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8150" y="260525"/>
            <a:ext cx="48243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Individual Assignment 1</a:t>
            </a:r>
            <a:endParaRPr sz="6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39900" y="3645500"/>
            <a:ext cx="180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00">
                <a:solidFill>
                  <a:schemeClr val="dk1"/>
                </a:solidFill>
              </a:rPr>
              <a:t>Cody Jensen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00">
                <a:solidFill>
                  <a:schemeClr val="dk1"/>
                </a:solidFill>
              </a:rPr>
              <a:t>N100591285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00">
                <a:solidFill>
                  <a:schemeClr val="dk1"/>
                </a:solidFill>
              </a:rPr>
              <a:t>INFR3110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5105075" y="3070288"/>
            <a:ext cx="1583974" cy="1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16715" r="16715" t="0"/>
          <a:stretch/>
        </p:blipFill>
        <p:spPr>
          <a:xfrm>
            <a:off x="6933875" y="3070288"/>
            <a:ext cx="1583973" cy="1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6079" l="0" r="0" t="7617"/>
          <a:stretch/>
        </p:blipFill>
        <p:spPr>
          <a:xfrm>
            <a:off x="5105075" y="1309688"/>
            <a:ext cx="1583974" cy="1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5994" l="0" r="0" t="5985"/>
          <a:stretch/>
        </p:blipFill>
        <p:spPr>
          <a:xfrm>
            <a:off x="6933875" y="1309688"/>
            <a:ext cx="1583975" cy="1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12469" l="0" r="0" t="12461"/>
          <a:stretch/>
        </p:blipFill>
        <p:spPr>
          <a:xfrm>
            <a:off x="1287925" y="1349005"/>
            <a:ext cx="2216801" cy="2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592700" y="783250"/>
            <a:ext cx="22752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00"/>
              <a:t>Sea Drive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