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23" r:id="rId3"/>
    <p:sldId id="325" r:id="rId4"/>
    <p:sldId id="324" r:id="rId5"/>
    <p:sldId id="320" r:id="rId6"/>
    <p:sldId id="322" r:id="rId7"/>
    <p:sldId id="278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154"/>
  </p:normalViewPr>
  <p:slideViewPr>
    <p:cSldViewPr snapToGrid="0" snapToObjects="1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6:4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24575,'-10'60'0,"3"-6"0,2 26 0,-2 2 0,3 4 0,-1-2 0,3-7 0,2-31 0,0-8 0,0-21 0,4-15 0,-4-1 0,3-8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06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1083 24575,'96'-9'0,"-25"6"0,11 0 0,5-1 0,-4-2 0,3-2 0,6-1 0,7 0-1405,-15 1 1,6 0 0,5-1-1,3 0 1,1 0 0,-1-1-1,-2 1 1192,-3-1 0,0 0 0,0-1 0,0 1 1,1-1-1,2-1 0,3-1 213,-9 1 0,2 0 0,2-1 0,1-1 0,2 0 0,0 0 0,0-1 0,1 0 0,-1 0-216,-5 0 1,0-1-1,2 0 1,0 0-1,0 0 1,0-1 0,0 1-1,-2-1 1,-1 1-1,-1 0 216,10-2 0,-2 0 0,-1 0 0,-2 1 0,1-1 0,0 0 0,1-1 0,3 0-57,-12 2 1,3 0 0,2-2 0,1 1 0,0-1 0,-2 1 0,0-1 0,-3 2 0,-4 0 0,-3 1 56,18-3 0,-5 1 0,-3 0 0,-3 2 0,-1-1 0,2 1 0,-2 0 0,1 0 0,-1 0 0,-2 0 0,-4 2 0,-5 0 0,29-5 0,-9 2 0,-12 1 0,-9 3 0,-12 2 0,10-2 0,-70 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0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24575,'69'9'0,"0"1"0,4 0 0,3 0 0,13 2 0,3 1-1116,1 1 0,-4 0 1116,-25-6 0,-4 0 357,-7-1 1,-5 0-358,-4-2 368,-22-4-368,-9-1 0,5 0 0,8 0 1149,-1 0-1149,8 0 0,-8 0 0,-4 0 0,-12 1 0,3 1 0,15 1 0,8-1 0,9 1 0,-30 2 0,-45 18 0,-41 18 0,21-12 0,-3 3 0,-11 8 0,0 2 0,10-6 0,0-1 0,-4 4 0,1-3 0,-21 15 0,22-16 0,19-11 0,15-10 0,0-2 0,7-2 0,6-5 0,5-2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0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24575,'11'2'0,"14"0"0,36-1 0,21-3 0,-18 1 0,3 0 0,-9 0 0,-2 0 0,3 0 0,-3 0 0,15 1 0,-28 0 0,-24 0 0,-13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0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24575,'73'-3'0,"-10"-2"0,21 2 0,-21 0 0,13 1 0,-20 2 0,-1 0 0,-18 0 0,-15 0 0,-9 0 0,-12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1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24575,'-8'23'0,"3"2"0,1 20 0,3-1 0,1 19 0,1-11 0,1 17 0,1-10 0,0 1 0,1-4 0,-1-8 0,1 3 0,-1-8 0,-2-2 0,2-16 0,-3-9 0,5-15 0,-4-1 0,3-4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1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24575,'-35'32'0,"2"2"0,12-1 0,6 2 0,4 8 0,8-7 0,0 6 0,8-10 0,4 1 0,8-4 0,12 1 0,6-6 0,3-4 0,3-12 0,14-4 0,-6-7 0,16-4 0,-26 0 0,-7-3 0,-16 1 0,-5-5 0,-2-5 0,-6-3 0,-1-4 0,-2 0 0,-3-5 0,-2 6 0,-7-1 0,-6 0 0,-2 5 0,-8-4 0,5 7 0,-7 1 0,1 4 0,-4 2 0,-6 3 0,4 2 0,-11 4 0,12-1 0,-1 2 0,19-1 0,6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1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24575,'26'22'0,"18"7"0,9 3 0,-4-7 0,3 1 0,28 13 0,1-2 0,-21-14 0,-5-4 0,33 10 0,-42-17 0,-26-4 0,-20-3 0,-34 29 0,2 0 0,-34 31 0,15-14 0,-6 9 0,10-7 0,12-10 0,11-11 0,13-15 0,3-6 0,3-3 0,3-4 0,1-3 0,15-15 0,22-16 0,-14 9 0,10-4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1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0 24575,'-70'68'0,"4"-4"0,29-26 0,1-1 0,-23 22 0,-6 4 0,15-16 0,-3 3 0,12-8 0,9-8 0,10-8 0,13-12 0,10 4 0,19 8 0,22 22 0,-1-13 0,3-1 0,28 21 0,6-3 0,-40-29 0,-13-9 0,-1 2 0,9 2 0,6 4 0,8 2 0,-14-5 0,-8-3 0,-10-17 0,-9 3 0,-2-11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1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24575,'-27'9'0,"-5"4"0,-7 10 0,0 5 0,14-1 0,2 7 0,9 4 0,6 3 0,10 9 0,7-9 0,15 8 0,9-8 0,27 6 0,5-11 0,5-7 0,-13-16 0,-18-9 0,1-6 0,-3-3 0,11-4 0,-7-2 0,-6-1 0,-11-4 0,-12 0 0,-1-11 0,-4 1 0,-4-11 0,-4 5 0,-8-7 0,-2 9 0,-4 4 0,3 7 0,1 4 0,-3-1 0,-4 1 0,-14-5 0,-10 2 0,-9-4 0,-6 1 0,15 4 0,7 3 0,19 4 0,6-2 0,8 4 0,0-6 0,2 11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1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24575,'0'21'0,"0"4"0,5 14 0,3 8 0,9 21 0,8 15 0,3 7 0,-9-35 0,-1 0 0,13 31 0,-3 5 0,-11-33 0,-6-9 0,-6-21 0,-2-8 0,-1-11 0,8-14 0,-6 4 0,6-8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6:4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24575,'-38'26'0,"2"2"0,2 1 0,4 0 0,-2 8 0,11-5 0,0 5 0,10-6 0,6 14 0,7-12 0,6 8 0,2-22 0,1-4 0,2-7 0,5-1 0,4-5 0,7 0 0,4-3 0,1 0 0,1-2 0,-10-1 0,-2 1 0,-9 0 0,-3 2 0,-3-3 0,1-5 0,-1-2 0,5-10 0,-2 1 0,0-3 0,-1-2 0,-4 3 0,-2-1 0,-2 4 0,-2 0 0,-2 4 0,-1 1 0,-3 5 0,1-1 0,-2 3 0,-1 1 0,-3-1 0,-2-1 0,-4 2 0,4 1 0,4 3 0,5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1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24575,'-41'29'0,"13"-1"0,-20 20 0,23-1 0,12-6 0,3 9 0,8-9 0,8 4 0,3-9 0,12 6 0,4-8 0,7-5 0,8-7 0,0-11 0,14-4 0,3-6 0,26-3 0,5-1 0,-5-5 0,-16-1 0,-35-2 0,-11-3 0,-15-1 0,-1-7 0,-8 0 0,-2-1 0,-4 1 0,-5-2 0,-10-8 0,-7 1 0,-12-4 0,-3 7 0,6 4 0,5 7 0,14 5 0,3 3 0,7 2 0,2 1 0,3 3 0,3-1 0,2-2 0,0 1 0,2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1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24575,'6'23'0,"18"10"0,44 24 0,-16-20 0,5 1-918,4 2 0,4 0 918,12 3 0,-1-2 0,-17-12 0,0-1 296,7 2 1,-2-3-297,26 6 303,-14-9-303,-43-14 0,-16-7 0,-60 35 0,-3 7 0,9-11 0,-1 4 0,0 0 0,2 0 940,-19 26-940,21-24 0,1 0 0,-11 22 0,-3 4 0,22-22 0,1-5 0,13-18 0,3-9 0,6-8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1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0 474 24575,'1'25'0,"2"3"0,0 16 0,1 4 0,-1-5 0,0 3 0,-1-12 0,2-6 0,-2-11 0,4-9 0,37-3 0,8-6 0,10-4 0,18-1 0,12-3-1241,-19 0 1,7-3-1,4-1 1,-3 1 1240,-3 0 0,-2-1 0,2 1 0,4-2 0,2 0 0,4-1 0,2-1 0,-1 1 0,-4 1 0,3 0 0,-4 2 0,0 0 0,0 0-510,8-2 0,2 1 0,-2 0 0,-5 2 510,0 0 0,-4 1 0,-4 0-89,19-3 1,-8 1 88,-25 2 0,-10 2 0,-6 0 0,-24 3 4253,-18 4-4253,7-1 2657,-3 1-2657,4 0 269,-6-5-269,-7-15 0,-5-6 0,-5-15 0,-6-2 0,-3-1 0,-10-13 0,1 4 0,1-3 0,11 24 0,9 11 0,5 18 0,1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18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24575,'-1'18'0,"1"10"0,3 8 0,1 14 0,0-1 0,-1-1 0,0-1 0,-3-10 0,4 4 0,-1-13 0,0-3 0,1-15 0,5-17 0,-6 4 0,5-10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1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24575,'79'0'0,"5"2"0,-10-1 0,22 3 0,-16-3 0,-8 1 0,-32-2 0,-27 0 0,-11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2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24575,'63'-4'0,"2"-2"0,8 2 0,17-2 0,-35 6 0,3-2 0,-40 2 0,-9 0 0,-5 0 0,-3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20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24575,'-10'75'0,"3"12"0,11-10 0,5 22 0,-1-49 0,1 1 0,-1-1 0,2-1 0,2 7 0,1-2 0,7 19 0,-3-9 0,-8-35 0,0-21 0,9-27 0,-9 7 0,8-7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2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8191,'-43'13'0,"4"6"5063,1 3-5063,5 10 2818,11 2-2818,3 8 1719,9 11-1719,8-4 6784,10 15-6784,9-9 0,19 13 0,8-16 0,19 1 0,-7-24 0,-8-9 0,-17-14 0,-13-8 0,4-10 0,2-6 0,10-18 0,-1-12 0,-5-5 0,-6-12 0,-12 14 0,-6-6 0,-8 15 0,-5 1 0,-8 8 0,-3 5 0,-4 6 0,-1 5 0,-9 3 0,5 4 0,-7 2 0,13 5 0,0 0 0,9 2 0,4-1 0,7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2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24575,'1'15'0,"14"10"0,15 5 0,48 24 0,-32-28 0,5-1 0,21 7 0,4-2 0,-14-8 0,-1-4 0,6-1 0,-6-2 0,5-2 0,-23-7 0,-38 1 0,-62 58 0,12-12 0,-3 4 0,-1 2 0,-7 12 0,24-28 0,1-1 0,-12 19 0,3-1 0,11-11 0,8-11 0,0-2 0,5-9 0,-1 1 0,4-7 0,3-4 0,4-10 0,4-3 0,1-4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2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24575,'-1'39'0,"4"26"0,7 3 0,-1-17 0,3 2 0,-1-3 0,1-1 0,0 0 0,1 0 0,-1 3 0,0-1 0,6 27 0,-3 4 0,-6-29 0,-7-10 0,1-23 0,9-20 0,-8-1 0,8-11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6:4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24575,'15'32'0,"6"-3"0,34 22 0,13-2 0,5-3 0,8 10 0,-24-18 0,-3 2 0,-26-20 0,-13-7 0,-24 0 0,-36 20 0,-11 11 0,-21 15 0,4 3 0,13-11 0,7 0 0,22-20 0,14-10 0,16-21 0,7-12 0,0 1 0,2-1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2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24575,'-24'31'0,"5"0"0,-8 32 0,13-4 0,10 30 0,22 4 0,14-2 0,-6-45 0,5-5 0,22 11 0,8-5 0,-21-26 0,-8-6 0,-14-12 0,-3-6 0,7-9 0,0-6 0,6-12 0,-9 0 0,-1-11 0,-10 5 0,-3-10 0,-6 2 0,-4 2 0,-4-4 0,-5 10 0,-36-19 0,-25 8 0,24 19 0,-1 2 0,-35-10 0,25 16 0,40 13 0,10 5 0,11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27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24575,'18'29'0,"32"16"0,31 10 0,-14-15 0,5 0-1068,-7-6 1,3-1 1067,13 6 0,-1-1 0,-19-10 0,-3-3 342,-2-1 1,-6-2-343,5-1 353,-39 10-353,-48 13 0,-14 11 0,9-14 0,-2 2 0,4-3 0,0 0 0,-2 3 0,2 1 548,0 3 1,3-1-549,-8 19 0,10-7 0,18-31 0,7-15 0,12-37 0,12-11 0,-6 1 0,3 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2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 24575,'-52'57'0,"-6"14"0,1 0 0,24-24 0,2-1 0,-21 27 0,22-29 0,-1-2 0,-17 20 0,7-9 0,16-20 0,16-16 0,9 0 0,15 6 0,12 10 0,32 19 0,17 3 0,-19-18 0,4 0 0,0-4 0,0-1 0,-5-3 0,-1-2 0,34 10 0,-49-21 0,-13-14 0,-12-22 0,-9 9 0,4-9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2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24575,'-19'20'0,"1"8"0,-10 17 0,3 15 0,10 10 0,9 6 0,25 11 0,12-19 0,27 2 0,-6-24 0,4-9 0,-13-16 0,-10-12 0,-10-5 0,-9-4 0,-1-4 0,-1-4 0,6-7 0,1-4 0,3-6 0,-2-5 0,-5 5 0,-6-7 0,-7 10 0,-2-4 0,0 4 0,-1-1 0,-2 1 0,-3 1 0,-5 0 0,-5 3 0,-4-1 0,-2 3 0,-2-3 0,2 2 0,-6-4 0,1 3 0,-2-1 0,-2 2 0,9 5 0,3 3 0,11 6 0,4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2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24575,'0'28'0,"2"14"0,9 24 0,3 9 0,-1-23 0,1 2 0,9 39 0,-9-34 0,0 1 0,8 34 0,-9-38 0,1-1 0,11 30 0,-8-35 0,1-1 0,7 26 0,-1-31 0,-14-15 0,-5-33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3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24575,'5'38'0,"2"6"0,7 11 0,4 11 0,1-6 0,4 9 0,1-10 0,-4-9 0,-2 0 0,-8-18 0,-3-2 0,-4-14 0,-2-7 0,3-10 0,12-23 0,-8 14 0,6-14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3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24575,'32'41'0,"9"-3"0,5-7 0,5 0 0,-5-7 0,2-2 0,13 2 0,3-1 0,-6-4 0,-1-1 0,-3-2 0,-1 1 0,7 3 0,-3-1 0,28 12 0,6 1 0,-40-13 0,-14-7 0,-27 0 0,-40 30 0,-12 4 0,-6 6 0,1 0 0,-2 1 0,-18 19 0,1-1 0,25-26 0,2-1 0,1 2 0,2-1 0,-8 13 0,9-8 0,21-28 0,7-11 0,6-10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24575,'3'21'0,"8"16"0,1 10 0,3 18 0,-6-12 0,-4 2 0,-2-19 0,-1-6 0,2-13 0,-3-5 0,1-4 0,17-6 0,35-1 0,17-2 0,2-2 0,9-2-945,10-1 1,11 0 0,-3-2 944,-14 1 0,-2-1 0,4-1 0,-8 0 0,4-1 0,1 0 0,-1 0 0,-5 1 0,-1 0 0,-1 0 0,0 0 0,21-3 0,0-2 0,-2 2 0,-1-1 0,-2 1 0,-7 0-72,-2-1 0,-8 1 72,-7 1 0,-8 1 0,-3 2 0,-19 3 0,-18 4 0,11 0 2810,21 3-2810,19-2 0,-20 0 0,1 0 0,32-2 167,3-3-167,-33 3 0,2 0 0,-10 2 0,-4 0 0,-13 0 0,-18-2 0,-8-17 0,-7-1 0,2-12 0,-3 5 0,3 0 0,-2 4 0,0 0 0,1 3 0,-2 2 0,3 1 0,-3 4 0,4 1 0,-1 3 0,1 0 0,0 0 0,0 0 0,0 0 0,0-2 0,-1-2 0,0 4 0,-1 2 0,1 4 0,1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3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24575,'34'-1'0,"37"2"0,-19-1 0,6 0 0,29 0 0,4 0-947,-13-2 0,0 0 947,12-2 0,-5 0 233,12-4-233,-35 2 0,-47 3 0,-14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3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24575,'67'-11'0,"19"-5"0,0-2 0,-18 4 0,-2 1 0,8-1 0,6-1 0,-59 14 0,-12 1 0,5 0 0,1 0 0,4 0 0,-7 0 0,1 0 0,2 0 0,6 0 0,9 0 0,-8 0 0,-2 0 0,-14 0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6:4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 24575,'-57'43'0,"-7"7"0,7-4 0,-9 11 0,14-11 0,3 1 0,15-9 0,7-8 0,7-3 0,8-11 0,4-4 0,24 16 0,14 1 0,31 23-3392,-20-23 0,4 0 3392,2 1 0,3 1 0,15 6 0,2-1-41,-12-6 1,-1-1 40,5 1 0,-5-2 0,5 3 0,-25-13 0,-25-23 0,-7-16 0,-1 6 0,0-5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3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12968,'-12'0'0,"-2"3"4608,-11 4-4608,-4 4 0,-8 10 2016,2 4-2016,4 4 1119,2 10-1119,9-4 3864,3 12-3864,10-4 0,3 13 0,8-3 0,7 11 0,9-3 0,4-7 0,9-4 0,-7-20 0,10-4 0,-3-14 0,18-2 0,8-6 0,4-2 0,-4-6 0,-21-1 0,-8-7 0,-12 0 0,3-8 0,-2 0 0,4-12 0,-2-2 0,-1-2 0,-4-4 0,-8 8 0,-3-3 0,-7 3 0,-4-1 0,-1 4 0,-1 1 0,-1 5 0,0 2 0,-5 0 0,2 2 0,-6-2 0,1 2 0,1 3 0,-1 2 0,4 4 0,-2 4 0,6 1 0,3 4 0,2 0 0,-6 0 0,0-2 0,-8 0 0,2-2 0,2 1 0,3-2 0,4 5 0,4-1 0,2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4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24575,'1'50'0,"1"1"0,-1 2 0,2 0 0,9 43 0,-5-40 0,0 1 0,0-7 0,0 1 0,3 10 0,1 1 0,-3-7 0,0-1 0,5 6 0,0-2 0,5 29 0,-2-21 0,-9-30 0,-3-24 0,0-20 0,4-10 0,-2 3 0,0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4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24575,'-2'22'0,"2"7"0,4 3 0,4 17 0,3-6 0,4 19 0,4-2 0,0 4 0,5 8 0,-10-14 0,0 4 0,-10-23 0,-3-5 0,-1-18 0,0-6 0,1-5 0,0-5 0,12-19 0,7-18 0,-2 10 0,-2-4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4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24575,'4'24'0,"24"10"0,21 17 0,-1-18 0,7-2 0,-4-4 0,4-1 0,17 4 0,1-3-306,-14-9 0,0-1 306,13 2 0,1-2 0,-8-3 0,0-2 75,1 0 1,-3-1-76,14 2 0,-43 17 0,-58 11 0,-16 16 0,9-17 0,-1 0 461,-26 29-461,19-25 0,-1 2 0,-2 7 0,1 0 0,9-12 0,2 0 0,-1 4 0,4-4 0,7-5 0,8-13 0,9-17 0,19-26 0,-10 12 0,9-13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4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0 24575,'-29'20'0,"-6"11"0,-17 18 0,-14 19 0,32-31 0,-2 0 0,0 0 0,-1 1 0,-2 3 0,2-1 0,-18 23 0,0 0 0,22-20 0,5-4 0,12-11 0,6-9 0,5-7 0,4-7 0,2 6 0,3 3 0,10 15 0,9-1 0,30 17 0,24-1 0,-29-18 0,4 1 0,17 4 0,1-2-254,-10-5 0,0 0 254,14 3 0,-2-1 0,-23-10 0,-2-1 0,32 10 0,-46-18 0,-19-21 0,-10-12 0,-2 4 0,1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4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24575,'8'56'0,"1"-2"0,15 8 0,0 0 0,10 21 0,-10-11 0,2 10 0,-14-24 0,-3-2 0,-5-16 0,-1-8 0,-1-11 0,1-12 0,1-13 0,3-15 0,5-3 0,-5 3 0,0 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4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24575,'1'28'0,"3"3"0,12 21 0,7 8 0,15 26 0,-3 7 0,-17-45 0,0 1 0,-2 3 0,0 1 0,11 43 0,-14-46 0,1 0 0,9 43 0,-1 0 0,1-11 0,-5-16 0,-4-24 0,-7-38 0,5-32 0,4-9 0,-2 3 0,-2 14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4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24575,'-1'26'0,"1"6"0,1 3 0,8 17 0,3 7 0,5 8 0,7 11 0,-6-19 0,1-1 0,-9-23 0,-4-11 0,-2-28 0,-2-21 0,2 5 0,-4-7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4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24575,'5'15'0,"16"7"0,49 25 0,-25-24 0,5-3 0,18 7 0,2-4 0,-16-8 0,-2-2 0,37 4 0,-45-9 0,-23-6 0,-13 4 0,-19 29 0,-6 18 0,-13 21 0,-2 9 0,-5-2 0,2-1 0,-11 5 0,7-15 0,-7-1 0,15-25 0,9-9 0,16-24 0,9-12 0,0-2 0,1-2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5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24575,'12'26'0,"9"15"0,7 21 0,0 4 0,-5 2 0,-8-11 0,-2 7 0,-2-16 0,-1-2 0,-2-20 0,-3-9 0,7-14 0,56-17 0,12-3-320,1 0 1,9-3 319,-27 5 0,1 0 0,6-2 0,8-2 0,8-2 0,1 0 0,-6 1-887,0-1 1,-6 1 0,4-1 886,19-3 0,4-1 0,-16 4 0,-26 7 0,-7 3 0,-1 3 0,-2 2 0,21-2 0,-14 5 0,-5 2 553,-18-1-553,-1 2 2745,-13 0-2745,-6 0 0,-8 0 0,-2-12 0,-4-11 0,-9-17 0,-5-9 0,-11-9 0,-1-1 0,4 3 0,4 7 0,7 17 0,3 6 0,4 12 0,1 5 0,2 5 0,1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6:4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139 126 24575,'-25'10'0,"1"2"0,-8 7 0,9 1 0,9-1 0,3 6 0,5 1 0,3 6 0,12 0 0,8 1 0,21 1 0,6-8 0,18-3 0,-9-9 0,7-6 0,-23-5 0,-9-2 0,-16-3 0,-7-11 0,-1-2 0,2-17 0,-2 1 0,-1-4 0,-2-2 0,-2 7 0,-4-8 0,-3 6 0,-11-6 0,-7 5 0,-23-3 0,-4 5 0,-2 5 0,9 9 0,20 8 0,3 4 0,12 3 0,1 1 0,5 1 0,3 0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5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24575,'5'18'0,"3"5"0,7 18 0,5 4 0,9 21 0,-2-6 0,4 12 0,-7-13 0,-7-11 0,-4-12 0,-9-19 0,0-8 0,-2-13 0,-1-10 0,1-2 0,-2 3 0,1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5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24575,'69'-3'0,"-19"0"0,-2-3 0,-25 0 0,-7 1 0,-2 1 0,-5 1 0,-3 3 0,-3-1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5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24575,'34'-1'0,"27"-3"0,21-2 0,6-1 0,-6 0 0,-24 4 0,-5 2 0,-24 0 0,-12 0 0,-11 0 0,-5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5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24575,'-4'15'0,"2"10"0,3 15 0,5 8 0,8 20 0,2-5 0,-1-14 0,1 1 0,5 26 0,5 15 0,-10-29 0,-4-11 0,-1-12 0,-3-11 0,-3-17 0,8-15 0,1-7 0,-2 0 0,-3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5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24575,'1'29'0,"4"2"0,4 15 0,3-1 0,1 15 0,-2-5 0,1-6 0,-2-4 0,-2-18 0,0 4 0,-1-10 0,0 2 0,-4-12 0,3-4 0,-4-5 0,2-3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7:5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24575,'36'22'0,"4"-1"0,41 9 0,-3-1 0,-21-10 0,2 0 0,-7-2 0,0-1 0,18 4 0,0-1 0,-9-3 0,-4-1 0,39 9 0,-37-9 0,-48-5 0,-48 34 0,-3 2 0,4-5 0,-2 2 0,-20 22 0,25-25 0,1 1 0,-20 23 0,-1 14 0,17-18 0,3 1 0,13-17 0,8-12 0,5-12 0,5-13 0,2-4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00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24575,'-9'13'0,"0"9"0,0 12 0,0 19 0,1 8 0,-3 11 0,-3 1 0,-5-5 0,-1 9 0,-1-8 0,2 16 0,5-12 0,2 3 0,6-22 0,2-9 0,3-23 0,2-14 0,7-16 0,8-13 0,-5 8 0,2-4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0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24575,'-13'27'0,"0"1"0,4 6 0,0 4 0,-2 13 0,1-4 0,-2 11 0,-2-7 0,3-1 0,-3-2 0,7-14 0,-1-3 0,5-14 0,1-6 0,2-9 0,10-10 0,3-7 0,0 3 0,-2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0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24575,'16'34'0,"36"20"0,-15-24 0,6 1-461,26 14 0,4-1 461,-10-7 0,1-2 0,14 5 0,-1-3 0,-22-10 0,-2-3 130,3 2 1,-3-3-131,13 5 163,-22-6-163,-45 6 0,-21-5 0,-28 22 466,-4-3-466,-22 18 32,-2 1-32,0-1 0,4 0 0,21-17 0,-3 2 0,14-11 0,-3-1 0,17-13 0,6-4 0,19-17 0,21-14 0,28-21 0,-19 14 0,9-4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0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1 24575,'-53'55'0,"9"-7"0,10-9 0,-1 2 0,-25 27 0,7-13 0,-10 8 0,12-19 0,-8 9 0,11-6 0,0-2 0,11-5 0,13-15 0,8-7 0,10-10 0,3-4 0,3 0 0,1 2 0,8 6 0,10 5 0,25 10 0,5 2 0,18 5 0,-3-4 0,-1 0 0,13 8 0,-8-2 0,11 6 0,-29-13 0,-14-10 0,-24-16 0,-6-30 0,-4 18 0,2-18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6:5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24575,'8'70'0,"5"11"0,5-10 0,3 15 0,-8-22 0,0 9 0,-8-7 0,1-2 0,-3 7 0,0-12 0,-1 3 0,0-14 0,1-5 0,-2-15 0,3-8 0,-4-11 0,1-4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0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24575,'-7'11'0,"1"5"0,-1 6 0,3 9 0,0 1 0,1 16 0,0 6 0,0 4 0,1 5 0,1-16 0,1 3 0,0-14 0,0-1 0,0-13 0,0-8 0,0-9 0,6-15 0,-5 6 0,5-8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0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24575,'-3'18'0,"2"4"0,0 4 0,1 16 0,0 10 0,-2 10 0,0 20 0,-1-8 0,0 23 0,0-23 0,1 6 0,0-16 0,2-6 0,0 2 0,0-13 0,0 2 0,1-16 0,0-9 0,1-13 0,7-21 0,-5 7 0,5-10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0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24575,'-15'25'0,"0"2"0,-8 25 0,5-4 0,3 18 0,6-2 0,9 4 0,9 3 0,10-12 0,13 2 0,3-17 0,13-5 0,-1-16 0,14-10 0,-9-6 0,-7-7 0,-15-3 0,-11-4 0,2-5 0,-2-1 0,4-7 0,-6 2 0,-2-9 0,-6-3 0,-4-6 0,-4-8 0,-3 8 0,-6-6 0,-4 13 0,-7-4 0,-5 7 0,-1 1 0,-6 2 0,7 6 0,-1-2 0,8 5 0,-1-4 0,7 3 0,0-2 0,7 6 0,1 4 0,3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0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24575,'41'40'0,"22"13"0,-24-20 0,4 1 0,8 7 0,0-1 0,-9-7 0,0-1 0,10 7 0,1 0 0,-11-9 0,0-2 0,2 0 0,-3-3 0,3 2 0,-17-12 0,-57 15 0,-9 4 0,-37 29 0,12-8 0,5-3 0,6-7 0,14-10 0,-1 2 0,3 5 0,14-16 0,8-3 0,13-19 0,8-7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0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24575,'69'0'0,"8"0"0,-12 0 0,3-1 0,-10-1 0,-1 0 0,1-1 0,-4 1 0,10-2 0,-27 1 0,-28 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0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24575,'40'-1'0,"20"-6"0,30-2 0,8-4 0,-41 5 0,1 1 0,35-5 0,1 2 0,-40 5 0,-22 2 0,-23 3 0,-7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0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24575,'-26'36'0,"0"8"0,9-4 0,3 16 0,4 1 0,5 3 0,2 9 0,6-10 0,7 13 0,5-12 0,10 5 0,2-19 0,7-6 0,-1-18 0,1-11 0,-1-6 0,-1-9 0,2-3 0,-2-2 0,4-6 0,-4 2 0,3-8 0,-7 0 0,-3-4 0,-8-1 0,-5 1 0,-2 2 0,-4 1 0,0 0 0,-3 2 0,-1 0 0,-2 1 0,0 3 0,0-4 0,0 1 0,-2-6 0,0 1 0,-4-4 0,1 2 0,-1 5 0,0 1 0,0 5 0,-2-1 0,-2 2 0,-2 0 0,-3 0 0,-1 3 0,-2-1 0,-1 1 0,4 3 0,0-1 0,7 3 0,0-1 0,1 1 0,0 2 0,-1-1 0,-1 2 0,1-1 0,-1-1 0,2 2 0,-1-1 0,1 0 0,1 1 0,-3-3 0,-2-1 0,-4 0 0,5 0 0,2 4 0,7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3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24575,'-25'50'0,"5"-1"0,-2 11 0,4 9 0,1 6 0,1 21 0,5-3 0,7-31 0,1 2 0,1-4 0,1 2-247,3 13 0,1 2 247,1-10 0,0 0 0,4 13 0,1 1 0,1-7 0,0-3 0,0-3 0,0-2-40,-1-2 0,0-3 40,8 27 0,2 6 0,0-25 0,2 6 0,-6-26 491,2-1-491,-5-17 83,-1-3-83,-2-8 0,-1-11 0,-5-3 0,0-7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3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24575,'7'66'0,"1"-6"0,3 27 0,1-11 0,-7-24 0,1 2 0,9 44 0,-6-37 0,1-1 0,10 28 0,3-5 0,-7-33 0,-4-18 0,-6-17 0,11-27 0,8-11 0,-5 3 0,1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3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24575,'-31'18'0,"2"10"0,-6 12 0,6 15 0,10-1 0,8 18 0,10-8 0,15 14 0,9-12 0,9-9 0,11-12 0,-4-18 0,10-10 0,-10-8 0,-1-7 0,-14-5 0,-1-8 0,-5-6 0,0-7 0,-1-10 0,-3 2 0,-4-10 0,-2 5 0,-6-8 0,-6 7 0,-19-13 0,-19 3 0,-7 2 0,-4 8 0,15 17 0,3 4 0,15 8 0,4 3 0,11 5 0,4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6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24575,'-5'27'0,"1"-1"0,1 20 0,4 44 0,8-1 0,-4-30 0,1 1 0,3-6 0,0-2 0,2 34 0,0-7 0,-8-3 0,-2-21 0,-1 2 0,0-18 0,0-5 0,0-13 0,0-11 0,0-5 0,0-7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3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24575,'53'64'0,"12"-11"0,-4-9 0,6-1 0,-8-12 0,1-2 0,10 3 0,-1-2 0,-19-9 0,-2-2 0,39 10 0,-50-18 0,-25 2 0,-48 32 0,1 3 0,2-8 0,0 2 0,-10 18 0,-11 10 0,14-15 0,0 4 0,11-14 0,9-9 0,3-4 0,7-13 0,5-7 0,25-29 0,27-20 0,-15 8 0,9-1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3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24575,'-1'37'0,"0"11"0,1 1 0,2 18 0,0 1 0,3 7 0,-4-19 0,0 0 0,0 19 0,-1 10 0,0-54 0,0-19 0,0-9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3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24575,'97'-7'0,"-10"-2"0,-28-1 0,-16 1 0,-22 4 0,-9 3 0,-5 1 0,-5 1 0,4-1 0,2 1 0,1 0 0,-3 0 0,-3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3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24575,'-7'21'0,"2"8"0,-3 16 0,3 16 0,4 0 0,-1 19 0,4-8 0,4 16 0,2-12 0,4-5 0,-1-6 0,-2-17 0,-3 0 0,-1-18 0,-2-9 0,1-16 0,32-34 0,11-15 0,-5 6 0,-6 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35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24575,'-3'31'0,"1"9"0,3 8 0,7 20 0,3-7 0,5 11 0,-4-19 0,-5-7 0,-5-11 0,-2-8 0,0-2 0,0-7 0,1-9 0,17-31 0,-1-5 0,3-3 0,-8 12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3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24575,'36'36'0,"47"15"0,-25-20 0,8-1-739,-4-2 1,4-1 0,-1 0 738,18 5 0,-1-2 0,-2-1 0,-7-3 710,-2 0-710,-62 24 0,-40-3 182,-2-3 1,-2 2-183,2-4 0,0 1 0,-8 11 0,0 1 0,6-4 0,2-1 0,0-1 0,3-1 0,-15 31 0,18-33 1140,8-12-1140,10-18 0,3-9 0,17-23 0,-9 10 0,10-11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3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24575,'30'68'0,"-1"-25"0,6 1 0,7 3 0,5 1-828,23 15 0,3 1 828,-11-11 0,0 1 0,-12-8 0,1 2 0,-4-2 0,2 6 0,-5 2 0,-2 8 0,-6 1 70,-13-6 0,-5 0-70,-5 0 0,-4 2 0,0 12 0,-2 0 0,-3-12 0,-2 0 0,-2 16 0,-2-1 0,-1-16 0,-1-1 0,-6 10 0,-3-2 0,-14 32 184,7-47 0,-4-2-184,-17 22 0,-17 6 0,25-31 208,-1-4 0,26-32 0,5-4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4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24575,'56'-3'0,"30"0"0,10-2 0,-30 1 0,0-1 0,-10 3 0,-2-1 0,2 0 0,-2 0 0,20 3 0,-27 0 0,-28 0 0,-13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4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24575,'80'0'0,"0"0"0,-15-2 0,4 0 0,-11 1 0,1-2 0,11-1 0,0-1 0,-9 1 0,-1 0 0,39-2 0,-30 2 0,-43 4 0,-15-1 0,-10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4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24575,'-23'60'0,"1"14"0,8 5 0,7-26 0,2 4 0,3-1 0,1 1 0,1 1 0,0 2 0,0 1 0,0-1 0,2 29 0,-2-4 0,0-31 0,-2-12 0,2-22 0,2-14 0,4-11 0,9-9 0,-7 5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6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24575,'-58'16'0,"9"-1"0,-1 5 0,12-2 0,6-1 0,9 1 0,10-2 0,6 5 0,4-2 0,1 6 0,1 2 0,1 3 0,0 2 0,0-3 0,2 2 0,2-5 0,22 26 0,-5-18 0,22 19 0,-13-28 0,8-1 0,-6-10 0,9-2 0,-7-4 0,3-3 0,-13-2 0,-3-2 0,-6-3 0,0-2 0,6-5 0,1-3 0,4-6 0,-6-4 0,-2 0 0,-2-2 0,-4 5 0,0-2 0,-6 4 0,-1-3 0,-4 1 0,-3 1 0,-1-2 0,-1 5 0,-1-5 0,-2 3 0,-5-5 0,-2 2 0,-2-1 0,3 3 0,3 4 0,3 3 0,1 3 0,0 1 0,0 0 0,1 4 0,1 0 0,3 2 0,-12-6 0,-7-4 0,-11-6 0,0 3 0,-2-5 0,2 4 0,2-3 0,4 6 0,14 6 0,6 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4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8261,'-37'18'0,"0"6"5071,-10 15-5071,8 9 0,14 5 2808,7 3-2808,9 9 1709,26 27-1709,2-27 0,25 17 6726,-9-48-6726,3-10 0,-9-13 0,-6-9 0,1-8 0,-4-2 0,10-12 0,-3 1 0,12-11 0,-7 2 0,1-5 0,-11 1 0,-8-1 0,-8 2 0,-12-14 0,-5 10 0,-19-15 0,-4 18 0,-11-3 0,11 14 0,6 3 0,12 7 0,3 4 0,-5-4 0,5 4 0,-3-4 0,9 3 0,2-1 0,3 3 0,2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4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24575,'21'26'0,"8"2"0,11 1 0,9 2 0,4-2 0,6-1 0,24 11 0,3-2 0,-12-7 0,-3-2 0,-2-2 0,-5-3 0,4 4 0,-28-11 0,-51 15 0,-22 6 0,-3-2 0,-6 3 0,-1-3 0,-2 0 0,-10 8 0,-1 0 0,8-6 0,0-1 0,-2 4 0,2-1 0,-16 18 0,10-3 0,27-23 0,10-11 0,9-9 0,5-9 0,3-1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4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24575,'-19'53'0,"4"-5"0,0 19 0,5-13 0,0 11 0,3-3 0,-3-1 0,2 5 0,-1-20 0,2 4 0,4-20 0,-1 0 0,4-4 0,-1-8 0,0-3 0,12-22 0,-9 5 0,10-8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4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164 242 24575,'-12'33'0,"3"-2"0,-3 19 0,6-8 0,2 4 0,2-19 0,2-7 0,14-24 0,6-9 0,13-16 0,-4-7 0,-1-12 0,-10 0 0,-4 5 0,-8 12 0,-5 18 0,-2 7 0,-27 26 0,-2 5 0,-24 28 0,16-5 0,6 4 0,19-11 0,5-10 0,9-13 0,3-13 0,15-21 0,5-14-6784,10-10 6784,-6-9 0,-6 7 0,-10-8 0,-6 15 0,-8 8 0,-2 16 0,1 9 6784,-1 2-6784,-8 4 0,-13 12 0,-5 8 0,-6 15 0,7 3 0,10-4 0,6 1 0,9-11 0,5 4 0,10-5 0,0-11 0,18-7 0,7-20 0,5-7 0,15-27 0,-17-2 0,4-28 0,-17 10 0,-6-12 0,-19 18 0,-17 1 0,-2 25 0,-3 9 0,2 15 0,5 7 0,-12 1 0,3 5 0,-17 10 0,4 7 0,-12 14 0,12 3 0,5 3 0,13-2 0,9-9 0,5-3 0,5-7 0,4-2 0,4-7 0,8-3 0,9-7 0,6-7 0,16-12 0,0-8 0,5-11 0,-18 7 0,-12 2 0,-17 11 0,-7 2 0,-6 5 0,-1 3 0,-1 4 0,-4 8 0,-18 14 0,-6 11 0,-18 22 0,14 0 0,-5 22 0,17-4 0,9 2 0,12-8 0,12-27 0,3-11 0,5-29 0,3-14 0,3-21 0,-3 1 0,-4 2 0,-5 16 0,-4 9 0,-1 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4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24575,'67'-13'0,"20"-6"0,0-2 0,9-1-1937,-2 4 1,4-1 1936,-20 2 0,3-2 0,-2 1 0,-11 3 0,-1 0 0,-3 0 601,19-5 0,-8-1-601,15-11 633,-57 19-633,-23 7 0,-10 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5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5 404 24575,'-5'0'0,"20"-5"0,48-10 0,3-2 0,12-2-2411,-10 3 0,4 0 0,4-1 2411,-4 1 0,4-1 0,0 0 0,-1 0 0,13-4 0,-1 0 0,-1 0 215,2 1 0,0 0 0,-9 0-215,-2-4 0,-9 0 707,-16 8 1,-9 0-708,-3-3 0,-28 12 0,-7 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2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24575,'-3'21'0,"2"4"0,0 30 0,1 3 0,3 31 0,-2-39 0,2 2 0,1 1 0,0 1 0,0 8 0,0-2 0,4 32 0,-5-38 0,-1-2 0,3 27 0,-2 13 0,-1-23 0,0-3 0,-1-23 0,1-17 0,-2-14 0,1-9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2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24575,'-13'14'0,"-2"7"0,-6 16 0,5 6 0,5 14 0,7 2 0,2 11 0,6-9 0,4 5 0,7-18 0,13 5 0,11-11 0,8-5 0,9-7 0,-10-12 0,-3-8 0,-15-8 0,-4-5 0,0-6 0,16-14 0,-6-1 0,14-16 0,-24 7 0,3-14 0,-17 9 0,-2-10 0,-8 8 0,-3 4 0,-2 6 0,-1 12 0,0 2 0,-1 7 0,-1-3 0,-3 1 0,-6-4 0,0-1 0,-4-1 0,9 5 0,1 3 0,7 6 0,-4-1 0,-2 1 0,-8-4 0,0-1 0,0 0 0,5 2 0,7 3 0,3 0 0,1 1 0,0-1 0,-5-3 0,-2-3 0,-4-1 0,-3-3 0,3 2 0,-2 3 0,8 2 0,3 3 0,2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2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24575,'42'29'0,"25"11"0,15 4 0,-33-16 0,-2-1 0,28 17 0,3 4 0,-18-12 0,15 12 0,-16-10 0,15 12 0,-9-8 0,-3-4 0,-9-7 0,-24-13 0,-11-7 0,-12-6 0,-33 21 0,-6 3 0,-40 36 0,4-6 0,21-21 0,-2 2 0,5-2 0,1 0 0,2-4 0,3-1 0,-24 26 0,33-26 0,10-9 0,36-26 0,-15 4 0,23-14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2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1 24575,'-54'45'0,"-5"10"0,-6 8 0,28-24 0,-1-1 0,-28 28 0,23-24 0,-1 1 0,5-5 0,1 0 0,1 1 0,2-2 0,-21 25 0,28-24 0,11-15 0,14-14 0,28 24 0,21 11 0,16 18 0,-23-27 0,1-2 0,21 19 0,16 8 0,-22-16 0,6 4 0,-23-16 0,-4 3 0,-12-12 0,-9-6 0,-5-10 0,8-29 0,-11 15 0,10-17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6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24575,'21'49'0,"4"-6"0,22 21 0,5-10 0,-14-16 0,0-1 0,30 18 0,-28-21 0,1-2 0,24 17 0,-6-6 0,0-2 0,-16-9 0,2 1 0,-13-8 0,-4-4 0,-15-9 0,-25 12 0,-27 3 0,-26 19 0,-12 2 0,32-19 0,0 1 0,-32 20 0,-6 6 0,29-13 0,13-7 0,16-8 0,9-9 0,1-2 0,5-5 0,-1-1 0,5-5 0,2 0 0,-1-2 0,-3 3 0,-5 4 0,-1 0 0,0 1 0,6-5 0,3-2 0,4-3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2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24575,'-29'23'0,"5"4"0,-4 11 0,15 1 0,5 15 0,12-4 0,11 15 0,8-12 0,18 8 0,6-14 0,16 2 0,1-17 0,-11-9 0,-9-11 0,-21-8 0,2-10 0,-9-2 0,10-9 0,-9-2 0,1-11 0,-7 1 0,-3-14 0,-5 6 0,-9-12 0,-4 10 0,-11-9 0,-5 9 0,-4 2 0,-5 2 0,7 13 0,0 2 0,7 7 0,3 7 0,7 1 0,4 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3:58:2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24575,'-6'33'0,"4"1"0,-1 34 0,6-3 0,2 20 0,2-4 0,-3-31 0,0 2 0,3 43 0,-1 0 0,-4-41 0,0-1 0,1 31 0,1-33 0,0-1 0,5 17 0,0-6 0,-4-26 0,-1-8 0,-3-8 0,0-6 0,-1-1 0,1-9 0,-1 1 0,1-4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14:00:3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2254C-8853-D946-AB39-9884C560BC47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175E9-8D5B-394B-B9F9-0DF2D4E39EA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246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175E9-8D5B-394B-B9F9-0DF2D4E39EAF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8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175E9-8D5B-394B-B9F9-0DF2D4E39EAF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221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175E9-8D5B-394B-B9F9-0DF2D4E39EAF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2881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175E9-8D5B-394B-B9F9-0DF2D4E39EAF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1794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175E9-8D5B-394B-B9F9-0DF2D4E39EAF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108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175E9-8D5B-394B-B9F9-0DF2D4E39EAF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811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38F1-8E49-F64F-8555-A5AC7DD0B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4029-2549-5540-9367-7AA7302A8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280E-4B1A-4F4A-8DB0-3EDF2A1A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A272-1909-A248-8296-74B9BB72E56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4BAE-0D27-224A-9E3C-AF5D3EC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854E-A83D-0345-8D87-62AA15CB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B74-44FF-794A-9CB3-72F7AF758D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628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03F8-2CD1-634A-AF17-4203BB30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3D338-49A8-3042-910D-EB29881E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E6601-EDCA-694B-9EEF-30E35142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A272-1909-A248-8296-74B9BB72E56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66163-8D0C-A246-A68F-55F0F7AB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98C3-2404-1340-86A0-DA33EC97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B74-44FF-794A-9CB3-72F7AF758D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640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0325A-97F4-B644-BA8A-C63D7CF17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B6177-A74B-5844-A890-1CDFBAE39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EE3B-0E66-E944-AD18-8963F1E8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A272-1909-A248-8296-74B9BB72E56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522C-CBC4-1B4E-9164-45840AC2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9EFBE-D1CB-E349-99FF-BEC82B01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B74-44FF-794A-9CB3-72F7AF758D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399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3535-EAC6-6C49-99D8-010C27EA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6BC6-B2CD-BE45-97BA-34C3DFC2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2813-3625-2547-A50C-6ABB0208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A272-1909-A248-8296-74B9BB72E56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916C4-B153-F249-918B-7F774AE3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B7B71-9B69-294B-8A7D-8C3A1F68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B74-44FF-794A-9CB3-72F7AF758D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284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EC18-7D9A-EE48-AEC1-F49D1ABD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673E6-4E5A-3C4C-AB0A-846D46D79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1FE03-5177-2D4B-95E4-88BED888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A272-1909-A248-8296-74B9BB72E56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CEC52-7EB5-284B-99FF-C0575C1A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D1D1-7C4E-CD49-A6BB-804EBD6B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B74-44FF-794A-9CB3-72F7AF758D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508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3B10-0A25-7E43-B838-EF566A7C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5381-0557-CE46-98C7-28AFF6DA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CA045-D4F0-7545-B39A-9681CEF85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260B6-130A-EC41-930F-91231741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A272-1909-A248-8296-74B9BB72E56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AA171-EC2C-9C4C-8DB2-021537EC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87B9-A99A-A642-BB17-249EA136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B74-44FF-794A-9CB3-72F7AF758D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441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2642-55A7-5341-9F9B-2DB8900C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2F39F-168D-B645-944E-A2504586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4FDB5-EC5D-EA46-96EB-02F288B3B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0C730-FBE5-7D4A-BB6D-9E170B3C1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5D2ED-2E9E-164C-AEFF-5AE2C0705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8EE4-D33C-2E4E-9DD6-CA7618F5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A272-1909-A248-8296-74B9BB72E56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42555-9514-6949-BDC4-6A785873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4F5EB-62CB-2C44-8FBE-F065AC07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B74-44FF-794A-9CB3-72F7AF758D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620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8D2C-31DA-8E43-9CE0-B3A03E78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ADADB-5BDA-2C45-AB22-044FFEC6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A272-1909-A248-8296-74B9BB72E56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3C7EF-144F-0A4C-A6A1-B6E132DA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A2405-8B77-6749-B069-F0BB78F1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B74-44FF-794A-9CB3-72F7AF758D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66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5BF1B-ED82-0B4B-ABE0-781D110D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A272-1909-A248-8296-74B9BB72E56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481B7-E097-794D-8E45-3C68891D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5A40-458D-E540-9576-4E2DAD68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B74-44FF-794A-9CB3-72F7AF758D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511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51EE-9F35-A949-AC63-E3C866A3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F38C-16BD-FD4F-B07B-2DECAE20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C1C81-32A0-0041-8B12-26BBD4D9E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F2914-45C9-1242-809E-D4363340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A272-1909-A248-8296-74B9BB72E56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16222-1AE7-5049-83EA-007E5FFC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17F2D-8E64-884A-AC10-DD50986C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B74-44FF-794A-9CB3-72F7AF758D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978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0B45-732E-6E48-BA1D-23DFE6A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8119F-0FB0-9743-9BA6-ECD6288AB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4B5AE-A517-894F-83AF-881F02D77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7BFE5-668C-7543-B2BF-0905937D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A272-1909-A248-8296-74B9BB72E56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742EC-E681-5842-A186-6EB6F840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1DA8A-7F91-BF4E-B416-F0E6DA4F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2B74-44FF-794A-9CB3-72F7AF758D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223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3000"/>
                    </a14:imgEffect>
                  </a14:imgLayer>
                </a14:imgProps>
              </a:ext>
            </a:extLst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430D5-269C-1846-8EC1-2FA815DA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DB1C3-DC5C-B340-8660-9472FA123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2768-211B-924D-A332-48D3CB080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A272-1909-A248-8296-74B9BB72E563}" type="datetimeFigureOut">
              <a:rPr lang="en-DE" smtClean="0"/>
              <a:t>20.05.21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054A9-B9C8-5245-A95E-0E113731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7638-13F6-0248-822D-7765778C8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2B74-44FF-794A-9CB3-72F7AF758D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299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gocheatsheet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0.xml"/><Relationship Id="rId63" Type="http://schemas.openxmlformats.org/officeDocument/2006/relationships/image" Target="../media/image35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83.png"/><Relationship Id="rId170" Type="http://schemas.openxmlformats.org/officeDocument/2006/relationships/customXml" Target="../ink/ink84.xml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5.xml"/><Relationship Id="rId53" Type="http://schemas.openxmlformats.org/officeDocument/2006/relationships/image" Target="../media/image30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78.png"/><Relationship Id="rId5" Type="http://schemas.openxmlformats.org/officeDocument/2006/relationships/image" Target="../media/image6.png"/><Relationship Id="rId95" Type="http://schemas.openxmlformats.org/officeDocument/2006/relationships/image" Target="../media/image51.png"/><Relationship Id="rId160" Type="http://schemas.openxmlformats.org/officeDocument/2006/relationships/customXml" Target="../ink/ink79.xml"/><Relationship Id="rId181" Type="http://schemas.openxmlformats.org/officeDocument/2006/relationships/image" Target="../media/image94.png"/><Relationship Id="rId22" Type="http://schemas.openxmlformats.org/officeDocument/2006/relationships/customXml" Target="../ink/ink10.xml"/><Relationship Id="rId43" Type="http://schemas.openxmlformats.org/officeDocument/2006/relationships/image" Target="../media/image25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73.png"/><Relationship Id="rId85" Type="http://schemas.openxmlformats.org/officeDocument/2006/relationships/image" Target="../media/image46.png"/><Relationship Id="rId150" Type="http://schemas.openxmlformats.org/officeDocument/2006/relationships/customXml" Target="../ink/ink74.xml"/><Relationship Id="rId171" Type="http://schemas.openxmlformats.org/officeDocument/2006/relationships/image" Target="../media/image89.png"/><Relationship Id="rId12" Type="http://schemas.openxmlformats.org/officeDocument/2006/relationships/customXml" Target="../ink/ink5.xml"/><Relationship Id="rId33" Type="http://schemas.openxmlformats.org/officeDocument/2006/relationships/image" Target="../media/image20.png"/><Relationship Id="rId108" Type="http://schemas.openxmlformats.org/officeDocument/2006/relationships/customXml" Target="../ink/ink53.xml"/><Relationship Id="rId129" Type="http://schemas.openxmlformats.org/officeDocument/2006/relationships/image" Target="../media/image68.png"/><Relationship Id="rId54" Type="http://schemas.openxmlformats.org/officeDocument/2006/relationships/customXml" Target="../ink/ink26.xml"/><Relationship Id="rId75" Type="http://schemas.openxmlformats.org/officeDocument/2006/relationships/image" Target="../media/image41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84.png"/><Relationship Id="rId182" Type="http://schemas.openxmlformats.org/officeDocument/2006/relationships/customXml" Target="../ink/ink90.xml"/><Relationship Id="rId6" Type="http://schemas.openxmlformats.org/officeDocument/2006/relationships/customXml" Target="../ink/ink2.xml"/><Relationship Id="rId23" Type="http://schemas.openxmlformats.org/officeDocument/2006/relationships/image" Target="../media/image15.png"/><Relationship Id="rId119" Type="http://schemas.openxmlformats.org/officeDocument/2006/relationships/image" Target="../media/image63.png"/><Relationship Id="rId44" Type="http://schemas.openxmlformats.org/officeDocument/2006/relationships/customXml" Target="../ink/ink21.xml"/><Relationship Id="rId65" Type="http://schemas.openxmlformats.org/officeDocument/2006/relationships/image" Target="../media/image36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79.png"/><Relationship Id="rId172" Type="http://schemas.openxmlformats.org/officeDocument/2006/relationships/customXml" Target="../ink/ink85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9" Type="http://schemas.openxmlformats.org/officeDocument/2006/relationships/image" Target="../media/image23.png"/><Relationship Id="rId109" Type="http://schemas.openxmlformats.org/officeDocument/2006/relationships/image" Target="../media/image58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1.png"/><Relationship Id="rId76" Type="http://schemas.openxmlformats.org/officeDocument/2006/relationships/customXml" Target="../ink/ink37.xml"/><Relationship Id="rId97" Type="http://schemas.openxmlformats.org/officeDocument/2006/relationships/image" Target="../media/image52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66.png"/><Relationship Id="rId141" Type="http://schemas.openxmlformats.org/officeDocument/2006/relationships/image" Target="../media/image74.png"/><Relationship Id="rId146" Type="http://schemas.openxmlformats.org/officeDocument/2006/relationships/customXml" Target="../ink/ink72.xml"/><Relationship Id="rId167" Type="http://schemas.openxmlformats.org/officeDocument/2006/relationships/image" Target="../media/image87.png"/><Relationship Id="rId7" Type="http://schemas.openxmlformats.org/officeDocument/2006/relationships/image" Target="../media/image7.png"/><Relationship Id="rId71" Type="http://schemas.openxmlformats.org/officeDocument/2006/relationships/image" Target="../media/image39.png"/><Relationship Id="rId92" Type="http://schemas.openxmlformats.org/officeDocument/2006/relationships/customXml" Target="../ink/ink45.xml"/><Relationship Id="rId162" Type="http://schemas.openxmlformats.org/officeDocument/2006/relationships/customXml" Target="../ink/ink80.xml"/><Relationship Id="rId183" Type="http://schemas.openxmlformats.org/officeDocument/2006/relationships/image" Target="../media/image95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18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6.png"/><Relationship Id="rId66" Type="http://schemas.openxmlformats.org/officeDocument/2006/relationships/customXml" Target="../ink/ink32.xml"/><Relationship Id="rId87" Type="http://schemas.openxmlformats.org/officeDocument/2006/relationships/image" Target="../media/image47.png"/><Relationship Id="rId110" Type="http://schemas.openxmlformats.org/officeDocument/2006/relationships/customXml" Target="../ink/ink54.xml"/><Relationship Id="rId115" Type="http://schemas.openxmlformats.org/officeDocument/2006/relationships/image" Target="../media/image61.png"/><Relationship Id="rId131" Type="http://schemas.openxmlformats.org/officeDocument/2006/relationships/image" Target="../media/image69.png"/><Relationship Id="rId136" Type="http://schemas.openxmlformats.org/officeDocument/2006/relationships/customXml" Target="../ink/ink67.xml"/><Relationship Id="rId157" Type="http://schemas.openxmlformats.org/officeDocument/2006/relationships/image" Target="../media/image82.png"/><Relationship Id="rId178" Type="http://schemas.openxmlformats.org/officeDocument/2006/relationships/customXml" Target="../ink/ink88.xml"/><Relationship Id="rId61" Type="http://schemas.openxmlformats.org/officeDocument/2006/relationships/image" Target="../media/image34.png"/><Relationship Id="rId82" Type="http://schemas.openxmlformats.org/officeDocument/2006/relationships/customXml" Target="../ink/ink40.xml"/><Relationship Id="rId152" Type="http://schemas.openxmlformats.org/officeDocument/2006/relationships/customXml" Target="../ink/ink75.xml"/><Relationship Id="rId173" Type="http://schemas.openxmlformats.org/officeDocument/2006/relationships/image" Target="../media/image90.png"/><Relationship Id="rId19" Type="http://schemas.openxmlformats.org/officeDocument/2006/relationships/image" Target="../media/image13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1.png"/><Relationship Id="rId56" Type="http://schemas.openxmlformats.org/officeDocument/2006/relationships/customXml" Target="../ink/ink27.xml"/><Relationship Id="rId77" Type="http://schemas.openxmlformats.org/officeDocument/2006/relationships/image" Target="../media/image42.png"/><Relationship Id="rId100" Type="http://schemas.openxmlformats.org/officeDocument/2006/relationships/customXml" Target="../ink/ink49.xml"/><Relationship Id="rId105" Type="http://schemas.openxmlformats.org/officeDocument/2006/relationships/image" Target="../media/image56.png"/><Relationship Id="rId126" Type="http://schemas.openxmlformats.org/officeDocument/2006/relationships/customXml" Target="../ink/ink62.xml"/><Relationship Id="rId147" Type="http://schemas.openxmlformats.org/officeDocument/2006/relationships/image" Target="../media/image77.png"/><Relationship Id="rId168" Type="http://schemas.openxmlformats.org/officeDocument/2006/relationships/customXml" Target="../ink/ink83.xml"/><Relationship Id="rId8" Type="http://schemas.openxmlformats.org/officeDocument/2006/relationships/customXml" Target="../ink/ink3.xml"/><Relationship Id="rId51" Type="http://schemas.openxmlformats.org/officeDocument/2006/relationships/image" Target="../media/image29.png"/><Relationship Id="rId72" Type="http://schemas.openxmlformats.org/officeDocument/2006/relationships/customXml" Target="../ink/ink35.xml"/><Relationship Id="rId93" Type="http://schemas.openxmlformats.org/officeDocument/2006/relationships/image" Target="../media/image50.png"/><Relationship Id="rId98" Type="http://schemas.openxmlformats.org/officeDocument/2006/relationships/customXml" Target="../ink/ink48.xml"/><Relationship Id="rId121" Type="http://schemas.openxmlformats.org/officeDocument/2006/relationships/image" Target="../media/image64.png"/><Relationship Id="rId142" Type="http://schemas.openxmlformats.org/officeDocument/2006/relationships/customXml" Target="../ink/ink70.xml"/><Relationship Id="rId163" Type="http://schemas.openxmlformats.org/officeDocument/2006/relationships/image" Target="../media/image85.png"/><Relationship Id="rId184" Type="http://schemas.openxmlformats.org/officeDocument/2006/relationships/customXml" Target="../ink/ink91.xml"/><Relationship Id="rId3" Type="http://schemas.openxmlformats.org/officeDocument/2006/relationships/image" Target="../media/image5.png"/><Relationship Id="rId25" Type="http://schemas.openxmlformats.org/officeDocument/2006/relationships/image" Target="../media/image16.png"/><Relationship Id="rId46" Type="http://schemas.openxmlformats.org/officeDocument/2006/relationships/customXml" Target="../ink/ink22.xml"/><Relationship Id="rId67" Type="http://schemas.openxmlformats.org/officeDocument/2006/relationships/image" Target="../media/image37.png"/><Relationship Id="rId116" Type="http://schemas.openxmlformats.org/officeDocument/2006/relationships/customXml" Target="../ink/ink57.xml"/><Relationship Id="rId137" Type="http://schemas.openxmlformats.org/officeDocument/2006/relationships/image" Target="../media/image72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24.png"/><Relationship Id="rId62" Type="http://schemas.openxmlformats.org/officeDocument/2006/relationships/customXml" Target="../ink/ink30.xml"/><Relationship Id="rId83" Type="http://schemas.openxmlformats.org/officeDocument/2006/relationships/image" Target="../media/image45.png"/><Relationship Id="rId88" Type="http://schemas.openxmlformats.org/officeDocument/2006/relationships/customXml" Target="../ink/ink43.xml"/><Relationship Id="rId111" Type="http://schemas.openxmlformats.org/officeDocument/2006/relationships/image" Target="../media/image59.png"/><Relationship Id="rId132" Type="http://schemas.openxmlformats.org/officeDocument/2006/relationships/customXml" Target="../ink/ink65.xml"/><Relationship Id="rId153" Type="http://schemas.openxmlformats.org/officeDocument/2006/relationships/image" Target="../media/image80.png"/><Relationship Id="rId174" Type="http://schemas.openxmlformats.org/officeDocument/2006/relationships/customXml" Target="../ink/ink86.xml"/><Relationship Id="rId179" Type="http://schemas.openxmlformats.org/officeDocument/2006/relationships/image" Target="../media/image93.png"/><Relationship Id="rId15" Type="http://schemas.openxmlformats.org/officeDocument/2006/relationships/image" Target="../media/image11.png"/><Relationship Id="rId36" Type="http://schemas.openxmlformats.org/officeDocument/2006/relationships/customXml" Target="../ink/ink17.xml"/><Relationship Id="rId57" Type="http://schemas.openxmlformats.org/officeDocument/2006/relationships/image" Target="../media/image32.png"/><Relationship Id="rId106" Type="http://schemas.openxmlformats.org/officeDocument/2006/relationships/customXml" Target="../ink/ink52.xml"/><Relationship Id="rId127" Type="http://schemas.openxmlformats.org/officeDocument/2006/relationships/image" Target="../media/image67.png"/><Relationship Id="rId10" Type="http://schemas.openxmlformats.org/officeDocument/2006/relationships/customXml" Target="../ink/ink4.xml"/><Relationship Id="rId31" Type="http://schemas.openxmlformats.org/officeDocument/2006/relationships/image" Target="../media/image19.png"/><Relationship Id="rId52" Type="http://schemas.openxmlformats.org/officeDocument/2006/relationships/customXml" Target="../ink/ink25.xml"/><Relationship Id="rId73" Type="http://schemas.openxmlformats.org/officeDocument/2006/relationships/image" Target="../media/image40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0.xml"/><Relationship Id="rId143" Type="http://schemas.openxmlformats.org/officeDocument/2006/relationships/image" Target="../media/image75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88.png"/><Relationship Id="rId185" Type="http://schemas.openxmlformats.org/officeDocument/2006/relationships/image" Target="../media/image96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80" Type="http://schemas.openxmlformats.org/officeDocument/2006/relationships/customXml" Target="../ink/ink89.xml"/><Relationship Id="rId26" Type="http://schemas.openxmlformats.org/officeDocument/2006/relationships/customXml" Target="../ink/ink12.xml"/><Relationship Id="rId47" Type="http://schemas.openxmlformats.org/officeDocument/2006/relationships/image" Target="../media/image27.png"/><Relationship Id="rId68" Type="http://schemas.openxmlformats.org/officeDocument/2006/relationships/customXml" Target="../ink/ink33.xml"/><Relationship Id="rId89" Type="http://schemas.openxmlformats.org/officeDocument/2006/relationships/image" Target="../media/image48.png"/><Relationship Id="rId112" Type="http://schemas.openxmlformats.org/officeDocument/2006/relationships/customXml" Target="../ink/ink55.xml"/><Relationship Id="rId133" Type="http://schemas.openxmlformats.org/officeDocument/2006/relationships/image" Target="../media/image70.png"/><Relationship Id="rId154" Type="http://schemas.openxmlformats.org/officeDocument/2006/relationships/customXml" Target="../ink/ink76.xml"/><Relationship Id="rId175" Type="http://schemas.openxmlformats.org/officeDocument/2006/relationships/image" Target="../media/image91.png"/><Relationship Id="rId16" Type="http://schemas.openxmlformats.org/officeDocument/2006/relationships/customXml" Target="../ink/ink7.xml"/><Relationship Id="rId37" Type="http://schemas.openxmlformats.org/officeDocument/2006/relationships/image" Target="../media/image22.png"/><Relationship Id="rId58" Type="http://schemas.openxmlformats.org/officeDocument/2006/relationships/customXml" Target="../ink/ink28.xml"/><Relationship Id="rId79" Type="http://schemas.openxmlformats.org/officeDocument/2006/relationships/image" Target="../media/image43.png"/><Relationship Id="rId102" Type="http://schemas.openxmlformats.org/officeDocument/2006/relationships/customXml" Target="../ink/ink50.xml"/><Relationship Id="rId123" Type="http://schemas.openxmlformats.org/officeDocument/2006/relationships/image" Target="../media/image65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86.png"/><Relationship Id="rId186" Type="http://schemas.openxmlformats.org/officeDocument/2006/relationships/customXml" Target="../ink/ink92.xml"/><Relationship Id="rId27" Type="http://schemas.openxmlformats.org/officeDocument/2006/relationships/image" Target="../media/image17.png"/><Relationship Id="rId48" Type="http://schemas.openxmlformats.org/officeDocument/2006/relationships/customXml" Target="../ink/ink23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81.png"/><Relationship Id="rId176" Type="http://schemas.openxmlformats.org/officeDocument/2006/relationships/customXml" Target="../ink/ink87.xml"/><Relationship Id="rId17" Type="http://schemas.openxmlformats.org/officeDocument/2006/relationships/image" Target="../media/image12.png"/><Relationship Id="rId38" Type="http://schemas.openxmlformats.org/officeDocument/2006/relationships/customXml" Target="../ink/ink18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49.png"/><Relationship Id="rId145" Type="http://schemas.openxmlformats.org/officeDocument/2006/relationships/image" Target="../media/image76.png"/><Relationship Id="rId166" Type="http://schemas.openxmlformats.org/officeDocument/2006/relationships/customXml" Target="../ink/ink82.xml"/><Relationship Id="rId187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.xml"/><Relationship Id="rId49" Type="http://schemas.openxmlformats.org/officeDocument/2006/relationships/image" Target="../media/image28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44.png"/><Relationship Id="rId135" Type="http://schemas.openxmlformats.org/officeDocument/2006/relationships/image" Target="../media/image71.png"/><Relationship Id="rId156" Type="http://schemas.openxmlformats.org/officeDocument/2006/relationships/customXml" Target="../ink/ink77.xml"/><Relationship Id="rId177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quantum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54AAF-2BC2-C34B-87C4-947AA53581A9}"/>
              </a:ext>
            </a:extLst>
          </p:cNvPr>
          <p:cNvSpPr txBox="1"/>
          <p:nvPr/>
        </p:nvSpPr>
        <p:spPr>
          <a:xfrm>
            <a:off x="1139044" y="2090114"/>
            <a:ext cx="3382890" cy="248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1 – Grover’s 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B7EB8-EC56-9D4A-AC58-75E8577575DB}"/>
              </a:ext>
            </a:extLst>
          </p:cNvPr>
          <p:cNvSpPr txBox="1"/>
          <p:nvPr/>
        </p:nvSpPr>
        <p:spPr>
          <a:xfrm>
            <a:off x="5285014" y="964850"/>
            <a:ext cx="6068786" cy="4928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Bell MT" panose="02020503060305020303" pitchFamily="18" charset="77"/>
              </a:rPr>
              <a:t>Manish J. Thapa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Bell MT" panose="02020503060305020303" pitchFamily="18" charset="77"/>
              </a:rPr>
              <a:t>20.05.2021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7E3EB12-C496-4545-86F3-61CEB6C13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630" y="0"/>
            <a:ext cx="2578770" cy="225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2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A356D42-D669-F743-9C2E-27EA38CE863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Grover’s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10DAB-5A3A-C346-A315-6531C0C92109}"/>
              </a:ext>
            </a:extLst>
          </p:cNvPr>
          <p:cNvSpPr txBox="1"/>
          <p:nvPr/>
        </p:nvSpPr>
        <p:spPr>
          <a:xfrm>
            <a:off x="1930400" y="3710464"/>
            <a:ext cx="833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   0                0              0                 0                1               0              0               0              0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657904-87AD-0949-9A33-73B24D607E8D}"/>
              </a:ext>
            </a:extLst>
          </p:cNvPr>
          <p:cNvSpPr/>
          <p:nvPr/>
        </p:nvSpPr>
        <p:spPr>
          <a:xfrm>
            <a:off x="9156700" y="3584496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BD45C7-ADF0-5B49-899F-398780E8A361}"/>
              </a:ext>
            </a:extLst>
          </p:cNvPr>
          <p:cNvSpPr/>
          <p:nvPr/>
        </p:nvSpPr>
        <p:spPr>
          <a:xfrm>
            <a:off x="8229600" y="3584496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21E32F-EABE-D445-93DC-007587EDC65E}"/>
              </a:ext>
            </a:extLst>
          </p:cNvPr>
          <p:cNvSpPr/>
          <p:nvPr/>
        </p:nvSpPr>
        <p:spPr>
          <a:xfrm>
            <a:off x="7366000" y="3584496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E0A027-CBEB-774C-B740-F586A1B2B41E}"/>
              </a:ext>
            </a:extLst>
          </p:cNvPr>
          <p:cNvSpPr/>
          <p:nvPr/>
        </p:nvSpPr>
        <p:spPr>
          <a:xfrm>
            <a:off x="6438900" y="3584496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19A92D-0F35-1E42-B527-327CEB913059}"/>
              </a:ext>
            </a:extLst>
          </p:cNvPr>
          <p:cNvSpPr/>
          <p:nvPr/>
        </p:nvSpPr>
        <p:spPr>
          <a:xfrm>
            <a:off x="5511800" y="3584496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3295DC-A930-E145-B4BE-C4E30962B462}"/>
              </a:ext>
            </a:extLst>
          </p:cNvPr>
          <p:cNvSpPr/>
          <p:nvPr/>
        </p:nvSpPr>
        <p:spPr>
          <a:xfrm>
            <a:off x="4648200" y="3584496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6A03A8-0480-404D-8B90-AF379363604B}"/>
              </a:ext>
            </a:extLst>
          </p:cNvPr>
          <p:cNvSpPr/>
          <p:nvPr/>
        </p:nvSpPr>
        <p:spPr>
          <a:xfrm>
            <a:off x="3721100" y="3556000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2F8379-F432-0241-8E7B-ED2EBEBC06D5}"/>
              </a:ext>
            </a:extLst>
          </p:cNvPr>
          <p:cNvSpPr/>
          <p:nvPr/>
        </p:nvSpPr>
        <p:spPr>
          <a:xfrm>
            <a:off x="2794000" y="3556000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47CA34-55A3-664A-9F3D-1B6E7A0D05F6}"/>
              </a:ext>
            </a:extLst>
          </p:cNvPr>
          <p:cNvSpPr/>
          <p:nvPr/>
        </p:nvSpPr>
        <p:spPr>
          <a:xfrm>
            <a:off x="1930400" y="3556000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E2D27-3CD0-174A-AB41-85D293AA619D}"/>
              </a:ext>
            </a:extLst>
          </p:cNvPr>
          <p:cNvSpPr txBox="1"/>
          <p:nvPr/>
        </p:nvSpPr>
        <p:spPr>
          <a:xfrm>
            <a:off x="647700" y="1622782"/>
            <a:ext cx="80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800" dirty="0">
                <a:latin typeface="+mj-lt"/>
              </a:rPr>
              <a:t>Compare classical and quantum algorithm</a:t>
            </a:r>
          </a:p>
          <a:p>
            <a:endParaRPr lang="en-DE" sz="28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EFC55-3571-D84E-865E-96D338C6D38E}"/>
              </a:ext>
            </a:extLst>
          </p:cNvPr>
          <p:cNvSpPr txBox="1"/>
          <p:nvPr/>
        </p:nvSpPr>
        <p:spPr>
          <a:xfrm>
            <a:off x="2308860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665A7-00FF-EF49-8847-B084471F9F59}"/>
              </a:ext>
            </a:extLst>
          </p:cNvPr>
          <p:cNvSpPr txBox="1"/>
          <p:nvPr/>
        </p:nvSpPr>
        <p:spPr>
          <a:xfrm>
            <a:off x="9464040" y="441198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4738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2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2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A356D42-D669-F743-9C2E-27EA38CE863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Grover’s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10DAB-5A3A-C346-A315-6531C0C92109}"/>
              </a:ext>
            </a:extLst>
          </p:cNvPr>
          <p:cNvSpPr txBox="1"/>
          <p:nvPr/>
        </p:nvSpPr>
        <p:spPr>
          <a:xfrm>
            <a:off x="1930400" y="3710464"/>
            <a:ext cx="833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   0                0              0                 0                1               0              0               0              0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657904-87AD-0949-9A33-73B24D607E8D}"/>
              </a:ext>
            </a:extLst>
          </p:cNvPr>
          <p:cNvSpPr/>
          <p:nvPr/>
        </p:nvSpPr>
        <p:spPr>
          <a:xfrm>
            <a:off x="9156700" y="3584496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BD45C7-ADF0-5B49-899F-398780E8A361}"/>
              </a:ext>
            </a:extLst>
          </p:cNvPr>
          <p:cNvSpPr/>
          <p:nvPr/>
        </p:nvSpPr>
        <p:spPr>
          <a:xfrm>
            <a:off x="8229600" y="3584496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21E32F-EABE-D445-93DC-007587EDC65E}"/>
              </a:ext>
            </a:extLst>
          </p:cNvPr>
          <p:cNvSpPr/>
          <p:nvPr/>
        </p:nvSpPr>
        <p:spPr>
          <a:xfrm>
            <a:off x="7366000" y="3584496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E0A027-CBEB-774C-B740-F586A1B2B41E}"/>
              </a:ext>
            </a:extLst>
          </p:cNvPr>
          <p:cNvSpPr/>
          <p:nvPr/>
        </p:nvSpPr>
        <p:spPr>
          <a:xfrm>
            <a:off x="6438900" y="3584496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19A92D-0F35-1E42-B527-327CEB913059}"/>
              </a:ext>
            </a:extLst>
          </p:cNvPr>
          <p:cNvSpPr/>
          <p:nvPr/>
        </p:nvSpPr>
        <p:spPr>
          <a:xfrm>
            <a:off x="5511800" y="3605946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3295DC-A930-E145-B4BE-C4E30962B462}"/>
              </a:ext>
            </a:extLst>
          </p:cNvPr>
          <p:cNvSpPr/>
          <p:nvPr/>
        </p:nvSpPr>
        <p:spPr>
          <a:xfrm>
            <a:off x="4648200" y="3584496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6A03A8-0480-404D-8B90-AF379363604B}"/>
              </a:ext>
            </a:extLst>
          </p:cNvPr>
          <p:cNvSpPr/>
          <p:nvPr/>
        </p:nvSpPr>
        <p:spPr>
          <a:xfrm>
            <a:off x="3657600" y="3546913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2F8379-F432-0241-8E7B-ED2EBEBC06D5}"/>
              </a:ext>
            </a:extLst>
          </p:cNvPr>
          <p:cNvSpPr/>
          <p:nvPr/>
        </p:nvSpPr>
        <p:spPr>
          <a:xfrm>
            <a:off x="2762250" y="3556000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47CA34-55A3-664A-9F3D-1B6E7A0D05F6}"/>
              </a:ext>
            </a:extLst>
          </p:cNvPr>
          <p:cNvSpPr/>
          <p:nvPr/>
        </p:nvSpPr>
        <p:spPr>
          <a:xfrm>
            <a:off x="1898650" y="3530263"/>
            <a:ext cx="76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E2D27-3CD0-174A-AB41-85D293AA619D}"/>
              </a:ext>
            </a:extLst>
          </p:cNvPr>
          <p:cNvSpPr txBox="1"/>
          <p:nvPr/>
        </p:nvSpPr>
        <p:spPr>
          <a:xfrm>
            <a:off x="647700" y="1622782"/>
            <a:ext cx="80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800" dirty="0">
                <a:latin typeface="+mj-lt"/>
              </a:rPr>
              <a:t>Compare classical and quantum algorithm</a:t>
            </a:r>
          </a:p>
          <a:p>
            <a:endParaRPr lang="en-DE" sz="28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6AE594-8243-5B4C-A672-B25948765679}"/>
              </a:ext>
            </a:extLst>
          </p:cNvPr>
          <p:cNvSpPr txBox="1"/>
          <p:nvPr/>
        </p:nvSpPr>
        <p:spPr>
          <a:xfrm>
            <a:off x="940465" y="2392223"/>
            <a:ext cx="409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>
                <a:solidFill>
                  <a:srgbClr val="FF0000"/>
                </a:solidFill>
                <a:latin typeface="+mj-lt"/>
              </a:rPr>
              <a:t>Let us understand classical first!</a:t>
            </a:r>
          </a:p>
        </p:txBody>
      </p:sp>
    </p:spTree>
    <p:extLst>
      <p:ext uri="{BB962C8B-B14F-4D97-AF65-F5344CB8AC3E}">
        <p14:creationId xmlns:p14="http://schemas.microsoft.com/office/powerpoint/2010/main" val="117669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10185 L 0.00104 -0.10185 " pathEditMode="relative" ptsTypes="AAA">
                                      <p:cBhvr>
                                        <p:cTn id="2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2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F9D6FE-9048-DA4C-B480-19E8A87C7811}"/>
              </a:ext>
            </a:extLst>
          </p:cNvPr>
          <p:cNvSpPr txBox="1">
            <a:spLocks/>
          </p:cNvSpPr>
          <p:nvPr/>
        </p:nvSpPr>
        <p:spPr>
          <a:xfrm>
            <a:off x="29554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Query complexity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74C38-EC20-7641-9DFE-9EC16511B8EF}"/>
              </a:ext>
            </a:extLst>
          </p:cNvPr>
          <p:cNvSpPr txBox="1"/>
          <p:nvPr/>
        </p:nvSpPr>
        <p:spPr>
          <a:xfrm>
            <a:off x="295546" y="1711159"/>
            <a:ext cx="283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  <a:latin typeface="+mj-lt"/>
              </a:rPr>
              <a:t>What is a query complexity?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86400-14E5-E447-956E-D05CD94570A0}"/>
              </a:ext>
            </a:extLst>
          </p:cNvPr>
          <p:cNvSpPr txBox="1"/>
          <p:nvPr/>
        </p:nvSpPr>
        <p:spPr>
          <a:xfrm>
            <a:off x="225381" y="2600753"/>
            <a:ext cx="106559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>
                <a:latin typeface="+mj-lt"/>
              </a:rPr>
              <a:t>Imagine you have a prime number encoded in ‘n’ bits. How long does it take for your </a:t>
            </a:r>
          </a:p>
          <a:p>
            <a:r>
              <a:rPr lang="en-DE" sz="2400" dirty="0">
                <a:latin typeface="+mj-lt"/>
              </a:rPr>
              <a:t>classical algorithm </a:t>
            </a:r>
            <a:r>
              <a:rPr lang="en-GB" sz="2400" dirty="0">
                <a:latin typeface="+mj-lt"/>
              </a:rPr>
              <a:t>to</a:t>
            </a:r>
            <a:r>
              <a:rPr lang="en-DE" sz="2400" dirty="0">
                <a:latin typeface="+mj-lt"/>
              </a:rPr>
              <a:t> find its prime factors? </a:t>
            </a:r>
          </a:p>
          <a:p>
            <a:endParaRPr lang="en-DE" sz="2400" dirty="0">
              <a:latin typeface="+mj-lt"/>
            </a:endParaRPr>
          </a:p>
          <a:p>
            <a:r>
              <a:rPr lang="en-DE" sz="2400" dirty="0">
                <a:latin typeface="+mj-lt"/>
              </a:rPr>
              <a:t>We parameterize computational complexity using ‘n’. Does it run in poly(n) time? </a:t>
            </a:r>
          </a:p>
          <a:p>
            <a:r>
              <a:rPr lang="en-GB" sz="2400" dirty="0">
                <a:latin typeface="+mj-lt"/>
              </a:rPr>
              <a:t>O</a:t>
            </a:r>
            <a:r>
              <a:rPr lang="en-DE" sz="2400" dirty="0">
                <a:latin typeface="+mj-lt"/>
              </a:rPr>
              <a:t>r in something like O(2^n)?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F8C52-732B-0F4B-A0BD-B5AA76EC901F}"/>
              </a:ext>
            </a:extLst>
          </p:cNvPr>
          <p:cNvSpPr txBox="1"/>
          <p:nvPr/>
        </p:nvSpPr>
        <p:spPr>
          <a:xfrm>
            <a:off x="225381" y="4820840"/>
            <a:ext cx="4956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t</a:t>
            </a:r>
            <a:r>
              <a:rPr lang="en-DE" dirty="0">
                <a:latin typeface="+mj-lt"/>
              </a:rPr>
              <a:t> - number of steps is circuit depth</a:t>
            </a:r>
          </a:p>
          <a:p>
            <a:r>
              <a:rPr lang="en-GB" dirty="0">
                <a:latin typeface="+mj-lt"/>
              </a:rPr>
              <a:t>s</a:t>
            </a:r>
            <a:r>
              <a:rPr lang="en-DE" dirty="0">
                <a:latin typeface="+mj-lt"/>
              </a:rPr>
              <a:t> - number of resources (or qubits) is circuit width</a:t>
            </a:r>
          </a:p>
          <a:p>
            <a:endParaRPr lang="en-DE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24C87-E8D3-384F-98BB-CFE6E95BEB83}"/>
              </a:ext>
            </a:extLst>
          </p:cNvPr>
          <p:cNvSpPr txBox="1"/>
          <p:nvPr/>
        </p:nvSpPr>
        <p:spPr>
          <a:xfrm>
            <a:off x="225381" y="5840599"/>
            <a:ext cx="116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latin typeface="+mj-lt"/>
              </a:rPr>
              <a:t>Number of quantum operations (except those that are executed </a:t>
            </a:r>
            <a:r>
              <a:rPr lang="en-GB" b="1" dirty="0">
                <a:latin typeface="+mj-lt"/>
              </a:rPr>
              <a:t>in parallel</a:t>
            </a:r>
            <a:r>
              <a:rPr lang="en-DE" b="1" dirty="0">
                <a:latin typeface="+mj-lt"/>
              </a:rPr>
              <a:t>) relate to the time the algorithm takes to run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BB300C6-A42C-8A4F-A5F2-190C437B0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628" y="57923"/>
            <a:ext cx="4611462" cy="2671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BB61E2-A020-8C42-B4D5-5062763F440A}"/>
              </a:ext>
            </a:extLst>
          </p:cNvPr>
          <p:cNvSpPr txBox="1"/>
          <p:nvPr/>
        </p:nvSpPr>
        <p:spPr>
          <a:xfrm rot="16200000">
            <a:off x="5451547" y="1249457"/>
            <a:ext cx="2359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graph credits </a:t>
            </a:r>
            <a:r>
              <a:rPr lang="en-GB" sz="1000" u="sng" dirty="0">
                <a:hlinkClick r:id="rId4"/>
              </a:rPr>
              <a:t>http://bigocheatsheet.com/</a:t>
            </a:r>
            <a:endParaRPr lang="en-DE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722A8-9465-2147-A380-1228F4DEE147}"/>
              </a:ext>
            </a:extLst>
          </p:cNvPr>
          <p:cNvSpPr txBox="1"/>
          <p:nvPr/>
        </p:nvSpPr>
        <p:spPr>
          <a:xfrm>
            <a:off x="6563025" y="4432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CEA11-9EEE-764B-8830-BDD86CE59CB2}"/>
              </a:ext>
            </a:extLst>
          </p:cNvPr>
          <p:cNvSpPr txBox="1"/>
          <p:nvPr/>
        </p:nvSpPr>
        <p:spPr>
          <a:xfrm>
            <a:off x="7349490" y="45017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0101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49B01-2474-034B-8ED3-4F6C6FDC472E}"/>
              </a:ext>
            </a:extLst>
          </p:cNvPr>
          <p:cNvSpPr txBox="1"/>
          <p:nvPr/>
        </p:nvSpPr>
        <p:spPr>
          <a:xfrm>
            <a:off x="6545276" y="51367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0840E-74C5-4449-9422-8F031703860C}"/>
              </a:ext>
            </a:extLst>
          </p:cNvPr>
          <p:cNvSpPr txBox="1"/>
          <p:nvPr/>
        </p:nvSpPr>
        <p:spPr>
          <a:xfrm>
            <a:off x="7173960" y="517117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0101110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A5897-BA83-7841-B578-88BC3350B3C7}"/>
              </a:ext>
            </a:extLst>
          </p:cNvPr>
          <p:cNvSpPr txBox="1"/>
          <p:nvPr/>
        </p:nvSpPr>
        <p:spPr>
          <a:xfrm>
            <a:off x="8396599" y="4501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8BC06-48F9-8141-9380-94F07DBBD012}"/>
              </a:ext>
            </a:extLst>
          </p:cNvPr>
          <p:cNvSpPr txBox="1"/>
          <p:nvPr/>
        </p:nvSpPr>
        <p:spPr>
          <a:xfrm>
            <a:off x="8543012" y="51615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2,5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99204-19D2-FC48-8C8F-99198811647E}"/>
              </a:ext>
            </a:extLst>
          </p:cNvPr>
          <p:cNvSpPr txBox="1"/>
          <p:nvPr/>
        </p:nvSpPr>
        <p:spPr>
          <a:xfrm>
            <a:off x="7477408" y="4199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0569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F9D6FE-9048-DA4C-B480-19E8A87C78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Quantum circuit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F78349F-0D46-9D48-8456-4534323B0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1981200"/>
            <a:ext cx="7861300" cy="2895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96E88E-71C5-9D4A-B4DE-8FEEB346A6F3}"/>
              </a:ext>
            </a:extLst>
          </p:cNvPr>
          <p:cNvSpPr txBox="1"/>
          <p:nvPr/>
        </p:nvSpPr>
        <p:spPr>
          <a:xfrm>
            <a:off x="5630167" y="4876800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i="1" dirty="0">
                <a:latin typeface="+mj-lt"/>
              </a:rPr>
              <a:t>- R_+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C4D20A-0EA2-CE46-9019-2DCAE9248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687" y="5571470"/>
            <a:ext cx="5765800" cy="4953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6B8B5-2C82-7E48-AB32-F293A123070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561832" y="5138410"/>
            <a:ext cx="7404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D46DFD-A09C-0A4C-BB69-C62F4F0B8336}"/>
              </a:ext>
            </a:extLst>
          </p:cNvPr>
          <p:cNvCxnSpPr/>
          <p:nvPr/>
        </p:nvCxnSpPr>
        <p:spPr>
          <a:xfrm>
            <a:off x="4889678" y="5138410"/>
            <a:ext cx="7404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5CB9F5-B4A1-2A47-91E2-0A8D618722A9}"/>
              </a:ext>
            </a:extLst>
          </p:cNvPr>
          <p:cNvSpPr txBox="1"/>
          <p:nvPr/>
        </p:nvSpPr>
        <p:spPr>
          <a:xfrm>
            <a:off x="5630167" y="833140"/>
            <a:ext cx="4956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t</a:t>
            </a:r>
            <a:r>
              <a:rPr lang="en-DE" dirty="0">
                <a:latin typeface="+mj-lt"/>
              </a:rPr>
              <a:t> - number of steps is circuit depth</a:t>
            </a:r>
          </a:p>
          <a:p>
            <a:r>
              <a:rPr lang="en-GB" dirty="0">
                <a:latin typeface="+mj-lt"/>
              </a:rPr>
              <a:t>s</a:t>
            </a:r>
            <a:r>
              <a:rPr lang="en-DE" dirty="0">
                <a:latin typeface="+mj-lt"/>
              </a:rPr>
              <a:t> - number of resources (or qubits) is circuit width</a:t>
            </a:r>
          </a:p>
          <a:p>
            <a:endParaRPr lang="en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14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F9D6FE-9048-DA4C-B480-19E8A87C78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Linearity of quantum mechanics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C4D20A-0EA2-CE46-9019-2DCAE9248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932" y="2590443"/>
            <a:ext cx="5765800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0B6058-AECD-E140-8FE1-E7FC119B0217}"/>
              </a:ext>
            </a:extLst>
          </p:cNvPr>
          <p:cNvSpPr txBox="1"/>
          <p:nvPr/>
        </p:nvSpPr>
        <p:spPr>
          <a:xfrm>
            <a:off x="615277" y="2579354"/>
            <a:ext cx="114597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>
                <a:latin typeface="+mj-lt"/>
              </a:rPr>
              <a:t>Unitaries are applied in parallel:</a:t>
            </a:r>
          </a:p>
          <a:p>
            <a:endParaRPr lang="en-DE" sz="2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DE" sz="2400" dirty="0">
                <a:latin typeface="+mj-lt"/>
              </a:rPr>
              <a:t>Check for example, if you apply the middle-matrix to a superposition of states of n qubits </a:t>
            </a:r>
          </a:p>
          <a:p>
            <a:pPr marL="285750" indent="-285750">
              <a:buFontTx/>
              <a:buChar char="-"/>
            </a:pPr>
            <a:r>
              <a:rPr lang="en-DE" sz="2400" dirty="0">
                <a:latin typeface="+mj-lt"/>
              </a:rPr>
              <a:t> how does it look? </a:t>
            </a:r>
          </a:p>
          <a:p>
            <a:endParaRPr lang="en-DE" sz="2400" dirty="0">
              <a:latin typeface="+mj-lt"/>
            </a:endParaRPr>
          </a:p>
          <a:p>
            <a:endParaRPr lang="en-DE" sz="2400" dirty="0"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8AA4B2-1F12-F349-A65F-46AC52ED0333}"/>
              </a:ext>
            </a:extLst>
          </p:cNvPr>
          <p:cNvGrpSpPr/>
          <p:nvPr/>
        </p:nvGrpSpPr>
        <p:grpSpPr>
          <a:xfrm>
            <a:off x="1497149" y="5125026"/>
            <a:ext cx="1255680" cy="331560"/>
            <a:chOff x="1497149" y="5125026"/>
            <a:chExt cx="125568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22A85F-C77E-6A47-9284-E042276850C4}"/>
                    </a:ext>
                  </a:extLst>
                </p14:cNvPr>
                <p14:cNvContentPartPr/>
                <p14:nvPr/>
              </p14:nvContentPartPr>
              <p14:xfrm>
                <a:off x="1497149" y="5141946"/>
                <a:ext cx="14400" cy="226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22A85F-C77E-6A47-9284-E042276850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8149" y="5133306"/>
                  <a:ext cx="32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F5F076-A100-0B41-B2AA-F1A961C4332C}"/>
                    </a:ext>
                  </a:extLst>
                </p14:cNvPr>
                <p14:cNvContentPartPr/>
                <p14:nvPr/>
              </p14:nvContentPartPr>
              <p14:xfrm>
                <a:off x="1686509" y="5213946"/>
                <a:ext cx="133560" cy="152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F5F076-A100-0B41-B2AA-F1A961C433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77509" y="5205306"/>
                  <a:ext cx="151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B67130-956A-B342-BEFE-1D62E48C7ACF}"/>
                    </a:ext>
                  </a:extLst>
                </p14:cNvPr>
                <p14:cNvContentPartPr/>
                <p14:nvPr/>
              </p14:nvContentPartPr>
              <p14:xfrm>
                <a:off x="1881269" y="5145546"/>
                <a:ext cx="168480" cy="266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B67130-956A-B342-BEFE-1D62E48C7A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72629" y="5136546"/>
                  <a:ext cx="186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4DF974-1352-AE4A-A933-491D79EA41FC}"/>
                    </a:ext>
                  </a:extLst>
                </p14:cNvPr>
                <p14:cNvContentPartPr/>
                <p14:nvPr/>
              </p14:nvContentPartPr>
              <p14:xfrm>
                <a:off x="2164589" y="5134386"/>
                <a:ext cx="270360" cy="316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4DF974-1352-AE4A-A933-491D79EA41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55589" y="5125746"/>
                  <a:ext cx="2880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7BC752-C713-8F45-8617-9D31F723EF1D}"/>
                    </a:ext>
                  </a:extLst>
                </p14:cNvPr>
                <p14:cNvContentPartPr/>
                <p14:nvPr/>
              </p14:nvContentPartPr>
              <p14:xfrm>
                <a:off x="2401469" y="5214306"/>
                <a:ext cx="138240" cy="167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7BC752-C713-8F45-8617-9D31F723EF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92829" y="5205306"/>
                  <a:ext cx="155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85D1BA-8A30-DB47-89C2-AE91438ED092}"/>
                    </a:ext>
                  </a:extLst>
                </p14:cNvPr>
                <p14:cNvContentPartPr/>
                <p14:nvPr/>
              </p14:nvContentPartPr>
              <p14:xfrm>
                <a:off x="2710709" y="5125026"/>
                <a:ext cx="42120" cy="33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85D1BA-8A30-DB47-89C2-AE91438ED0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02069" y="5116386"/>
                  <a:ext cx="5976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B301AC-4FB9-2449-AD9A-2F1AC01F6CCF}"/>
              </a:ext>
            </a:extLst>
          </p:cNvPr>
          <p:cNvGrpSpPr/>
          <p:nvPr/>
        </p:nvGrpSpPr>
        <p:grpSpPr>
          <a:xfrm>
            <a:off x="3382109" y="4770786"/>
            <a:ext cx="3237480" cy="551160"/>
            <a:chOff x="3382109" y="4770786"/>
            <a:chExt cx="3237480" cy="55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6E57BE4-F36E-EC43-A1FA-D4B8102B92E4}"/>
                    </a:ext>
                  </a:extLst>
                </p14:cNvPr>
                <p14:cNvContentPartPr/>
                <p14:nvPr/>
              </p14:nvContentPartPr>
              <p14:xfrm>
                <a:off x="6040349" y="4809666"/>
                <a:ext cx="24120" cy="347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6E57BE4-F36E-EC43-A1FA-D4B8102B92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31709" y="4801026"/>
                  <a:ext cx="417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27E1370-8ED5-D343-8538-D1AA07181721}"/>
                    </a:ext>
                  </a:extLst>
                </p14:cNvPr>
                <p14:cNvContentPartPr/>
                <p14:nvPr/>
              </p14:nvContentPartPr>
              <p14:xfrm>
                <a:off x="6126389" y="4908306"/>
                <a:ext cx="195480" cy="212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27E1370-8ED5-D343-8538-D1AA071817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17389" y="4899306"/>
                  <a:ext cx="213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EDEFEB-275F-3A43-87B7-64FD6A759DF3}"/>
                    </a:ext>
                  </a:extLst>
                </p14:cNvPr>
                <p14:cNvContentPartPr/>
                <p14:nvPr/>
              </p14:nvContentPartPr>
              <p14:xfrm>
                <a:off x="6362189" y="4770786"/>
                <a:ext cx="257400" cy="435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EDEFEB-275F-3A43-87B7-64FD6A759D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53189" y="4761786"/>
                  <a:ext cx="2750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3D8867-3E17-B84F-A969-76011DE3B96B}"/>
                    </a:ext>
                  </a:extLst>
                </p14:cNvPr>
                <p14:cNvContentPartPr/>
                <p14:nvPr/>
              </p14:nvContentPartPr>
              <p14:xfrm>
                <a:off x="3382109" y="4931706"/>
                <a:ext cx="2538360" cy="390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3D8867-3E17-B84F-A969-76011DE3B96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73469" y="4922706"/>
                  <a:ext cx="2556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E0FA94-D0CA-E840-A9F8-A1795CDD64C8}"/>
                    </a:ext>
                  </a:extLst>
                </p14:cNvPr>
                <p14:cNvContentPartPr/>
                <p14:nvPr/>
              </p14:nvContentPartPr>
              <p14:xfrm>
                <a:off x="5481989" y="4898226"/>
                <a:ext cx="447840" cy="234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E0FA94-D0CA-E840-A9F8-A1795CDD64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73349" y="4889226"/>
                  <a:ext cx="46548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A7C444B-A572-AB43-BBB3-CF233B8CB89F}"/>
                  </a:ext>
                </a:extLst>
              </p14:cNvPr>
              <p14:cNvContentPartPr/>
              <p14:nvPr/>
            </p14:nvContentPartPr>
            <p14:xfrm>
              <a:off x="3514589" y="6176586"/>
              <a:ext cx="244440" cy="3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A7C444B-A572-AB43-BBB3-CF233B8CB8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05949" y="6167586"/>
                <a:ext cx="2620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8A47454-6900-5A4C-98C0-7A374997B4BB}"/>
                  </a:ext>
                </a:extLst>
              </p14:cNvPr>
              <p14:cNvContentPartPr/>
              <p14:nvPr/>
            </p14:nvContentPartPr>
            <p14:xfrm>
              <a:off x="3541949" y="6342906"/>
              <a:ext cx="195840" cy="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8A47454-6900-5A4C-98C0-7A374997B4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33309" y="6333906"/>
                <a:ext cx="21348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E94BCA7-3459-2C44-8E98-B02E358F4D1E}"/>
              </a:ext>
            </a:extLst>
          </p:cNvPr>
          <p:cNvGrpSpPr/>
          <p:nvPr/>
        </p:nvGrpSpPr>
        <p:grpSpPr>
          <a:xfrm>
            <a:off x="4118669" y="5880306"/>
            <a:ext cx="1816920" cy="857880"/>
            <a:chOff x="4118669" y="5880306"/>
            <a:chExt cx="1816920" cy="85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197B31E-4A08-8241-8098-45007791A83F}"/>
                    </a:ext>
                  </a:extLst>
                </p14:cNvPr>
                <p14:cNvContentPartPr/>
                <p14:nvPr/>
              </p14:nvContentPartPr>
              <p14:xfrm>
                <a:off x="4118669" y="6083706"/>
                <a:ext cx="13680" cy="259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97B31E-4A08-8241-8098-45007791A8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09669" y="6075066"/>
                  <a:ext cx="313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2663AC-0DDA-7340-A761-EA852B70B336}"/>
                    </a:ext>
                  </a:extLst>
                </p14:cNvPr>
                <p14:cNvContentPartPr/>
                <p14:nvPr/>
              </p14:nvContentPartPr>
              <p14:xfrm>
                <a:off x="4254029" y="6131226"/>
                <a:ext cx="164160" cy="156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2663AC-0DDA-7340-A761-EA852B70B3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45029" y="6122226"/>
                  <a:ext cx="181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CE48-93F7-6445-84AB-67F9D6D6A490}"/>
                    </a:ext>
                  </a:extLst>
                </p14:cNvPr>
                <p14:cNvContentPartPr/>
                <p14:nvPr/>
              </p14:nvContentPartPr>
              <p14:xfrm>
                <a:off x="4425389" y="6058506"/>
                <a:ext cx="235800" cy="259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CE48-93F7-6445-84AB-67F9D6D6A4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16749" y="6049866"/>
                  <a:ext cx="2534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097446-477C-E34E-B9D9-0E82B953F477}"/>
                    </a:ext>
                  </a:extLst>
                </p14:cNvPr>
                <p14:cNvContentPartPr/>
                <p14:nvPr/>
              </p14:nvContentPartPr>
              <p14:xfrm>
                <a:off x="4802309" y="5999466"/>
                <a:ext cx="211680" cy="347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097446-477C-E34E-B9D9-0E82B953F4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93309" y="5990466"/>
                  <a:ext cx="2293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7F272C-CA06-8F40-8623-8B05D321BE18}"/>
                    </a:ext>
                  </a:extLst>
                </p14:cNvPr>
                <p14:cNvContentPartPr/>
                <p14:nvPr/>
              </p14:nvContentPartPr>
              <p14:xfrm>
                <a:off x="5010749" y="6114666"/>
                <a:ext cx="222840" cy="188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7F272C-CA06-8F40-8623-8B05D321BE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02109" y="6106026"/>
                  <a:ext cx="240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DA0ED6A-B72A-AD4F-B8CB-74F261E5FC3B}"/>
                    </a:ext>
                  </a:extLst>
                </p14:cNvPr>
                <p14:cNvContentPartPr/>
                <p14:nvPr/>
              </p14:nvContentPartPr>
              <p14:xfrm>
                <a:off x="5255549" y="6013866"/>
                <a:ext cx="87120" cy="297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DA0ED6A-B72A-AD4F-B8CB-74F261E5FC3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46909" y="6004866"/>
                  <a:ext cx="1047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4F393D-DD7E-954B-9925-6BFC9510FC19}"/>
                    </a:ext>
                  </a:extLst>
                </p14:cNvPr>
                <p14:cNvContentPartPr/>
                <p14:nvPr/>
              </p14:nvContentPartPr>
              <p14:xfrm>
                <a:off x="5399549" y="6067146"/>
                <a:ext cx="240840" cy="18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4F393D-DD7E-954B-9925-6BFC9510FC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0549" y="6058506"/>
                  <a:ext cx="258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D938B9-0EFB-BA45-8F02-61BE15E58598}"/>
                    </a:ext>
                  </a:extLst>
                </p14:cNvPr>
                <p14:cNvContentPartPr/>
                <p14:nvPr/>
              </p14:nvContentPartPr>
              <p14:xfrm>
                <a:off x="5561189" y="5880306"/>
                <a:ext cx="342720" cy="417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D938B9-0EFB-BA45-8F02-61BE15E585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52549" y="5871666"/>
                  <a:ext cx="3603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5600E6-3516-E040-A23C-243AD8A8B546}"/>
                    </a:ext>
                  </a:extLst>
                </p14:cNvPr>
                <p14:cNvContentPartPr/>
                <p14:nvPr/>
              </p14:nvContentPartPr>
              <p14:xfrm>
                <a:off x="4933709" y="6293946"/>
                <a:ext cx="1001880" cy="288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5600E6-3516-E040-A23C-243AD8A8B5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24709" y="6285306"/>
                  <a:ext cx="10195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C420C3-5AE1-2547-AAD6-5F542B3E2F6C}"/>
                    </a:ext>
                  </a:extLst>
                </p14:cNvPr>
                <p14:cNvContentPartPr/>
                <p14:nvPr/>
              </p14:nvContentPartPr>
              <p14:xfrm>
                <a:off x="5607989" y="6587706"/>
                <a:ext cx="19080" cy="150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C420C3-5AE1-2547-AAD6-5F542B3E2F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99349" y="6578706"/>
                  <a:ext cx="367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DD0DF7-F196-0A4B-BEE4-82B1459C9FC3}"/>
              </a:ext>
            </a:extLst>
          </p:cNvPr>
          <p:cNvGrpSpPr/>
          <p:nvPr/>
        </p:nvGrpSpPr>
        <p:grpSpPr>
          <a:xfrm>
            <a:off x="6301709" y="5894706"/>
            <a:ext cx="1019880" cy="386640"/>
            <a:chOff x="6301709" y="5894706"/>
            <a:chExt cx="101988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4029A8-ED2D-9A40-868B-4F31C9523AE5}"/>
                    </a:ext>
                  </a:extLst>
                </p14:cNvPr>
                <p14:cNvContentPartPr/>
                <p14:nvPr/>
              </p14:nvContentPartPr>
              <p14:xfrm>
                <a:off x="6301709" y="6030066"/>
                <a:ext cx="194760" cy="3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4029A8-ED2D-9A40-868B-4F31C9523A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92709" y="6021066"/>
                  <a:ext cx="212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3D96D5B-7484-4A4A-95B8-45C52956D6D8}"/>
                    </a:ext>
                  </a:extLst>
                </p14:cNvPr>
                <p14:cNvContentPartPr/>
                <p14:nvPr/>
              </p14:nvContentPartPr>
              <p14:xfrm>
                <a:off x="6342389" y="6129786"/>
                <a:ext cx="157320" cy="8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3D96D5B-7484-4A4A-95B8-45C52956D6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33749" y="6120786"/>
                  <a:ext cx="174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106B60-FFED-9346-BC62-3CBFC673E6E4}"/>
                    </a:ext>
                  </a:extLst>
                </p14:cNvPr>
                <p14:cNvContentPartPr/>
                <p14:nvPr/>
              </p14:nvContentPartPr>
              <p14:xfrm>
                <a:off x="6817949" y="5938986"/>
                <a:ext cx="62640" cy="296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106B60-FFED-9346-BC62-3CBFC673E6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09309" y="5930346"/>
                  <a:ext cx="802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88E55A-6F8B-EE42-9F11-901B71B67EAC}"/>
                    </a:ext>
                  </a:extLst>
                </p14:cNvPr>
                <p14:cNvContentPartPr/>
                <p14:nvPr/>
              </p14:nvContentPartPr>
              <p14:xfrm>
                <a:off x="6893909" y="5983266"/>
                <a:ext cx="179640" cy="220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88E55A-6F8B-EE42-9F11-901B71B67E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85269" y="5974626"/>
                  <a:ext cx="1972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5B953B-7233-FF45-9A69-3A20C9CEB1C7}"/>
                    </a:ext>
                  </a:extLst>
                </p14:cNvPr>
                <p14:cNvContentPartPr/>
                <p14:nvPr/>
              </p14:nvContentPartPr>
              <p14:xfrm>
                <a:off x="7056989" y="5894706"/>
                <a:ext cx="264600" cy="386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5B953B-7233-FF45-9A69-3A20C9CEB1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47989" y="5885706"/>
                  <a:ext cx="282240" cy="40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D3BDF39-83E1-7C44-AA67-08A6BA8B8C96}"/>
              </a:ext>
            </a:extLst>
          </p:cNvPr>
          <p:cNvGrpSpPr/>
          <p:nvPr/>
        </p:nvGrpSpPr>
        <p:grpSpPr>
          <a:xfrm>
            <a:off x="7354349" y="4472706"/>
            <a:ext cx="1946520" cy="681480"/>
            <a:chOff x="7354349" y="4472706"/>
            <a:chExt cx="1946520" cy="68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9419C0-147A-AF4C-A605-4E66EF8D49DC}"/>
                    </a:ext>
                  </a:extLst>
                </p14:cNvPr>
                <p14:cNvContentPartPr/>
                <p14:nvPr/>
              </p14:nvContentPartPr>
              <p14:xfrm>
                <a:off x="7354349" y="4550106"/>
                <a:ext cx="65520" cy="307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9419C0-147A-AF4C-A605-4E66EF8D49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45709" y="4541466"/>
                  <a:ext cx="831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EBA9E0-38C3-8041-B1AC-909AF1074557}"/>
                    </a:ext>
                  </a:extLst>
                </p14:cNvPr>
                <p14:cNvContentPartPr/>
                <p14:nvPr/>
              </p14:nvContentPartPr>
              <p14:xfrm>
                <a:off x="7533989" y="4565226"/>
                <a:ext cx="161640" cy="245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EBA9E0-38C3-8041-B1AC-909AF107455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24989" y="4556226"/>
                  <a:ext cx="179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D01D801-58CC-7542-B985-498754FEFBAB}"/>
                    </a:ext>
                  </a:extLst>
                </p14:cNvPr>
                <p14:cNvContentPartPr/>
                <p14:nvPr/>
              </p14:nvContentPartPr>
              <p14:xfrm>
                <a:off x="7671149" y="4515546"/>
                <a:ext cx="316440" cy="399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D01D801-58CC-7542-B985-498754FEFBA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62509" y="4506546"/>
                  <a:ext cx="3340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F271F5-CB99-9E4C-9A2D-7F6877C798A6}"/>
                    </a:ext>
                  </a:extLst>
                </p14:cNvPr>
                <p14:cNvContentPartPr/>
                <p14:nvPr/>
              </p14:nvContentPartPr>
              <p14:xfrm>
                <a:off x="7975349" y="4513746"/>
                <a:ext cx="257760" cy="377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F271F5-CB99-9E4C-9A2D-7F6877C798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66709" y="4505106"/>
                  <a:ext cx="275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63B2391-10C7-0D4B-B34B-D290DE061230}"/>
                    </a:ext>
                  </a:extLst>
                </p14:cNvPr>
                <p14:cNvContentPartPr/>
                <p14:nvPr/>
              </p14:nvContentPartPr>
              <p14:xfrm>
                <a:off x="8267309" y="4624266"/>
                <a:ext cx="165600" cy="231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63B2391-10C7-0D4B-B34B-D290DE0612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58669" y="4615626"/>
                  <a:ext cx="1832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482B17-A0A6-C242-83B5-4CFDE4D8ECBD}"/>
                    </a:ext>
                  </a:extLst>
                </p14:cNvPr>
                <p14:cNvContentPartPr/>
                <p14:nvPr/>
              </p14:nvContentPartPr>
              <p14:xfrm>
                <a:off x="8553869" y="4524906"/>
                <a:ext cx="100800" cy="384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482B17-A0A6-C242-83B5-4CFDE4D8ECB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45229" y="4515906"/>
                  <a:ext cx="1184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A0BEED-28A1-DD43-A160-F9C048D3DAD4}"/>
                    </a:ext>
                  </a:extLst>
                </p14:cNvPr>
                <p14:cNvContentPartPr/>
                <p14:nvPr/>
              </p14:nvContentPartPr>
              <p14:xfrm>
                <a:off x="8832509" y="4622106"/>
                <a:ext cx="76680" cy="208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A0BEED-28A1-DD43-A160-F9C048D3DAD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23869" y="4613106"/>
                  <a:ext cx="94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3928EB-205A-F547-9258-E6E32B531F11}"/>
                    </a:ext>
                  </a:extLst>
                </p14:cNvPr>
                <p14:cNvContentPartPr/>
                <p14:nvPr/>
              </p14:nvContentPartPr>
              <p14:xfrm>
                <a:off x="8921429" y="4472706"/>
                <a:ext cx="361440" cy="417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3928EB-205A-F547-9258-E6E32B531F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12789" y="4463706"/>
                  <a:ext cx="3790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C03339-6153-6B4D-BACD-EB4B1BDC339D}"/>
                    </a:ext>
                  </a:extLst>
                </p14:cNvPr>
                <p14:cNvContentPartPr/>
                <p14:nvPr/>
              </p14:nvContentPartPr>
              <p14:xfrm>
                <a:off x="8141309" y="4932426"/>
                <a:ext cx="1159560" cy="221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C03339-6153-6B4D-BACD-EB4B1BDC33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32669" y="4923426"/>
                  <a:ext cx="117720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F44B1D6-38E9-FC4C-9585-077EB503623A}"/>
              </a:ext>
            </a:extLst>
          </p:cNvPr>
          <p:cNvGrpSpPr/>
          <p:nvPr/>
        </p:nvGrpSpPr>
        <p:grpSpPr>
          <a:xfrm>
            <a:off x="9669869" y="4633626"/>
            <a:ext cx="384120" cy="149760"/>
            <a:chOff x="9669869" y="4633626"/>
            <a:chExt cx="384120" cy="1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807640-D212-464F-9759-5DBAE8326571}"/>
                    </a:ext>
                  </a:extLst>
                </p14:cNvPr>
                <p14:cNvContentPartPr/>
                <p14:nvPr/>
              </p14:nvContentPartPr>
              <p14:xfrm>
                <a:off x="9669869" y="4633626"/>
                <a:ext cx="324000" cy="11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807640-D212-464F-9759-5DBAE83265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60869" y="4624986"/>
                  <a:ext cx="341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F953EF-A2FC-624F-B686-1AFD598B6D30}"/>
                    </a:ext>
                  </a:extLst>
                </p14:cNvPr>
                <p14:cNvContentPartPr/>
                <p14:nvPr/>
              </p14:nvContentPartPr>
              <p14:xfrm>
                <a:off x="9785429" y="4746306"/>
                <a:ext cx="268560" cy="37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F953EF-A2FC-624F-B686-1AFD598B6D3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76789" y="4737306"/>
                  <a:ext cx="28620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1FC00E-6672-0B44-8C86-05BADE895DB1}"/>
                  </a:ext>
                </a:extLst>
              </p14:cNvPr>
              <p14:cNvContentPartPr/>
              <p14:nvPr/>
            </p14:nvContentPartPr>
            <p14:xfrm>
              <a:off x="10339109" y="4513026"/>
              <a:ext cx="230040" cy="246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1FC00E-6672-0B44-8C86-05BADE895DB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30109" y="4504386"/>
                <a:ext cx="24768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888364C4-DEC2-3244-9F9F-4A7B1658CA30}"/>
              </a:ext>
            </a:extLst>
          </p:cNvPr>
          <p:cNvGrpSpPr/>
          <p:nvPr/>
        </p:nvGrpSpPr>
        <p:grpSpPr>
          <a:xfrm>
            <a:off x="8386469" y="5727666"/>
            <a:ext cx="1733400" cy="918720"/>
            <a:chOff x="8386469" y="5727666"/>
            <a:chExt cx="1733400" cy="91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7B0AF7B-E3EA-704E-AD58-C8AC001818BF}"/>
                    </a:ext>
                  </a:extLst>
                </p14:cNvPr>
                <p14:cNvContentPartPr/>
                <p14:nvPr/>
              </p14:nvContentPartPr>
              <p14:xfrm>
                <a:off x="8386469" y="5841426"/>
                <a:ext cx="64800" cy="384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7B0AF7B-E3EA-704E-AD58-C8AC001818B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77829" y="5832426"/>
                  <a:ext cx="824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4415E4-9647-4748-B7EE-F4ED2E1316CA}"/>
                    </a:ext>
                  </a:extLst>
                </p14:cNvPr>
                <p14:cNvContentPartPr/>
                <p14:nvPr/>
              </p14:nvContentPartPr>
              <p14:xfrm>
                <a:off x="8522909" y="5916666"/>
                <a:ext cx="73080" cy="236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4415E4-9647-4748-B7EE-F4ED2E1316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13909" y="5907666"/>
                  <a:ext cx="90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E815BA-315D-3944-B109-6FA59BB9D83C}"/>
                    </a:ext>
                  </a:extLst>
                </p14:cNvPr>
                <p14:cNvContentPartPr/>
                <p14:nvPr/>
              </p14:nvContentPartPr>
              <p14:xfrm>
                <a:off x="8646749" y="5791746"/>
                <a:ext cx="384840" cy="404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E815BA-315D-3944-B109-6FA59BB9D83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38109" y="5782746"/>
                  <a:ext cx="4024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BF8E387-D55E-E942-90BF-5531C8D12B68}"/>
                    </a:ext>
                  </a:extLst>
                </p14:cNvPr>
                <p14:cNvContentPartPr/>
                <p14:nvPr/>
              </p14:nvContentPartPr>
              <p14:xfrm>
                <a:off x="9127349" y="5744226"/>
                <a:ext cx="327240" cy="402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BF8E387-D55E-E942-90BF-5531C8D12B6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18349" y="5735226"/>
                  <a:ext cx="3448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D7D2BF1-E6DE-2044-B17E-6F71FD8F1F29}"/>
                    </a:ext>
                  </a:extLst>
                </p14:cNvPr>
                <p14:cNvContentPartPr/>
                <p14:nvPr/>
              </p14:nvContentPartPr>
              <p14:xfrm>
                <a:off x="9445949" y="5834946"/>
                <a:ext cx="79200" cy="247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D7D2BF1-E6DE-2044-B17E-6F71FD8F1F2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37309" y="5826306"/>
                  <a:ext cx="96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67D8DDD-0844-6248-951E-1D22E6B5C5E4}"/>
                    </a:ext>
                  </a:extLst>
                </p14:cNvPr>
                <p14:cNvContentPartPr/>
                <p14:nvPr/>
              </p14:nvContentPartPr>
              <p14:xfrm>
                <a:off x="9546749" y="5761506"/>
                <a:ext cx="144000" cy="406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67D8DDD-0844-6248-951E-1D22E6B5C5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37749" y="5752866"/>
                  <a:ext cx="1616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225B354-347A-6145-AB1B-9A253117F246}"/>
                    </a:ext>
                  </a:extLst>
                </p14:cNvPr>
                <p14:cNvContentPartPr/>
                <p14:nvPr/>
              </p14:nvContentPartPr>
              <p14:xfrm>
                <a:off x="9733229" y="5856546"/>
                <a:ext cx="45720" cy="189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225B354-347A-6145-AB1B-9A253117F24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24589" y="5847906"/>
                  <a:ext cx="63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081DC1-B215-3E40-98A3-2C64EE2C5657}"/>
                    </a:ext>
                  </a:extLst>
                </p14:cNvPr>
                <p14:cNvContentPartPr/>
                <p14:nvPr/>
              </p14:nvContentPartPr>
              <p14:xfrm>
                <a:off x="9787229" y="5727666"/>
                <a:ext cx="215280" cy="345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081DC1-B215-3E40-98A3-2C64EE2C565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78229" y="5719026"/>
                  <a:ext cx="2329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208265-B2F5-B740-ACE4-23415D605E25}"/>
                    </a:ext>
                  </a:extLst>
                </p14:cNvPr>
                <p14:cNvContentPartPr/>
                <p14:nvPr/>
              </p14:nvContentPartPr>
              <p14:xfrm>
                <a:off x="9377909" y="6142026"/>
                <a:ext cx="741960" cy="293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208265-B2F5-B740-ACE4-23415D605E2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68909" y="6133026"/>
                  <a:ext cx="759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66FC29-B2B1-8B4D-974C-8ADCB9576B66}"/>
                    </a:ext>
                  </a:extLst>
                </p14:cNvPr>
                <p14:cNvContentPartPr/>
                <p14:nvPr/>
              </p14:nvContentPartPr>
              <p14:xfrm>
                <a:off x="9854549" y="6468546"/>
                <a:ext cx="73440" cy="177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66FC29-B2B1-8B4D-974C-8ADCB9576B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45549" y="6459546"/>
                  <a:ext cx="9108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63E49ED-0C2C-C844-8148-B5E27631DBDF}"/>
              </a:ext>
            </a:extLst>
          </p:cNvPr>
          <p:cNvGrpSpPr/>
          <p:nvPr/>
        </p:nvGrpSpPr>
        <p:grpSpPr>
          <a:xfrm>
            <a:off x="10383749" y="5582946"/>
            <a:ext cx="851760" cy="353520"/>
            <a:chOff x="10383749" y="5582946"/>
            <a:chExt cx="85176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88ADEA-3F4F-AA43-87D4-87D631B3F0DC}"/>
                    </a:ext>
                  </a:extLst>
                </p14:cNvPr>
                <p14:cNvContentPartPr/>
                <p14:nvPr/>
              </p14:nvContentPartPr>
              <p14:xfrm>
                <a:off x="10383749" y="5684106"/>
                <a:ext cx="86040" cy="11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88ADEA-3F4F-AA43-87D4-87D631B3F0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75109" y="5675466"/>
                  <a:ext cx="103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F95CE70-BDD7-3647-A8F3-354C27D4A6D3}"/>
                    </a:ext>
                  </a:extLst>
                </p14:cNvPr>
                <p14:cNvContentPartPr/>
                <p14:nvPr/>
              </p14:nvContentPartPr>
              <p14:xfrm>
                <a:off x="10390589" y="5846466"/>
                <a:ext cx="184320" cy="11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F95CE70-BDD7-3647-A8F3-354C27D4A6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81949" y="5837466"/>
                  <a:ext cx="20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A8D6F6-F7AF-2949-8E11-EAA7F4C0E138}"/>
                    </a:ext>
                  </a:extLst>
                </p14:cNvPr>
                <p14:cNvContentPartPr/>
                <p14:nvPr/>
              </p14:nvContentPartPr>
              <p14:xfrm>
                <a:off x="10743029" y="5660346"/>
                <a:ext cx="77760" cy="258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A8D6F6-F7AF-2949-8E11-EAA7F4C0E13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34389" y="5651346"/>
                  <a:ext cx="95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9CD53AA-964B-C847-96D3-01F5C2C8921A}"/>
                    </a:ext>
                  </a:extLst>
                </p14:cNvPr>
                <p14:cNvContentPartPr/>
                <p14:nvPr/>
              </p14:nvContentPartPr>
              <p14:xfrm>
                <a:off x="10878389" y="5709306"/>
                <a:ext cx="42840" cy="173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9CD53AA-964B-C847-96D3-01F5C2C8921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69389" y="5700306"/>
                  <a:ext cx="60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5E98333-7838-A54D-A67B-9FAFE4298447}"/>
                    </a:ext>
                  </a:extLst>
                </p14:cNvPr>
                <p14:cNvContentPartPr/>
                <p14:nvPr/>
              </p14:nvContentPartPr>
              <p14:xfrm>
                <a:off x="10918709" y="5582946"/>
                <a:ext cx="316800" cy="353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5E98333-7838-A54D-A67B-9FAFE429844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10069" y="5574306"/>
                  <a:ext cx="33444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B407526-D995-7A44-A2BE-20A02AD81EB9}"/>
              </a:ext>
            </a:extLst>
          </p:cNvPr>
          <p:cNvGrpSpPr/>
          <p:nvPr/>
        </p:nvGrpSpPr>
        <p:grpSpPr>
          <a:xfrm>
            <a:off x="363149" y="6237786"/>
            <a:ext cx="2560680" cy="465840"/>
            <a:chOff x="363149" y="6237786"/>
            <a:chExt cx="256068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C26824-4971-D94E-B0F1-608FE97DAEEC}"/>
                    </a:ext>
                  </a:extLst>
                </p14:cNvPr>
                <p14:cNvContentPartPr/>
                <p14:nvPr/>
              </p14:nvContentPartPr>
              <p14:xfrm>
                <a:off x="363149" y="6255066"/>
                <a:ext cx="66960" cy="326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C26824-4971-D94E-B0F1-608FE97DAE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4509" y="6246426"/>
                  <a:ext cx="846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A5AB547-104A-2846-AB34-B07A8D579B35}"/>
                    </a:ext>
                  </a:extLst>
                </p14:cNvPr>
                <p14:cNvContentPartPr/>
                <p14:nvPr/>
              </p14:nvContentPartPr>
              <p14:xfrm>
                <a:off x="539189" y="6325626"/>
                <a:ext cx="49320" cy="190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A5AB547-104A-2846-AB34-B07A8D579B3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0189" y="6316626"/>
                  <a:ext cx="66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DFCE39D-6450-6943-9573-B9BBA6DB1952}"/>
                    </a:ext>
                  </a:extLst>
                </p14:cNvPr>
                <p14:cNvContentPartPr/>
                <p14:nvPr/>
              </p14:nvContentPartPr>
              <p14:xfrm>
                <a:off x="669509" y="6237786"/>
                <a:ext cx="323640" cy="398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DFCE39D-6450-6943-9573-B9BBA6DB195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0509" y="6228786"/>
                  <a:ext cx="3412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7E23588-8F41-9444-8240-B0CCD040622D}"/>
                    </a:ext>
                  </a:extLst>
                </p14:cNvPr>
                <p14:cNvContentPartPr/>
                <p14:nvPr/>
              </p14:nvContentPartPr>
              <p14:xfrm>
                <a:off x="1135349" y="6300426"/>
                <a:ext cx="234000" cy="363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7E23588-8F41-9444-8240-B0CCD040622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6709" y="6291786"/>
                  <a:ext cx="2516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0C387FA-0EA7-864C-A34F-F1F3CDEE311F}"/>
                    </a:ext>
                  </a:extLst>
                </p14:cNvPr>
                <p14:cNvContentPartPr/>
                <p14:nvPr/>
              </p14:nvContentPartPr>
              <p14:xfrm>
                <a:off x="1429109" y="6398346"/>
                <a:ext cx="14760" cy="196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0C387FA-0EA7-864C-A34F-F1F3CDEE311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0109" y="6389706"/>
                  <a:ext cx="32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F26A645-0D7F-DC48-B151-E10663344521}"/>
                    </a:ext>
                  </a:extLst>
                </p14:cNvPr>
                <p14:cNvContentPartPr/>
                <p14:nvPr/>
              </p14:nvContentPartPr>
              <p14:xfrm>
                <a:off x="1574909" y="6304026"/>
                <a:ext cx="9720" cy="351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F26A645-0D7F-DC48-B151-E1066334452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65909" y="6295026"/>
                  <a:ext cx="273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C56A47E-7310-6E4E-87BE-D42E483483CD}"/>
                    </a:ext>
                  </a:extLst>
                </p14:cNvPr>
                <p14:cNvContentPartPr/>
                <p14:nvPr/>
              </p14:nvContentPartPr>
              <p14:xfrm>
                <a:off x="1681829" y="6399426"/>
                <a:ext cx="183240" cy="240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C56A47E-7310-6E4E-87BE-D42E483483C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73189" y="6390426"/>
                  <a:ext cx="200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8BCACC3-DFF8-F340-8D79-0E350466969E}"/>
                    </a:ext>
                  </a:extLst>
                </p14:cNvPr>
                <p14:cNvContentPartPr/>
                <p14:nvPr/>
              </p14:nvContentPartPr>
              <p14:xfrm>
                <a:off x="1887389" y="6312306"/>
                <a:ext cx="258480" cy="354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8BCACC3-DFF8-F340-8D79-0E350466969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78389" y="6303666"/>
                  <a:ext cx="2761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BFBA777-F8EF-F84E-B151-6E891BCA1381}"/>
                    </a:ext>
                  </a:extLst>
                </p14:cNvPr>
                <p14:cNvContentPartPr/>
                <p14:nvPr/>
              </p14:nvContentPartPr>
              <p14:xfrm>
                <a:off x="2303189" y="6465306"/>
                <a:ext cx="222120" cy="6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BFBA777-F8EF-F84E-B151-6E891BCA138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94189" y="6456666"/>
                  <a:ext cx="239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BD8E01D-D1E2-7E45-A67B-01104020F065}"/>
                    </a:ext>
                  </a:extLst>
                </p14:cNvPr>
                <p14:cNvContentPartPr/>
                <p14:nvPr/>
              </p14:nvContentPartPr>
              <p14:xfrm>
                <a:off x="2372309" y="6576186"/>
                <a:ext cx="247680" cy="27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BD8E01D-D1E2-7E45-A67B-01104020F06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63669" y="6567186"/>
                  <a:ext cx="265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2C0D16F-8746-404E-B14E-E0BE655E39CF}"/>
                    </a:ext>
                  </a:extLst>
                </p14:cNvPr>
                <p14:cNvContentPartPr/>
                <p14:nvPr/>
              </p14:nvContentPartPr>
              <p14:xfrm>
                <a:off x="2735189" y="6436146"/>
                <a:ext cx="188640" cy="267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2C0D16F-8746-404E-B14E-E0BE655E39C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6189" y="6427506"/>
                  <a:ext cx="20628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BFA167C-E5EF-DE41-A420-4087CACC129B}"/>
              </a:ext>
            </a:extLst>
          </p:cNvPr>
          <p:cNvGrpSpPr/>
          <p:nvPr/>
        </p:nvGrpSpPr>
        <p:grpSpPr>
          <a:xfrm>
            <a:off x="3319109" y="1429986"/>
            <a:ext cx="2156400" cy="794160"/>
            <a:chOff x="3319109" y="1429986"/>
            <a:chExt cx="2156400" cy="79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A2B6AC8-D3E7-504C-AE4B-9E5639EE92D1}"/>
                    </a:ext>
                  </a:extLst>
                </p14:cNvPr>
                <p14:cNvContentPartPr/>
                <p14:nvPr/>
              </p14:nvContentPartPr>
              <p14:xfrm>
                <a:off x="3319109" y="1464906"/>
                <a:ext cx="87480" cy="759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A2B6AC8-D3E7-504C-AE4B-9E5639EE92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10109" y="1456266"/>
                  <a:ext cx="10512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9C8CC18-D0D8-424B-A332-4EF9E036A54F}"/>
                    </a:ext>
                  </a:extLst>
                </p14:cNvPr>
                <p14:cNvContentPartPr/>
                <p14:nvPr/>
              </p14:nvContentPartPr>
              <p14:xfrm>
                <a:off x="3647429" y="1724826"/>
                <a:ext cx="87840" cy="318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9C8CC18-D0D8-424B-A332-4EF9E036A54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38429" y="1716186"/>
                  <a:ext cx="1054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DC6176-F97D-824F-8F10-8A4012745378}"/>
                    </a:ext>
                  </a:extLst>
                </p14:cNvPr>
                <p14:cNvContentPartPr/>
                <p14:nvPr/>
              </p14:nvContentPartPr>
              <p14:xfrm>
                <a:off x="3817349" y="1782066"/>
                <a:ext cx="148680" cy="227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DC6176-F97D-824F-8F10-8A401274537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08709" y="1773066"/>
                  <a:ext cx="166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D552990-588A-AE4D-BD50-D68B7D8CF866}"/>
                    </a:ext>
                  </a:extLst>
                </p14:cNvPr>
                <p14:cNvContentPartPr/>
                <p14:nvPr/>
              </p14:nvContentPartPr>
              <p14:xfrm>
                <a:off x="3963149" y="1659666"/>
                <a:ext cx="265680" cy="353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D552990-588A-AE4D-BD50-D68B7D8CF86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54149" y="1651026"/>
                  <a:ext cx="2833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0BE2894-28ED-5349-887A-347443F842D9}"/>
                    </a:ext>
                  </a:extLst>
                </p14:cNvPr>
                <p14:cNvContentPartPr/>
                <p14:nvPr/>
              </p14:nvContentPartPr>
              <p14:xfrm>
                <a:off x="4432589" y="1702506"/>
                <a:ext cx="4680" cy="238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0BE2894-28ED-5349-887A-347443F842D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23949" y="1693866"/>
                  <a:ext cx="223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5167D1C-7BEF-4748-9810-C75894171098}"/>
                    </a:ext>
                  </a:extLst>
                </p14:cNvPr>
                <p14:cNvContentPartPr/>
                <p14:nvPr/>
              </p14:nvContentPartPr>
              <p14:xfrm>
                <a:off x="4372469" y="1811226"/>
                <a:ext cx="129960" cy="16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5167D1C-7BEF-4748-9810-C7589417109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63829" y="1802586"/>
                  <a:ext cx="147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2097CE5-926F-D94E-9EC1-D1B8C3DC473F}"/>
                    </a:ext>
                  </a:extLst>
                </p14:cNvPr>
                <p14:cNvContentPartPr/>
                <p14:nvPr/>
              </p14:nvContentPartPr>
              <p14:xfrm>
                <a:off x="4693589" y="1695666"/>
                <a:ext cx="82080" cy="295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2097CE5-926F-D94E-9EC1-D1B8C3DC473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84589" y="1686666"/>
                  <a:ext cx="997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D4BB0BC-6F44-7845-B7FD-88F499A4BAEE}"/>
                    </a:ext>
                  </a:extLst>
                </p14:cNvPr>
                <p14:cNvContentPartPr/>
                <p14:nvPr/>
              </p14:nvContentPartPr>
              <p14:xfrm>
                <a:off x="4840829" y="1746066"/>
                <a:ext cx="45360" cy="192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D4BB0BC-6F44-7845-B7FD-88F499A4BA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31829" y="1737066"/>
                  <a:ext cx="63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24384A7-8EEA-C749-8C79-9CD1210EFE73}"/>
                    </a:ext>
                  </a:extLst>
                </p14:cNvPr>
                <p14:cNvContentPartPr/>
                <p14:nvPr/>
              </p14:nvContentPartPr>
              <p14:xfrm>
                <a:off x="4864949" y="1649946"/>
                <a:ext cx="300600" cy="408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24384A7-8EEA-C749-8C79-9CD1210EFE7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56309" y="1640946"/>
                  <a:ext cx="3182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8C03D30-B975-E541-A498-CBA17B85CFF9}"/>
                    </a:ext>
                  </a:extLst>
                </p14:cNvPr>
                <p14:cNvContentPartPr/>
                <p14:nvPr/>
              </p14:nvContentPartPr>
              <p14:xfrm>
                <a:off x="5167709" y="1429986"/>
                <a:ext cx="307800" cy="785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8C03D30-B975-E541-A498-CBA17B85CFF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59069" y="1421346"/>
                  <a:ext cx="325440" cy="80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805A70E-1EFD-6E4D-B2A0-EC58EB6E49BA}"/>
              </a:ext>
            </a:extLst>
          </p:cNvPr>
          <p:cNvGrpSpPr/>
          <p:nvPr/>
        </p:nvGrpSpPr>
        <p:grpSpPr>
          <a:xfrm>
            <a:off x="6058349" y="1712586"/>
            <a:ext cx="391680" cy="180000"/>
            <a:chOff x="6058349" y="1712586"/>
            <a:chExt cx="39168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BABEC7-A1DE-D744-B75A-44BA48224B46}"/>
                    </a:ext>
                  </a:extLst>
                </p14:cNvPr>
                <p14:cNvContentPartPr/>
                <p14:nvPr/>
              </p14:nvContentPartPr>
              <p14:xfrm>
                <a:off x="6058349" y="1712586"/>
                <a:ext cx="264960" cy="11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BABEC7-A1DE-D744-B75A-44BA48224B4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49349" y="1703946"/>
                  <a:ext cx="282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BFBB79D-8B83-B440-AE23-41EC229D1953}"/>
                    </a:ext>
                  </a:extLst>
                </p14:cNvPr>
                <p14:cNvContentPartPr/>
                <p14:nvPr/>
              </p14:nvContentPartPr>
              <p14:xfrm>
                <a:off x="6133949" y="1879266"/>
                <a:ext cx="316080" cy="13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BFBB79D-8B83-B440-AE23-41EC229D195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24949" y="1870626"/>
                  <a:ext cx="3337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1EEFD2C-9026-E14F-BC7E-EF743700C78C}"/>
              </a:ext>
            </a:extLst>
          </p:cNvPr>
          <p:cNvGrpSpPr/>
          <p:nvPr/>
        </p:nvGrpSpPr>
        <p:grpSpPr>
          <a:xfrm>
            <a:off x="6846029" y="1652106"/>
            <a:ext cx="923040" cy="713160"/>
            <a:chOff x="6846029" y="1652106"/>
            <a:chExt cx="923040" cy="71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1A69185-5377-CE4E-9F33-97EB699A7DCA}"/>
                    </a:ext>
                  </a:extLst>
                </p14:cNvPr>
                <p14:cNvContentPartPr/>
                <p14:nvPr/>
              </p14:nvContentPartPr>
              <p14:xfrm>
                <a:off x="6846029" y="1672626"/>
                <a:ext cx="27360" cy="349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1A69185-5377-CE4E-9F33-97EB699A7DC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37389" y="1663626"/>
                  <a:ext cx="450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1CC9427-0C3A-AB43-B834-83CB3C46B0F1}"/>
                    </a:ext>
                  </a:extLst>
                </p14:cNvPr>
                <p14:cNvContentPartPr/>
                <p14:nvPr/>
              </p14:nvContentPartPr>
              <p14:xfrm>
                <a:off x="6965549" y="1741746"/>
                <a:ext cx="163080" cy="221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1CC9427-0C3A-AB43-B834-83CB3C46B0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56549" y="1732746"/>
                  <a:ext cx="180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B2BE225-BB60-914C-B6B8-4A2220E74B88}"/>
                    </a:ext>
                  </a:extLst>
                </p14:cNvPr>
                <p14:cNvContentPartPr/>
                <p14:nvPr/>
              </p14:nvContentPartPr>
              <p14:xfrm>
                <a:off x="7120709" y="1652106"/>
                <a:ext cx="290520" cy="368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B2BE225-BB60-914C-B6B8-4A2220E74B8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2069" y="1643106"/>
                  <a:ext cx="3081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E804A7-8AC9-794C-8B0F-1ED1E6A51DA7}"/>
                    </a:ext>
                  </a:extLst>
                </p14:cNvPr>
                <p14:cNvContentPartPr/>
                <p14:nvPr/>
              </p14:nvContentPartPr>
              <p14:xfrm>
                <a:off x="7681589" y="1718346"/>
                <a:ext cx="43200" cy="249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E804A7-8AC9-794C-8B0F-1ED1E6A51DA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2949" y="1709706"/>
                  <a:ext cx="60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4B20536-764B-C34A-AD5F-18AE6660CB71}"/>
                    </a:ext>
                  </a:extLst>
                </p14:cNvPr>
                <p14:cNvContentPartPr/>
                <p14:nvPr/>
              </p14:nvContentPartPr>
              <p14:xfrm>
                <a:off x="7639109" y="1723746"/>
                <a:ext cx="129960" cy="220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4B20536-764B-C34A-AD5F-18AE6660CB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630109" y="1715106"/>
                  <a:ext cx="1476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560984F-4709-F646-B9F2-B954DE11C735}"/>
                    </a:ext>
                  </a:extLst>
                </p14:cNvPr>
                <p14:cNvContentPartPr/>
                <p14:nvPr/>
              </p14:nvContentPartPr>
              <p14:xfrm>
                <a:off x="6885989" y="2065026"/>
                <a:ext cx="453240" cy="109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560984F-4709-F646-B9F2-B954DE11C73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77349" y="2056386"/>
                  <a:ext cx="470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E5D5424-9C4E-714E-9368-30FE7763BE4F}"/>
                    </a:ext>
                  </a:extLst>
                </p14:cNvPr>
                <p14:cNvContentPartPr/>
                <p14:nvPr/>
              </p14:nvContentPartPr>
              <p14:xfrm>
                <a:off x="7015949" y="2219826"/>
                <a:ext cx="558360" cy="145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E5D5424-9C4E-714E-9368-30FE7763BE4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06949" y="2211186"/>
                  <a:ext cx="57600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3F4DA4C-5BF9-044A-ACE2-E4C64CAC466E}"/>
              </a:ext>
            </a:extLst>
          </p:cNvPr>
          <p:cNvGrpSpPr/>
          <p:nvPr/>
        </p:nvGrpSpPr>
        <p:grpSpPr>
          <a:xfrm>
            <a:off x="1493909" y="1630866"/>
            <a:ext cx="1446120" cy="471600"/>
            <a:chOff x="1493909" y="1630866"/>
            <a:chExt cx="1446120" cy="4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1AB0931-CF87-744E-9117-658C3D3BACEC}"/>
                    </a:ext>
                  </a:extLst>
                </p14:cNvPr>
                <p14:cNvContentPartPr/>
                <p14:nvPr/>
              </p14:nvContentPartPr>
              <p14:xfrm>
                <a:off x="1493909" y="1682346"/>
                <a:ext cx="19440" cy="420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1AB0931-CF87-744E-9117-658C3D3BACE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85269" y="1673346"/>
                  <a:ext cx="370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9CC0BA-999C-544F-A418-5DACF5BEADFB}"/>
                    </a:ext>
                  </a:extLst>
                </p14:cNvPr>
                <p14:cNvContentPartPr/>
                <p14:nvPr/>
              </p14:nvContentPartPr>
              <p14:xfrm>
                <a:off x="1659509" y="1793226"/>
                <a:ext cx="199440" cy="240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9CC0BA-999C-544F-A418-5DACF5BEADF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50509" y="1784226"/>
                  <a:ext cx="217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6F38578-7050-4349-8049-476205B9811C}"/>
                    </a:ext>
                  </a:extLst>
                </p14:cNvPr>
                <p14:cNvContentPartPr/>
                <p14:nvPr/>
              </p14:nvContentPartPr>
              <p14:xfrm>
                <a:off x="1851749" y="1678746"/>
                <a:ext cx="339120" cy="394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6F38578-7050-4349-8049-476205B981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42749" y="1670106"/>
                  <a:ext cx="3567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0EE35AC-6C3C-0F42-9E2B-09C3A9DA4A7E}"/>
                    </a:ext>
                  </a:extLst>
                </p14:cNvPr>
                <p14:cNvContentPartPr/>
                <p14:nvPr/>
              </p14:nvContentPartPr>
              <p14:xfrm>
                <a:off x="2357549" y="1646706"/>
                <a:ext cx="237600" cy="432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0EE35AC-6C3C-0F42-9E2B-09C3A9DA4A7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348909" y="1638066"/>
                  <a:ext cx="2552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E0E586A-8672-684F-9CAB-375F498BD923}"/>
                    </a:ext>
                  </a:extLst>
                </p14:cNvPr>
                <p14:cNvContentPartPr/>
                <p14:nvPr/>
              </p14:nvContentPartPr>
              <p14:xfrm>
                <a:off x="2664269" y="1760826"/>
                <a:ext cx="180720" cy="208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E0E586A-8672-684F-9CAB-375F498BD9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655269" y="1752186"/>
                  <a:ext cx="198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C490BDF-3181-E642-966E-A8022A2441E5}"/>
                    </a:ext>
                  </a:extLst>
                </p14:cNvPr>
                <p14:cNvContentPartPr/>
                <p14:nvPr/>
              </p14:nvContentPartPr>
              <p14:xfrm>
                <a:off x="2910149" y="1630866"/>
                <a:ext cx="29880" cy="429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C490BDF-3181-E642-966E-A8022A2441E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01149" y="1622226"/>
                  <a:ext cx="475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D41931F-8EEC-A14F-813D-A19DF50230E3}"/>
                    </a:ext>
                  </a:extLst>
                </p14:cNvPr>
                <p14:cNvContentPartPr/>
                <p14:nvPr/>
              </p14:nvContentPartPr>
              <p14:xfrm>
                <a:off x="2842829" y="1879266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D41931F-8EEC-A14F-813D-A19DF50230E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34189" y="18702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581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20D4-2C8A-144C-969A-AB00A03E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7" y="268199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DE" dirty="0">
                <a:solidFill>
                  <a:schemeClr val="accent6"/>
                </a:solidFill>
              </a:rPr>
              <a:t>Thank You </a:t>
            </a:r>
            <a:br>
              <a:rPr lang="en-DE" dirty="0">
                <a:solidFill>
                  <a:schemeClr val="accent6"/>
                </a:solidFill>
              </a:rPr>
            </a:br>
            <a:br>
              <a:rPr lang="en-DE" dirty="0">
                <a:solidFill>
                  <a:schemeClr val="accent6"/>
                </a:solidFill>
              </a:rPr>
            </a:br>
            <a:r>
              <a:rPr lang="en-DE" dirty="0"/>
              <a:t>Visit us at </a:t>
            </a:r>
            <a:r>
              <a:rPr lang="en-DE" dirty="0">
                <a:hlinkClick r:id="rId2"/>
              </a:rPr>
              <a:t>www.</a:t>
            </a:r>
            <a:r>
              <a:rPr lang="en-GB" dirty="0">
                <a:hlinkClick r:id="rId2"/>
              </a:rPr>
              <a:t>o</a:t>
            </a:r>
            <a:r>
              <a:rPr lang="en-DE" dirty="0">
                <a:hlinkClick r:id="rId2"/>
              </a:rPr>
              <a:t>nequantum.org</a:t>
            </a:r>
            <a:br>
              <a:rPr lang="en-DE" dirty="0"/>
            </a:br>
            <a:br>
              <a:rPr lang="en-DE" dirty="0"/>
            </a:br>
            <a:r>
              <a:rPr lang="en-DE" sz="2700" dirty="0">
                <a:solidFill>
                  <a:schemeClr val="accent2"/>
                </a:solidFill>
              </a:rPr>
              <a:t>Don’t forget about the virtual cocktail party happening in few minutes!</a:t>
            </a:r>
          </a:p>
        </p:txBody>
      </p:sp>
    </p:spTree>
    <p:extLst>
      <p:ext uri="{BB962C8B-B14F-4D97-AF65-F5344CB8AC3E}">
        <p14:creationId xmlns:p14="http://schemas.microsoft.com/office/powerpoint/2010/main" val="112857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265</Words>
  <Application>Microsoft Macintosh PowerPoint</Application>
  <PresentationFormat>Widescreen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 Visit us at www.onequantum.org  Don’t forget about the virtual cocktail party happening in few minutes!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OneQuantum  Nepal</dc:title>
  <dc:creator>Manish Thapa</dc:creator>
  <cp:lastModifiedBy>Manish Thapa</cp:lastModifiedBy>
  <cp:revision>316</cp:revision>
  <dcterms:created xsi:type="dcterms:W3CDTF">2021-03-29T20:17:17Z</dcterms:created>
  <dcterms:modified xsi:type="dcterms:W3CDTF">2021-05-20T14:00:42Z</dcterms:modified>
</cp:coreProperties>
</file>