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2" r:id="rId4"/>
    <p:sldId id="259" r:id="rId5"/>
    <p:sldId id="257" r:id="rId6"/>
    <p:sldId id="260" r:id="rId7"/>
    <p:sldId id="261" r:id="rId8"/>
    <p:sldId id="267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-18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B. U. L. L. E. T.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424753"/>
          </a:xfrm>
        </p:spPr>
        <p:txBody>
          <a:bodyPr>
            <a:normAutofit/>
          </a:bodyPr>
          <a:lstStyle/>
          <a:p>
            <a:r>
              <a:rPr lang="ru-RU" dirty="0" smtClean="0"/>
              <a:t>Выполнили ученики </a:t>
            </a:r>
            <a:r>
              <a:rPr lang="ru-RU" dirty="0" err="1" smtClean="0"/>
              <a:t>Яндекс.Лицея</a:t>
            </a:r>
            <a:endParaRPr lang="ru-RU" dirty="0"/>
          </a:p>
          <a:p>
            <a:r>
              <a:rPr lang="ru-RU" dirty="0" smtClean="0"/>
              <a:t>Свиридов Виталий и Козлов Никита</a:t>
            </a:r>
          </a:p>
          <a:p>
            <a:endParaRPr lang="ru-RU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087" y="107072"/>
            <a:ext cx="6219825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16466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Провокация врагов убить друг друга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5505" y="2172411"/>
            <a:ext cx="5360988" cy="336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4656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Способность персонажа бегать спиной вперед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830" y="2167632"/>
            <a:ext cx="6002338" cy="374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04971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63144" y="1417638"/>
            <a:ext cx="8518854" cy="4791855"/>
          </a:xfrm>
        </p:spPr>
      </p:pic>
    </p:spTree>
    <p:extLst>
      <p:ext uri="{BB962C8B-B14F-4D97-AF65-F5344CB8AC3E}">
        <p14:creationId xmlns:p14="http://schemas.microsoft.com/office/powerpoint/2010/main" xmlns="" val="442836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W.a.l.l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Непреодолимое препятствие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1404" y="3318106"/>
            <a:ext cx="5750594" cy="144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7687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S.t.a.i.r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8712" y="2222287"/>
            <a:ext cx="4451788" cy="3636511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Быстро доставят тебя туда, куда нужно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834" y="3320488"/>
            <a:ext cx="5966164" cy="144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36196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T.h.e</a:t>
            </a:r>
            <a:r>
              <a:rPr lang="en-US" dirty="0" smtClean="0"/>
              <a:t>. </a:t>
            </a:r>
            <a:r>
              <a:rPr lang="en-US" dirty="0" err="1" smtClean="0"/>
              <a:t>h.e.r.o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8712" y="2222287"/>
            <a:ext cx="5010588" cy="3636511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Задача этого героя избавить мир от опасной угрозы в виде агрессивных злодеев – Быков</a:t>
            </a:r>
          </a:p>
          <a:p>
            <a:pPr marL="0" indent="0">
              <a:buNone/>
            </a:pPr>
            <a:r>
              <a:rPr lang="ru-RU" dirty="0" smtClean="0"/>
              <a:t>Его ловкость позволяет ему быстро бегать и высоко прыгать</a:t>
            </a:r>
          </a:p>
          <a:p>
            <a:pPr marL="0" indent="0">
              <a:buNone/>
            </a:pPr>
            <a:r>
              <a:rPr lang="ru-RU" dirty="0" smtClean="0"/>
              <a:t>У него есть пушка, которая поможет ему дойти до конца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4798" y="2583217"/>
            <a:ext cx="42672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36736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B.U.L.L.e.t.s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8712" y="2222287"/>
            <a:ext cx="2851588" cy="3636511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Способны стрелять по персонажу, когда он находится в зоне их видимости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700" y="2485333"/>
            <a:ext cx="3876298" cy="311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59782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B.O.S.S. B.U.L.L.e.t.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8712" y="2222287"/>
            <a:ext cx="6293288" cy="3636511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Предводитель злобных Быков</a:t>
            </a:r>
          </a:p>
          <a:p>
            <a:pPr marL="0" indent="0">
              <a:buNone/>
            </a:pPr>
            <a:r>
              <a:rPr lang="ru-RU" dirty="0" smtClean="0"/>
              <a:t>Уничтожает персонажа самыми агрессивными способами</a:t>
            </a:r>
          </a:p>
          <a:p>
            <a:pPr marL="0" indent="0">
              <a:buNone/>
            </a:pPr>
            <a:r>
              <a:rPr lang="ru-RU" dirty="0" smtClean="0"/>
              <a:t>Имеет прокаченную пушку, способен стрелять тремя пулями сразу</a:t>
            </a:r>
          </a:p>
          <a:p>
            <a:pPr marL="0" indent="0">
              <a:buNone/>
            </a:pPr>
            <a:r>
              <a:rPr lang="ru-RU" dirty="0" smtClean="0"/>
              <a:t>Благодаря броне его намного сложнее победить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035" y="2097213"/>
            <a:ext cx="4017963" cy="3886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8556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P.e.a.k.s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8712" y="2222287"/>
            <a:ext cx="3842188" cy="3636511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152" y="2950546"/>
            <a:ext cx="5184846" cy="217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09324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D.o.o.r</a:t>
            </a:r>
            <a:r>
              <a:rPr lang="en-US" dirty="0" smtClean="0"/>
              <a:t>. &amp; </a:t>
            </a:r>
            <a:r>
              <a:rPr lang="en-US" dirty="0" err="1" smtClean="0"/>
              <a:t>B.u.t.t.o.n</a:t>
            </a:r>
            <a:r>
              <a:rPr lang="en-US" dirty="0" smtClean="0"/>
              <a:t>.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31175" y="589512"/>
            <a:ext cx="2790920" cy="276328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499" y="2628901"/>
            <a:ext cx="3466713" cy="341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7176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Перемещение по панелям над шипами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890" y="2130513"/>
            <a:ext cx="4782217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553954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38</TotalTime>
  <Words>138</Words>
  <Application>Microsoft Office PowerPoint</Application>
  <PresentationFormat>Произвольный</PresentationFormat>
  <Paragraphs>24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Цитаты</vt:lpstr>
      <vt:lpstr>B. U. L. L. E. T.</vt:lpstr>
      <vt:lpstr>W.a.l.l.</vt:lpstr>
      <vt:lpstr>S.t.a.i.r.</vt:lpstr>
      <vt:lpstr>T.h.e. h.e.r.o.</vt:lpstr>
      <vt:lpstr>B.U.L.L.e.t.s.</vt:lpstr>
      <vt:lpstr>B.O.S.S. B.U.L.L.e.t.</vt:lpstr>
      <vt:lpstr>P.e.a.k.s.</vt:lpstr>
      <vt:lpstr>D.o.o.r. &amp; B.u.t.t.o.n.</vt:lpstr>
      <vt:lpstr>Перемещение по панелям над шипами</vt:lpstr>
      <vt:lpstr>Провокация врагов убить друг друга</vt:lpstr>
      <vt:lpstr>Способность персонажа бегать спиной вперед</vt:lpstr>
      <vt:lpstr>Спасибо за внимание!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B. U. L. L. E. T.</dc:title>
  <dc:creator>student</dc:creator>
  <cp:lastModifiedBy>OneBeatTrue</cp:lastModifiedBy>
  <cp:revision>6</cp:revision>
  <dcterms:created xsi:type="dcterms:W3CDTF">2020-01-17T10:42:03Z</dcterms:created>
  <dcterms:modified xsi:type="dcterms:W3CDTF">2020-01-17T15:44:31Z</dcterms:modified>
</cp:coreProperties>
</file>