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3"/>
  </p:notesMasterIdLst>
  <p:sldIdLst>
    <p:sldId id="256" r:id="rId2"/>
    <p:sldId id="259" r:id="rId3"/>
    <p:sldId id="258" r:id="rId4"/>
    <p:sldId id="257" r:id="rId5"/>
    <p:sldId id="263" r:id="rId6"/>
    <p:sldId id="264" r:id="rId7"/>
    <p:sldId id="265" r:id="rId8"/>
    <p:sldId id="303" r:id="rId9"/>
    <p:sldId id="304" r:id="rId10"/>
    <p:sldId id="276" r:id="rId11"/>
    <p:sldId id="284" r:id="rId12"/>
  </p:sldIdLst>
  <p:sldSz cx="9144000" cy="5143500" type="screen16x9"/>
  <p:notesSz cx="6858000" cy="9144000"/>
  <p:embeddedFontLst>
    <p:embeddedFont>
      <p:font typeface="Advent Pro" panose="020B0604020202020204" charset="0"/>
      <p:regular r:id="rId14"/>
      <p:bold r:id="rId15"/>
      <p:italic r:id="rId16"/>
      <p:boldItalic r:id="rId17"/>
    </p:embeddedFont>
    <p:embeddedFont>
      <p:font typeface="Advent Pro SemiBold" panose="020B060402020202020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Roboto Slab" pitchFamily="2" charset="0"/>
      <p:regular r:id="rId26"/>
      <p:bold r:id="rId27"/>
    </p:embeddedFont>
    <p:embeddedFont>
      <p:font typeface="Roboto Slab Light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E0B306-2147-4817-9E29-A60136B5B79E}">
  <a:tblStyle styleId="{59E0B306-2147-4817-9E29-A60136B5B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7:55.1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24575,'29'0'0,"1"1"0,0 2 0,-1 1 0,31 8 0,14 9 0,-40-10 0,0-2 0,1-2 0,38 4 0,254-7 0,-168-7 0,-140 2 0,0 1 0,0 1 0,0 1 0,0 0 0,0 1 0,-1 1 0,1 1 0,19 8 0,-19-4-1365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7:59.3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24575,'586'12'0,"-85"-4"0,-356-8 0,-116 1 0,1 2 0,53 13 0,26 3 0,7-18 0,-78-2 0,71 8 0,-78 0 0,0 1 0,0 1 0,49 23 0,-55-20 0,1-1 0,0-2 0,1-1 0,0-1 0,40 6 0,-34-13 0,-17 0 0,33 4 0,-46-4 0,0 1 0,0-1 0,0 1 0,0 0 0,0 0 0,0 0 0,0 0 0,0 0 0,0 1 0,-1-1 0,1 1 0,-1 0 0,1 0 0,-1 0 0,0 0 0,4 4 0,-5-4 0,0 0 0,0 0 0,0 1 0,0-1 0,0 0 0,-1 0 0,1 1 0,-1-1 0,1 0 0,-1 1 0,0-1 0,0 1 0,0-1 0,0 0 0,0 1 0,-1-1 0,1 0 0,-1 1 0,1-1 0,-1 0 0,0 1 0,0-1 0,0 0 0,0 0 0,0 0 0,-1 0 0,1 0 0,-1 0 0,1 0 0,-1-1 0,-3 4 0,-2 1 0,0 0 0,-1 0 0,1-1 0,-1 1 0,0-2 0,-17 8 0,11-7 0,1 0 0,-1 1 0,1 1 0,0 0 0,0 1 0,1 1 0,0 0 0,-10 10 0,16-14 0,0 0 0,1-1 0,-1 0 0,-1 0 0,1 0 0,-1-1 0,1 0 0,-1 0 0,0-1 0,0 0 0,0 0 0,0 0 0,-12 0 0,-10 0 0,1-1 0,-35-4 0,15 1 0,-310 1 100,217 1-1565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8:03.7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24575,'5'4'0,"0"0"0,1 0 0,-1 0 0,1-1 0,0 0 0,0 0 0,0 0 0,0-1 0,0 0 0,1 0 0,-1 0 0,11 0 0,10 1 0,49-2 0,-45-1 0,1226-2 0,-1231 4 0,-1 0 0,0 2 0,35 10 0,-34-8 0,-1-1 0,1 0 0,35 0 0,-40-5 0,40 0 0,76 10 0,-104-5 0,-7-2 0,0 1 0,46 14 0,78 23 0,-118-31-227,0-1-1,1-2 1,-1-2-1,1 0 1,51-1-1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7:42.2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 23 24575,'1783'0'0,"-1746"-1"0,43-8 0,30-2 0,623 10 0,-352 3 0,2334-2 0,-2624 4 0,0 4 0,165 37 0,-196-34 0,2-3 0,62 1 0,125-10 0,-89-2 0,1051 3 0,-1179 2 0,39 6 0,20 2 0,38-10 0,24 1 0,-123 2 0,55 13 0,-53-8 0,41 3 0,-34-8 0,0 1 0,-1 2 0,0 1 0,0 2 0,36 15 0,-50-17 0,0 0 0,0-1 0,1-2 0,0 0 0,-1-2 0,46-1 0,-20 1 0,-36-2 0,0 2 0,0 0 0,0 1 0,0 0 0,0 1 0,-1 0 0,23 12 0,-29-13 0,0 0 0,-1 1 0,0 0 0,0 0 0,0 1 0,-1 0 0,1 0 0,-1 0 0,0 0 0,-1 1 0,1 0 0,-1 0 0,0 0 0,0 1 0,-1-1 0,4 12 0,-6-17 0,-1 0 0,0 1 0,1-1 0,-1 0 0,0 0 0,0 1 0,0-1 0,0 0 0,0 0 0,0 1 0,0-1 0,0 0 0,-1 1 0,1-1 0,0 0 0,-1 0 0,1 0 0,-1 0 0,1 1 0,-1-1 0,0 0 0,0 0 0,-1 1 0,0 0 0,0 0 0,0 0 0,0-1 0,-1 1 0,1-1 0,-1 0 0,1 0 0,-1 0 0,0 0 0,-3 1 0,-8 0 0,0 0 0,1 0 0,-21-1 0,31-1 0,-699-5 0,574-5 0,-3-1 0,108 11 0,1 0 0,-1-2 0,1-1 0,-33-7 0,11 0 0,-1 3 0,1 2 0,-1 1 0,-69 4 0,100 1 0,-20-3 0,1-1 0,-52-11 0,-21-3 0,-104-16 0,164 26 0,1 2 0,-1 2 0,-69 5 0,30 0 0,-1007-2 0,1070-2 0,0 0 0,1-1 0,-39-12 0,37 9 0,0 1 0,-1 1 0,-27-2 0,-372 5 0,194 3 0,-930-2 0,1133-1 0,0-2 0,1-1 0,-33-9 0,31 7 0,1 0 0,-1 2 0,-28-1 0,-645 5 0,294 2 0,-2369-2 0,2783 1 0,-1 1 0,1 0 0,-1 1 0,0-1 0,0 1 0,0 1 0,-1-1 0,1 1 0,-1 1 0,0-1 0,6 6 0,11 11 0,2 0 0,0-2 0,1-1 0,1-1 0,0-1 0,58 24 0,-66-34 0,51 19 0,104 23 0,-111-40 0,2-3 0,118-5 0,-70-3 0,619 3 0,-688 3 0,-1 1 0,45 10 0,-39-6 0,56 4 0,103-12 0,8 0 0,-179 4 0,55 11 0,26 4 0,292-15 0,-223-6 0,969 2 0,-1144 1 0,-1 0 0,1 0 0,-1 2 0,0-1 0,1 1 0,20 9 0,-18-6 0,-1-2 0,0-1 0,1 0 0,-1 0 0,27 0 0,57-4 0,-45-1 0,101 5 0,-125 0 0,-1 0 0,0 2 0,40 13 0,-21-3 0,-27-7 0,0-2 0,0 0 0,1-1 0,0-1 0,21 2 0,117 14 0,-15 0 0,-5-2 0,25 2 0,86 3 0,-33-2 0,-193-18 0,1 1 0,30 9 0,25 4 0,158 27 0,-225-41 0,0 0 0,0 0 0,13 6 0,25 7 0,21 1 0,-34-8 0,1-1 0,58 5 0,16-14 0,-75 0 0,-1 1 0,1 1 0,56 11 0,223 47 0,-269-52 0,0-2 0,78-2 0,47 5 0,-68 3 0,62 10 0,-160-19 0,1 0 0,0 0 0,-1 0 0,0 1 0,1 0 0,-1 0 0,0 1 0,-1 0 0,1 0 0,-1 0 0,1 1 0,-1-1 0,-1 1 0,1 1 0,-1-1 0,7 11 0,-9-13 0,0 1 0,0 0 0,0 0 0,0 0 0,-1 0 0,0 0 0,1 0 0,-2 0 0,1 0 0,0 1 0,-1-1 0,0 0 0,0 0 0,0 1 0,-1-1 0,1 0 0,-1 0 0,0 0 0,0 1 0,0-1 0,-1 0 0,0 0 0,1-1 0,-1 1 0,-1 0 0,1-1 0,-6 7 0,3-4 0,0 0 0,-1 0 0,0-1 0,0 0 0,0 0 0,-1-1 0,0 0 0,0 0 0,0 0 0,0-1 0,-12 4 0,3-3 0,0-1 0,0-1 0,-1 0 0,-26-1 0,-496-4 0,523 3 0,0 0 0,0-1 0,1-1 0,-1 0 0,1-1 0,-1-1 0,1 0 0,0-1 0,-28-14 0,34 14 0,-1 2 0,1-1 0,-1 1 0,0 1 0,-1 0 0,-16-2 0,-18-4 0,6-1 0,0 0 0,0 3 0,-43-2 0,-474 7 0,255 3 0,150-3 0,-170 3 0,318-2 0,-57 6 0,56-6 0,-1 1 0,1 0 0,-1 0 0,1 1 0,0-1 0,0 1 0,0 0 0,0 0 0,0 0 0,-6 5 0,9-6 0,0-1 0,1 1 0,-1-1 0,1 1 0,-1 0 0,1-1 0,-1 1 0,1 0 0,-1-1 0,1 1 0,-1 0 0,1-1 0,0 1 0,0 0 0,-1 0 0,1 0 0,0-1 0,0 1 0,0 0 0,0 0 0,0 0 0,0-1 0,0 1 0,0 0 0,0 0 0,0 0 0,1 0 0,0 1 0,0 0 0,0-1 0,0 1 0,0-1 0,0 0 0,0 1 0,1-1 0,-1 0 0,1 0 0,-1 1 0,3 0 0,5 3 0,-1-1 0,1 0 0,14 4 0,164 37 0,-138-34 0,1-3 0,99 4 0,-106-10 0,-27-1 0,0 2 0,-1 0 0,24 8 0,14 3 0,-39-11 0,0 0 0,0 0 0,-1 1 0,25 12 0,-34-15 0,-1 1 0,0 0 0,0 0 0,0 1 0,0-1 0,0 0 0,0 1 0,-1 0 0,1 0 0,-1 0 0,0 0 0,0 0 0,0 0 0,0 0 0,0 1 0,-1-1 0,0 1 0,0-1 0,0 1 0,0 0 0,0-1 0,0 1 0,-1 6 0,0 6 0,0 1 0,1 0 0,1 0 0,3 19 0,-3-30 0,-1-1 0,1 1 0,0-1 0,1 1 0,-1-1 0,1 0 0,0 0 0,0 0 0,1 0 0,0-1 0,-1 1 0,2-1 0,4 5 0,1-2 0,1 0 0,-1 0 0,1-1 0,0-1 0,0 0 0,1 0 0,0-1 0,19 4 0,-1-2 0,0-2 0,40 1 0,-66-5 0,0 0 0,0 0 0,0 0 0,0-1 0,0 1 0,0-1 0,0 0 0,0 0 0,0 0 0,5-3 0,-7 2 0,0 1 0,0-1 0,0 1 0,0-1 0,0 0 0,0 0 0,-1 0 0,1 0 0,-1 0 0,0 0 0,1 0 0,-1-1 0,0 1 0,0 0 0,0-1 0,-1 1 0,2-4 0,0-9 0,0 0 0,0 0 0,-2-27 0,-1 32 0,1-1 0,0 1 0,0-1 0,1 1 0,1-1 0,0 1 0,0 0 0,1-1 0,0 1 0,6-11 0,0 6 0,2 0 0,-1 0 0,2 1 0,0 1 0,1 0 0,0 1 0,0 0 0,17-11 0,130-73 0,-126 77 0,540-255 0,-564 270 0,-1 0 0,1-1 0,-1 0 0,0 0 0,0-1 0,12-10 0,-19 14 0,0 0 0,-1 0 0,1 0 0,-1 1 0,1-1 0,-1-1 0,0 1 0,0 0 0,0 0 0,0 0 0,0 0 0,-1-1 0,1 1 0,0-1 0,-1 1 0,0 0 0,0-1 0,0 1 0,0-1 0,0 1 0,0 0 0,0-1 0,-1 1 0,1 0 0,-1-1 0,0 1 0,0 0 0,0-1 0,0 1 0,0 0 0,0 0 0,0 0 0,-3-3 0,-4-5 0,0 1 0,0 0 0,0 1 0,-1 0 0,-1 0 0,-17-11 0,-71-36 0,51 30 0,-65-35 0,-119-46 0,193 88 0,30 13 0,-1 1 0,1 0 0,-1 0 0,1 1 0,-1 0 0,0 1 0,-13-2 0,20 4 0,0 0 0,0 0 0,1 0 0,-1 1 0,0-1 0,0 1 0,0-1 0,1 1 0,-1 0 0,0 0 0,0 0 0,1 0 0,-1 0 0,1 0 0,-1 0 0,1 0 0,-1 1 0,1-1 0,0 0 0,0 1 0,0-1 0,0 1 0,0 0 0,0-1 0,0 1 0,-1 2 0,-2 6 0,1 0 0,-1 0 0,-2 16 0,5-20 0,-17 88-188,-7 142-1,14 99-355,9-209 476,-2-67 150,-24 111 0,26-160 7,0 0 1,-1 0-1,-1 0 0,0 0 0,-9 15 1,11-20-68,-1-1 0,0 1 0,0-1 1,-1 0-1,1 0 0,-1-1 1,0 1-1,0-1 0,0 1 0,-1-1 1,1-1-1,-10 6 0,13-8-22,0 0 0,0 1 0,0-1 0,0 0 0,0 1 0,0-1 0,0 0 0,0 0 0,-1 0 0,1 0 0,0 0 0,0 0 0,0 0 0,0-1 0,0 1 0,0 0 0,0-1 0,-1 1 0,1-1 0,0 1 0,0-1 0,0 1 0,1-1 0,-1 1 0,0-1 0,0 0 0,0 0 0,0 0 0,1 1 0,-1-1 0,0 0 0,1 0 0,-1 0 0,0 0 0,1 0 0,0 0 0,-1-2 0,-3-5 0,2 0 0,-1-1 0,1 1 0,-1-10 0,-1-1 0,-1-1 0,-1 1 0,-14-31 0,16 42 0,0 0 0,0 1 0,-1 0 0,0 0 0,-1 1 0,1-1 0,-1 1 0,0 0 0,-8-5 0,3 2 0,1-1 0,0 0 0,1 0 0,-16-23 0,-16-16 0,29 35 0,1-1 0,1 0 0,0 0 0,-11-24 0,15 26 0,-1-1 0,-1 2 0,0-1 0,-1 1 0,0 0 0,0 1 0,-20-18 0,19 22 0,0-1 0,-1 2 0,0-1 0,-1 1 0,1 1 0,-1 0 0,0 1 0,0 0 0,-1 1 0,1 1 0,-1-1 0,1 2 0,-24-1 0,-64-5 0,57 2 0,-48 2 0,87 4 0,1-1 0,0 1 0,0 0 0,-1 0 0,1 0 0,0 0 0,0 1 0,0-1 0,0 1 0,0 0 0,0 0 0,1 0 0,-1 0 0,1 0 0,-1 0 0,1 1 0,0-1 0,0 1 0,-3 4 0,-3 7 0,0-1 0,-11 28 0,16-33 0,-2 5 0,1 1 0,0 1 0,0-1 0,2 0 0,-2 24 0,4 75 0,1-67 0,1 255 0,-3-375 0,2-98 0,-1 165 0,1 0 0,0 0 0,0 0 0,0 0 0,1 0 0,0 0 0,0 1 0,0-1 0,6-9 0,-6 13 0,0 0 0,0 0 0,1 1 0,-1-1 0,1 0 0,0 1 0,0 0 0,0 0 0,0-1 0,0 2 0,0-1 0,0 0 0,1 1 0,-1-1 0,0 1 0,1 0 0,-1 0 0,1 1 0,7-2 0,87 1 0,-68 2 0,50-6 0,25-10 0,222-21 0,-8 35 0,-313 0 0,2 2 0,1-1 0,-1 0 0,1-1 0,-1 0 0,1 0 0,-1-1 0,1 0 0,-1-1 0,0 1 0,0-2 0,8-3 0,-15 6 0,1 0 0,-1 0 0,0 0 0,0 0 0,0 0 0,0-1 0,0 1 0,-1 0 0,1 0 0,0-1 0,-1 1 0,1 0 0,0-1 0,-1 1 0,0 0 0,1-1 0,-1 1 0,0-1 0,0 1 0,1-1 0,-1 1 0,0-1 0,-1 1 0,1-1 0,0 1 0,0-1 0,-1 1 0,1 0 0,-1-1 0,1 1 0,-1 0 0,0-2 0,-3-5 0,0 0 0,-1 1 0,0-1 0,-7-7 0,5 6 0,-9-12 0,-16-19 0,3-1 0,-35-64 0,38 58 0,-2 1 0,-2 1 0,-1 2 0,-3 1 0,-74-72 0,103 109 0,0 1 0,0-1 0,-1 1 0,1 0 0,-1 1 0,0-1 0,1 1 0,-2 0 0,1 1 0,0-1 0,0 1 0,-1 0 0,0 1 0,1 0 0,-1 0 0,0 0 0,1 1 0,-14 1 0,18-1 0,0 1 0,0 0 0,-1 0 0,1 0 0,0 0 0,0 0 0,0 0 0,1 0 0,-1 1 0,0-1 0,0 1 0,1-1 0,-1 1 0,1 0 0,-1-1 0,1 1 0,0 0 0,0 0 0,0 0 0,0 0 0,0 0 0,0 0 0,0 0 0,1 1 0,-1-1 0,1 0 0,-1 0 0,1 3 0,-2 10 0,1 1 0,1-1 0,1 17 0,-1-16 0,4 417 0,-4-419 0,0-6 0,0-1 0,-1 0 0,0 1 0,0-1 0,0 0 0,-1 0 0,0 1 0,-1-1 0,1-1 0,-8 13 0,7-14 0,0-1 0,0 0 0,-1 0 0,1 0 0,-1 0 0,0-1 0,0 0 0,-1 0 0,1 0 0,-1 0 0,1 0 0,-1-1 0,0 0 0,0 0 0,-9 2 0,-35 8 0,23-6 0,1 0 0,0 2 0,0 1 0,-25 13 0,27-10 0,-1 2 0,2 1 0,-41 33 0,58-42 0,1-1 0,0 1 0,0 0 0,1 0 0,-1 0 0,2 0 0,-1 1 0,0-1 0,1 1 0,0-1 0,-1 13 0,0-7 0,0 0 0,-7 18 0,9-28 0,0 0 0,0 0 0,0 1 0,0-1 0,-1 0 0,1-1 0,-1 1 0,1 0 0,-1 0 0,0-1 0,1 1 0,-1-1 0,0 1 0,0-1 0,0 0 0,0 0 0,0 1 0,-1-2 0,1 1 0,-4 1 0,2-1 0,0-1 0,1 0 0,-1 0 0,0 0 0,0-1 0,0 1 0,0-1 0,0 0 0,1 0 0,-1 0 0,-5-3 0,-5-3 0,0-1 0,1 0 0,0-1 0,1 0 0,-15-14 0,17 12 0,0 0 0,0 0 0,1-1 0,1 0 0,-12-22 0,-27-71 0,21 45 0,-10-33 0,-10-22 0,39 102 0,0 1 0,0 0 0,-1 0 0,0 0 0,-1 1 0,-17-16 0,25 27 0,1 0 0,0 0 0,-1 0 0,1 0 0,0-1 0,-1 1 0,1 0 0,0 0 0,0 0 0,-1-1 0,1 1 0,0 0 0,0 0 0,-1-1 0,1 1 0,0 0 0,0-1 0,0 1 0,-1 0 0,1 0 0,0-1 0,0 1 0,0 0 0,0-1 0,0 1 0,0 0 0,0-1 0,0 1 0,0 0 0,0-1 0,0 1 0,0-1 0,0 1 0,0 0 0,0-1 0,0 1 0,0 0 0,0 0 0,1-1 0,-1 1 0,0 0 0,0-1 0,0 1 0,0 0 0,1-1 0,-1 1 0,0 0 0,0 0 0,1-1 0,-1 1 0,0 0 0,0 0 0,1 0 0,-1 0 0,0-1 0,1 1 0,-1 0 0,0 0 0,1 0 0,-1 0 0,0 0 0,1 0 0,-1 0 0,0 0 0,1 0 0,-1 0 0,1 0 0,32-2 0,-30 2 0,25 1-39,1 1 0,-1 2 0,53 14 0,85 36-292,-93-29 176,83 34 91,205 108-1,-349-161 143,-1 0-1,1 1 0,-1 1 0,15 12 0,-24-19-58,0 1 0,-1 0 0,1 0 0,0 0-1,-1 0 1,1 0 0,-1 1 0,0-1 0,0 0 0,0 1 0,0-1 0,0 0 0,1 4 0,-2-4-14,0 0 0,-1 0 1,1-1-1,0 1 0,0 0 0,-1-1 0,1 1 1,-1 0-1,1-1 0,-1 1 0,0 0 1,0-1-1,0 1 0,0-1 0,0 0 1,0 1-1,0-1 0,0 0 0,0 1 1,-1-1-1,1 0 0,-3 1 0,-12 8-5,-1-1 0,0 0 0,-1-1 0,1-1 0,-2-1 0,-29 6 0,2 0 0,11-2 0,1-2 0,-54 5 0,-90-10-1365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7:45.0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248 657 24575,'-8'-7'0,"0"0"0,0 1 0,-1 0 0,0 0 0,-11-5 0,9 5 0,0 0 0,-20-16 0,19 11 0,0-1 0,1-1 0,0 0 0,1 0 0,0-1 0,1-1 0,0 1 0,2-1 0,0-1 0,0 1 0,1-1 0,1 0 0,1-1 0,0 1 0,2-1 0,-1 0 0,1-28 0,2-25 0,-1 21 0,7-58 0,-6 104 0,1 0 0,-1 0 0,1 0 0,0 1 0,0-1 0,1 0 0,-1 0 0,1 1 0,-1-1 0,1 1 0,0 0 0,0-1 0,0 1 0,0 0 0,0 0 0,0 0 0,0 0 0,1 1 0,-1-1 0,1 1 0,0-1 0,-1 1 0,1 0 0,0 0 0,0 0 0,0 0 0,-1 1 0,1-1 0,0 1 0,5-1 0,1 0 0,0 1 0,1 0 0,-1 1 0,1-1 0,-1 2 0,0-1 0,0 2 0,14 3 0,-12-1 0,-1 0 0,1 0 0,-1 1 0,0 1 0,0 0 0,-1 0 0,0 0 0,0 1 0,-1 1 0,9 10 0,3 9 0,-1 0 0,18 36 0,20 32 0,-7-29 0,93 97 0,-120-138 0,-7-9 0,0-1 0,27 22 0,-36-33 0,0 0 0,0-1 0,0 0 0,1 0 0,0-1 0,-1 0 0,1-1 0,0 1 0,0-1 0,15 1 0,45 0 0,71-5 0,-37-1 0,58-11 0,-117 9 0,-32 3 0,-1 1 0,1-1 0,-1-1 0,0 0 0,0-1 0,0 0 0,0 0 0,15-9 0,-20 9 0,-1 1 0,1-1 0,-1 0 0,1 0 0,-1 0 0,0-1 0,-1 1 0,1-1 0,-1 0 0,0 0 0,0-1 0,0 1 0,-1 0 0,0-1 0,0 1 0,2-11 0,-2 5 0,0 1 0,-1-1 0,-1 0 0,1 0 0,-2-12 0,0 21 0,1-1 0,0 0 0,-1 0 0,0 0 0,1 0 0,-1 1 0,0-1 0,0 0 0,-1 1 0,1-1 0,-1 1 0,1-1 0,-1 1 0,0 0 0,0 0 0,0 0 0,0 0 0,0 0 0,0 0 0,0 0 0,-1 1 0,1-1 0,-6-2 0,7 4 0,0-1 0,0 1 0,0 0 0,0-1 0,0 1 0,0 0 0,0 0 0,-1 0 0,1 0 0,0-1 0,0 2 0,0-1 0,0 0 0,0 0 0,-1 0 0,1 0 0,0 1 0,0-1 0,0 1 0,0-1 0,0 1 0,0-1 0,-2 2 0,2-1 0,-1 1 0,1 0 0,0-1 0,0 1 0,0 0 0,-1 0 0,2 0 0,-1 0 0,0 0 0,0 0 0,1 0 0,-1 2 0,-1 8 0,0 0 0,1 0 0,1 20 0,0-24 0,3 63 0,0-42 0,-2 0 0,-2-1 0,-6 53 0,6-78 0,0 0 0,0 0 0,0 0 0,0 0 0,0 0 0,-1 0 0,0 0 0,1-1 0,-1 1 0,0 0 0,0-1 0,-1 0 0,1 1 0,0-1 0,-1 0 0,1 0 0,-1 0 0,0-1 0,0 1 0,0-1 0,0 1 0,-3 0 0,4-1 0,0-1 0,0 1 0,0-1 0,-1 0 0,1 0 0,0 0 0,0 0 0,0 0 0,0 0 0,-1 0 0,1-1 0,0 1 0,0-1 0,0 0 0,0 1 0,0-1 0,0 0 0,0 0 0,0 0 0,1-1 0,-1 1 0,0 0 0,1-1 0,-1 1 0,1-1 0,-1 1 0,1-1 0,0 0 0,-1 1 0,1-1 0,0 0 0,0 0 0,-1-3 0,0-2-170,0-1-1,0 1 0,0 0 1,1 0-1,0-1 0,1 1 1,0-8-1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8:11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0 158 24575,'4027'0'0,"-5107"0"0,1069-1 0,0 2 0,1-1 0,-1 2 0,0-1 0,0 1 0,-18 7 0,26-8 0,0 0 0,0 1 0,0 0 0,0-1 0,0 1 0,0 0 0,0 0 0,1 1 0,-1-1 0,1 1 0,0-1 0,0 1 0,0 0 0,0 0 0,0 0 0,0 0 0,1 0 0,-1 0 0,1 0 0,0 0 0,0 1 0,0-1 0,0 1 0,1-1 0,-1 4 0,1-5 0,0 1 0,0-1 0,0 0 0,1 0 0,-1 1 0,1-1 0,-1 0 0,1 0 0,0 0 0,-1 0 0,1 0 0,0 0 0,1 0 0,-1 0 0,0 0 0,0 0 0,1 0 0,-1-1 0,1 1 0,0-1 0,-1 1 0,1-1 0,0 1 0,0-1 0,0 0 0,0 0 0,0 0 0,0 0 0,0-1 0,0 1 0,0 0 0,0-1 0,4 1 0,8 2 0,0-2 0,0 1 0,-1-2 0,17 0 0,-24 0 0,-3 0 0,-1 0 0,1 0 0,0 0 0,0-1 0,0 1 0,0-1 0,-1 1 0,1-1 0,0 0 0,-1 0 0,1 0 0,0 0 0,-1-1 0,1 1 0,-1-1 0,0 1 0,1-1 0,-1 0 0,0 0 0,0 0 0,0 0 0,-1 0 0,1 0 0,0-1 0,-1 1 0,1-1 0,-1 1 0,0-1 0,0 1 0,0-1 0,0 0 0,0 0 0,-1 1 0,1-1 0,-1-5 0,3-34 86,-5-81 0,-1 48-1623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8:19.6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24575,'154'-1'0,"167"3"0,-217 8 0,24 0 0,1-11 0,58 2 0,-162 2 0,48 12 0,6 1 0,105 17 0,-139-23 0,-37-8 0,0 0 0,0 1 0,-1 0 0,1 0 0,-1 1 0,1 0 0,-1 0 0,0 0 0,-1 1 0,8 7 0,-7-7 0,0 0 0,0-1 0,1 0 0,0 0 0,-1-1 0,1 1 0,12 2 0,63 10 0,-61-12 0,64 17 0,-57-12 0,37 5 0,-58-13 0,0 0 0,0 1 0,0 0 0,-1 0 0,1 1 0,-1 0 0,0 0 0,11 7 0,-15-7 0,1-1 0,-1 1 0,0 0 0,0 0 0,0 0 0,0 1 0,-1-1 0,1 1 0,-1-1 0,0 1 0,0 0 0,0 0 0,-1 0 0,1 0 0,-1 0 0,0 0 0,1 7 0,-1-3 0,0 1 0,-1-1 0,1 0 0,-2 1 0,1-1 0,-1 0 0,0 0 0,-1 1 0,-2 7 0,2-11 0,0-1 0,0 0 0,0 0 0,0 0 0,-1 0 0,1 0 0,-1-1 0,0 1 0,0-1 0,0 1 0,-1-1 0,1 0 0,-1-1 0,0 1 0,0-1 0,0 1 0,-8 2 0,-2 0 49,0-1 0,0 0 0,-1-1-1,1-1 1,-1 0 0,-14-1 0,2 0-618,0-3 0,-36-5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8:32.3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24575,'24'25'0,"41"48"0,-57-63 0,-1 1 0,0 0 0,0 0 0,-1 1 0,7 18 0,-8-15 0,0 0 0,15 24 0,-18-35 0,0 0 0,1 0 0,-1-1 0,1 1 0,0-1 0,0 0 0,0 0 0,1 0 0,-1-1 0,1 1 0,0-1 0,-1 1 0,1-1 0,8 2 0,-11-3 0,0-1 0,0 1 0,0-1 0,0 0 0,0 0 0,1 0 0,-1 0 0,0 1 0,0-1 0,0-1 0,0 1 0,1 0 0,-1 0 0,0 0 0,0-1 0,0 1 0,0 0 0,0-1 0,0 1 0,0-1 0,0 0 0,0 1 0,2-2 0,-2 0 0,1 0 0,-1 0 0,1 0 0,-1 0 0,0 0 0,0 0 0,0 0 0,0 0 0,0 0 0,-1-1 0,1-2 0,1-8 0,0-1 0,-1 1 0,-2-20 0,1 24 0,-2-45-1365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1T02:58:41.5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 3534 24575,'-1'-125'0,"3"-137"0,0 235 0,2 1 0,2 1 0,9-33 0,-1 9 0,-7 13 0,-1-1 0,3-62 0,-10-76 0,-1 65 0,2-773 0,-1 868 0,-1 0 0,0 1 0,-1-1 0,-1 1 0,-5-15 0,4 13 0,0-1 0,1 1 0,-2-24 0,5 31 0,0-6 0,0 1 0,-1 0 0,0 0 0,-1 0 0,-8-24 0,5 24 0,2-2 0,0 1 0,1 0 0,0-1 0,0-23 0,4-84 0,1 48 0,-2-303 0,-1 358 0,-1 1 0,-2 0 0,0-1 0,0 2 0,-14-34 0,8 22 0,-8-33 0,16 55 0,-1 0 0,1 0 0,-2 0 0,-3-8 0,3 10 0,1-1 0,-1-1 0,2 1 0,-1 0 0,-1-12 0,1-13 0,1 0 0,4-35 0,-2-33 0,0 93-227,-1 0-1,-1 0 1,1 1-1,-1-1 1,-3-6-1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2c83dbae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2c83dbae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6e62f1ddc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6e62f1ddc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e552fcb8f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e552fcb8f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c83dbae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2c83dbae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2c83dbae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2c83dbae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2c83dbae3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2c83dbae3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2c83dbae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2c83dbae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2c9fc27ef_6_1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2c9fc27ef_6_1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45f3c1723_1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45f3c1723_1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45f3c1723_1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45f3c1723_1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5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45f3c1723_1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845f3c1723_1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99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591300" y="561250"/>
            <a:ext cx="35685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2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049675" y="974800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1049714" y="1312450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 idx="2"/>
          </p:nvPr>
        </p:nvSpPr>
        <p:spPr>
          <a:xfrm>
            <a:off x="5018138" y="974800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3"/>
          </p:nvPr>
        </p:nvSpPr>
        <p:spPr>
          <a:xfrm>
            <a:off x="5018165" y="1312450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4"/>
          </p:nvPr>
        </p:nvSpPr>
        <p:spPr>
          <a:xfrm>
            <a:off x="1049675" y="2116723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5"/>
          </p:nvPr>
        </p:nvSpPr>
        <p:spPr>
          <a:xfrm>
            <a:off x="1049714" y="2454375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6"/>
          </p:nvPr>
        </p:nvSpPr>
        <p:spPr>
          <a:xfrm>
            <a:off x="5018138" y="2116723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7"/>
          </p:nvPr>
        </p:nvSpPr>
        <p:spPr>
          <a:xfrm>
            <a:off x="5018165" y="2454375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8"/>
          </p:nvPr>
        </p:nvSpPr>
        <p:spPr>
          <a:xfrm>
            <a:off x="1049675" y="3258646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9"/>
          </p:nvPr>
        </p:nvSpPr>
        <p:spPr>
          <a:xfrm>
            <a:off x="1049714" y="3596299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13"/>
          </p:nvPr>
        </p:nvSpPr>
        <p:spPr>
          <a:xfrm>
            <a:off x="5018138" y="3258646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4"/>
          </p:nvPr>
        </p:nvSpPr>
        <p:spPr>
          <a:xfrm>
            <a:off x="5018165" y="3596299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20050" y="35719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3494960" y="35719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6279600" y="3571960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1492950" y="3155948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4267911" y="3155948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7052550" y="3155948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720050" y="1926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3494960" y="1926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9"/>
          </p:nvPr>
        </p:nvSpPr>
        <p:spPr>
          <a:xfrm>
            <a:off x="6279600" y="1926225"/>
            <a:ext cx="2154000" cy="7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3"/>
          </p:nvPr>
        </p:nvSpPr>
        <p:spPr>
          <a:xfrm>
            <a:off x="1492950" y="1510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4"/>
          </p:nvPr>
        </p:nvSpPr>
        <p:spPr>
          <a:xfrm>
            <a:off x="4267911" y="1510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5"/>
          </p:nvPr>
        </p:nvSpPr>
        <p:spPr>
          <a:xfrm>
            <a:off x="7052550" y="1510200"/>
            <a:ext cx="608100" cy="3021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ONE_COLUMN_TEXT_1_1_1_1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1166525" y="2167425"/>
            <a:ext cx="2875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1166525" y="3716351"/>
            <a:ext cx="2875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2305485" y="1489365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2305485" y="30405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5102276" y="2167425"/>
            <a:ext cx="2875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5102276" y="3716352"/>
            <a:ext cx="2875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6236347" y="1489365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6236347" y="30405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1_1_1_1_1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ctrTitle"/>
          </p:nvPr>
        </p:nvSpPr>
        <p:spPr>
          <a:xfrm flipH="1">
            <a:off x="720000" y="540000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 flipH="1">
            <a:off x="719900" y="2014925"/>
            <a:ext cx="3857400" cy="13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720000" y="3595425"/>
            <a:ext cx="39498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CREDITS: This presentation template was created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including icons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and infographics &amp; images by 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130" name="Google Shape;130;p19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noFill/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 flipH="1">
            <a:off x="720025" y="2518800"/>
            <a:ext cx="3016500" cy="20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noFill/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18225" y="48993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92611" y="3578537"/>
            <a:ext cx="2842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93100" y="3578549"/>
            <a:ext cx="2842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3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92611" y="3143025"/>
            <a:ext cx="284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93100" y="3143036"/>
            <a:ext cx="284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noFill/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cxnSp>
        <p:nvCxnSpPr>
          <p:cNvPr id="35" name="Google Shape;35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718225" y="41970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1676700" y="4197000"/>
            <a:ext cx="57906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1676700" y="1840775"/>
            <a:ext cx="5790600" cy="15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noFill/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718500" y="1261100"/>
            <a:ext cx="3853500" cy="25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 flipH="1">
            <a:off x="796800" y="3927375"/>
            <a:ext cx="37752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8737" y="343150"/>
            <a:ext cx="1179000" cy="81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10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BLANK_1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8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2800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Char char="●"/>
              <a:defRPr sz="18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2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718325" y="3904375"/>
            <a:ext cx="1989000" cy="371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ctrTitle"/>
          </p:nvPr>
        </p:nvSpPr>
        <p:spPr>
          <a:xfrm flipH="1">
            <a:off x="591300" y="561250"/>
            <a:ext cx="3568500" cy="32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Amazon Sales Analysis Project.</a:t>
            </a:r>
            <a:endParaRPr dirty="0"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1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 now!</a:t>
            </a:r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3995597" y="477466"/>
            <a:ext cx="4902966" cy="4170297"/>
            <a:chOff x="3995597" y="483903"/>
            <a:chExt cx="4902966" cy="4170297"/>
          </a:xfrm>
        </p:grpSpPr>
        <p:sp>
          <p:nvSpPr>
            <p:cNvPr id="143" name="Google Shape;143;p22"/>
            <p:cNvSpPr/>
            <p:nvPr/>
          </p:nvSpPr>
          <p:spPr>
            <a:xfrm>
              <a:off x="4943875" y="1453788"/>
              <a:ext cx="1440900" cy="625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6357625" y="747214"/>
              <a:ext cx="520800" cy="34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7735084" y="2136208"/>
              <a:ext cx="426900" cy="426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995597" y="2815300"/>
              <a:ext cx="4902966" cy="1831171"/>
            </a:xfrm>
            <a:custGeom>
              <a:avLst/>
              <a:gdLst/>
              <a:ahLst/>
              <a:cxnLst/>
              <a:rect l="l" t="t" r="r" b="b"/>
              <a:pathLst>
                <a:path w="121526" h="45385" extrusionOk="0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590299" y="3255520"/>
              <a:ext cx="2291774" cy="1390950"/>
            </a:xfrm>
            <a:custGeom>
              <a:avLst/>
              <a:gdLst/>
              <a:ahLst/>
              <a:cxnLst/>
              <a:rect l="l" t="t" r="r" b="b"/>
              <a:pathLst>
                <a:path w="57384" h="34826" extrusionOk="0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6501030" y="2950189"/>
              <a:ext cx="641646" cy="36000"/>
            </a:xfrm>
            <a:custGeom>
              <a:avLst/>
              <a:gdLst/>
              <a:ahLst/>
              <a:cxnLst/>
              <a:rect l="l" t="t" r="r" b="b"/>
              <a:pathLst>
                <a:path w="6470" h="363" extrusionOk="0">
                  <a:moveTo>
                    <a:pt x="179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82"/>
                    <a:pt x="81" y="363"/>
                    <a:pt x="179" y="363"/>
                  </a:cubicBezTo>
                  <a:lnTo>
                    <a:pt x="6470" y="363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7315027" y="2483390"/>
              <a:ext cx="213518" cy="466904"/>
            </a:xfrm>
            <a:custGeom>
              <a:avLst/>
              <a:gdLst/>
              <a:ahLst/>
              <a:cxnLst/>
              <a:rect l="l" t="t" r="r" b="b"/>
              <a:pathLst>
                <a:path w="2153" h="4708" extrusionOk="0">
                  <a:moveTo>
                    <a:pt x="1" y="0"/>
                  </a:moveTo>
                  <a:lnTo>
                    <a:pt x="1" y="4707"/>
                  </a:lnTo>
                  <a:lnTo>
                    <a:pt x="1206" y="4707"/>
                  </a:lnTo>
                  <a:lnTo>
                    <a:pt x="2136" y="161"/>
                  </a:lnTo>
                  <a:cubicBezTo>
                    <a:pt x="2153" y="77"/>
                    <a:pt x="2089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142569" y="2950189"/>
              <a:ext cx="292063" cy="36000"/>
            </a:xfrm>
            <a:custGeom>
              <a:avLst/>
              <a:gdLst/>
              <a:ahLst/>
              <a:cxnLst/>
              <a:rect l="l" t="t" r="r" b="b"/>
              <a:pathLst>
                <a:path w="2945" h="363" extrusionOk="0">
                  <a:moveTo>
                    <a:pt x="1" y="0"/>
                  </a:moveTo>
                  <a:lnTo>
                    <a:pt x="1" y="363"/>
                  </a:lnTo>
                  <a:lnTo>
                    <a:pt x="2915" y="363"/>
                  </a:lnTo>
                  <a:cubicBezTo>
                    <a:pt x="2932" y="363"/>
                    <a:pt x="2945" y="349"/>
                    <a:pt x="2945" y="33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6728727" y="2483390"/>
              <a:ext cx="773248" cy="466904"/>
            </a:xfrm>
            <a:custGeom>
              <a:avLst/>
              <a:gdLst/>
              <a:ahLst/>
              <a:cxnLst/>
              <a:rect l="l" t="t" r="r" b="b"/>
              <a:pathLst>
                <a:path w="7797" h="4708" extrusionOk="0">
                  <a:moveTo>
                    <a:pt x="1135" y="0"/>
                  </a:moveTo>
                  <a:cubicBezTo>
                    <a:pt x="1035" y="0"/>
                    <a:pt x="948" y="74"/>
                    <a:pt x="928" y="172"/>
                  </a:cubicBezTo>
                  <a:lnTo>
                    <a:pt x="1" y="4707"/>
                  </a:lnTo>
                  <a:lnTo>
                    <a:pt x="6833" y="4707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6754710" y="2503720"/>
              <a:ext cx="720984" cy="426541"/>
            </a:xfrm>
            <a:custGeom>
              <a:avLst/>
              <a:gdLst/>
              <a:ahLst/>
              <a:cxnLst/>
              <a:rect l="l" t="t" r="r" b="b"/>
              <a:pathLst>
                <a:path w="7270" h="4301" extrusionOk="0">
                  <a:moveTo>
                    <a:pt x="974" y="0"/>
                  </a:moveTo>
                  <a:cubicBezTo>
                    <a:pt x="910" y="0"/>
                    <a:pt x="857" y="44"/>
                    <a:pt x="844" y="104"/>
                  </a:cubicBezTo>
                  <a:lnTo>
                    <a:pt x="18" y="4143"/>
                  </a:lnTo>
                  <a:cubicBezTo>
                    <a:pt x="1" y="4223"/>
                    <a:pt x="64" y="4301"/>
                    <a:pt x="148" y="4301"/>
                  </a:cubicBezTo>
                  <a:lnTo>
                    <a:pt x="6295" y="4301"/>
                  </a:lnTo>
                  <a:cubicBezTo>
                    <a:pt x="6360" y="4301"/>
                    <a:pt x="6413" y="4257"/>
                    <a:pt x="6426" y="4193"/>
                  </a:cubicBezTo>
                  <a:lnTo>
                    <a:pt x="7252" y="158"/>
                  </a:lnTo>
                  <a:cubicBezTo>
                    <a:pt x="7269" y="77"/>
                    <a:pt x="7206" y="0"/>
                    <a:pt x="71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7033778" y="2570958"/>
              <a:ext cx="139536" cy="309418"/>
            </a:xfrm>
            <a:custGeom>
              <a:avLst/>
              <a:gdLst/>
              <a:ahLst/>
              <a:cxnLst/>
              <a:rect l="l" t="t" r="r" b="b"/>
              <a:pathLst>
                <a:path w="1407" h="3120" extrusionOk="0">
                  <a:moveTo>
                    <a:pt x="819" y="0"/>
                  </a:moveTo>
                  <a:lnTo>
                    <a:pt x="796" y="222"/>
                  </a:lnTo>
                  <a:cubicBezTo>
                    <a:pt x="614" y="229"/>
                    <a:pt x="464" y="282"/>
                    <a:pt x="349" y="390"/>
                  </a:cubicBezTo>
                  <a:cubicBezTo>
                    <a:pt x="232" y="494"/>
                    <a:pt x="165" y="638"/>
                    <a:pt x="145" y="820"/>
                  </a:cubicBezTo>
                  <a:cubicBezTo>
                    <a:pt x="141" y="860"/>
                    <a:pt x="137" y="897"/>
                    <a:pt x="137" y="930"/>
                  </a:cubicBezTo>
                  <a:cubicBezTo>
                    <a:pt x="137" y="1010"/>
                    <a:pt x="151" y="1081"/>
                    <a:pt x="171" y="1145"/>
                  </a:cubicBezTo>
                  <a:cubicBezTo>
                    <a:pt x="205" y="1232"/>
                    <a:pt x="258" y="1317"/>
                    <a:pt x="339" y="1397"/>
                  </a:cubicBezTo>
                  <a:lnTo>
                    <a:pt x="738" y="1793"/>
                  </a:lnTo>
                  <a:cubicBezTo>
                    <a:pt x="776" y="1830"/>
                    <a:pt x="802" y="1861"/>
                    <a:pt x="822" y="1884"/>
                  </a:cubicBezTo>
                  <a:cubicBezTo>
                    <a:pt x="842" y="1904"/>
                    <a:pt x="867" y="1934"/>
                    <a:pt x="890" y="1968"/>
                  </a:cubicBezTo>
                  <a:cubicBezTo>
                    <a:pt x="917" y="2005"/>
                    <a:pt x="933" y="2035"/>
                    <a:pt x="943" y="2065"/>
                  </a:cubicBezTo>
                  <a:cubicBezTo>
                    <a:pt x="957" y="2095"/>
                    <a:pt x="963" y="2132"/>
                    <a:pt x="971" y="2172"/>
                  </a:cubicBezTo>
                  <a:cubicBezTo>
                    <a:pt x="974" y="2196"/>
                    <a:pt x="977" y="2219"/>
                    <a:pt x="977" y="2243"/>
                  </a:cubicBezTo>
                  <a:cubicBezTo>
                    <a:pt x="977" y="2259"/>
                    <a:pt x="974" y="2280"/>
                    <a:pt x="974" y="2304"/>
                  </a:cubicBezTo>
                  <a:cubicBezTo>
                    <a:pt x="960" y="2404"/>
                    <a:pt x="930" y="2485"/>
                    <a:pt x="873" y="2538"/>
                  </a:cubicBezTo>
                  <a:cubicBezTo>
                    <a:pt x="816" y="2589"/>
                    <a:pt x="742" y="2615"/>
                    <a:pt x="645" y="2615"/>
                  </a:cubicBezTo>
                  <a:cubicBezTo>
                    <a:pt x="574" y="2615"/>
                    <a:pt x="517" y="2602"/>
                    <a:pt x="473" y="2569"/>
                  </a:cubicBezTo>
                  <a:cubicBezTo>
                    <a:pt x="427" y="2538"/>
                    <a:pt x="393" y="2495"/>
                    <a:pt x="373" y="2437"/>
                  </a:cubicBezTo>
                  <a:cubicBezTo>
                    <a:pt x="349" y="2384"/>
                    <a:pt x="336" y="2324"/>
                    <a:pt x="329" y="2263"/>
                  </a:cubicBezTo>
                  <a:cubicBezTo>
                    <a:pt x="326" y="2223"/>
                    <a:pt x="323" y="2176"/>
                    <a:pt x="323" y="2126"/>
                  </a:cubicBezTo>
                  <a:cubicBezTo>
                    <a:pt x="323" y="2102"/>
                    <a:pt x="323" y="2078"/>
                    <a:pt x="326" y="2051"/>
                  </a:cubicBezTo>
                  <a:lnTo>
                    <a:pt x="326" y="2051"/>
                  </a:lnTo>
                  <a:lnTo>
                    <a:pt x="0" y="2139"/>
                  </a:lnTo>
                  <a:lnTo>
                    <a:pt x="0" y="2199"/>
                  </a:lnTo>
                  <a:cubicBezTo>
                    <a:pt x="0" y="2400"/>
                    <a:pt x="44" y="2566"/>
                    <a:pt x="131" y="2686"/>
                  </a:cubicBezTo>
                  <a:cubicBezTo>
                    <a:pt x="225" y="2820"/>
                    <a:pt x="379" y="2891"/>
                    <a:pt x="591" y="2894"/>
                  </a:cubicBezTo>
                  <a:lnTo>
                    <a:pt x="568" y="3119"/>
                  </a:lnTo>
                  <a:lnTo>
                    <a:pt x="678" y="3119"/>
                  </a:lnTo>
                  <a:lnTo>
                    <a:pt x="701" y="2891"/>
                  </a:lnTo>
                  <a:cubicBezTo>
                    <a:pt x="867" y="2871"/>
                    <a:pt x="1004" y="2810"/>
                    <a:pt x="1112" y="2699"/>
                  </a:cubicBezTo>
                  <a:cubicBezTo>
                    <a:pt x="1222" y="2592"/>
                    <a:pt x="1286" y="2451"/>
                    <a:pt x="1302" y="2273"/>
                  </a:cubicBezTo>
                  <a:cubicBezTo>
                    <a:pt x="1306" y="2243"/>
                    <a:pt x="1310" y="2213"/>
                    <a:pt x="1310" y="2183"/>
                  </a:cubicBezTo>
                  <a:cubicBezTo>
                    <a:pt x="1310" y="2068"/>
                    <a:pt x="1286" y="1968"/>
                    <a:pt x="1245" y="1873"/>
                  </a:cubicBezTo>
                  <a:cubicBezTo>
                    <a:pt x="1189" y="1756"/>
                    <a:pt x="1108" y="1645"/>
                    <a:pt x="1004" y="1541"/>
                  </a:cubicBezTo>
                  <a:lnTo>
                    <a:pt x="601" y="1145"/>
                  </a:lnTo>
                  <a:cubicBezTo>
                    <a:pt x="544" y="1088"/>
                    <a:pt x="507" y="1035"/>
                    <a:pt x="487" y="981"/>
                  </a:cubicBezTo>
                  <a:cubicBezTo>
                    <a:pt x="470" y="940"/>
                    <a:pt x="460" y="897"/>
                    <a:pt x="460" y="846"/>
                  </a:cubicBezTo>
                  <a:cubicBezTo>
                    <a:pt x="460" y="826"/>
                    <a:pt x="464" y="809"/>
                    <a:pt x="464" y="789"/>
                  </a:cubicBezTo>
                  <a:cubicBezTo>
                    <a:pt x="484" y="604"/>
                    <a:pt x="594" y="507"/>
                    <a:pt x="796" y="494"/>
                  </a:cubicBezTo>
                  <a:lnTo>
                    <a:pt x="826" y="494"/>
                  </a:lnTo>
                  <a:cubicBezTo>
                    <a:pt x="876" y="494"/>
                    <a:pt x="923" y="504"/>
                    <a:pt x="960" y="524"/>
                  </a:cubicBezTo>
                  <a:cubicBezTo>
                    <a:pt x="1004" y="547"/>
                    <a:pt x="1034" y="584"/>
                    <a:pt x="1054" y="632"/>
                  </a:cubicBezTo>
                  <a:cubicBezTo>
                    <a:pt x="1074" y="679"/>
                    <a:pt x="1088" y="733"/>
                    <a:pt x="1095" y="786"/>
                  </a:cubicBezTo>
                  <a:cubicBezTo>
                    <a:pt x="1098" y="823"/>
                    <a:pt x="1101" y="863"/>
                    <a:pt x="1101" y="907"/>
                  </a:cubicBezTo>
                  <a:cubicBezTo>
                    <a:pt x="1101" y="930"/>
                    <a:pt x="1101" y="954"/>
                    <a:pt x="1098" y="981"/>
                  </a:cubicBezTo>
                  <a:lnTo>
                    <a:pt x="1406" y="897"/>
                  </a:lnTo>
                  <a:lnTo>
                    <a:pt x="1406" y="874"/>
                  </a:lnTo>
                  <a:cubicBezTo>
                    <a:pt x="1406" y="665"/>
                    <a:pt x="1370" y="511"/>
                    <a:pt x="1293" y="403"/>
                  </a:cubicBezTo>
                  <a:cubicBezTo>
                    <a:pt x="1212" y="296"/>
                    <a:pt x="1084" y="232"/>
                    <a:pt x="907" y="222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6523938" y="3069690"/>
              <a:ext cx="1032584" cy="46314"/>
            </a:xfrm>
            <a:custGeom>
              <a:avLst/>
              <a:gdLst/>
              <a:ahLst/>
              <a:cxnLst/>
              <a:rect l="l" t="t" r="r" b="b"/>
              <a:pathLst>
                <a:path w="10412" h="467" extrusionOk="0">
                  <a:moveTo>
                    <a:pt x="1" y="0"/>
                  </a:moveTo>
                  <a:lnTo>
                    <a:pt x="1" y="467"/>
                  </a:lnTo>
                  <a:lnTo>
                    <a:pt x="10412" y="46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6403445" y="2986089"/>
              <a:ext cx="1275259" cy="93718"/>
            </a:xfrm>
            <a:custGeom>
              <a:avLst/>
              <a:gdLst/>
              <a:ahLst/>
              <a:cxnLst/>
              <a:rect l="l" t="t" r="r" b="b"/>
              <a:pathLst>
                <a:path w="12859" h="945" extrusionOk="0">
                  <a:moveTo>
                    <a:pt x="471" y="1"/>
                  </a:moveTo>
                  <a:cubicBezTo>
                    <a:pt x="213" y="1"/>
                    <a:pt x="1" y="213"/>
                    <a:pt x="1" y="470"/>
                  </a:cubicBezTo>
                  <a:cubicBezTo>
                    <a:pt x="1" y="732"/>
                    <a:pt x="213" y="944"/>
                    <a:pt x="471" y="944"/>
                  </a:cubicBezTo>
                  <a:lnTo>
                    <a:pt x="12386" y="944"/>
                  </a:lnTo>
                  <a:cubicBezTo>
                    <a:pt x="12648" y="944"/>
                    <a:pt x="12859" y="732"/>
                    <a:pt x="12859" y="470"/>
                  </a:cubicBezTo>
                  <a:cubicBezTo>
                    <a:pt x="12859" y="213"/>
                    <a:pt x="12648" y="1"/>
                    <a:pt x="1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5099344" y="1598287"/>
              <a:ext cx="359996" cy="36694"/>
            </a:xfrm>
            <a:custGeom>
              <a:avLst/>
              <a:gdLst/>
              <a:ahLst/>
              <a:cxnLst/>
              <a:rect l="l" t="t" r="r" b="b"/>
              <a:pathLst>
                <a:path w="3630" h="370" extrusionOk="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099344" y="1741094"/>
              <a:ext cx="1143062" cy="36396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5099344" y="1883603"/>
              <a:ext cx="1143062" cy="36396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4838171" y="509886"/>
              <a:ext cx="426938" cy="282443"/>
            </a:xfrm>
            <a:custGeom>
              <a:avLst/>
              <a:gdLst/>
              <a:ahLst/>
              <a:cxnLst/>
              <a:rect l="l" t="t" r="r" b="b"/>
              <a:pathLst>
                <a:path w="4305" h="2848" extrusionOk="0">
                  <a:moveTo>
                    <a:pt x="1" y="0"/>
                  </a:moveTo>
                  <a:lnTo>
                    <a:pt x="1" y="2800"/>
                  </a:lnTo>
                  <a:cubicBezTo>
                    <a:pt x="1" y="2827"/>
                    <a:pt x="24" y="2847"/>
                    <a:pt x="51" y="2847"/>
                  </a:cubicBezTo>
                  <a:lnTo>
                    <a:pt x="4305" y="2847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838171" y="483903"/>
              <a:ext cx="426938" cy="52066"/>
            </a:xfrm>
            <a:custGeom>
              <a:avLst/>
              <a:gdLst/>
              <a:ahLst/>
              <a:cxnLst/>
              <a:rect l="l" t="t" r="r" b="b"/>
              <a:pathLst>
                <a:path w="4305" h="525" extrusionOk="0">
                  <a:moveTo>
                    <a:pt x="263" y="1"/>
                  </a:moveTo>
                  <a:cubicBezTo>
                    <a:pt x="118" y="1"/>
                    <a:pt x="1" y="117"/>
                    <a:pt x="1" y="262"/>
                  </a:cubicBezTo>
                  <a:cubicBezTo>
                    <a:pt x="1" y="407"/>
                    <a:pt x="118" y="524"/>
                    <a:pt x="263" y="524"/>
                  </a:cubicBezTo>
                  <a:lnTo>
                    <a:pt x="4305" y="524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869510" y="506217"/>
              <a:ext cx="395599" cy="7339"/>
            </a:xfrm>
            <a:custGeom>
              <a:avLst/>
              <a:gdLst/>
              <a:ahLst/>
              <a:cxnLst/>
              <a:rect l="l" t="t" r="r" b="b"/>
              <a:pathLst>
                <a:path w="3989" h="74" extrusionOk="0">
                  <a:moveTo>
                    <a:pt x="1" y="0"/>
                  </a:moveTo>
                  <a:lnTo>
                    <a:pt x="1" y="74"/>
                  </a:lnTo>
                  <a:lnTo>
                    <a:pt x="3989" y="74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5012911" y="577818"/>
              <a:ext cx="77355" cy="177816"/>
            </a:xfrm>
            <a:custGeom>
              <a:avLst/>
              <a:gdLst/>
              <a:ahLst/>
              <a:cxnLst/>
              <a:rect l="l" t="t" r="r" b="b"/>
              <a:pathLst>
                <a:path w="780" h="1793" extrusionOk="0">
                  <a:moveTo>
                    <a:pt x="354" y="0"/>
                  </a:moveTo>
                  <a:lnTo>
                    <a:pt x="354" y="137"/>
                  </a:lnTo>
                  <a:cubicBezTo>
                    <a:pt x="247" y="144"/>
                    <a:pt x="159" y="178"/>
                    <a:pt x="98" y="242"/>
                  </a:cubicBezTo>
                  <a:cubicBezTo>
                    <a:pt x="35" y="306"/>
                    <a:pt x="5" y="389"/>
                    <a:pt x="5" y="500"/>
                  </a:cubicBezTo>
                  <a:cubicBezTo>
                    <a:pt x="5" y="580"/>
                    <a:pt x="18" y="648"/>
                    <a:pt x="45" y="701"/>
                  </a:cubicBezTo>
                  <a:cubicBezTo>
                    <a:pt x="75" y="755"/>
                    <a:pt x="115" y="809"/>
                    <a:pt x="172" y="859"/>
                  </a:cubicBezTo>
                  <a:lnTo>
                    <a:pt x="367" y="1028"/>
                  </a:lnTo>
                  <a:cubicBezTo>
                    <a:pt x="394" y="1051"/>
                    <a:pt x="414" y="1071"/>
                    <a:pt x="431" y="1088"/>
                  </a:cubicBezTo>
                  <a:cubicBezTo>
                    <a:pt x="448" y="1104"/>
                    <a:pt x="464" y="1124"/>
                    <a:pt x="478" y="1144"/>
                  </a:cubicBezTo>
                  <a:cubicBezTo>
                    <a:pt x="495" y="1169"/>
                    <a:pt x="504" y="1192"/>
                    <a:pt x="515" y="1219"/>
                  </a:cubicBezTo>
                  <a:cubicBezTo>
                    <a:pt x="521" y="1242"/>
                    <a:pt x="525" y="1273"/>
                    <a:pt x="525" y="1302"/>
                  </a:cubicBezTo>
                  <a:cubicBezTo>
                    <a:pt x="525" y="1346"/>
                    <a:pt x="515" y="1380"/>
                    <a:pt x="495" y="1403"/>
                  </a:cubicBezTo>
                  <a:cubicBezTo>
                    <a:pt x="475" y="1430"/>
                    <a:pt x="444" y="1440"/>
                    <a:pt x="404" y="1440"/>
                  </a:cubicBezTo>
                  <a:cubicBezTo>
                    <a:pt x="297" y="1440"/>
                    <a:pt x="243" y="1343"/>
                    <a:pt x="236" y="1148"/>
                  </a:cubicBezTo>
                  <a:lnTo>
                    <a:pt x="1" y="1198"/>
                  </a:lnTo>
                  <a:cubicBezTo>
                    <a:pt x="15" y="1491"/>
                    <a:pt x="142" y="1638"/>
                    <a:pt x="388" y="1648"/>
                  </a:cubicBezTo>
                  <a:lnTo>
                    <a:pt x="388" y="1793"/>
                  </a:lnTo>
                  <a:lnTo>
                    <a:pt x="461" y="1793"/>
                  </a:lnTo>
                  <a:lnTo>
                    <a:pt x="461" y="1645"/>
                  </a:lnTo>
                  <a:cubicBezTo>
                    <a:pt x="558" y="1635"/>
                    <a:pt x="636" y="1598"/>
                    <a:pt x="693" y="1531"/>
                  </a:cubicBezTo>
                  <a:cubicBezTo>
                    <a:pt x="753" y="1467"/>
                    <a:pt x="780" y="1383"/>
                    <a:pt x="780" y="1285"/>
                  </a:cubicBezTo>
                  <a:cubicBezTo>
                    <a:pt x="780" y="1239"/>
                    <a:pt x="777" y="1195"/>
                    <a:pt x="763" y="1152"/>
                  </a:cubicBezTo>
                  <a:cubicBezTo>
                    <a:pt x="753" y="1111"/>
                    <a:pt x="736" y="1071"/>
                    <a:pt x="716" y="1037"/>
                  </a:cubicBezTo>
                  <a:cubicBezTo>
                    <a:pt x="693" y="1000"/>
                    <a:pt x="670" y="970"/>
                    <a:pt x="645" y="943"/>
                  </a:cubicBezTo>
                  <a:cubicBezTo>
                    <a:pt x="622" y="916"/>
                    <a:pt x="595" y="887"/>
                    <a:pt x="562" y="859"/>
                  </a:cubicBezTo>
                  <a:lnTo>
                    <a:pt x="371" y="692"/>
                  </a:lnTo>
                  <a:cubicBezTo>
                    <a:pt x="330" y="655"/>
                    <a:pt x="300" y="621"/>
                    <a:pt x="283" y="591"/>
                  </a:cubicBezTo>
                  <a:cubicBezTo>
                    <a:pt x="263" y="560"/>
                    <a:pt x="256" y="524"/>
                    <a:pt x="256" y="473"/>
                  </a:cubicBezTo>
                  <a:cubicBezTo>
                    <a:pt x="256" y="433"/>
                    <a:pt x="267" y="403"/>
                    <a:pt x="287" y="379"/>
                  </a:cubicBezTo>
                  <a:cubicBezTo>
                    <a:pt x="307" y="352"/>
                    <a:pt x="337" y="339"/>
                    <a:pt x="377" y="339"/>
                  </a:cubicBezTo>
                  <a:cubicBezTo>
                    <a:pt x="383" y="338"/>
                    <a:pt x="388" y="337"/>
                    <a:pt x="394" y="337"/>
                  </a:cubicBezTo>
                  <a:cubicBezTo>
                    <a:pt x="410" y="337"/>
                    <a:pt x="426" y="341"/>
                    <a:pt x="441" y="349"/>
                  </a:cubicBezTo>
                  <a:cubicBezTo>
                    <a:pt x="458" y="356"/>
                    <a:pt x="471" y="366"/>
                    <a:pt x="481" y="383"/>
                  </a:cubicBezTo>
                  <a:cubicBezTo>
                    <a:pt x="492" y="396"/>
                    <a:pt x="498" y="413"/>
                    <a:pt x="504" y="436"/>
                  </a:cubicBezTo>
                  <a:cubicBezTo>
                    <a:pt x="512" y="460"/>
                    <a:pt x="518" y="480"/>
                    <a:pt x="518" y="504"/>
                  </a:cubicBezTo>
                  <a:cubicBezTo>
                    <a:pt x="521" y="524"/>
                    <a:pt x="525" y="551"/>
                    <a:pt x="525" y="580"/>
                  </a:cubicBezTo>
                  <a:lnTo>
                    <a:pt x="757" y="534"/>
                  </a:lnTo>
                  <a:cubicBezTo>
                    <a:pt x="753" y="480"/>
                    <a:pt x="743" y="430"/>
                    <a:pt x="733" y="389"/>
                  </a:cubicBezTo>
                  <a:cubicBezTo>
                    <a:pt x="720" y="346"/>
                    <a:pt x="703" y="306"/>
                    <a:pt x="679" y="269"/>
                  </a:cubicBezTo>
                  <a:cubicBezTo>
                    <a:pt x="656" y="228"/>
                    <a:pt x="622" y="198"/>
                    <a:pt x="582" y="178"/>
                  </a:cubicBezTo>
                  <a:cubicBezTo>
                    <a:pt x="541" y="154"/>
                    <a:pt x="492" y="141"/>
                    <a:pt x="431" y="137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F6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6485139" y="839138"/>
              <a:ext cx="265782" cy="163238"/>
            </a:xfrm>
            <a:custGeom>
              <a:avLst/>
              <a:gdLst/>
              <a:ahLst/>
              <a:cxnLst/>
              <a:rect l="l" t="t" r="r" b="b"/>
              <a:pathLst>
                <a:path w="2680" h="1646" extrusionOk="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6502098" y="1002275"/>
              <a:ext cx="39768" cy="39669"/>
            </a:xfrm>
            <a:custGeom>
              <a:avLst/>
              <a:gdLst/>
              <a:ahLst/>
              <a:cxnLst/>
              <a:rect l="l" t="t" r="r" b="b"/>
              <a:pathLst>
                <a:path w="401" h="400" extrusionOk="0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6693895" y="1002275"/>
              <a:ext cx="40066" cy="39669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6462132" y="839138"/>
              <a:ext cx="225221" cy="130908"/>
            </a:xfrm>
            <a:custGeom>
              <a:avLst/>
              <a:gdLst/>
              <a:ahLst/>
              <a:cxnLst/>
              <a:rect l="l" t="t" r="r" b="b"/>
              <a:pathLst>
                <a:path w="2271" h="1320" extrusionOk="0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8068075" y="578332"/>
              <a:ext cx="270047" cy="166907"/>
            </a:xfrm>
            <a:custGeom>
              <a:avLst/>
              <a:gdLst/>
              <a:ahLst/>
              <a:cxnLst/>
              <a:rect l="l" t="t" r="r" b="b"/>
              <a:pathLst>
                <a:path w="2723" h="1683" extrusionOk="0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7180810" y="1453805"/>
              <a:ext cx="444194" cy="265782"/>
            </a:xfrm>
            <a:custGeom>
              <a:avLst/>
              <a:gdLst/>
              <a:ahLst/>
              <a:cxnLst/>
              <a:rect l="l" t="t" r="r" b="b"/>
              <a:pathLst>
                <a:path w="4479" h="2680" extrusionOk="0">
                  <a:moveTo>
                    <a:pt x="58" y="1"/>
                  </a:moveTo>
                  <a:cubicBezTo>
                    <a:pt x="27" y="1"/>
                    <a:pt x="1" y="28"/>
                    <a:pt x="1" y="61"/>
                  </a:cubicBezTo>
                  <a:lnTo>
                    <a:pt x="1" y="2623"/>
                  </a:lnTo>
                  <a:cubicBezTo>
                    <a:pt x="1" y="2656"/>
                    <a:pt x="27" y="2680"/>
                    <a:pt x="58" y="2680"/>
                  </a:cubicBezTo>
                  <a:lnTo>
                    <a:pt x="4419" y="2680"/>
                  </a:lnTo>
                  <a:cubicBezTo>
                    <a:pt x="4452" y="2680"/>
                    <a:pt x="4479" y="2656"/>
                    <a:pt x="4479" y="2623"/>
                  </a:cubicBezTo>
                  <a:lnTo>
                    <a:pt x="4479" y="61"/>
                  </a:lnTo>
                  <a:cubicBezTo>
                    <a:pt x="4479" y="28"/>
                    <a:pt x="4452" y="1"/>
                    <a:pt x="4419" y="1"/>
                  </a:cubicBez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22"/>
            <p:cNvCxnSpPr/>
            <p:nvPr/>
          </p:nvCxnSpPr>
          <p:spPr>
            <a:xfrm rot="10800000">
              <a:off x="5891350" y="3287700"/>
              <a:ext cx="0" cy="136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22"/>
            <p:cNvSpPr/>
            <p:nvPr/>
          </p:nvSpPr>
          <p:spPr>
            <a:xfrm>
              <a:off x="7180810" y="1516183"/>
              <a:ext cx="444194" cy="30049"/>
            </a:xfrm>
            <a:custGeom>
              <a:avLst/>
              <a:gdLst/>
              <a:ahLst/>
              <a:cxnLst/>
              <a:rect l="l" t="t" r="r" b="b"/>
              <a:pathLst>
                <a:path w="4479" h="303" extrusionOk="0">
                  <a:moveTo>
                    <a:pt x="1" y="0"/>
                  </a:moveTo>
                  <a:lnTo>
                    <a:pt x="1" y="302"/>
                  </a:lnTo>
                  <a:lnTo>
                    <a:pt x="4479" y="30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7230098" y="1626660"/>
              <a:ext cx="60991" cy="29752"/>
            </a:xfrm>
            <a:custGeom>
              <a:avLst/>
              <a:gdLst/>
              <a:ahLst/>
              <a:cxnLst/>
              <a:rect l="l" t="t" r="r" b="b"/>
              <a:pathLst>
                <a:path w="615" h="300" extrusionOk="0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7316972" y="1626660"/>
              <a:ext cx="61090" cy="29752"/>
            </a:xfrm>
            <a:custGeom>
              <a:avLst/>
              <a:gdLst/>
              <a:ahLst/>
              <a:cxnLst/>
              <a:rect l="l" t="t" r="r" b="b"/>
              <a:pathLst>
                <a:path w="616" h="300" extrusionOk="0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7403548" y="1626660"/>
              <a:ext cx="123966" cy="29752"/>
            </a:xfrm>
            <a:custGeom>
              <a:avLst/>
              <a:gdLst/>
              <a:ahLst/>
              <a:cxnLst/>
              <a:rect l="l" t="t" r="r" b="b"/>
              <a:pathLst>
                <a:path w="1250" h="300" extrusionOk="0">
                  <a:moveTo>
                    <a:pt x="0" y="0"/>
                  </a:moveTo>
                  <a:lnTo>
                    <a:pt x="0" y="299"/>
                  </a:lnTo>
                  <a:lnTo>
                    <a:pt x="1249" y="29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7225139" y="1581636"/>
              <a:ext cx="216890" cy="10116"/>
            </a:xfrm>
            <a:custGeom>
              <a:avLst/>
              <a:gdLst/>
              <a:ahLst/>
              <a:cxnLst/>
              <a:rect l="l" t="t" r="r" b="b"/>
              <a:pathLst>
                <a:path w="2187" h="102" extrusionOk="0">
                  <a:moveTo>
                    <a:pt x="51" y="1"/>
                  </a:moveTo>
                  <a:cubicBezTo>
                    <a:pt x="23" y="1"/>
                    <a:pt x="0" y="25"/>
                    <a:pt x="0" y="52"/>
                  </a:cubicBezTo>
                  <a:cubicBezTo>
                    <a:pt x="0" y="81"/>
                    <a:pt x="23" y="102"/>
                    <a:pt x="51" y="102"/>
                  </a:cubicBezTo>
                  <a:lnTo>
                    <a:pt x="2135" y="102"/>
                  </a:lnTo>
                  <a:cubicBezTo>
                    <a:pt x="2162" y="102"/>
                    <a:pt x="2186" y="81"/>
                    <a:pt x="2186" y="52"/>
                  </a:cubicBezTo>
                  <a:cubicBezTo>
                    <a:pt x="2186" y="25"/>
                    <a:pt x="2162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7868105" y="2270417"/>
              <a:ext cx="160858" cy="147866"/>
            </a:xfrm>
            <a:custGeom>
              <a:avLst/>
              <a:gdLst/>
              <a:ahLst/>
              <a:cxnLst/>
              <a:rect l="l" t="t" r="r" b="b"/>
              <a:pathLst>
                <a:path w="1622" h="1491" extrusionOk="0">
                  <a:moveTo>
                    <a:pt x="322" y="175"/>
                  </a:moveTo>
                  <a:cubicBezTo>
                    <a:pt x="342" y="175"/>
                    <a:pt x="359" y="178"/>
                    <a:pt x="373" y="185"/>
                  </a:cubicBezTo>
                  <a:cubicBezTo>
                    <a:pt x="386" y="192"/>
                    <a:pt x="396" y="198"/>
                    <a:pt x="403" y="208"/>
                  </a:cubicBezTo>
                  <a:cubicBezTo>
                    <a:pt x="410" y="219"/>
                    <a:pt x="417" y="232"/>
                    <a:pt x="420" y="248"/>
                  </a:cubicBezTo>
                  <a:cubicBezTo>
                    <a:pt x="423" y="265"/>
                    <a:pt x="426" y="285"/>
                    <a:pt x="430" y="302"/>
                  </a:cubicBezTo>
                  <a:lnTo>
                    <a:pt x="430" y="366"/>
                  </a:lnTo>
                  <a:lnTo>
                    <a:pt x="430" y="447"/>
                  </a:lnTo>
                  <a:lnTo>
                    <a:pt x="430" y="510"/>
                  </a:lnTo>
                  <a:cubicBezTo>
                    <a:pt x="426" y="530"/>
                    <a:pt x="423" y="547"/>
                    <a:pt x="420" y="567"/>
                  </a:cubicBezTo>
                  <a:cubicBezTo>
                    <a:pt x="417" y="584"/>
                    <a:pt x="410" y="601"/>
                    <a:pt x="403" y="611"/>
                  </a:cubicBezTo>
                  <a:cubicBezTo>
                    <a:pt x="396" y="621"/>
                    <a:pt x="383" y="631"/>
                    <a:pt x="370" y="638"/>
                  </a:cubicBezTo>
                  <a:cubicBezTo>
                    <a:pt x="356" y="645"/>
                    <a:pt x="342" y="648"/>
                    <a:pt x="322" y="648"/>
                  </a:cubicBezTo>
                  <a:cubicBezTo>
                    <a:pt x="302" y="648"/>
                    <a:pt x="282" y="645"/>
                    <a:pt x="269" y="635"/>
                  </a:cubicBezTo>
                  <a:cubicBezTo>
                    <a:pt x="252" y="625"/>
                    <a:pt x="242" y="611"/>
                    <a:pt x="235" y="591"/>
                  </a:cubicBezTo>
                  <a:cubicBezTo>
                    <a:pt x="229" y="571"/>
                    <a:pt x="222" y="551"/>
                    <a:pt x="222" y="527"/>
                  </a:cubicBezTo>
                  <a:cubicBezTo>
                    <a:pt x="218" y="507"/>
                    <a:pt x="218" y="480"/>
                    <a:pt x="218" y="447"/>
                  </a:cubicBezTo>
                  <a:lnTo>
                    <a:pt x="218" y="366"/>
                  </a:lnTo>
                  <a:lnTo>
                    <a:pt x="218" y="302"/>
                  </a:lnTo>
                  <a:cubicBezTo>
                    <a:pt x="222" y="285"/>
                    <a:pt x="222" y="268"/>
                    <a:pt x="225" y="252"/>
                  </a:cubicBezTo>
                  <a:cubicBezTo>
                    <a:pt x="232" y="232"/>
                    <a:pt x="235" y="219"/>
                    <a:pt x="242" y="208"/>
                  </a:cubicBezTo>
                  <a:cubicBezTo>
                    <a:pt x="252" y="198"/>
                    <a:pt x="262" y="192"/>
                    <a:pt x="276" y="185"/>
                  </a:cubicBezTo>
                  <a:cubicBezTo>
                    <a:pt x="289" y="178"/>
                    <a:pt x="305" y="175"/>
                    <a:pt x="322" y="175"/>
                  </a:cubicBezTo>
                  <a:close/>
                  <a:moveTo>
                    <a:pt x="322" y="0"/>
                  </a:moveTo>
                  <a:cubicBezTo>
                    <a:pt x="209" y="0"/>
                    <a:pt x="124" y="31"/>
                    <a:pt x="77" y="91"/>
                  </a:cubicBezTo>
                  <a:cubicBezTo>
                    <a:pt x="27" y="152"/>
                    <a:pt x="0" y="242"/>
                    <a:pt x="0" y="369"/>
                  </a:cubicBezTo>
                  <a:lnTo>
                    <a:pt x="0" y="447"/>
                  </a:lnTo>
                  <a:cubicBezTo>
                    <a:pt x="0" y="571"/>
                    <a:pt x="27" y="665"/>
                    <a:pt x="77" y="729"/>
                  </a:cubicBezTo>
                  <a:cubicBezTo>
                    <a:pt x="128" y="789"/>
                    <a:pt x="212" y="823"/>
                    <a:pt x="322" y="823"/>
                  </a:cubicBezTo>
                  <a:cubicBezTo>
                    <a:pt x="437" y="823"/>
                    <a:pt x="521" y="792"/>
                    <a:pt x="571" y="729"/>
                  </a:cubicBezTo>
                  <a:cubicBezTo>
                    <a:pt x="621" y="668"/>
                    <a:pt x="648" y="575"/>
                    <a:pt x="648" y="454"/>
                  </a:cubicBezTo>
                  <a:lnTo>
                    <a:pt x="648" y="363"/>
                  </a:lnTo>
                  <a:cubicBezTo>
                    <a:pt x="648" y="239"/>
                    <a:pt x="621" y="148"/>
                    <a:pt x="571" y="87"/>
                  </a:cubicBezTo>
                  <a:cubicBezTo>
                    <a:pt x="521" y="31"/>
                    <a:pt x="440" y="0"/>
                    <a:pt x="322" y="0"/>
                  </a:cubicBezTo>
                  <a:close/>
                  <a:moveTo>
                    <a:pt x="1300" y="846"/>
                  </a:moveTo>
                  <a:cubicBezTo>
                    <a:pt x="1320" y="846"/>
                    <a:pt x="1337" y="849"/>
                    <a:pt x="1350" y="853"/>
                  </a:cubicBezTo>
                  <a:cubicBezTo>
                    <a:pt x="1363" y="860"/>
                    <a:pt x="1373" y="870"/>
                    <a:pt x="1380" y="877"/>
                  </a:cubicBezTo>
                  <a:cubicBezTo>
                    <a:pt x="1387" y="886"/>
                    <a:pt x="1393" y="900"/>
                    <a:pt x="1397" y="917"/>
                  </a:cubicBezTo>
                  <a:cubicBezTo>
                    <a:pt x="1400" y="937"/>
                    <a:pt x="1404" y="953"/>
                    <a:pt x="1404" y="970"/>
                  </a:cubicBezTo>
                  <a:cubicBezTo>
                    <a:pt x="1407" y="987"/>
                    <a:pt x="1407" y="1007"/>
                    <a:pt x="1407" y="1034"/>
                  </a:cubicBezTo>
                  <a:lnTo>
                    <a:pt x="1407" y="1115"/>
                  </a:lnTo>
                  <a:cubicBezTo>
                    <a:pt x="1407" y="1142"/>
                    <a:pt x="1407" y="1162"/>
                    <a:pt x="1404" y="1182"/>
                  </a:cubicBezTo>
                  <a:cubicBezTo>
                    <a:pt x="1404" y="1199"/>
                    <a:pt x="1400" y="1215"/>
                    <a:pt x="1397" y="1235"/>
                  </a:cubicBezTo>
                  <a:cubicBezTo>
                    <a:pt x="1393" y="1252"/>
                    <a:pt x="1387" y="1269"/>
                    <a:pt x="1380" y="1280"/>
                  </a:cubicBezTo>
                  <a:cubicBezTo>
                    <a:pt x="1370" y="1289"/>
                    <a:pt x="1360" y="1300"/>
                    <a:pt x="1346" y="1306"/>
                  </a:cubicBezTo>
                  <a:cubicBezTo>
                    <a:pt x="1333" y="1313"/>
                    <a:pt x="1320" y="1316"/>
                    <a:pt x="1300" y="1316"/>
                  </a:cubicBezTo>
                  <a:cubicBezTo>
                    <a:pt x="1276" y="1316"/>
                    <a:pt x="1259" y="1313"/>
                    <a:pt x="1242" y="1303"/>
                  </a:cubicBezTo>
                  <a:cubicBezTo>
                    <a:pt x="1229" y="1293"/>
                    <a:pt x="1219" y="1280"/>
                    <a:pt x="1212" y="1260"/>
                  </a:cubicBezTo>
                  <a:cubicBezTo>
                    <a:pt x="1205" y="1239"/>
                    <a:pt x="1199" y="1219"/>
                    <a:pt x="1196" y="1199"/>
                  </a:cubicBezTo>
                  <a:cubicBezTo>
                    <a:pt x="1196" y="1175"/>
                    <a:pt x="1192" y="1148"/>
                    <a:pt x="1192" y="1119"/>
                  </a:cubicBezTo>
                  <a:lnTo>
                    <a:pt x="1192" y="1038"/>
                  </a:lnTo>
                  <a:cubicBezTo>
                    <a:pt x="1192" y="1011"/>
                    <a:pt x="1196" y="987"/>
                    <a:pt x="1196" y="970"/>
                  </a:cubicBezTo>
                  <a:cubicBezTo>
                    <a:pt x="1196" y="953"/>
                    <a:pt x="1199" y="937"/>
                    <a:pt x="1202" y="920"/>
                  </a:cubicBezTo>
                  <a:cubicBezTo>
                    <a:pt x="1205" y="903"/>
                    <a:pt x="1212" y="886"/>
                    <a:pt x="1219" y="880"/>
                  </a:cubicBezTo>
                  <a:cubicBezTo>
                    <a:pt x="1226" y="870"/>
                    <a:pt x="1239" y="860"/>
                    <a:pt x="1249" y="853"/>
                  </a:cubicBezTo>
                  <a:cubicBezTo>
                    <a:pt x="1263" y="849"/>
                    <a:pt x="1279" y="846"/>
                    <a:pt x="1300" y="846"/>
                  </a:cubicBezTo>
                  <a:close/>
                  <a:moveTo>
                    <a:pt x="934" y="7"/>
                  </a:moveTo>
                  <a:lnTo>
                    <a:pt x="517" y="1484"/>
                  </a:lnTo>
                  <a:lnTo>
                    <a:pt x="692" y="1484"/>
                  </a:lnTo>
                  <a:lnTo>
                    <a:pt x="1108" y="7"/>
                  </a:lnTo>
                  <a:close/>
                  <a:moveTo>
                    <a:pt x="1300" y="671"/>
                  </a:moveTo>
                  <a:cubicBezTo>
                    <a:pt x="1185" y="671"/>
                    <a:pt x="1101" y="699"/>
                    <a:pt x="1051" y="759"/>
                  </a:cubicBezTo>
                  <a:cubicBezTo>
                    <a:pt x="1001" y="820"/>
                    <a:pt x="977" y="913"/>
                    <a:pt x="977" y="1038"/>
                  </a:cubicBezTo>
                  <a:lnTo>
                    <a:pt x="977" y="1119"/>
                  </a:lnTo>
                  <a:cubicBezTo>
                    <a:pt x="977" y="1239"/>
                    <a:pt x="1004" y="1333"/>
                    <a:pt x="1055" y="1397"/>
                  </a:cubicBezTo>
                  <a:cubicBezTo>
                    <a:pt x="1105" y="1461"/>
                    <a:pt x="1188" y="1491"/>
                    <a:pt x="1300" y="1491"/>
                  </a:cubicBezTo>
                  <a:cubicBezTo>
                    <a:pt x="1413" y="1491"/>
                    <a:pt x="1494" y="1461"/>
                    <a:pt x="1545" y="1401"/>
                  </a:cubicBezTo>
                  <a:cubicBezTo>
                    <a:pt x="1599" y="1336"/>
                    <a:pt x="1622" y="1246"/>
                    <a:pt x="1622" y="1122"/>
                  </a:cubicBezTo>
                  <a:lnTo>
                    <a:pt x="1622" y="1031"/>
                  </a:lnTo>
                  <a:cubicBezTo>
                    <a:pt x="1622" y="907"/>
                    <a:pt x="1599" y="816"/>
                    <a:pt x="1548" y="756"/>
                  </a:cubicBezTo>
                  <a:cubicBezTo>
                    <a:pt x="1498" y="699"/>
                    <a:pt x="1413" y="671"/>
                    <a:pt x="1300" y="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5941407" y="3259108"/>
              <a:ext cx="416227" cy="1233012"/>
            </a:xfrm>
            <a:custGeom>
              <a:avLst/>
              <a:gdLst/>
              <a:ahLst/>
              <a:cxnLst/>
              <a:rect l="l" t="t" r="r" b="b"/>
              <a:pathLst>
                <a:path w="4197" h="12433" extrusionOk="0">
                  <a:moveTo>
                    <a:pt x="0" y="1"/>
                  </a:moveTo>
                  <a:lnTo>
                    <a:pt x="0" y="1"/>
                  </a:lnTo>
                  <a:cubicBezTo>
                    <a:pt x="1310" y="3959"/>
                    <a:pt x="1256" y="9753"/>
                    <a:pt x="853" y="12160"/>
                  </a:cubicBezTo>
                  <a:lnTo>
                    <a:pt x="1810" y="12432"/>
                  </a:lnTo>
                  <a:cubicBezTo>
                    <a:pt x="1810" y="12432"/>
                    <a:pt x="4197" y="5912"/>
                    <a:pt x="3290" y="99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5986629" y="4465031"/>
              <a:ext cx="257154" cy="184858"/>
            </a:xfrm>
            <a:custGeom>
              <a:avLst/>
              <a:gdLst/>
              <a:ahLst/>
              <a:cxnLst/>
              <a:rect l="l" t="t" r="r" b="b"/>
              <a:pathLst>
                <a:path w="2593" h="1864" extrusionOk="0">
                  <a:moveTo>
                    <a:pt x="397" y="0"/>
                  </a:moveTo>
                  <a:lnTo>
                    <a:pt x="0" y="977"/>
                  </a:lnTo>
                  <a:lnTo>
                    <a:pt x="2592" y="1864"/>
                  </a:lnTo>
                  <a:lnTo>
                    <a:pt x="1354" y="27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9" name="Google Shape;179;p22"/>
            <p:cNvCxnSpPr/>
            <p:nvPr/>
          </p:nvCxnSpPr>
          <p:spPr>
            <a:xfrm>
              <a:off x="5578739" y="4150705"/>
              <a:ext cx="625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22"/>
            <p:cNvSpPr/>
            <p:nvPr/>
          </p:nvSpPr>
          <p:spPr>
            <a:xfrm>
              <a:off x="5656984" y="3319999"/>
              <a:ext cx="494573" cy="52760"/>
            </a:xfrm>
            <a:custGeom>
              <a:avLst/>
              <a:gdLst/>
              <a:ahLst/>
              <a:cxnLst/>
              <a:rect l="l" t="t" r="r" b="b"/>
              <a:pathLst>
                <a:path w="4987" h="532" extrusionOk="0">
                  <a:moveTo>
                    <a:pt x="31" y="1"/>
                  </a:moveTo>
                  <a:lnTo>
                    <a:pt x="1" y="532"/>
                  </a:lnTo>
                  <a:lnTo>
                    <a:pt x="4987" y="532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5564159" y="3243439"/>
              <a:ext cx="680224" cy="93420"/>
            </a:xfrm>
            <a:custGeom>
              <a:avLst/>
              <a:gdLst/>
              <a:ahLst/>
              <a:cxnLst/>
              <a:rect l="l" t="t" r="r" b="b"/>
              <a:pathLst>
                <a:path w="6859" h="942" extrusionOk="0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881"/>
                  </a:lnTo>
                  <a:cubicBezTo>
                    <a:pt x="1" y="914"/>
                    <a:pt x="27" y="941"/>
                    <a:pt x="61" y="941"/>
                  </a:cubicBezTo>
                  <a:lnTo>
                    <a:pt x="6798" y="941"/>
                  </a:lnTo>
                  <a:cubicBezTo>
                    <a:pt x="6832" y="941"/>
                    <a:pt x="6859" y="914"/>
                    <a:pt x="6859" y="881"/>
                  </a:cubicBezTo>
                  <a:lnTo>
                    <a:pt x="6859" y="61"/>
                  </a:lnTo>
                  <a:cubicBezTo>
                    <a:pt x="6859" y="27"/>
                    <a:pt x="6832" y="1"/>
                    <a:pt x="6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5920680" y="1673061"/>
              <a:ext cx="727629" cy="1248185"/>
            </a:xfrm>
            <a:custGeom>
              <a:avLst/>
              <a:gdLst/>
              <a:ahLst/>
              <a:cxnLst/>
              <a:rect l="l" t="t" r="r" b="b"/>
              <a:pathLst>
                <a:path w="7337" h="12586" extrusionOk="0">
                  <a:moveTo>
                    <a:pt x="4027" y="0"/>
                  </a:moveTo>
                  <a:cubicBezTo>
                    <a:pt x="3516" y="0"/>
                    <a:pt x="3177" y="268"/>
                    <a:pt x="3177" y="268"/>
                  </a:cubicBezTo>
                  <a:cubicBezTo>
                    <a:pt x="1" y="631"/>
                    <a:pt x="535" y="4582"/>
                    <a:pt x="1562" y="6829"/>
                  </a:cubicBezTo>
                  <a:cubicBezTo>
                    <a:pt x="1562" y="6829"/>
                    <a:pt x="1519" y="7853"/>
                    <a:pt x="2180" y="10340"/>
                  </a:cubicBezTo>
                  <a:cubicBezTo>
                    <a:pt x="2574" y="11830"/>
                    <a:pt x="3366" y="12585"/>
                    <a:pt x="4232" y="12585"/>
                  </a:cubicBezTo>
                  <a:cubicBezTo>
                    <a:pt x="4811" y="12585"/>
                    <a:pt x="5423" y="12246"/>
                    <a:pt x="5970" y="11562"/>
                  </a:cubicBezTo>
                  <a:cubicBezTo>
                    <a:pt x="7337" y="9857"/>
                    <a:pt x="5208" y="8070"/>
                    <a:pt x="5050" y="6127"/>
                  </a:cubicBezTo>
                  <a:cubicBezTo>
                    <a:pt x="4889" y="4179"/>
                    <a:pt x="6393" y="1595"/>
                    <a:pt x="5265" y="550"/>
                  </a:cubicBezTo>
                  <a:cubicBezTo>
                    <a:pt x="4808" y="126"/>
                    <a:pt x="4377" y="0"/>
                    <a:pt x="4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5665413" y="2978750"/>
              <a:ext cx="931031" cy="1139790"/>
            </a:xfrm>
            <a:custGeom>
              <a:avLst/>
              <a:gdLst/>
              <a:ahLst/>
              <a:cxnLst/>
              <a:rect l="l" t="t" r="r" b="b"/>
              <a:pathLst>
                <a:path w="9388" h="11493" extrusionOk="0">
                  <a:moveTo>
                    <a:pt x="625" y="1"/>
                  </a:moveTo>
                  <a:cubicBezTo>
                    <a:pt x="625" y="1"/>
                    <a:pt x="0" y="2227"/>
                    <a:pt x="2286" y="3049"/>
                  </a:cubicBezTo>
                  <a:cubicBezTo>
                    <a:pt x="4576" y="3872"/>
                    <a:pt x="5838" y="3211"/>
                    <a:pt x="6540" y="5617"/>
                  </a:cubicBezTo>
                  <a:cubicBezTo>
                    <a:pt x="7241" y="8025"/>
                    <a:pt x="4496" y="10811"/>
                    <a:pt x="4496" y="10811"/>
                  </a:cubicBezTo>
                  <a:lnTo>
                    <a:pt x="5217" y="11493"/>
                  </a:lnTo>
                  <a:cubicBezTo>
                    <a:pt x="5217" y="11493"/>
                    <a:pt x="8386" y="10089"/>
                    <a:pt x="8887" y="6920"/>
                  </a:cubicBezTo>
                  <a:cubicBezTo>
                    <a:pt x="9387" y="3751"/>
                    <a:pt x="7181" y="1283"/>
                    <a:pt x="5697" y="142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031652" y="4050792"/>
              <a:ext cx="186742" cy="264890"/>
            </a:xfrm>
            <a:custGeom>
              <a:avLst/>
              <a:gdLst/>
              <a:ahLst/>
              <a:cxnLst/>
              <a:rect l="l" t="t" r="r" b="b"/>
              <a:pathLst>
                <a:path w="1883" h="2671" extrusionOk="0">
                  <a:moveTo>
                    <a:pt x="803" y="1"/>
                  </a:moveTo>
                  <a:lnTo>
                    <a:pt x="0" y="683"/>
                  </a:lnTo>
                  <a:lnTo>
                    <a:pt x="1883" y="2670"/>
                  </a:lnTo>
                  <a:lnTo>
                    <a:pt x="1883" y="2670"/>
                  </a:lnTo>
                  <a:lnTo>
                    <a:pt x="1524" y="683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075585" y="1789389"/>
              <a:ext cx="334310" cy="330145"/>
            </a:xfrm>
            <a:custGeom>
              <a:avLst/>
              <a:gdLst/>
              <a:ahLst/>
              <a:cxnLst/>
              <a:rect l="l" t="t" r="r" b="b"/>
              <a:pathLst>
                <a:path w="3371" h="3329" extrusionOk="0">
                  <a:moveTo>
                    <a:pt x="1235" y="1"/>
                  </a:moveTo>
                  <a:cubicBezTo>
                    <a:pt x="1076" y="1"/>
                    <a:pt x="918" y="73"/>
                    <a:pt x="826" y="214"/>
                  </a:cubicBezTo>
                  <a:cubicBezTo>
                    <a:pt x="430" y="814"/>
                    <a:pt x="927" y="1096"/>
                    <a:pt x="927" y="1096"/>
                  </a:cubicBezTo>
                  <a:lnTo>
                    <a:pt x="0" y="2946"/>
                  </a:lnTo>
                  <a:lnTo>
                    <a:pt x="809" y="3329"/>
                  </a:lnTo>
                  <a:lnTo>
                    <a:pt x="1178" y="2534"/>
                  </a:lnTo>
                  <a:cubicBezTo>
                    <a:pt x="1178" y="2534"/>
                    <a:pt x="1577" y="2828"/>
                    <a:pt x="2023" y="2828"/>
                  </a:cubicBezTo>
                  <a:cubicBezTo>
                    <a:pt x="2336" y="2828"/>
                    <a:pt x="2673" y="2682"/>
                    <a:pt x="2910" y="2184"/>
                  </a:cubicBezTo>
                  <a:cubicBezTo>
                    <a:pt x="2910" y="2184"/>
                    <a:pt x="2996" y="2218"/>
                    <a:pt x="3101" y="2218"/>
                  </a:cubicBezTo>
                  <a:cubicBezTo>
                    <a:pt x="3154" y="2218"/>
                    <a:pt x="3212" y="2210"/>
                    <a:pt x="3267" y="2184"/>
                  </a:cubicBezTo>
                  <a:cubicBezTo>
                    <a:pt x="3267" y="2184"/>
                    <a:pt x="3132" y="1499"/>
                    <a:pt x="3371" y="871"/>
                  </a:cubicBezTo>
                  <a:cubicBezTo>
                    <a:pt x="3371" y="871"/>
                    <a:pt x="3085" y="346"/>
                    <a:pt x="2717" y="346"/>
                  </a:cubicBezTo>
                  <a:cubicBezTo>
                    <a:pt x="2614" y="346"/>
                    <a:pt x="2505" y="387"/>
                    <a:pt x="2394" y="492"/>
                  </a:cubicBezTo>
                  <a:cubicBezTo>
                    <a:pt x="2141" y="730"/>
                    <a:pt x="1890" y="890"/>
                    <a:pt x="1736" y="890"/>
                  </a:cubicBezTo>
                  <a:cubicBezTo>
                    <a:pt x="1691" y="890"/>
                    <a:pt x="1655" y="876"/>
                    <a:pt x="1629" y="848"/>
                  </a:cubicBezTo>
                  <a:cubicBezTo>
                    <a:pt x="1508" y="717"/>
                    <a:pt x="1836" y="408"/>
                    <a:pt x="1591" y="149"/>
                  </a:cubicBezTo>
                  <a:cubicBezTo>
                    <a:pt x="1496" y="50"/>
                    <a:pt x="1365" y="1"/>
                    <a:pt x="1235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233664" y="1925353"/>
              <a:ext cx="108991" cy="109387"/>
            </a:xfrm>
            <a:custGeom>
              <a:avLst/>
              <a:gdLst/>
              <a:ahLst/>
              <a:cxnLst/>
              <a:rect l="l" t="t" r="r" b="b"/>
              <a:pathLst>
                <a:path w="1099" h="1103" extrusionOk="0">
                  <a:moveTo>
                    <a:pt x="548" y="1"/>
                  </a:moveTo>
                  <a:cubicBezTo>
                    <a:pt x="246" y="1"/>
                    <a:pt x="1" y="249"/>
                    <a:pt x="1" y="551"/>
                  </a:cubicBezTo>
                  <a:cubicBezTo>
                    <a:pt x="1" y="853"/>
                    <a:pt x="246" y="1102"/>
                    <a:pt x="548" y="1102"/>
                  </a:cubicBezTo>
                  <a:cubicBezTo>
                    <a:pt x="850" y="1102"/>
                    <a:pt x="1099" y="853"/>
                    <a:pt x="1099" y="551"/>
                  </a:cubicBezTo>
                  <a:cubicBezTo>
                    <a:pt x="1099" y="249"/>
                    <a:pt x="850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151154" y="2016590"/>
              <a:ext cx="41355" cy="51768"/>
            </a:xfrm>
            <a:custGeom>
              <a:avLst/>
              <a:gdLst/>
              <a:ahLst/>
              <a:cxnLst/>
              <a:rect l="l" t="t" r="r" b="b"/>
              <a:pathLst>
                <a:path w="417" h="522" extrusionOk="0">
                  <a:moveTo>
                    <a:pt x="70" y="1"/>
                  </a:moveTo>
                  <a:cubicBezTo>
                    <a:pt x="70" y="1"/>
                    <a:pt x="0" y="333"/>
                    <a:pt x="286" y="521"/>
                  </a:cubicBezTo>
                  <a:lnTo>
                    <a:pt x="416" y="243"/>
                  </a:lnTo>
                  <a:cubicBezTo>
                    <a:pt x="242" y="145"/>
                    <a:pt x="71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5671363" y="2075002"/>
              <a:ext cx="624688" cy="1096154"/>
            </a:xfrm>
            <a:custGeom>
              <a:avLst/>
              <a:gdLst/>
              <a:ahLst/>
              <a:cxnLst/>
              <a:rect l="l" t="t" r="r" b="b"/>
              <a:pathLst>
                <a:path w="6299" h="11053" extrusionOk="0">
                  <a:moveTo>
                    <a:pt x="4050" y="0"/>
                  </a:moveTo>
                  <a:cubicBezTo>
                    <a:pt x="2525" y="0"/>
                    <a:pt x="1510" y="1821"/>
                    <a:pt x="1044" y="4682"/>
                  </a:cubicBezTo>
                  <a:cubicBezTo>
                    <a:pt x="565" y="7630"/>
                    <a:pt x="1" y="10759"/>
                    <a:pt x="1" y="10759"/>
                  </a:cubicBezTo>
                  <a:cubicBezTo>
                    <a:pt x="950" y="10962"/>
                    <a:pt x="1727" y="11053"/>
                    <a:pt x="2393" y="11053"/>
                  </a:cubicBezTo>
                  <a:cubicBezTo>
                    <a:pt x="4027" y="11053"/>
                    <a:pt x="4995" y="10507"/>
                    <a:pt x="6218" y="9742"/>
                  </a:cubicBezTo>
                  <a:lnTo>
                    <a:pt x="6218" y="9654"/>
                  </a:lnTo>
                  <a:cubicBezTo>
                    <a:pt x="6218" y="9654"/>
                    <a:pt x="5778" y="8050"/>
                    <a:pt x="6040" y="5804"/>
                  </a:cubicBezTo>
                  <a:cubicBezTo>
                    <a:pt x="6298" y="3558"/>
                    <a:pt x="5798" y="126"/>
                    <a:pt x="4194" y="6"/>
                  </a:cubicBezTo>
                  <a:cubicBezTo>
                    <a:pt x="4145" y="2"/>
                    <a:pt x="4097" y="0"/>
                    <a:pt x="405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029570" y="2204818"/>
              <a:ext cx="254774" cy="640952"/>
            </a:xfrm>
            <a:custGeom>
              <a:avLst/>
              <a:gdLst/>
              <a:ahLst/>
              <a:cxnLst/>
              <a:rect l="l" t="t" r="r" b="b"/>
              <a:pathLst>
                <a:path w="2569" h="6463" extrusionOk="0">
                  <a:moveTo>
                    <a:pt x="1087" y="1"/>
                  </a:moveTo>
                  <a:cubicBezTo>
                    <a:pt x="1082" y="1"/>
                    <a:pt x="1080" y="2"/>
                    <a:pt x="1082" y="6"/>
                  </a:cubicBezTo>
                  <a:cubicBezTo>
                    <a:pt x="1143" y="144"/>
                    <a:pt x="15" y="1443"/>
                    <a:pt x="15" y="1443"/>
                  </a:cubicBezTo>
                  <a:cubicBezTo>
                    <a:pt x="1" y="3051"/>
                    <a:pt x="582" y="6029"/>
                    <a:pt x="2358" y="6462"/>
                  </a:cubicBezTo>
                  <a:cubicBezTo>
                    <a:pt x="2331" y="5898"/>
                    <a:pt x="2341" y="5230"/>
                    <a:pt x="2428" y="4495"/>
                  </a:cubicBezTo>
                  <a:cubicBezTo>
                    <a:pt x="2569" y="3256"/>
                    <a:pt x="2482" y="1661"/>
                    <a:pt x="2105" y="456"/>
                  </a:cubicBezTo>
                  <a:cubicBezTo>
                    <a:pt x="1545" y="187"/>
                    <a:pt x="1139" y="1"/>
                    <a:pt x="1087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107816" y="2438465"/>
              <a:ext cx="797446" cy="511829"/>
            </a:xfrm>
            <a:custGeom>
              <a:avLst/>
              <a:gdLst/>
              <a:ahLst/>
              <a:cxnLst/>
              <a:rect l="l" t="t" r="r" b="b"/>
              <a:pathLst>
                <a:path w="8041" h="5161" extrusionOk="0">
                  <a:moveTo>
                    <a:pt x="2136" y="0"/>
                  </a:moveTo>
                  <a:lnTo>
                    <a:pt x="1" y="1088"/>
                  </a:lnTo>
                  <a:cubicBezTo>
                    <a:pt x="1773" y="3861"/>
                    <a:pt x="5929" y="5160"/>
                    <a:pt x="5929" y="5160"/>
                  </a:cubicBezTo>
                  <a:lnTo>
                    <a:pt x="8041" y="5160"/>
                  </a:lnTo>
                  <a:cubicBezTo>
                    <a:pt x="7954" y="4524"/>
                    <a:pt x="7066" y="4442"/>
                    <a:pt x="6617" y="4442"/>
                  </a:cubicBezTo>
                  <a:cubicBezTo>
                    <a:pt x="6462" y="4442"/>
                    <a:pt x="6359" y="4452"/>
                    <a:pt x="6359" y="4452"/>
                  </a:cubicBezTo>
                  <a:cubicBezTo>
                    <a:pt x="6359" y="4452"/>
                    <a:pt x="5422" y="4066"/>
                    <a:pt x="3912" y="2874"/>
                  </a:cubicBezTo>
                  <a:cubicBezTo>
                    <a:pt x="3149" y="2276"/>
                    <a:pt x="2610" y="1155"/>
                    <a:pt x="21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5925440" y="2137084"/>
              <a:ext cx="394211" cy="409285"/>
            </a:xfrm>
            <a:custGeom>
              <a:avLst/>
              <a:gdLst/>
              <a:ahLst/>
              <a:cxnLst/>
              <a:rect l="l" t="t" r="r" b="b"/>
              <a:pathLst>
                <a:path w="3975" h="4127" extrusionOk="0">
                  <a:moveTo>
                    <a:pt x="2616" y="1"/>
                  </a:moveTo>
                  <a:cubicBezTo>
                    <a:pt x="2616" y="1"/>
                    <a:pt x="0" y="350"/>
                    <a:pt x="1511" y="3532"/>
                  </a:cubicBezTo>
                  <a:cubicBezTo>
                    <a:pt x="1608" y="3738"/>
                    <a:pt x="1719" y="3935"/>
                    <a:pt x="1840" y="4127"/>
                  </a:cubicBezTo>
                  <a:cubicBezTo>
                    <a:pt x="2837" y="3848"/>
                    <a:pt x="3518" y="3428"/>
                    <a:pt x="3975" y="3039"/>
                  </a:cubicBezTo>
                  <a:cubicBezTo>
                    <a:pt x="3508" y="1901"/>
                    <a:pt x="3102" y="732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22"/>
            <p:cNvCxnSpPr/>
            <p:nvPr/>
          </p:nvCxnSpPr>
          <p:spPr>
            <a:xfrm rot="10800000">
              <a:off x="7058000" y="3107400"/>
              <a:ext cx="0" cy="1546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6537726" y="3661005"/>
              <a:ext cx="1029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67" name="Google Shape;967;p42"/>
          <p:cNvSpPr/>
          <p:nvPr/>
        </p:nvSpPr>
        <p:spPr>
          <a:xfrm rot="-8100000" flipH="1">
            <a:off x="2367586" y="1446673"/>
            <a:ext cx="473054" cy="473054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FAD647"/>
              </a:gs>
              <a:gs pos="100000">
                <a:srgbClr val="FFE582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2"/>
          <p:cNvSpPr/>
          <p:nvPr/>
        </p:nvSpPr>
        <p:spPr>
          <a:xfrm rot="-8100000" flipH="1">
            <a:off x="6298461" y="1446673"/>
            <a:ext cx="473054" cy="473054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rgbClr val="1F1A33"/>
            </a:solidFill>
            <a:prstDash val="dash"/>
            <a:round/>
            <a:headEnd type="none" w="sm" len="sm"/>
            <a:tailEnd type="none" w="sm" len="sm"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2"/>
          <p:cNvSpPr/>
          <p:nvPr/>
        </p:nvSpPr>
        <p:spPr>
          <a:xfrm rot="-8100000" flipH="1">
            <a:off x="2367586" y="3000648"/>
            <a:ext cx="473054" cy="473054"/>
          </a:xfrm>
          <a:prstGeom prst="teardrop">
            <a:avLst>
              <a:gd name="adj" fmla="val 100000"/>
            </a:avLst>
          </a:prstGeom>
          <a:noFill/>
          <a:ln w="9525" cap="flat" cmpd="sng">
            <a:solidFill>
              <a:srgbClr val="1F1A33"/>
            </a:solidFill>
            <a:prstDash val="dash"/>
            <a:round/>
            <a:headEnd type="none" w="sm" len="sm"/>
            <a:tailEnd type="none" w="sm" len="sm"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2"/>
          <p:cNvSpPr/>
          <p:nvPr/>
        </p:nvSpPr>
        <p:spPr>
          <a:xfrm rot="-8100000" flipH="1">
            <a:off x="6303336" y="3000648"/>
            <a:ext cx="473054" cy="473054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D4EBDE"/>
              </a:gs>
              <a:gs pos="100000">
                <a:srgbClr val="70CACD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2"/>
          <p:cNvSpPr txBox="1">
            <a:spLocks noGrp="1"/>
          </p:cNvSpPr>
          <p:nvPr>
            <p:ph type="subTitle" idx="1"/>
          </p:nvPr>
        </p:nvSpPr>
        <p:spPr>
          <a:xfrm>
            <a:off x="1166525" y="2167425"/>
            <a:ext cx="2875200" cy="735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increase the revenue  we have to convert customer type from normal to member</a:t>
            </a:r>
            <a:endParaRPr dirty="0"/>
          </a:p>
        </p:txBody>
      </p:sp>
      <p:sp>
        <p:nvSpPr>
          <p:cNvPr id="972" name="Google Shape;972;p42"/>
          <p:cNvSpPr txBox="1">
            <a:spLocks noGrp="1"/>
          </p:cNvSpPr>
          <p:nvPr>
            <p:ph type="subTitle" idx="2"/>
          </p:nvPr>
        </p:nvSpPr>
        <p:spPr>
          <a:xfrm>
            <a:off x="1166525" y="3716351"/>
            <a:ext cx="2875200" cy="789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price of the product will decrease when the customer adds the recommended product</a:t>
            </a:r>
            <a:endParaRPr dirty="0"/>
          </a:p>
        </p:txBody>
      </p:sp>
      <p:sp>
        <p:nvSpPr>
          <p:cNvPr id="973" name="Google Shape;973;p42"/>
          <p:cNvSpPr txBox="1">
            <a:spLocks noGrp="1"/>
          </p:cNvSpPr>
          <p:nvPr>
            <p:ph type="subTitle" idx="3"/>
          </p:nvPr>
        </p:nvSpPr>
        <p:spPr>
          <a:xfrm>
            <a:off x="2305485" y="1489365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74" name="Google Shape;974;p42"/>
          <p:cNvSpPr txBox="1">
            <a:spLocks noGrp="1"/>
          </p:cNvSpPr>
          <p:nvPr>
            <p:ph type="subTitle" idx="4"/>
          </p:nvPr>
        </p:nvSpPr>
        <p:spPr>
          <a:xfrm>
            <a:off x="2305485" y="30405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75" name="Google Shape;975;p42"/>
          <p:cNvSpPr txBox="1">
            <a:spLocks noGrp="1"/>
          </p:cNvSpPr>
          <p:nvPr>
            <p:ph type="subTitle" idx="5"/>
          </p:nvPr>
        </p:nvSpPr>
        <p:spPr>
          <a:xfrm>
            <a:off x="5102276" y="2167425"/>
            <a:ext cx="28752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Campaigning is necessary to increase the sales of the product.</a:t>
            </a:r>
          </a:p>
        </p:txBody>
      </p:sp>
      <p:sp>
        <p:nvSpPr>
          <p:cNvPr id="976" name="Google Shape;976;p42"/>
          <p:cNvSpPr txBox="1">
            <a:spLocks noGrp="1"/>
          </p:cNvSpPr>
          <p:nvPr>
            <p:ph type="subTitle" idx="6"/>
          </p:nvPr>
        </p:nvSpPr>
        <p:spPr>
          <a:xfrm>
            <a:off x="5102276" y="3716351"/>
            <a:ext cx="2875200" cy="789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increase the sales the participation of males should increase.</a:t>
            </a:r>
          </a:p>
        </p:txBody>
      </p:sp>
      <p:sp>
        <p:nvSpPr>
          <p:cNvPr id="977" name="Google Shape;977;p42"/>
          <p:cNvSpPr txBox="1">
            <a:spLocks noGrp="1"/>
          </p:cNvSpPr>
          <p:nvPr>
            <p:ph type="subTitle" idx="7"/>
          </p:nvPr>
        </p:nvSpPr>
        <p:spPr>
          <a:xfrm>
            <a:off x="6236347" y="1489365"/>
            <a:ext cx="597300" cy="2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78" name="Google Shape;978;p42"/>
          <p:cNvSpPr txBox="1">
            <a:spLocks noGrp="1"/>
          </p:cNvSpPr>
          <p:nvPr>
            <p:ph type="subTitle" idx="8"/>
          </p:nvPr>
        </p:nvSpPr>
        <p:spPr>
          <a:xfrm>
            <a:off x="6236347" y="3040503"/>
            <a:ext cx="597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0"/>
          <p:cNvSpPr/>
          <p:nvPr/>
        </p:nvSpPr>
        <p:spPr>
          <a:xfrm>
            <a:off x="5105100" y="2045875"/>
            <a:ext cx="3395171" cy="2600716"/>
          </a:xfrm>
          <a:custGeom>
            <a:avLst/>
            <a:gdLst/>
            <a:ahLst/>
            <a:cxnLst/>
            <a:rect l="l" t="t" r="r" b="b"/>
            <a:pathLst>
              <a:path w="57009" h="34798" extrusionOk="0">
                <a:moveTo>
                  <a:pt x="34631" y="1"/>
                </a:moveTo>
                <a:cubicBezTo>
                  <a:pt x="24254" y="1"/>
                  <a:pt x="21254" y="7793"/>
                  <a:pt x="11207" y="12996"/>
                </a:cubicBezTo>
                <a:cubicBezTo>
                  <a:pt x="0" y="18794"/>
                  <a:pt x="799" y="30708"/>
                  <a:pt x="2566" y="34797"/>
                </a:cubicBezTo>
                <a:lnTo>
                  <a:pt x="55703" y="34797"/>
                </a:lnTo>
                <a:cubicBezTo>
                  <a:pt x="47555" y="21812"/>
                  <a:pt x="57009" y="3233"/>
                  <a:pt x="38528" y="326"/>
                </a:cubicBezTo>
                <a:cubicBezTo>
                  <a:pt x="37117" y="104"/>
                  <a:pt x="35825" y="1"/>
                  <a:pt x="34631" y="1"/>
                </a:cubicBezTo>
                <a:close/>
              </a:path>
            </a:pathLst>
          </a:custGeom>
          <a:gradFill>
            <a:gsLst>
              <a:gs pos="0">
                <a:srgbClr val="EEC9C3"/>
              </a:gs>
              <a:gs pos="100000">
                <a:srgbClr val="FF8C8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0"/>
          <p:cNvSpPr/>
          <p:nvPr/>
        </p:nvSpPr>
        <p:spPr>
          <a:xfrm>
            <a:off x="4629250" y="2778411"/>
            <a:ext cx="3857417" cy="1868254"/>
          </a:xfrm>
          <a:custGeom>
            <a:avLst/>
            <a:gdLst/>
            <a:ahLst/>
            <a:cxnLst/>
            <a:rect l="l" t="t" r="r" b="b"/>
            <a:pathLst>
              <a:path w="34526" h="10318" extrusionOk="0">
                <a:moveTo>
                  <a:pt x="20965" y="1"/>
                </a:moveTo>
                <a:cubicBezTo>
                  <a:pt x="18095" y="1"/>
                  <a:pt x="15901" y="1774"/>
                  <a:pt x="12495" y="4248"/>
                </a:cubicBezTo>
                <a:cubicBezTo>
                  <a:pt x="11160" y="5218"/>
                  <a:pt x="10003" y="5506"/>
                  <a:pt x="8956" y="5506"/>
                </a:cubicBezTo>
                <a:cubicBezTo>
                  <a:pt x="7420" y="5506"/>
                  <a:pt x="6122" y="4885"/>
                  <a:pt x="4851" y="4885"/>
                </a:cubicBezTo>
                <a:cubicBezTo>
                  <a:pt x="4191" y="4885"/>
                  <a:pt x="3538" y="5053"/>
                  <a:pt x="2864" y="5561"/>
                </a:cubicBezTo>
                <a:cubicBezTo>
                  <a:pt x="0" y="7716"/>
                  <a:pt x="1716" y="10318"/>
                  <a:pt x="1716" y="10318"/>
                </a:cubicBezTo>
                <a:lnTo>
                  <a:pt x="34119" y="10318"/>
                </a:lnTo>
                <a:cubicBezTo>
                  <a:pt x="34525" y="7058"/>
                  <a:pt x="31763" y="6235"/>
                  <a:pt x="29473" y="5426"/>
                </a:cubicBezTo>
                <a:cubicBezTo>
                  <a:pt x="27183" y="4617"/>
                  <a:pt x="27686" y="1686"/>
                  <a:pt x="23433" y="397"/>
                </a:cubicBezTo>
                <a:cubicBezTo>
                  <a:pt x="22539" y="126"/>
                  <a:pt x="21728" y="1"/>
                  <a:pt x="2096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0"/>
          <p:cNvSpPr txBox="1">
            <a:spLocks noGrp="1"/>
          </p:cNvSpPr>
          <p:nvPr>
            <p:ph type="ctrTitle"/>
          </p:nvPr>
        </p:nvSpPr>
        <p:spPr>
          <a:xfrm flipH="1">
            <a:off x="744277" y="1697055"/>
            <a:ext cx="4592400" cy="10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143" name="Google Shape;1143;p50"/>
          <p:cNvGrpSpPr/>
          <p:nvPr/>
        </p:nvGrpSpPr>
        <p:grpSpPr>
          <a:xfrm>
            <a:off x="6162783" y="1345932"/>
            <a:ext cx="2172095" cy="3300743"/>
            <a:chOff x="4815509" y="1436550"/>
            <a:chExt cx="559616" cy="850400"/>
          </a:xfrm>
        </p:grpSpPr>
        <p:sp>
          <p:nvSpPr>
            <p:cNvPr id="1144" name="Google Shape;1144;p50"/>
            <p:cNvSpPr/>
            <p:nvPr/>
          </p:nvSpPr>
          <p:spPr>
            <a:xfrm>
              <a:off x="4839100" y="1578725"/>
              <a:ext cx="145175" cy="199525"/>
            </a:xfrm>
            <a:custGeom>
              <a:avLst/>
              <a:gdLst/>
              <a:ahLst/>
              <a:cxnLst/>
              <a:rect l="l" t="t" r="r" b="b"/>
              <a:pathLst>
                <a:path w="5807" h="7981" extrusionOk="0">
                  <a:moveTo>
                    <a:pt x="270" y="0"/>
                  </a:moveTo>
                  <a:lnTo>
                    <a:pt x="1" y="7980"/>
                  </a:lnTo>
                  <a:lnTo>
                    <a:pt x="5531" y="7980"/>
                  </a:lnTo>
                  <a:cubicBezTo>
                    <a:pt x="5681" y="7980"/>
                    <a:pt x="5806" y="7856"/>
                    <a:pt x="5799" y="7705"/>
                  </a:cubicBezTo>
                  <a:lnTo>
                    <a:pt x="5548" y="259"/>
                  </a:lnTo>
                  <a:cubicBezTo>
                    <a:pt x="5544" y="115"/>
                    <a:pt x="5427" y="0"/>
                    <a:pt x="5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4815509" y="1578725"/>
              <a:ext cx="32025" cy="199525"/>
            </a:xfrm>
            <a:custGeom>
              <a:avLst/>
              <a:gdLst/>
              <a:ahLst/>
              <a:cxnLst/>
              <a:rect l="l" t="t" r="r" b="b"/>
              <a:pathLst>
                <a:path w="1281" h="7981" extrusionOk="0">
                  <a:moveTo>
                    <a:pt x="524" y="0"/>
                  </a:moveTo>
                  <a:cubicBezTo>
                    <a:pt x="380" y="0"/>
                    <a:pt x="259" y="115"/>
                    <a:pt x="256" y="259"/>
                  </a:cubicBezTo>
                  <a:lnTo>
                    <a:pt x="4" y="7705"/>
                  </a:lnTo>
                  <a:cubicBezTo>
                    <a:pt x="1" y="7856"/>
                    <a:pt x="121" y="7980"/>
                    <a:pt x="273" y="7980"/>
                  </a:cubicBezTo>
                  <a:lnTo>
                    <a:pt x="1011" y="7980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4925150" y="1600450"/>
              <a:ext cx="6750" cy="67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209" y="270"/>
                    <a:pt x="269" y="209"/>
                    <a:pt x="269" y="135"/>
                  </a:cubicBezTo>
                  <a:cubicBezTo>
                    <a:pt x="269" y="61"/>
                    <a:pt x="209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4924050" y="1599275"/>
              <a:ext cx="8925" cy="9025"/>
            </a:xfrm>
            <a:custGeom>
              <a:avLst/>
              <a:gdLst/>
              <a:ahLst/>
              <a:cxnLst/>
              <a:rect l="l" t="t" r="r" b="b"/>
              <a:pathLst>
                <a:path w="357" h="361" extrusionOk="0">
                  <a:moveTo>
                    <a:pt x="179" y="92"/>
                  </a:moveTo>
                  <a:cubicBezTo>
                    <a:pt x="229" y="92"/>
                    <a:pt x="269" y="132"/>
                    <a:pt x="269" y="182"/>
                  </a:cubicBezTo>
                  <a:cubicBezTo>
                    <a:pt x="269" y="233"/>
                    <a:pt x="229" y="269"/>
                    <a:pt x="179" y="269"/>
                  </a:cubicBezTo>
                  <a:cubicBezTo>
                    <a:pt x="128" y="269"/>
                    <a:pt x="88" y="233"/>
                    <a:pt x="88" y="182"/>
                  </a:cubicBezTo>
                  <a:cubicBezTo>
                    <a:pt x="88" y="132"/>
                    <a:pt x="128" y="92"/>
                    <a:pt x="179" y="92"/>
                  </a:cubicBezTo>
                  <a:close/>
                  <a:moveTo>
                    <a:pt x="179" y="1"/>
                  </a:moveTo>
                  <a:cubicBezTo>
                    <a:pt x="81" y="1"/>
                    <a:pt x="1" y="82"/>
                    <a:pt x="1" y="182"/>
                  </a:cubicBezTo>
                  <a:cubicBezTo>
                    <a:pt x="1" y="280"/>
                    <a:pt x="81" y="360"/>
                    <a:pt x="179" y="360"/>
                  </a:cubicBezTo>
                  <a:cubicBezTo>
                    <a:pt x="276" y="360"/>
                    <a:pt x="357" y="280"/>
                    <a:pt x="357" y="182"/>
                  </a:cubicBezTo>
                  <a:cubicBezTo>
                    <a:pt x="357" y="82"/>
                    <a:pt x="276" y="1"/>
                    <a:pt x="179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4878150" y="1600450"/>
              <a:ext cx="6725" cy="6750"/>
            </a:xfrm>
            <a:custGeom>
              <a:avLst/>
              <a:gdLst/>
              <a:ahLst/>
              <a:cxnLst/>
              <a:rect l="l" t="t" r="r" b="b"/>
              <a:pathLst>
                <a:path w="269" h="270" extrusionOk="0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70"/>
                    <a:pt x="135" y="270"/>
                  </a:cubicBezTo>
                  <a:cubicBezTo>
                    <a:pt x="208" y="270"/>
                    <a:pt x="269" y="209"/>
                    <a:pt x="269" y="135"/>
                  </a:cubicBezTo>
                  <a:cubicBezTo>
                    <a:pt x="269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4876975" y="1599275"/>
              <a:ext cx="9000" cy="9025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182" y="92"/>
                  </a:moveTo>
                  <a:cubicBezTo>
                    <a:pt x="229" y="92"/>
                    <a:pt x="269" y="132"/>
                    <a:pt x="269" y="182"/>
                  </a:cubicBezTo>
                  <a:cubicBezTo>
                    <a:pt x="269" y="233"/>
                    <a:pt x="229" y="269"/>
                    <a:pt x="182" y="269"/>
                  </a:cubicBezTo>
                  <a:cubicBezTo>
                    <a:pt x="131" y="269"/>
                    <a:pt x="91" y="233"/>
                    <a:pt x="91" y="182"/>
                  </a:cubicBezTo>
                  <a:cubicBezTo>
                    <a:pt x="91" y="132"/>
                    <a:pt x="131" y="92"/>
                    <a:pt x="182" y="92"/>
                  </a:cubicBezTo>
                  <a:close/>
                  <a:moveTo>
                    <a:pt x="182" y="1"/>
                  </a:moveTo>
                  <a:cubicBezTo>
                    <a:pt x="81" y="1"/>
                    <a:pt x="1" y="82"/>
                    <a:pt x="1" y="182"/>
                  </a:cubicBezTo>
                  <a:cubicBezTo>
                    <a:pt x="1" y="280"/>
                    <a:pt x="81" y="360"/>
                    <a:pt x="182" y="360"/>
                  </a:cubicBezTo>
                  <a:cubicBezTo>
                    <a:pt x="279" y="360"/>
                    <a:pt x="359" y="280"/>
                    <a:pt x="359" y="182"/>
                  </a:cubicBezTo>
                  <a:cubicBezTo>
                    <a:pt x="359" y="82"/>
                    <a:pt x="279" y="1"/>
                    <a:pt x="182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4880325" y="1531225"/>
              <a:ext cx="49300" cy="73700"/>
            </a:xfrm>
            <a:custGeom>
              <a:avLst/>
              <a:gdLst/>
              <a:ahLst/>
              <a:cxnLst/>
              <a:rect l="l" t="t" r="r" b="b"/>
              <a:pathLst>
                <a:path w="1972" h="2948" extrusionOk="0">
                  <a:moveTo>
                    <a:pt x="987" y="0"/>
                  </a:moveTo>
                  <a:cubicBezTo>
                    <a:pt x="444" y="0"/>
                    <a:pt x="0" y="444"/>
                    <a:pt x="0" y="987"/>
                  </a:cubicBezTo>
                  <a:lnTo>
                    <a:pt x="0" y="2904"/>
                  </a:lnTo>
                  <a:cubicBezTo>
                    <a:pt x="0" y="2928"/>
                    <a:pt x="21" y="2948"/>
                    <a:pt x="48" y="2948"/>
                  </a:cubicBezTo>
                  <a:cubicBezTo>
                    <a:pt x="71" y="2948"/>
                    <a:pt x="91" y="2928"/>
                    <a:pt x="91" y="2904"/>
                  </a:cubicBezTo>
                  <a:lnTo>
                    <a:pt x="91" y="987"/>
                  </a:lnTo>
                  <a:cubicBezTo>
                    <a:pt x="91" y="493"/>
                    <a:pt x="494" y="91"/>
                    <a:pt x="987" y="91"/>
                  </a:cubicBezTo>
                  <a:cubicBezTo>
                    <a:pt x="1481" y="91"/>
                    <a:pt x="1884" y="493"/>
                    <a:pt x="1884" y="987"/>
                  </a:cubicBezTo>
                  <a:lnTo>
                    <a:pt x="1884" y="2904"/>
                  </a:lnTo>
                  <a:cubicBezTo>
                    <a:pt x="1884" y="2928"/>
                    <a:pt x="1904" y="2948"/>
                    <a:pt x="1928" y="2948"/>
                  </a:cubicBezTo>
                  <a:cubicBezTo>
                    <a:pt x="1951" y="2948"/>
                    <a:pt x="1971" y="2928"/>
                    <a:pt x="1971" y="2904"/>
                  </a:cubicBezTo>
                  <a:lnTo>
                    <a:pt x="1971" y="987"/>
                  </a:lnTo>
                  <a:cubicBezTo>
                    <a:pt x="1971" y="444"/>
                    <a:pt x="1531" y="0"/>
                    <a:pt x="987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5092175" y="2258400"/>
              <a:ext cx="76475" cy="28550"/>
            </a:xfrm>
            <a:custGeom>
              <a:avLst/>
              <a:gdLst/>
              <a:ahLst/>
              <a:cxnLst/>
              <a:rect l="l" t="t" r="r" b="b"/>
              <a:pathLst>
                <a:path w="3059" h="1142" extrusionOk="0">
                  <a:moveTo>
                    <a:pt x="2935" y="0"/>
                  </a:moveTo>
                  <a:lnTo>
                    <a:pt x="1692" y="77"/>
                  </a:lnTo>
                  <a:lnTo>
                    <a:pt x="0" y="1142"/>
                  </a:lnTo>
                  <a:lnTo>
                    <a:pt x="3059" y="1142"/>
                  </a:lnTo>
                  <a:lnTo>
                    <a:pt x="29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5233525" y="2256725"/>
              <a:ext cx="77650" cy="30225"/>
            </a:xfrm>
            <a:custGeom>
              <a:avLst/>
              <a:gdLst/>
              <a:ahLst/>
              <a:cxnLst/>
              <a:rect l="l" t="t" r="r" b="b"/>
              <a:pathLst>
                <a:path w="3106" h="1209" extrusionOk="0">
                  <a:moveTo>
                    <a:pt x="2897" y="0"/>
                  </a:moveTo>
                  <a:lnTo>
                    <a:pt x="1604" y="90"/>
                  </a:lnTo>
                  <a:lnTo>
                    <a:pt x="0" y="1209"/>
                  </a:lnTo>
                  <a:lnTo>
                    <a:pt x="3105" y="1209"/>
                  </a:lnTo>
                  <a:lnTo>
                    <a:pt x="28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5095525" y="1819425"/>
              <a:ext cx="210425" cy="442900"/>
            </a:xfrm>
            <a:custGeom>
              <a:avLst/>
              <a:gdLst/>
              <a:ahLst/>
              <a:cxnLst/>
              <a:rect l="l" t="t" r="r" b="b"/>
              <a:pathLst>
                <a:path w="8417" h="17716" extrusionOk="0">
                  <a:moveTo>
                    <a:pt x="3720" y="1"/>
                  </a:moveTo>
                  <a:lnTo>
                    <a:pt x="263" y="487"/>
                  </a:lnTo>
                  <a:cubicBezTo>
                    <a:pt x="1" y="5241"/>
                    <a:pt x="272" y="12805"/>
                    <a:pt x="1558" y="17636"/>
                  </a:cubicBezTo>
                  <a:cubicBezTo>
                    <a:pt x="1558" y="17636"/>
                    <a:pt x="1806" y="17715"/>
                    <a:pt x="2122" y="17715"/>
                  </a:cubicBezTo>
                  <a:cubicBezTo>
                    <a:pt x="2336" y="17715"/>
                    <a:pt x="2580" y="17680"/>
                    <a:pt x="2801" y="17559"/>
                  </a:cubicBezTo>
                  <a:cubicBezTo>
                    <a:pt x="2801" y="17559"/>
                    <a:pt x="2367" y="7695"/>
                    <a:pt x="3408" y="3140"/>
                  </a:cubicBezTo>
                  <a:cubicBezTo>
                    <a:pt x="3408" y="3140"/>
                    <a:pt x="5000" y="12436"/>
                    <a:pt x="7124" y="17582"/>
                  </a:cubicBezTo>
                  <a:cubicBezTo>
                    <a:pt x="7124" y="17582"/>
                    <a:pt x="7339" y="17712"/>
                    <a:pt x="7672" y="17712"/>
                  </a:cubicBezTo>
                  <a:cubicBezTo>
                    <a:pt x="7881" y="17712"/>
                    <a:pt x="8138" y="17661"/>
                    <a:pt x="8417" y="17492"/>
                  </a:cubicBezTo>
                  <a:cubicBezTo>
                    <a:pt x="8417" y="17492"/>
                    <a:pt x="6966" y="5074"/>
                    <a:pt x="6926" y="411"/>
                  </a:cubicBezTo>
                  <a:lnTo>
                    <a:pt x="3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5105175" y="1843425"/>
              <a:ext cx="159400" cy="6075"/>
            </a:xfrm>
            <a:custGeom>
              <a:avLst/>
              <a:gdLst/>
              <a:ahLst/>
              <a:cxnLst/>
              <a:rect l="l" t="t" r="r" b="b"/>
              <a:pathLst>
                <a:path w="6376" h="243" extrusionOk="0">
                  <a:moveTo>
                    <a:pt x="6354" y="1"/>
                  </a:moveTo>
                  <a:cubicBezTo>
                    <a:pt x="6353" y="1"/>
                    <a:pt x="6351" y="1"/>
                    <a:pt x="6349" y="1"/>
                  </a:cubicBezTo>
                  <a:cubicBezTo>
                    <a:pt x="5413" y="151"/>
                    <a:pt x="4303" y="198"/>
                    <a:pt x="3277" y="198"/>
                  </a:cubicBezTo>
                  <a:cubicBezTo>
                    <a:pt x="1543" y="198"/>
                    <a:pt x="47" y="64"/>
                    <a:pt x="24" y="62"/>
                  </a:cubicBezTo>
                  <a:cubicBezTo>
                    <a:pt x="10" y="62"/>
                    <a:pt x="1" y="71"/>
                    <a:pt x="1" y="82"/>
                  </a:cubicBezTo>
                  <a:cubicBezTo>
                    <a:pt x="1" y="95"/>
                    <a:pt x="7" y="105"/>
                    <a:pt x="21" y="105"/>
                  </a:cubicBezTo>
                  <a:cubicBezTo>
                    <a:pt x="44" y="108"/>
                    <a:pt x="1535" y="243"/>
                    <a:pt x="3267" y="243"/>
                  </a:cubicBezTo>
                  <a:cubicBezTo>
                    <a:pt x="4298" y="243"/>
                    <a:pt x="5416" y="196"/>
                    <a:pt x="6356" y="45"/>
                  </a:cubicBezTo>
                  <a:cubicBezTo>
                    <a:pt x="6369" y="41"/>
                    <a:pt x="6376" y="31"/>
                    <a:pt x="6376" y="18"/>
                  </a:cubicBezTo>
                  <a:cubicBezTo>
                    <a:pt x="6373" y="9"/>
                    <a:pt x="6365" y="1"/>
                    <a:pt x="6354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5105175" y="1838075"/>
              <a:ext cx="21350" cy="43000"/>
            </a:xfrm>
            <a:custGeom>
              <a:avLst/>
              <a:gdLst/>
              <a:ahLst/>
              <a:cxnLst/>
              <a:rect l="l" t="t" r="r" b="b"/>
              <a:pathLst>
                <a:path w="854" h="1720" extrusionOk="0">
                  <a:moveTo>
                    <a:pt x="703" y="0"/>
                  </a:moveTo>
                  <a:cubicBezTo>
                    <a:pt x="689" y="3"/>
                    <a:pt x="682" y="14"/>
                    <a:pt x="682" y="27"/>
                  </a:cubicBezTo>
                  <a:cubicBezTo>
                    <a:pt x="682" y="37"/>
                    <a:pt x="806" y="1027"/>
                    <a:pt x="441" y="1467"/>
                  </a:cubicBezTo>
                  <a:cubicBezTo>
                    <a:pt x="333" y="1599"/>
                    <a:pt x="192" y="1665"/>
                    <a:pt x="21" y="1675"/>
                  </a:cubicBezTo>
                  <a:cubicBezTo>
                    <a:pt x="10" y="1675"/>
                    <a:pt x="1" y="1686"/>
                    <a:pt x="1" y="1699"/>
                  </a:cubicBezTo>
                  <a:cubicBezTo>
                    <a:pt x="1" y="1709"/>
                    <a:pt x="10" y="1719"/>
                    <a:pt x="24" y="1719"/>
                  </a:cubicBezTo>
                  <a:cubicBezTo>
                    <a:pt x="209" y="1709"/>
                    <a:pt x="360" y="1635"/>
                    <a:pt x="474" y="1498"/>
                  </a:cubicBezTo>
                  <a:cubicBezTo>
                    <a:pt x="853" y="1041"/>
                    <a:pt x="732" y="64"/>
                    <a:pt x="726" y="20"/>
                  </a:cubicBezTo>
                  <a:cubicBezTo>
                    <a:pt x="726" y="10"/>
                    <a:pt x="712" y="0"/>
                    <a:pt x="70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5229900" y="1838075"/>
              <a:ext cx="33600" cy="41725"/>
            </a:xfrm>
            <a:custGeom>
              <a:avLst/>
              <a:gdLst/>
              <a:ahLst/>
              <a:cxnLst/>
              <a:rect l="l" t="t" r="r" b="b"/>
              <a:pathLst>
                <a:path w="1344" h="1669" extrusionOk="0">
                  <a:moveTo>
                    <a:pt x="135" y="0"/>
                  </a:moveTo>
                  <a:cubicBezTo>
                    <a:pt x="125" y="0"/>
                    <a:pt x="111" y="10"/>
                    <a:pt x="111" y="20"/>
                  </a:cubicBezTo>
                  <a:cubicBezTo>
                    <a:pt x="111" y="37"/>
                    <a:pt x="0" y="1504"/>
                    <a:pt x="1317" y="1669"/>
                  </a:cubicBezTo>
                  <a:lnTo>
                    <a:pt x="1320" y="1669"/>
                  </a:lnTo>
                  <a:cubicBezTo>
                    <a:pt x="1329" y="1669"/>
                    <a:pt x="1340" y="1662"/>
                    <a:pt x="1343" y="1649"/>
                  </a:cubicBezTo>
                  <a:cubicBezTo>
                    <a:pt x="1343" y="1639"/>
                    <a:pt x="1337" y="1625"/>
                    <a:pt x="1323" y="1625"/>
                  </a:cubicBezTo>
                  <a:cubicBezTo>
                    <a:pt x="51" y="1464"/>
                    <a:pt x="155" y="40"/>
                    <a:pt x="155" y="27"/>
                  </a:cubicBezTo>
                  <a:cubicBezTo>
                    <a:pt x="158" y="14"/>
                    <a:pt x="148" y="3"/>
                    <a:pt x="135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4998250" y="1610175"/>
              <a:ext cx="153600" cy="195950"/>
            </a:xfrm>
            <a:custGeom>
              <a:avLst/>
              <a:gdLst/>
              <a:ahLst/>
              <a:cxnLst/>
              <a:rect l="l" t="t" r="r" b="b"/>
              <a:pathLst>
                <a:path w="6144" h="7838" extrusionOk="0">
                  <a:moveTo>
                    <a:pt x="1104" y="0"/>
                  </a:moveTo>
                  <a:cubicBezTo>
                    <a:pt x="1091" y="0"/>
                    <a:pt x="1078" y="3"/>
                    <a:pt x="1065" y="8"/>
                  </a:cubicBezTo>
                  <a:cubicBezTo>
                    <a:pt x="940" y="55"/>
                    <a:pt x="1152" y="512"/>
                    <a:pt x="1152" y="512"/>
                  </a:cubicBezTo>
                  <a:cubicBezTo>
                    <a:pt x="1152" y="512"/>
                    <a:pt x="667" y="117"/>
                    <a:pt x="487" y="117"/>
                  </a:cubicBezTo>
                  <a:cubicBezTo>
                    <a:pt x="468" y="117"/>
                    <a:pt x="451" y="122"/>
                    <a:pt x="440" y="132"/>
                  </a:cubicBezTo>
                  <a:cubicBezTo>
                    <a:pt x="322" y="236"/>
                    <a:pt x="534" y="454"/>
                    <a:pt x="534" y="454"/>
                  </a:cubicBezTo>
                  <a:cubicBezTo>
                    <a:pt x="534" y="454"/>
                    <a:pt x="315" y="344"/>
                    <a:pt x="178" y="344"/>
                  </a:cubicBezTo>
                  <a:cubicBezTo>
                    <a:pt x="147" y="344"/>
                    <a:pt x="120" y="350"/>
                    <a:pt x="101" y="364"/>
                  </a:cubicBezTo>
                  <a:cubicBezTo>
                    <a:pt x="0" y="445"/>
                    <a:pt x="350" y="716"/>
                    <a:pt x="350" y="716"/>
                  </a:cubicBezTo>
                  <a:cubicBezTo>
                    <a:pt x="350" y="716"/>
                    <a:pt x="85" y="720"/>
                    <a:pt x="57" y="814"/>
                  </a:cubicBezTo>
                  <a:cubicBezTo>
                    <a:pt x="31" y="905"/>
                    <a:pt x="524" y="1156"/>
                    <a:pt x="837" y="1243"/>
                  </a:cubicBezTo>
                  <a:cubicBezTo>
                    <a:pt x="837" y="1243"/>
                    <a:pt x="2512" y="6068"/>
                    <a:pt x="4690" y="7837"/>
                  </a:cubicBezTo>
                  <a:lnTo>
                    <a:pt x="6144" y="3872"/>
                  </a:lnTo>
                  <a:lnTo>
                    <a:pt x="5681" y="3046"/>
                  </a:lnTo>
                  <a:lnTo>
                    <a:pt x="4512" y="2664"/>
                  </a:lnTo>
                  <a:cubicBezTo>
                    <a:pt x="4341" y="3060"/>
                    <a:pt x="4177" y="3476"/>
                    <a:pt x="4033" y="3855"/>
                  </a:cubicBezTo>
                  <a:lnTo>
                    <a:pt x="2045" y="1015"/>
                  </a:lnTo>
                  <a:cubicBezTo>
                    <a:pt x="2045" y="1015"/>
                    <a:pt x="2639" y="575"/>
                    <a:pt x="2569" y="465"/>
                  </a:cubicBezTo>
                  <a:cubicBezTo>
                    <a:pt x="2557" y="446"/>
                    <a:pt x="2535" y="438"/>
                    <a:pt x="2506" y="438"/>
                  </a:cubicBezTo>
                  <a:cubicBezTo>
                    <a:pt x="2440" y="438"/>
                    <a:pt x="2337" y="476"/>
                    <a:pt x="2220" y="515"/>
                  </a:cubicBezTo>
                  <a:cubicBezTo>
                    <a:pt x="2103" y="553"/>
                    <a:pt x="1973" y="588"/>
                    <a:pt x="1851" y="588"/>
                  </a:cubicBezTo>
                  <a:cubicBezTo>
                    <a:pt x="1833" y="588"/>
                    <a:pt x="1815" y="587"/>
                    <a:pt x="1797" y="586"/>
                  </a:cubicBezTo>
                  <a:cubicBezTo>
                    <a:pt x="1507" y="557"/>
                    <a:pt x="1303" y="0"/>
                    <a:pt x="1104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5082525" y="1680200"/>
              <a:ext cx="69325" cy="125925"/>
            </a:xfrm>
            <a:custGeom>
              <a:avLst/>
              <a:gdLst/>
              <a:ahLst/>
              <a:cxnLst/>
              <a:rect l="l" t="t" r="r" b="b"/>
              <a:pathLst>
                <a:path w="2773" h="5037" extrusionOk="0">
                  <a:moveTo>
                    <a:pt x="1561" y="1"/>
                  </a:moveTo>
                  <a:cubicBezTo>
                    <a:pt x="1118" y="756"/>
                    <a:pt x="504" y="1964"/>
                    <a:pt x="0" y="3559"/>
                  </a:cubicBezTo>
                  <a:cubicBezTo>
                    <a:pt x="410" y="4140"/>
                    <a:pt x="853" y="4657"/>
                    <a:pt x="1319" y="5036"/>
                  </a:cubicBezTo>
                  <a:lnTo>
                    <a:pt x="2773" y="1071"/>
                  </a:lnTo>
                  <a:lnTo>
                    <a:pt x="2310" y="245"/>
                  </a:lnTo>
                  <a:lnTo>
                    <a:pt x="1561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5111050" y="1592150"/>
              <a:ext cx="82950" cy="114850"/>
            </a:xfrm>
            <a:custGeom>
              <a:avLst/>
              <a:gdLst/>
              <a:ahLst/>
              <a:cxnLst/>
              <a:rect l="l" t="t" r="r" b="b"/>
              <a:pathLst>
                <a:path w="3318" h="4594" extrusionOk="0">
                  <a:moveTo>
                    <a:pt x="3317" y="1"/>
                  </a:moveTo>
                  <a:cubicBezTo>
                    <a:pt x="2132" y="279"/>
                    <a:pt x="1018" y="1256"/>
                    <a:pt x="336" y="2646"/>
                  </a:cubicBezTo>
                  <a:cubicBezTo>
                    <a:pt x="222" y="2875"/>
                    <a:pt x="111" y="3126"/>
                    <a:pt x="0" y="3385"/>
                  </a:cubicBezTo>
                  <a:cubicBezTo>
                    <a:pt x="269" y="3727"/>
                    <a:pt x="762" y="4200"/>
                    <a:pt x="1632" y="4593"/>
                  </a:cubicBezTo>
                  <a:lnTo>
                    <a:pt x="33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5118700" y="1660800"/>
              <a:ext cx="15300" cy="26225"/>
            </a:xfrm>
            <a:custGeom>
              <a:avLst/>
              <a:gdLst/>
              <a:ahLst/>
              <a:cxnLst/>
              <a:rect l="l" t="t" r="r" b="b"/>
              <a:pathLst>
                <a:path w="612" h="1049" extrusionOk="0">
                  <a:moveTo>
                    <a:pt x="611" y="1"/>
                  </a:moveTo>
                  <a:cubicBezTo>
                    <a:pt x="490" y="172"/>
                    <a:pt x="269" y="501"/>
                    <a:pt x="0" y="978"/>
                  </a:cubicBezTo>
                  <a:cubicBezTo>
                    <a:pt x="24" y="1001"/>
                    <a:pt x="50" y="1025"/>
                    <a:pt x="77" y="1048"/>
                  </a:cubicBezTo>
                  <a:lnTo>
                    <a:pt x="611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102075" y="1586325"/>
              <a:ext cx="187350" cy="248450"/>
            </a:xfrm>
            <a:custGeom>
              <a:avLst/>
              <a:gdLst/>
              <a:ahLst/>
              <a:cxnLst/>
              <a:rect l="l" t="t" r="r" b="b"/>
              <a:pathLst>
                <a:path w="7494" h="9938" extrusionOk="0">
                  <a:moveTo>
                    <a:pt x="5265" y="1"/>
                  </a:moveTo>
                  <a:cubicBezTo>
                    <a:pt x="4940" y="1"/>
                    <a:pt x="4552" y="58"/>
                    <a:pt x="4079" y="133"/>
                  </a:cubicBezTo>
                  <a:cubicBezTo>
                    <a:pt x="2129" y="445"/>
                    <a:pt x="802" y="3215"/>
                    <a:pt x="235" y="7233"/>
                  </a:cubicBezTo>
                  <a:cubicBezTo>
                    <a:pt x="138" y="7935"/>
                    <a:pt x="57" y="8811"/>
                    <a:pt x="1" y="9811"/>
                  </a:cubicBezTo>
                  <a:cubicBezTo>
                    <a:pt x="762" y="9873"/>
                    <a:pt x="1845" y="9937"/>
                    <a:pt x="3081" y="9937"/>
                  </a:cubicBezTo>
                  <a:cubicBezTo>
                    <a:pt x="4193" y="9937"/>
                    <a:pt x="5428" y="9886"/>
                    <a:pt x="6664" y="9735"/>
                  </a:cubicBezTo>
                  <a:lnTo>
                    <a:pt x="6664" y="9537"/>
                  </a:lnTo>
                  <a:cubicBezTo>
                    <a:pt x="6664" y="5037"/>
                    <a:pt x="7494" y="1365"/>
                    <a:pt x="6131" y="257"/>
                  </a:cubicBezTo>
                  <a:cubicBezTo>
                    <a:pt x="5901" y="69"/>
                    <a:pt x="5621" y="1"/>
                    <a:pt x="52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5215475" y="1631675"/>
              <a:ext cx="59675" cy="133325"/>
            </a:xfrm>
            <a:custGeom>
              <a:avLst/>
              <a:gdLst/>
              <a:ahLst/>
              <a:cxnLst/>
              <a:rect l="l" t="t" r="r" b="b"/>
              <a:pathLst>
                <a:path w="2387" h="5333" extrusionOk="0">
                  <a:moveTo>
                    <a:pt x="0" y="1"/>
                  </a:moveTo>
                  <a:cubicBezTo>
                    <a:pt x="67" y="1737"/>
                    <a:pt x="702" y="3657"/>
                    <a:pt x="2192" y="5332"/>
                  </a:cubicBezTo>
                  <a:cubicBezTo>
                    <a:pt x="2269" y="3764"/>
                    <a:pt x="2387" y="2357"/>
                    <a:pt x="2377" y="1213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5242650" y="1627325"/>
              <a:ext cx="132475" cy="243200"/>
            </a:xfrm>
            <a:custGeom>
              <a:avLst/>
              <a:gdLst/>
              <a:ahLst/>
              <a:cxnLst/>
              <a:rect l="l" t="t" r="r" b="b"/>
              <a:pathLst>
                <a:path w="5299" h="9728" extrusionOk="0">
                  <a:moveTo>
                    <a:pt x="2640" y="1"/>
                  </a:moveTo>
                  <a:lnTo>
                    <a:pt x="1383" y="1025"/>
                  </a:lnTo>
                  <a:lnTo>
                    <a:pt x="695" y="2726"/>
                  </a:lnTo>
                  <a:cubicBezTo>
                    <a:pt x="1343" y="3227"/>
                    <a:pt x="1958" y="3563"/>
                    <a:pt x="2126" y="3676"/>
                  </a:cubicBezTo>
                  <a:cubicBezTo>
                    <a:pt x="2445" y="3895"/>
                    <a:pt x="2545" y="4160"/>
                    <a:pt x="2415" y="4519"/>
                  </a:cubicBezTo>
                  <a:cubicBezTo>
                    <a:pt x="2287" y="4878"/>
                    <a:pt x="1041" y="7537"/>
                    <a:pt x="1041" y="7537"/>
                  </a:cubicBezTo>
                  <a:cubicBezTo>
                    <a:pt x="1021" y="7809"/>
                    <a:pt x="1041" y="8121"/>
                    <a:pt x="1041" y="8121"/>
                  </a:cubicBezTo>
                  <a:cubicBezTo>
                    <a:pt x="1041" y="8121"/>
                    <a:pt x="1" y="8393"/>
                    <a:pt x="38" y="8558"/>
                  </a:cubicBezTo>
                  <a:cubicBezTo>
                    <a:pt x="48" y="8609"/>
                    <a:pt x="141" y="8627"/>
                    <a:pt x="264" y="8627"/>
                  </a:cubicBezTo>
                  <a:cubicBezTo>
                    <a:pt x="534" y="8627"/>
                    <a:pt x="951" y="8541"/>
                    <a:pt x="951" y="8541"/>
                  </a:cubicBezTo>
                  <a:lnTo>
                    <a:pt x="951" y="8541"/>
                  </a:lnTo>
                  <a:cubicBezTo>
                    <a:pt x="951" y="8541"/>
                    <a:pt x="61" y="8833"/>
                    <a:pt x="131" y="9001"/>
                  </a:cubicBezTo>
                  <a:cubicBezTo>
                    <a:pt x="146" y="9036"/>
                    <a:pt x="194" y="9049"/>
                    <a:pt x="259" y="9049"/>
                  </a:cubicBezTo>
                  <a:cubicBezTo>
                    <a:pt x="506" y="9049"/>
                    <a:pt x="1011" y="8856"/>
                    <a:pt x="1011" y="8856"/>
                  </a:cubicBezTo>
                  <a:lnTo>
                    <a:pt x="1011" y="8856"/>
                  </a:lnTo>
                  <a:cubicBezTo>
                    <a:pt x="1011" y="8856"/>
                    <a:pt x="373" y="9243"/>
                    <a:pt x="421" y="9384"/>
                  </a:cubicBezTo>
                  <a:cubicBezTo>
                    <a:pt x="429" y="9410"/>
                    <a:pt x="458" y="9421"/>
                    <a:pt x="498" y="9421"/>
                  </a:cubicBezTo>
                  <a:cubicBezTo>
                    <a:pt x="678" y="9421"/>
                    <a:pt x="1098" y="9212"/>
                    <a:pt x="1098" y="9212"/>
                  </a:cubicBezTo>
                  <a:lnTo>
                    <a:pt x="1098" y="9212"/>
                  </a:lnTo>
                  <a:cubicBezTo>
                    <a:pt x="1098" y="9212"/>
                    <a:pt x="692" y="9615"/>
                    <a:pt x="823" y="9719"/>
                  </a:cubicBezTo>
                  <a:cubicBezTo>
                    <a:pt x="830" y="9725"/>
                    <a:pt x="838" y="9727"/>
                    <a:pt x="848" y="9727"/>
                  </a:cubicBezTo>
                  <a:cubicBezTo>
                    <a:pt x="1023" y="9727"/>
                    <a:pt x="1665" y="8840"/>
                    <a:pt x="1665" y="8840"/>
                  </a:cubicBezTo>
                  <a:cubicBezTo>
                    <a:pt x="1665" y="8840"/>
                    <a:pt x="5298" y="3566"/>
                    <a:pt x="5195" y="2901"/>
                  </a:cubicBezTo>
                  <a:cubicBezTo>
                    <a:pt x="5124" y="2481"/>
                    <a:pt x="3982" y="1135"/>
                    <a:pt x="2640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5205875" y="1587650"/>
              <a:ext cx="102775" cy="107850"/>
            </a:xfrm>
            <a:custGeom>
              <a:avLst/>
              <a:gdLst/>
              <a:ahLst/>
              <a:cxnLst/>
              <a:rect l="l" t="t" r="r" b="b"/>
              <a:pathLst>
                <a:path w="4111" h="4314" extrusionOk="0">
                  <a:moveTo>
                    <a:pt x="1446" y="0"/>
                  </a:moveTo>
                  <a:cubicBezTo>
                    <a:pt x="636" y="0"/>
                    <a:pt x="1" y="1290"/>
                    <a:pt x="623" y="2578"/>
                  </a:cubicBezTo>
                  <a:cubicBezTo>
                    <a:pt x="955" y="3263"/>
                    <a:pt x="1576" y="3856"/>
                    <a:pt x="2166" y="4313"/>
                  </a:cubicBezTo>
                  <a:cubicBezTo>
                    <a:pt x="3164" y="3333"/>
                    <a:pt x="3778" y="2276"/>
                    <a:pt x="4111" y="1588"/>
                  </a:cubicBezTo>
                  <a:cubicBezTo>
                    <a:pt x="3331" y="932"/>
                    <a:pt x="2485" y="348"/>
                    <a:pt x="1740" y="57"/>
                  </a:cubicBezTo>
                  <a:cubicBezTo>
                    <a:pt x="1641" y="18"/>
                    <a:pt x="1542" y="0"/>
                    <a:pt x="14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208650" y="1436550"/>
              <a:ext cx="53675" cy="53575"/>
            </a:xfrm>
            <a:custGeom>
              <a:avLst/>
              <a:gdLst/>
              <a:ahLst/>
              <a:cxnLst/>
              <a:rect l="l" t="t" r="r" b="b"/>
              <a:pathLst>
                <a:path w="2147" h="2143" extrusionOk="0">
                  <a:moveTo>
                    <a:pt x="1072" y="0"/>
                  </a:moveTo>
                  <a:cubicBezTo>
                    <a:pt x="481" y="0"/>
                    <a:pt x="1" y="481"/>
                    <a:pt x="1" y="1071"/>
                  </a:cubicBezTo>
                  <a:cubicBezTo>
                    <a:pt x="1" y="1662"/>
                    <a:pt x="481" y="2142"/>
                    <a:pt x="1072" y="2142"/>
                  </a:cubicBezTo>
                  <a:cubicBezTo>
                    <a:pt x="1666" y="2142"/>
                    <a:pt x="2146" y="1662"/>
                    <a:pt x="2146" y="1071"/>
                  </a:cubicBezTo>
                  <a:cubicBezTo>
                    <a:pt x="2146" y="481"/>
                    <a:pt x="1666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5208650" y="1449225"/>
              <a:ext cx="44350" cy="40900"/>
            </a:xfrm>
            <a:custGeom>
              <a:avLst/>
              <a:gdLst/>
              <a:ahLst/>
              <a:cxnLst/>
              <a:rect l="l" t="t" r="r" b="b"/>
              <a:pathLst>
                <a:path w="1774" h="1636" extrusionOk="0">
                  <a:moveTo>
                    <a:pt x="165" y="0"/>
                  </a:moveTo>
                  <a:cubicBezTo>
                    <a:pt x="61" y="161"/>
                    <a:pt x="1" y="356"/>
                    <a:pt x="1" y="564"/>
                  </a:cubicBezTo>
                  <a:cubicBezTo>
                    <a:pt x="1" y="1155"/>
                    <a:pt x="481" y="1635"/>
                    <a:pt x="1072" y="1635"/>
                  </a:cubicBezTo>
                  <a:cubicBezTo>
                    <a:pt x="1341" y="1635"/>
                    <a:pt x="1586" y="1538"/>
                    <a:pt x="1773" y="1373"/>
                  </a:cubicBezTo>
                  <a:cubicBezTo>
                    <a:pt x="1401" y="510"/>
                    <a:pt x="659" y="148"/>
                    <a:pt x="1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145375" y="1459625"/>
              <a:ext cx="110325" cy="109225"/>
            </a:xfrm>
            <a:custGeom>
              <a:avLst/>
              <a:gdLst/>
              <a:ahLst/>
              <a:cxnLst/>
              <a:rect l="l" t="t" r="r" b="b"/>
              <a:pathLst>
                <a:path w="4413" h="4369" extrusionOk="0">
                  <a:moveTo>
                    <a:pt x="1972" y="0"/>
                  </a:moveTo>
                  <a:cubicBezTo>
                    <a:pt x="1759" y="0"/>
                    <a:pt x="1521" y="38"/>
                    <a:pt x="1260" y="135"/>
                  </a:cubicBezTo>
                  <a:cubicBezTo>
                    <a:pt x="1" y="602"/>
                    <a:pt x="1" y="1642"/>
                    <a:pt x="293" y="2321"/>
                  </a:cubicBezTo>
                  <a:lnTo>
                    <a:pt x="2761" y="4369"/>
                  </a:lnTo>
                  <a:cubicBezTo>
                    <a:pt x="3892" y="3885"/>
                    <a:pt x="4412" y="2559"/>
                    <a:pt x="4160" y="1743"/>
                  </a:cubicBezTo>
                  <a:cubicBezTo>
                    <a:pt x="3841" y="709"/>
                    <a:pt x="3230" y="554"/>
                    <a:pt x="3230" y="554"/>
                  </a:cubicBezTo>
                  <a:cubicBezTo>
                    <a:pt x="3230" y="554"/>
                    <a:pt x="2784" y="0"/>
                    <a:pt x="1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5142950" y="1506425"/>
              <a:ext cx="101875" cy="96200"/>
            </a:xfrm>
            <a:custGeom>
              <a:avLst/>
              <a:gdLst/>
              <a:ahLst/>
              <a:cxnLst/>
              <a:rect l="l" t="t" r="r" b="b"/>
              <a:pathLst>
                <a:path w="4075" h="3848" extrusionOk="0">
                  <a:moveTo>
                    <a:pt x="1936" y="0"/>
                  </a:moveTo>
                  <a:cubicBezTo>
                    <a:pt x="1735" y="0"/>
                    <a:pt x="1494" y="187"/>
                    <a:pt x="1162" y="221"/>
                  </a:cubicBezTo>
                  <a:cubicBezTo>
                    <a:pt x="1124" y="225"/>
                    <a:pt x="1088" y="226"/>
                    <a:pt x="1054" y="226"/>
                  </a:cubicBezTo>
                  <a:cubicBezTo>
                    <a:pt x="685" y="226"/>
                    <a:pt x="461" y="19"/>
                    <a:pt x="461" y="19"/>
                  </a:cubicBezTo>
                  <a:cubicBezTo>
                    <a:pt x="461" y="19"/>
                    <a:pt x="1" y="955"/>
                    <a:pt x="252" y="1882"/>
                  </a:cubicBezTo>
                  <a:cubicBezTo>
                    <a:pt x="399" y="2415"/>
                    <a:pt x="845" y="2528"/>
                    <a:pt x="1198" y="2528"/>
                  </a:cubicBezTo>
                  <a:cubicBezTo>
                    <a:pt x="1459" y="2528"/>
                    <a:pt x="1669" y="2466"/>
                    <a:pt x="1669" y="2466"/>
                  </a:cubicBezTo>
                  <a:lnTo>
                    <a:pt x="1722" y="3725"/>
                  </a:lnTo>
                  <a:cubicBezTo>
                    <a:pt x="1850" y="3814"/>
                    <a:pt x="1987" y="3847"/>
                    <a:pt x="2121" y="3847"/>
                  </a:cubicBezTo>
                  <a:cubicBezTo>
                    <a:pt x="2519" y="3847"/>
                    <a:pt x="2887" y="3554"/>
                    <a:pt x="2887" y="3554"/>
                  </a:cubicBezTo>
                  <a:lnTo>
                    <a:pt x="2833" y="1734"/>
                  </a:lnTo>
                  <a:lnTo>
                    <a:pt x="2833" y="1734"/>
                  </a:lnTo>
                  <a:cubicBezTo>
                    <a:pt x="2857" y="1736"/>
                    <a:pt x="2880" y="1736"/>
                    <a:pt x="2903" y="1736"/>
                  </a:cubicBezTo>
                  <a:cubicBezTo>
                    <a:pt x="4074" y="1736"/>
                    <a:pt x="3939" y="160"/>
                    <a:pt x="3179" y="160"/>
                  </a:cubicBezTo>
                  <a:cubicBezTo>
                    <a:pt x="3173" y="160"/>
                    <a:pt x="3166" y="160"/>
                    <a:pt x="3160" y="160"/>
                  </a:cubicBezTo>
                  <a:cubicBezTo>
                    <a:pt x="2380" y="186"/>
                    <a:pt x="2543" y="966"/>
                    <a:pt x="2385" y="966"/>
                  </a:cubicBezTo>
                  <a:cubicBezTo>
                    <a:pt x="2383" y="966"/>
                    <a:pt x="2380" y="966"/>
                    <a:pt x="2377" y="966"/>
                  </a:cubicBezTo>
                  <a:cubicBezTo>
                    <a:pt x="2203" y="938"/>
                    <a:pt x="2354" y="267"/>
                    <a:pt x="2116" y="66"/>
                  </a:cubicBezTo>
                  <a:cubicBezTo>
                    <a:pt x="2059" y="18"/>
                    <a:pt x="1999" y="0"/>
                    <a:pt x="19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5184675" y="1562100"/>
              <a:ext cx="13925" cy="17725"/>
            </a:xfrm>
            <a:custGeom>
              <a:avLst/>
              <a:gdLst/>
              <a:ahLst/>
              <a:cxnLst/>
              <a:rect l="l" t="t" r="r" b="b"/>
              <a:pathLst>
                <a:path w="557" h="709" extrusionOk="0">
                  <a:moveTo>
                    <a:pt x="557" y="1"/>
                  </a:moveTo>
                  <a:lnTo>
                    <a:pt x="557" y="1"/>
                  </a:lnTo>
                  <a:cubicBezTo>
                    <a:pt x="557" y="1"/>
                    <a:pt x="409" y="138"/>
                    <a:pt x="0" y="239"/>
                  </a:cubicBezTo>
                  <a:lnTo>
                    <a:pt x="20" y="709"/>
                  </a:lnTo>
                  <a:cubicBezTo>
                    <a:pt x="406" y="538"/>
                    <a:pt x="557" y="1"/>
                    <a:pt x="5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5176100" y="1537100"/>
              <a:ext cx="24775" cy="24875"/>
            </a:xfrm>
            <a:custGeom>
              <a:avLst/>
              <a:gdLst/>
              <a:ahLst/>
              <a:cxnLst/>
              <a:rect l="l" t="t" r="r" b="b"/>
              <a:pathLst>
                <a:path w="991" h="995" extrusionOk="0">
                  <a:moveTo>
                    <a:pt x="497" y="1"/>
                  </a:moveTo>
                  <a:cubicBezTo>
                    <a:pt x="222" y="1"/>
                    <a:pt x="1" y="222"/>
                    <a:pt x="1" y="497"/>
                  </a:cubicBezTo>
                  <a:cubicBezTo>
                    <a:pt x="1" y="769"/>
                    <a:pt x="222" y="994"/>
                    <a:pt x="497" y="994"/>
                  </a:cubicBezTo>
                  <a:cubicBezTo>
                    <a:pt x="769" y="994"/>
                    <a:pt x="991" y="769"/>
                    <a:pt x="991" y="497"/>
                  </a:cubicBezTo>
                  <a:cubicBezTo>
                    <a:pt x="991" y="222"/>
                    <a:pt x="769" y="1"/>
                    <a:pt x="4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5147300" y="1538350"/>
              <a:ext cx="13725" cy="23775"/>
            </a:xfrm>
            <a:custGeom>
              <a:avLst/>
              <a:gdLst/>
              <a:ahLst/>
              <a:cxnLst/>
              <a:rect l="l" t="t" r="r" b="b"/>
              <a:pathLst>
                <a:path w="549" h="951" extrusionOk="0">
                  <a:moveTo>
                    <a:pt x="51" y="1"/>
                  </a:moveTo>
                  <a:cubicBezTo>
                    <a:pt x="34" y="1"/>
                    <a:pt x="17" y="4"/>
                    <a:pt x="1" y="4"/>
                  </a:cubicBezTo>
                  <a:cubicBezTo>
                    <a:pt x="1" y="199"/>
                    <a:pt x="25" y="403"/>
                    <a:pt x="78" y="605"/>
                  </a:cubicBezTo>
                  <a:cubicBezTo>
                    <a:pt x="118" y="749"/>
                    <a:pt x="179" y="860"/>
                    <a:pt x="253" y="951"/>
                  </a:cubicBezTo>
                  <a:cubicBezTo>
                    <a:pt x="428" y="873"/>
                    <a:pt x="548" y="699"/>
                    <a:pt x="548" y="498"/>
                  </a:cubicBezTo>
                  <a:cubicBezTo>
                    <a:pt x="548" y="222"/>
                    <a:pt x="327" y="1"/>
                    <a:pt x="5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4914075" y="1735675"/>
              <a:ext cx="145125" cy="199600"/>
            </a:xfrm>
            <a:custGeom>
              <a:avLst/>
              <a:gdLst/>
              <a:ahLst/>
              <a:cxnLst/>
              <a:rect l="l" t="t" r="r" b="b"/>
              <a:pathLst>
                <a:path w="5805" h="7984" extrusionOk="0">
                  <a:moveTo>
                    <a:pt x="269" y="1"/>
                  </a:moveTo>
                  <a:lnTo>
                    <a:pt x="0" y="7984"/>
                  </a:lnTo>
                  <a:lnTo>
                    <a:pt x="5530" y="7984"/>
                  </a:lnTo>
                  <a:cubicBezTo>
                    <a:pt x="5680" y="7984"/>
                    <a:pt x="5804" y="7856"/>
                    <a:pt x="5798" y="7705"/>
                  </a:cubicBezTo>
                  <a:lnTo>
                    <a:pt x="5550" y="259"/>
                  </a:lnTo>
                  <a:cubicBezTo>
                    <a:pt x="5543" y="115"/>
                    <a:pt x="5426" y="1"/>
                    <a:pt x="5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4890459" y="1735675"/>
              <a:ext cx="32025" cy="199600"/>
            </a:xfrm>
            <a:custGeom>
              <a:avLst/>
              <a:gdLst/>
              <a:ahLst/>
              <a:cxnLst/>
              <a:rect l="l" t="t" r="r" b="b"/>
              <a:pathLst>
                <a:path w="1281" h="7984" extrusionOk="0">
                  <a:moveTo>
                    <a:pt x="263" y="1"/>
                  </a:moveTo>
                  <a:lnTo>
                    <a:pt x="4" y="7705"/>
                  </a:lnTo>
                  <a:cubicBezTo>
                    <a:pt x="1" y="7856"/>
                    <a:pt x="122" y="7984"/>
                    <a:pt x="273" y="7984"/>
                  </a:cubicBezTo>
                  <a:lnTo>
                    <a:pt x="1011" y="7984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5000100" y="1757400"/>
              <a:ext cx="6725" cy="6750"/>
            </a:xfrm>
            <a:custGeom>
              <a:avLst/>
              <a:gdLst/>
              <a:ahLst/>
              <a:cxnLst/>
              <a:rect l="l" t="t" r="r" b="b"/>
              <a:pathLst>
                <a:path w="269" h="270" extrusionOk="0">
                  <a:moveTo>
                    <a:pt x="135" y="1"/>
                  </a:moveTo>
                  <a:cubicBezTo>
                    <a:pt x="61" y="1"/>
                    <a:pt x="0" y="61"/>
                    <a:pt x="0" y="135"/>
                  </a:cubicBezTo>
                  <a:cubicBezTo>
                    <a:pt x="0" y="209"/>
                    <a:pt x="61" y="269"/>
                    <a:pt x="135" y="269"/>
                  </a:cubicBezTo>
                  <a:cubicBezTo>
                    <a:pt x="208" y="269"/>
                    <a:pt x="269" y="209"/>
                    <a:pt x="269" y="135"/>
                  </a:cubicBezTo>
                  <a:cubicBezTo>
                    <a:pt x="269" y="61"/>
                    <a:pt x="208" y="1"/>
                    <a:pt x="135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4999000" y="1756325"/>
              <a:ext cx="8925" cy="9000"/>
            </a:xfrm>
            <a:custGeom>
              <a:avLst/>
              <a:gdLst/>
              <a:ahLst/>
              <a:cxnLst/>
              <a:rect l="l" t="t" r="r" b="b"/>
              <a:pathLst>
                <a:path w="357" h="360" extrusionOk="0">
                  <a:moveTo>
                    <a:pt x="179" y="91"/>
                  </a:moveTo>
                  <a:cubicBezTo>
                    <a:pt x="229" y="91"/>
                    <a:pt x="269" y="131"/>
                    <a:pt x="269" y="178"/>
                  </a:cubicBezTo>
                  <a:cubicBezTo>
                    <a:pt x="269" y="228"/>
                    <a:pt x="229" y="269"/>
                    <a:pt x="179" y="269"/>
                  </a:cubicBezTo>
                  <a:cubicBezTo>
                    <a:pt x="128" y="269"/>
                    <a:pt x="88" y="228"/>
                    <a:pt x="88" y="178"/>
                  </a:cubicBezTo>
                  <a:cubicBezTo>
                    <a:pt x="88" y="131"/>
                    <a:pt x="128" y="91"/>
                    <a:pt x="179" y="91"/>
                  </a:cubicBezTo>
                  <a:close/>
                  <a:moveTo>
                    <a:pt x="179" y="0"/>
                  </a:moveTo>
                  <a:cubicBezTo>
                    <a:pt x="81" y="0"/>
                    <a:pt x="1" y="81"/>
                    <a:pt x="1" y="178"/>
                  </a:cubicBezTo>
                  <a:cubicBezTo>
                    <a:pt x="1" y="279"/>
                    <a:pt x="81" y="360"/>
                    <a:pt x="179" y="360"/>
                  </a:cubicBezTo>
                  <a:cubicBezTo>
                    <a:pt x="276" y="360"/>
                    <a:pt x="357" y="279"/>
                    <a:pt x="357" y="178"/>
                  </a:cubicBezTo>
                  <a:cubicBezTo>
                    <a:pt x="357" y="81"/>
                    <a:pt x="276" y="0"/>
                    <a:pt x="179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4953100" y="1757400"/>
              <a:ext cx="6725" cy="6750"/>
            </a:xfrm>
            <a:custGeom>
              <a:avLst/>
              <a:gdLst/>
              <a:ahLst/>
              <a:cxnLst/>
              <a:rect l="l" t="t" r="r" b="b"/>
              <a:pathLst>
                <a:path w="269" h="270" extrusionOk="0">
                  <a:moveTo>
                    <a:pt x="134" y="1"/>
                  </a:moveTo>
                  <a:cubicBezTo>
                    <a:pt x="61" y="1"/>
                    <a:pt x="1" y="61"/>
                    <a:pt x="1" y="135"/>
                  </a:cubicBezTo>
                  <a:cubicBezTo>
                    <a:pt x="1" y="209"/>
                    <a:pt x="61" y="269"/>
                    <a:pt x="134" y="269"/>
                  </a:cubicBezTo>
                  <a:cubicBezTo>
                    <a:pt x="208" y="269"/>
                    <a:pt x="269" y="209"/>
                    <a:pt x="269" y="135"/>
                  </a:cubicBezTo>
                  <a:cubicBezTo>
                    <a:pt x="269" y="61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605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4951925" y="1756325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360" h="360" extrusionOk="0">
                  <a:moveTo>
                    <a:pt x="181" y="91"/>
                  </a:moveTo>
                  <a:cubicBezTo>
                    <a:pt x="229" y="91"/>
                    <a:pt x="269" y="131"/>
                    <a:pt x="269" y="178"/>
                  </a:cubicBezTo>
                  <a:cubicBezTo>
                    <a:pt x="269" y="228"/>
                    <a:pt x="229" y="269"/>
                    <a:pt x="181" y="269"/>
                  </a:cubicBezTo>
                  <a:cubicBezTo>
                    <a:pt x="131" y="269"/>
                    <a:pt x="91" y="228"/>
                    <a:pt x="91" y="178"/>
                  </a:cubicBezTo>
                  <a:cubicBezTo>
                    <a:pt x="91" y="131"/>
                    <a:pt x="131" y="91"/>
                    <a:pt x="181" y="91"/>
                  </a:cubicBezTo>
                  <a:close/>
                  <a:moveTo>
                    <a:pt x="181" y="0"/>
                  </a:moveTo>
                  <a:cubicBezTo>
                    <a:pt x="81" y="0"/>
                    <a:pt x="0" y="81"/>
                    <a:pt x="0" y="178"/>
                  </a:cubicBezTo>
                  <a:cubicBezTo>
                    <a:pt x="0" y="279"/>
                    <a:pt x="81" y="360"/>
                    <a:pt x="181" y="360"/>
                  </a:cubicBezTo>
                  <a:cubicBezTo>
                    <a:pt x="279" y="360"/>
                    <a:pt x="359" y="279"/>
                    <a:pt x="359" y="178"/>
                  </a:cubicBezTo>
                  <a:cubicBezTo>
                    <a:pt x="359" y="81"/>
                    <a:pt x="279" y="0"/>
                    <a:pt x="181" y="0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4955275" y="1688250"/>
              <a:ext cx="49300" cy="73725"/>
            </a:xfrm>
            <a:custGeom>
              <a:avLst/>
              <a:gdLst/>
              <a:ahLst/>
              <a:cxnLst/>
              <a:rect l="l" t="t" r="r" b="b"/>
              <a:pathLst>
                <a:path w="1972" h="2949" extrusionOk="0">
                  <a:moveTo>
                    <a:pt x="988" y="1"/>
                  </a:moveTo>
                  <a:cubicBezTo>
                    <a:pt x="444" y="1"/>
                    <a:pt x="1" y="444"/>
                    <a:pt x="1" y="985"/>
                  </a:cubicBezTo>
                  <a:lnTo>
                    <a:pt x="1" y="2901"/>
                  </a:lnTo>
                  <a:cubicBezTo>
                    <a:pt x="1" y="2928"/>
                    <a:pt x="21" y="2948"/>
                    <a:pt x="47" y="2948"/>
                  </a:cubicBezTo>
                  <a:cubicBezTo>
                    <a:pt x="71" y="2948"/>
                    <a:pt x="92" y="2928"/>
                    <a:pt x="92" y="2901"/>
                  </a:cubicBezTo>
                  <a:lnTo>
                    <a:pt x="92" y="985"/>
                  </a:lnTo>
                  <a:cubicBezTo>
                    <a:pt x="92" y="491"/>
                    <a:pt x="494" y="91"/>
                    <a:pt x="988" y="91"/>
                  </a:cubicBezTo>
                  <a:cubicBezTo>
                    <a:pt x="1481" y="91"/>
                    <a:pt x="1884" y="491"/>
                    <a:pt x="1884" y="985"/>
                  </a:cubicBezTo>
                  <a:lnTo>
                    <a:pt x="1884" y="2901"/>
                  </a:lnTo>
                  <a:cubicBezTo>
                    <a:pt x="1884" y="2928"/>
                    <a:pt x="1904" y="2948"/>
                    <a:pt x="1928" y="2948"/>
                  </a:cubicBezTo>
                  <a:cubicBezTo>
                    <a:pt x="1951" y="2948"/>
                    <a:pt x="1971" y="2928"/>
                    <a:pt x="1971" y="2901"/>
                  </a:cubicBezTo>
                  <a:lnTo>
                    <a:pt x="1971" y="985"/>
                  </a:lnTo>
                  <a:cubicBezTo>
                    <a:pt x="1971" y="444"/>
                    <a:pt x="1531" y="1"/>
                    <a:pt x="988" y="1"/>
                  </a:cubicBezTo>
                  <a:close/>
                </a:path>
              </a:pathLst>
            </a:custGeom>
            <a:solidFill>
              <a:srgbClr val="423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50"/>
          <p:cNvGrpSpPr/>
          <p:nvPr/>
        </p:nvGrpSpPr>
        <p:grpSpPr>
          <a:xfrm>
            <a:off x="6057550" y="493475"/>
            <a:ext cx="2841025" cy="1220652"/>
            <a:chOff x="6057550" y="493475"/>
            <a:chExt cx="2841025" cy="1220652"/>
          </a:xfrm>
        </p:grpSpPr>
        <p:sp>
          <p:nvSpPr>
            <p:cNvPr id="1180" name="Google Shape;1180;p50"/>
            <p:cNvSpPr/>
            <p:nvPr/>
          </p:nvSpPr>
          <p:spPr>
            <a:xfrm>
              <a:off x="6057550" y="910021"/>
              <a:ext cx="1004400" cy="435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8377775" y="1367027"/>
              <a:ext cx="520800" cy="34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6165935" y="1010763"/>
              <a:ext cx="250969" cy="25582"/>
            </a:xfrm>
            <a:custGeom>
              <a:avLst/>
              <a:gdLst/>
              <a:ahLst/>
              <a:cxnLst/>
              <a:rect l="l" t="t" r="r" b="b"/>
              <a:pathLst>
                <a:path w="3630" h="370" extrusionOk="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165935" y="1110325"/>
              <a:ext cx="796879" cy="25374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6165935" y="1209679"/>
              <a:ext cx="796879" cy="25374"/>
            </a:xfrm>
            <a:custGeom>
              <a:avLst/>
              <a:gdLst/>
              <a:ahLst/>
              <a:cxnLst/>
              <a:rect l="l" t="t" r="r" b="b"/>
              <a:pathLst>
                <a:path w="11526" h="367" extrusionOk="0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8505289" y="1458950"/>
              <a:ext cx="265782" cy="163238"/>
            </a:xfrm>
            <a:custGeom>
              <a:avLst/>
              <a:gdLst/>
              <a:ahLst/>
              <a:cxnLst/>
              <a:rect l="l" t="t" r="r" b="b"/>
              <a:pathLst>
                <a:path w="2680" h="1646" extrusionOk="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8522248" y="1622087"/>
              <a:ext cx="39768" cy="39669"/>
            </a:xfrm>
            <a:custGeom>
              <a:avLst/>
              <a:gdLst/>
              <a:ahLst/>
              <a:cxnLst/>
              <a:rect l="l" t="t" r="r" b="b"/>
              <a:pathLst>
                <a:path w="401" h="400" extrusionOk="0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8714045" y="1622087"/>
              <a:ext cx="40066" cy="39669"/>
            </a:xfrm>
            <a:custGeom>
              <a:avLst/>
              <a:gdLst/>
              <a:ahLst/>
              <a:cxnLst/>
              <a:rect l="l" t="t" r="r" b="b"/>
              <a:pathLst>
                <a:path w="404" h="400" extrusionOk="0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8482282" y="1458950"/>
              <a:ext cx="225221" cy="130908"/>
            </a:xfrm>
            <a:custGeom>
              <a:avLst/>
              <a:gdLst/>
              <a:ahLst/>
              <a:cxnLst/>
              <a:rect l="l" t="t" r="r" b="b"/>
              <a:pathLst>
                <a:path w="2271" h="1320" extrusionOk="0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8068075" y="578332"/>
              <a:ext cx="270047" cy="166907"/>
            </a:xfrm>
            <a:custGeom>
              <a:avLst/>
              <a:gdLst/>
              <a:ahLst/>
              <a:cxnLst/>
              <a:rect l="l" t="t" r="r" b="b"/>
              <a:pathLst>
                <a:path w="2723" h="1683" extrusionOk="0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02" name="Google Shape;1202;p50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791663-DF2B-845F-FE1B-B0CCA4560DC5}"/>
                  </a:ext>
                </a:extLst>
              </p14:cNvPr>
              <p14:cNvContentPartPr/>
              <p14:nvPr/>
            </p14:nvContentPartPr>
            <p14:xfrm>
              <a:off x="928656" y="4045262"/>
              <a:ext cx="404280" cy="4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791663-DF2B-845F-FE1B-B0CCA4560D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016" y="3982622"/>
                <a:ext cx="529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997FEE-855C-5307-3ABB-23B7BC89C0B1}"/>
                  </a:ext>
                </a:extLst>
              </p14:cNvPr>
              <p14:cNvContentPartPr/>
              <p14:nvPr/>
            </p14:nvContentPartPr>
            <p14:xfrm>
              <a:off x="87696" y="3921062"/>
              <a:ext cx="818640" cy="16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997FEE-855C-5307-3ABB-23B7BC89C0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6" y="3858062"/>
                <a:ext cx="944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91BC07-AD53-7BB6-F121-D6DE2F8C3FC5}"/>
                  </a:ext>
                </a:extLst>
              </p14:cNvPr>
              <p14:cNvContentPartPr/>
              <p14:nvPr/>
            </p14:nvContentPartPr>
            <p14:xfrm>
              <a:off x="138456" y="3993782"/>
              <a:ext cx="909000" cy="7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91BC07-AD53-7BB6-F121-D6DE2F8C3F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816" y="3931142"/>
                <a:ext cx="103464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3C5BA82-3DF8-E4E5-1948-FE621C9C8FEC}"/>
              </a:ext>
            </a:extLst>
          </p:cNvPr>
          <p:cNvGrpSpPr/>
          <p:nvPr/>
        </p:nvGrpSpPr>
        <p:grpSpPr>
          <a:xfrm>
            <a:off x="153576" y="3788222"/>
            <a:ext cx="4164840" cy="645480"/>
            <a:chOff x="153576" y="3788222"/>
            <a:chExt cx="416484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01A4F17-FF70-B5FF-EB90-B99A6D2F9D14}"/>
                    </a:ext>
                  </a:extLst>
                </p14:cNvPr>
                <p14:cNvContentPartPr/>
                <p14:nvPr/>
              </p14:nvContentPartPr>
              <p14:xfrm>
                <a:off x="850176" y="3788222"/>
                <a:ext cx="3468240" cy="645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01A4F17-FF70-B5FF-EB90-B99A6D2F9D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7176" y="3725582"/>
                  <a:ext cx="359388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0DD6E26-AC95-F119-A510-0543C3CF35E6}"/>
                    </a:ext>
                  </a:extLst>
                </p14:cNvPr>
                <p14:cNvContentPartPr/>
                <p14:nvPr/>
              </p14:nvContentPartPr>
              <p14:xfrm>
                <a:off x="2865816" y="3837902"/>
                <a:ext cx="537120" cy="287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0DD6E26-AC95-F119-A510-0543C3CF35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03176" y="3774902"/>
                  <a:ext cx="6627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A56D36-6A79-A554-D5F8-41C91AE1716F}"/>
                    </a:ext>
                  </a:extLst>
                </p14:cNvPr>
                <p14:cNvContentPartPr/>
                <p14:nvPr/>
              </p14:nvContentPartPr>
              <p14:xfrm>
                <a:off x="153576" y="3944822"/>
                <a:ext cx="1450080" cy="10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A56D36-6A79-A554-D5F8-41C91AE1716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76" y="3881822"/>
                  <a:ext cx="157572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A9D121-A893-7403-F9D7-A857DDE4DE01}"/>
                  </a:ext>
                </a:extLst>
              </p14:cNvPr>
              <p14:cNvContentPartPr/>
              <p14:nvPr/>
            </p14:nvContentPartPr>
            <p14:xfrm>
              <a:off x="160776" y="4007822"/>
              <a:ext cx="720000" cy="186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A9D121-A893-7403-F9D7-A857DDE4DE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776" y="3945182"/>
                <a:ext cx="8456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943001-3759-A998-8B61-DCF8254A8174}"/>
                  </a:ext>
                </a:extLst>
              </p14:cNvPr>
              <p14:cNvContentPartPr/>
              <p14:nvPr/>
            </p14:nvContentPartPr>
            <p14:xfrm>
              <a:off x="1024056" y="4015742"/>
              <a:ext cx="96840" cy="109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943001-3759-A998-8B61-DCF8254A817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1416" y="3953102"/>
                <a:ext cx="222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9F86873-5F24-4D77-0375-7712DD50D482}"/>
                  </a:ext>
                </a:extLst>
              </p14:cNvPr>
              <p14:cNvContentPartPr/>
              <p14:nvPr/>
            </p14:nvContentPartPr>
            <p14:xfrm>
              <a:off x="873576" y="2992622"/>
              <a:ext cx="71640" cy="127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9F86873-5F24-4D77-0375-7712DD50D4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0576" y="2929982"/>
                <a:ext cx="197280" cy="139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ctrTitle"/>
          </p:nvPr>
        </p:nvSpPr>
        <p:spPr>
          <a:xfrm>
            <a:off x="1676700" y="4197000"/>
            <a:ext cx="57906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Jeff Bezos</a:t>
            </a:r>
            <a:endParaRPr dirty="0"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1"/>
          </p:nvPr>
        </p:nvSpPr>
        <p:spPr>
          <a:xfrm>
            <a:off x="1676700" y="1840775"/>
            <a:ext cx="5790600" cy="15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Your brand is what people say about you when you're not in the room."</a:t>
            </a:r>
            <a:endParaRPr dirty="0"/>
          </a:p>
        </p:txBody>
      </p:sp>
      <p:sp>
        <p:nvSpPr>
          <p:cNvPr id="225" name="Google Shape;225;p25"/>
          <p:cNvSpPr/>
          <p:nvPr/>
        </p:nvSpPr>
        <p:spPr>
          <a:xfrm>
            <a:off x="4267525" y="483900"/>
            <a:ext cx="618900" cy="6189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ctrTitle"/>
          </p:nvPr>
        </p:nvSpPr>
        <p:spPr>
          <a:xfrm>
            <a:off x="4322602" y="673827"/>
            <a:ext cx="421500" cy="619500"/>
          </a:xfrm>
          <a:prstGeom prst="rect">
            <a:avLst/>
          </a:prstGeom>
        </p:spPr>
        <p:txBody>
          <a:bodyPr spcFirstLastPara="1" wrap="square" lIns="91425" tIns="26517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”</a:t>
            </a:r>
            <a:endParaRPr sz="9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/>
          <p:nvPr/>
        </p:nvSpPr>
        <p:spPr>
          <a:xfrm>
            <a:off x="397775" y="1074875"/>
            <a:ext cx="8351100" cy="2937900"/>
          </a:xfrm>
          <a:prstGeom prst="roundRect">
            <a:avLst>
              <a:gd name="adj" fmla="val 8797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686647" y="483900"/>
            <a:ext cx="3738600" cy="3975000"/>
          </a:xfrm>
          <a:prstGeom prst="roundRect">
            <a:avLst>
              <a:gd name="adj" fmla="val 8797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718225" y="483900"/>
            <a:ext cx="3738600" cy="3975000"/>
          </a:xfrm>
          <a:prstGeom prst="roundRect">
            <a:avLst>
              <a:gd name="adj" fmla="val 8797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42863" dist="9525" dir="54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ctrTitle"/>
          </p:nvPr>
        </p:nvSpPr>
        <p:spPr>
          <a:xfrm>
            <a:off x="1049675" y="974800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01. INTRODUCTION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1049714" y="1312450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Global retail giant offering vast products, convenience, and efficiency.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ctrTitle" idx="2"/>
          </p:nvPr>
        </p:nvSpPr>
        <p:spPr>
          <a:xfrm>
            <a:off x="5018138" y="974800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04. SALES ANALYSIS</a:t>
            </a:r>
            <a:endParaRPr sz="2000" dirty="0"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3"/>
          </p:nvPr>
        </p:nvSpPr>
        <p:spPr>
          <a:xfrm>
            <a:off x="5018165" y="1312450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 revenue data, trends to inform strategic decisions effectively.</a:t>
            </a:r>
          </a:p>
        </p:txBody>
      </p:sp>
      <p:sp>
        <p:nvSpPr>
          <p:cNvPr id="211" name="Google Shape;211;p24"/>
          <p:cNvSpPr txBox="1">
            <a:spLocks noGrp="1"/>
          </p:cNvSpPr>
          <p:nvPr>
            <p:ph type="ctrTitle" idx="4"/>
          </p:nvPr>
        </p:nvSpPr>
        <p:spPr>
          <a:xfrm>
            <a:off x="1049675" y="2116723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FFFFFF"/>
                </a:solidFill>
              </a:rPr>
              <a:t>02. Data Preprocessing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5"/>
          </p:nvPr>
        </p:nvSpPr>
        <p:spPr>
          <a:xfrm>
            <a:off x="1049714" y="2454375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Cleansing, transforming raw data into usable format for analysis.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6"/>
          </p:nvPr>
        </p:nvSpPr>
        <p:spPr>
          <a:xfrm>
            <a:off x="5018138" y="2116723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05. CUSTOMER ANALYSIS</a:t>
            </a:r>
            <a:endParaRPr sz="2000" dirty="0"/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7"/>
          </p:nvPr>
        </p:nvSpPr>
        <p:spPr>
          <a:xfrm>
            <a:off x="5018165" y="2454375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behaviors, enhance satisfaction, loyalty.</a:t>
            </a:r>
            <a:endParaRPr dirty="0"/>
          </a:p>
        </p:txBody>
      </p:sp>
      <p:sp>
        <p:nvSpPr>
          <p:cNvPr id="215" name="Google Shape;215;p24"/>
          <p:cNvSpPr txBox="1">
            <a:spLocks noGrp="1"/>
          </p:cNvSpPr>
          <p:nvPr>
            <p:ph type="ctrTitle" idx="8"/>
          </p:nvPr>
        </p:nvSpPr>
        <p:spPr>
          <a:xfrm>
            <a:off x="1049675" y="3258646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03. PRODUCT ANALYSIS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ubTitle" idx="9"/>
          </p:nvPr>
        </p:nvSpPr>
        <p:spPr>
          <a:xfrm>
            <a:off x="1049714" y="3596299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Assessing performance, market trends to optimize strategy, enhance competitiveness.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17" name="Google Shape;217;p24"/>
          <p:cNvSpPr txBox="1">
            <a:spLocks noGrp="1"/>
          </p:cNvSpPr>
          <p:nvPr>
            <p:ph type="ctrTitle" idx="13"/>
          </p:nvPr>
        </p:nvSpPr>
        <p:spPr>
          <a:xfrm>
            <a:off x="5018138" y="3258646"/>
            <a:ext cx="3075600" cy="3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06. CONCLUSION</a:t>
            </a:r>
            <a:endParaRPr sz="2000" dirty="0"/>
          </a:p>
        </p:txBody>
      </p:sp>
      <p:sp>
        <p:nvSpPr>
          <p:cNvPr id="218" name="Google Shape;218;p24"/>
          <p:cNvSpPr txBox="1">
            <a:spLocks noGrp="1"/>
          </p:cNvSpPr>
          <p:nvPr>
            <p:ph type="subTitle" idx="14"/>
          </p:nvPr>
        </p:nvSpPr>
        <p:spPr>
          <a:xfrm>
            <a:off x="5018165" y="3596299"/>
            <a:ext cx="307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Summarize findings, recommend actions, refine strategies for optimal outcomes.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720100" y="896000"/>
            <a:ext cx="7703700" cy="32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This project focuses on analyzing sales data from Amazon, specifically examining product analysis, sales analysis, and customer analysis</a:t>
            </a:r>
            <a:r>
              <a:rPr lang="en-IN" sz="1200" b="1" dirty="0">
                <a:solidFill>
                  <a:srgbClr val="1F1A33"/>
                </a:solidFill>
              </a:rPr>
              <a:t>.</a:t>
            </a:r>
          </a:p>
          <a:p>
            <a:pPr marL="0" indent="0">
              <a:buNone/>
            </a:pP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All the data utilized in this project are sourced from Myanmar and its capital being Naypyidaw.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The whole data is related with three main cities of Myanmar those are Mandalay, Yangon and Naypyitaw.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Currency is Myanmar kyat.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To solve this project I used Python and MySQL.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rgbClr val="1F1A33"/>
                </a:solidFill>
              </a:rPr>
              <a:t>The dataset contains 17 columns and 1000 rows.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9" name="Google Shape;199;p23"/>
          <p:cNvSpPr txBox="1">
            <a:spLocks noGrp="1"/>
          </p:cNvSpPr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32" name="Google Shape;332;p29"/>
          <p:cNvSpPr/>
          <p:nvPr/>
        </p:nvSpPr>
        <p:spPr>
          <a:xfrm rot="-5400000">
            <a:off x="3411000" y="1710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D4EBDE"/>
              </a:gs>
              <a:gs pos="100000">
                <a:srgbClr val="70CACD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9"/>
          <p:cNvSpPr/>
          <p:nvPr/>
        </p:nvSpPr>
        <p:spPr>
          <a:xfrm rot="5400000" flipH="1">
            <a:off x="4683100" y="1710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9"/>
          <p:cNvSpPr/>
          <p:nvPr/>
        </p:nvSpPr>
        <p:spPr>
          <a:xfrm rot="5400000">
            <a:off x="4683100" y="2982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EEC9C3"/>
              </a:gs>
              <a:gs pos="100000">
                <a:srgbClr val="FF8C8C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9"/>
          <p:cNvSpPr/>
          <p:nvPr/>
        </p:nvSpPr>
        <p:spPr>
          <a:xfrm rot="-5400000" flipH="1">
            <a:off x="3411000" y="2982025"/>
            <a:ext cx="1043400" cy="1043400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7E719E"/>
              </a:gs>
              <a:gs pos="100000">
                <a:srgbClr val="423A64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9"/>
          <p:cNvSpPr txBox="1"/>
          <p:nvPr/>
        </p:nvSpPr>
        <p:spPr>
          <a:xfrm>
            <a:off x="712446" y="2082047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300" b="1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Detail Product, sales and customer analysis.</a:t>
            </a:r>
            <a:endParaRPr sz="1300" b="1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712375" y="3583009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b="1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Optimize pricing and market product effectively for profit.</a:t>
            </a:r>
            <a:endParaRPr sz="1300" b="1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712450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A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712375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B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6103682" y="2082047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b="1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Improve quality and services of the product.</a:t>
            </a:r>
            <a:endParaRPr sz="1300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6103612" y="3583009"/>
            <a:ext cx="2324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b="1" dirty="0">
                <a:solidFill>
                  <a:srgbClr val="1F1A33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Increase the sales of the product line.</a:t>
            </a:r>
            <a:endParaRPr sz="1300" b="1" dirty="0">
              <a:solidFill>
                <a:srgbClr val="1F1A3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6103687" y="1635372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6103612" y="3136319"/>
            <a:ext cx="23241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1F1A3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D</a:t>
            </a:r>
            <a:endParaRPr sz="2400">
              <a:solidFill>
                <a:srgbClr val="1F1A3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grpSp>
        <p:nvGrpSpPr>
          <p:cNvPr id="344" name="Google Shape;344;p29"/>
          <p:cNvGrpSpPr/>
          <p:nvPr/>
        </p:nvGrpSpPr>
        <p:grpSpPr>
          <a:xfrm>
            <a:off x="3786485" y="2088501"/>
            <a:ext cx="292429" cy="302971"/>
            <a:chOff x="3357325" y="2093500"/>
            <a:chExt cx="311525" cy="322825"/>
          </a:xfrm>
        </p:grpSpPr>
        <p:sp>
          <p:nvSpPr>
            <p:cNvPr id="345" name="Google Shape;345;p2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8" name="Google Shape;348;p29"/>
          <p:cNvGrpSpPr/>
          <p:nvPr/>
        </p:nvGrpSpPr>
        <p:grpSpPr>
          <a:xfrm>
            <a:off x="3763075" y="3334103"/>
            <a:ext cx="339253" cy="339253"/>
            <a:chOff x="1492675" y="2620775"/>
            <a:chExt cx="481825" cy="481825"/>
          </a:xfrm>
        </p:grpSpPr>
        <p:sp>
          <p:nvSpPr>
            <p:cNvPr id="349" name="Google Shape;349;p29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1" name="Google Shape;351;p29"/>
          <p:cNvSpPr/>
          <p:nvPr/>
        </p:nvSpPr>
        <p:spPr>
          <a:xfrm>
            <a:off x="5040521" y="2090219"/>
            <a:ext cx="339253" cy="299542"/>
          </a:xfrm>
          <a:custGeom>
            <a:avLst/>
            <a:gdLst/>
            <a:ahLst/>
            <a:cxnLst/>
            <a:rect l="l" t="t" r="r" b="b"/>
            <a:pathLst>
              <a:path w="19273" h="17017" extrusionOk="0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9525" dir="41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52" name="Google Shape;352;p29"/>
          <p:cNvGrpSpPr/>
          <p:nvPr/>
        </p:nvGrpSpPr>
        <p:grpSpPr>
          <a:xfrm>
            <a:off x="5034504" y="3348543"/>
            <a:ext cx="340573" cy="339271"/>
            <a:chOff x="898875" y="4399275"/>
            <a:chExt cx="483700" cy="481850"/>
          </a:xfrm>
        </p:grpSpPr>
        <p:sp>
          <p:nvSpPr>
            <p:cNvPr id="353" name="Google Shape;353;p2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9525" dir="41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Preprocessing</a:t>
            </a:r>
            <a:endParaRPr lang="en-IN" dirty="0"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366" name="Google Shape;366;p30"/>
          <p:cNvSpPr txBox="1">
            <a:spLocks noGrp="1"/>
          </p:cNvSpPr>
          <p:nvPr>
            <p:ph type="subTitle" idx="1"/>
          </p:nvPr>
        </p:nvSpPr>
        <p:spPr>
          <a:xfrm>
            <a:off x="1302526" y="2919756"/>
            <a:ext cx="2842200" cy="1739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detect the null Values and replace null values with median.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this dataset no null values are found in every column.</a:t>
            </a:r>
          </a:p>
        </p:txBody>
      </p:sp>
      <p:sp>
        <p:nvSpPr>
          <p:cNvPr id="367" name="Google Shape;367;p30"/>
          <p:cNvSpPr txBox="1">
            <a:spLocks noGrp="1"/>
          </p:cNvSpPr>
          <p:nvPr>
            <p:ph type="subTitle" idx="2"/>
          </p:nvPr>
        </p:nvSpPr>
        <p:spPr>
          <a:xfrm>
            <a:off x="4994322" y="3018450"/>
            <a:ext cx="2842200" cy="1630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Three columns are added in the amazon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Those are timeofday, dayname and monthname.</a:t>
            </a:r>
          </a:p>
          <a:p>
            <a:pPr marL="0" indent="0"/>
            <a:endParaRPr lang="en-IN" sz="1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/>
            <a:r>
              <a:rPr lang="en-IN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1000 rows &amp; 20 columns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68" name="Google Shape;368;p30"/>
          <p:cNvSpPr txBox="1">
            <a:spLocks noGrp="1"/>
          </p:cNvSpPr>
          <p:nvPr>
            <p:ph type="subTitle" idx="3"/>
          </p:nvPr>
        </p:nvSpPr>
        <p:spPr>
          <a:xfrm>
            <a:off x="1302526" y="2523286"/>
            <a:ext cx="284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Wrangling</a:t>
            </a:r>
            <a:endParaRPr dirty="0"/>
          </a:p>
        </p:txBody>
      </p:sp>
      <p:sp>
        <p:nvSpPr>
          <p:cNvPr id="369" name="Google Shape;369;p30"/>
          <p:cNvSpPr txBox="1">
            <a:spLocks noGrp="1"/>
          </p:cNvSpPr>
          <p:nvPr>
            <p:ph type="subTitle" idx="4"/>
          </p:nvPr>
        </p:nvSpPr>
        <p:spPr>
          <a:xfrm>
            <a:off x="4950491" y="2527874"/>
            <a:ext cx="28422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370" name="Google Shape;370;p30"/>
          <p:cNvSpPr/>
          <p:nvPr/>
        </p:nvSpPr>
        <p:spPr>
          <a:xfrm rot="-8100000" flipH="1">
            <a:off x="2141301" y="1061059"/>
            <a:ext cx="1043265" cy="1043265"/>
          </a:xfrm>
          <a:prstGeom prst="teardrop">
            <a:avLst>
              <a:gd name="adj" fmla="val 10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826;p67">
            <a:extLst>
              <a:ext uri="{FF2B5EF4-FFF2-40B4-BE49-F238E27FC236}">
                <a16:creationId xmlns:a16="http://schemas.microsoft.com/office/drawing/2014/main" id="{38950C30-4348-C00B-6484-AFEB64B32305}"/>
              </a:ext>
            </a:extLst>
          </p:cNvPr>
          <p:cNvGrpSpPr/>
          <p:nvPr/>
        </p:nvGrpSpPr>
        <p:grpSpPr>
          <a:xfrm>
            <a:off x="2502439" y="1459383"/>
            <a:ext cx="442373" cy="420775"/>
            <a:chOff x="-6690625" y="3631325"/>
            <a:chExt cx="307225" cy="292225"/>
          </a:xfrm>
        </p:grpSpPr>
        <p:sp>
          <p:nvSpPr>
            <p:cNvPr id="3" name="Google Shape;8827;p67">
              <a:extLst>
                <a:ext uri="{FF2B5EF4-FFF2-40B4-BE49-F238E27FC236}">
                  <a16:creationId xmlns:a16="http://schemas.microsoft.com/office/drawing/2014/main" id="{3B3E8D8E-FEA8-8AEE-7EBD-443CB4ACBB09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28;p67">
              <a:extLst>
                <a:ext uri="{FF2B5EF4-FFF2-40B4-BE49-F238E27FC236}">
                  <a16:creationId xmlns:a16="http://schemas.microsoft.com/office/drawing/2014/main" id="{24F038D4-C11A-137A-7894-B7439DE024AB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29;p67">
              <a:extLst>
                <a:ext uri="{FF2B5EF4-FFF2-40B4-BE49-F238E27FC236}">
                  <a16:creationId xmlns:a16="http://schemas.microsoft.com/office/drawing/2014/main" id="{F6B801F5-1A49-04D9-9B34-3E967313F606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30;p67">
              <a:extLst>
                <a:ext uri="{FF2B5EF4-FFF2-40B4-BE49-F238E27FC236}">
                  <a16:creationId xmlns:a16="http://schemas.microsoft.com/office/drawing/2014/main" id="{D8AFDC0C-82BE-FC04-D504-850E451C75AC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31;p67">
              <a:extLst>
                <a:ext uri="{FF2B5EF4-FFF2-40B4-BE49-F238E27FC236}">
                  <a16:creationId xmlns:a16="http://schemas.microsoft.com/office/drawing/2014/main" id="{A878680D-89E2-F251-4982-0ACF5D9E1A47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07;p39">
            <a:extLst>
              <a:ext uri="{FF2B5EF4-FFF2-40B4-BE49-F238E27FC236}">
                <a16:creationId xmlns:a16="http://schemas.microsoft.com/office/drawing/2014/main" id="{94B3E1EB-7E2E-DB62-566D-DDFE376B1CDC}"/>
              </a:ext>
            </a:extLst>
          </p:cNvPr>
          <p:cNvSpPr/>
          <p:nvPr/>
        </p:nvSpPr>
        <p:spPr>
          <a:xfrm rot="-8100000" flipH="1">
            <a:off x="5832327" y="1068423"/>
            <a:ext cx="975923" cy="946494"/>
          </a:xfrm>
          <a:prstGeom prst="teardrop">
            <a:avLst>
              <a:gd name="adj" fmla="val 114103"/>
            </a:avLst>
          </a:prstGeom>
          <a:gradFill>
            <a:gsLst>
              <a:gs pos="0">
                <a:srgbClr val="FFF3C4"/>
              </a:gs>
              <a:gs pos="100000">
                <a:srgbClr val="FAD647"/>
              </a:gs>
            </a:gsLst>
            <a:lin ang="5400012" scaled="0"/>
          </a:gradFill>
          <a:ln>
            <a:noFill/>
          </a:ln>
          <a:effectLst>
            <a:outerShdw blurRad="42863" dist="9525" dir="396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8144;p65">
            <a:extLst>
              <a:ext uri="{FF2B5EF4-FFF2-40B4-BE49-F238E27FC236}">
                <a16:creationId xmlns:a16="http://schemas.microsoft.com/office/drawing/2014/main" id="{E1B3CA66-FC45-FFE3-279F-D4328BD0BAE5}"/>
              </a:ext>
            </a:extLst>
          </p:cNvPr>
          <p:cNvGrpSpPr/>
          <p:nvPr/>
        </p:nvGrpSpPr>
        <p:grpSpPr>
          <a:xfrm>
            <a:off x="6142200" y="1467338"/>
            <a:ext cx="356176" cy="355051"/>
            <a:chOff x="-47524975" y="3569100"/>
            <a:chExt cx="300875" cy="299925"/>
          </a:xfrm>
        </p:grpSpPr>
        <p:sp>
          <p:nvSpPr>
            <p:cNvPr id="16" name="Google Shape;8145;p65">
              <a:extLst>
                <a:ext uri="{FF2B5EF4-FFF2-40B4-BE49-F238E27FC236}">
                  <a16:creationId xmlns:a16="http://schemas.microsoft.com/office/drawing/2014/main" id="{FE552F15-DA19-E615-E030-8774F142914B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Google Shape;8146;p65">
              <a:extLst>
                <a:ext uri="{FF2B5EF4-FFF2-40B4-BE49-F238E27FC236}">
                  <a16:creationId xmlns:a16="http://schemas.microsoft.com/office/drawing/2014/main" id="{6D0AE962-02FA-BA2E-C570-13BD26D3D11C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" name="Google Shape;8147;p65">
              <a:extLst>
                <a:ext uri="{FF2B5EF4-FFF2-40B4-BE49-F238E27FC236}">
                  <a16:creationId xmlns:a16="http://schemas.microsoft.com/office/drawing/2014/main" id="{309F123A-8FC8-A4F9-94DB-E634741BF56F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Google Shape;8148;p65">
              <a:extLst>
                <a:ext uri="{FF2B5EF4-FFF2-40B4-BE49-F238E27FC236}">
                  <a16:creationId xmlns:a16="http://schemas.microsoft.com/office/drawing/2014/main" id="{7CF01DC5-C58E-FC8A-7DD0-17D7AECA4316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Google Shape;8149;p65">
              <a:extLst>
                <a:ext uri="{FF2B5EF4-FFF2-40B4-BE49-F238E27FC236}">
                  <a16:creationId xmlns:a16="http://schemas.microsoft.com/office/drawing/2014/main" id="{22BD831D-EC64-61E8-543A-C19A85D6275A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/>
          <p:nvPr/>
        </p:nvSpPr>
        <p:spPr>
          <a:xfrm flipH="1">
            <a:off x="4275030" y="1351547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96" name="Google Shape;396;p31"/>
          <p:cNvSpPr/>
          <p:nvPr/>
        </p:nvSpPr>
        <p:spPr>
          <a:xfrm flipH="1">
            <a:off x="149750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rgbClr val="FAD647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 flipH="1">
            <a:off x="704285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Analysis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4"/>
          </p:nvPr>
        </p:nvSpPr>
        <p:spPr>
          <a:xfrm>
            <a:off x="14929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3"/>
          </p:nvPr>
        </p:nvSpPr>
        <p:spPr>
          <a:xfrm>
            <a:off x="6279600" y="3571960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The tax revenue from food and beverage is likewise higher.</a:t>
            </a:r>
          </a:p>
        </p:txBody>
      </p:sp>
      <p:sp>
        <p:nvSpPr>
          <p:cNvPr id="401" name="Google Shape;401;p31"/>
          <p:cNvSpPr txBox="1">
            <a:spLocks noGrp="1"/>
          </p:cNvSpPr>
          <p:nvPr>
            <p:ph type="subTitle" idx="5"/>
          </p:nvPr>
        </p:nvSpPr>
        <p:spPr>
          <a:xfrm>
            <a:off x="4267911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subTitle" idx="1"/>
          </p:nvPr>
        </p:nvSpPr>
        <p:spPr>
          <a:xfrm>
            <a:off x="720050" y="3571960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otential link between Fashion Accessories &amp;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ood and Beverages.</a:t>
            </a:r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dirty="0"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2"/>
          </p:nvPr>
        </p:nvSpPr>
        <p:spPr>
          <a:xfrm>
            <a:off x="3494960" y="3571960"/>
            <a:ext cx="2154000" cy="926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Food and beverage products generate higher revenue compared to others.</a:t>
            </a:r>
            <a:endParaRPr dirty="0"/>
          </a:p>
        </p:txBody>
      </p:sp>
      <p:sp>
        <p:nvSpPr>
          <p:cNvPr id="404" name="Google Shape;404;p31"/>
          <p:cNvSpPr txBox="1">
            <a:spLocks noGrp="1"/>
          </p:cNvSpPr>
          <p:nvPr>
            <p:ph type="subTitle" idx="6"/>
          </p:nvPr>
        </p:nvSpPr>
        <p:spPr>
          <a:xfrm>
            <a:off x="70525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06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7"/>
          </p:nvPr>
        </p:nvSpPr>
        <p:spPr>
          <a:xfrm>
            <a:off x="72005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have found that 'Fashion Accessories' is the best-selling product line.</a:t>
            </a:r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9496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terms of gender, females are making more purchases than males.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27960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ood and Beverages is 2</a:t>
            </a:r>
            <a:r>
              <a:rPr lang="en-IN" sz="1200" b="1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nd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most selling product on amazon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14929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4267911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subTitle" idx="15"/>
          </p:nvPr>
        </p:nvSpPr>
        <p:spPr>
          <a:xfrm>
            <a:off x="70525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14940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4271425" y="3000852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70428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/>
          <p:nvPr/>
        </p:nvSpPr>
        <p:spPr>
          <a:xfrm flipH="1">
            <a:off x="4275030" y="1351547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96" name="Google Shape;396;p31"/>
          <p:cNvSpPr/>
          <p:nvPr/>
        </p:nvSpPr>
        <p:spPr>
          <a:xfrm flipH="1">
            <a:off x="149750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rgbClr val="FAD647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 flipH="1">
            <a:off x="704285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Analysis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4"/>
          </p:nvPr>
        </p:nvSpPr>
        <p:spPr>
          <a:xfrm>
            <a:off x="14929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3"/>
          </p:nvPr>
        </p:nvSpPr>
        <p:spPr>
          <a:xfrm>
            <a:off x="6279600" y="3571960"/>
            <a:ext cx="2154000" cy="101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For increased sales, campaign fitness, suggest health products during purchase, and offer coupons to females.</a:t>
            </a:r>
          </a:p>
        </p:txBody>
      </p:sp>
      <p:sp>
        <p:nvSpPr>
          <p:cNvPr id="401" name="Google Shape;401;p31"/>
          <p:cNvSpPr txBox="1">
            <a:spLocks noGrp="1"/>
          </p:cNvSpPr>
          <p:nvPr>
            <p:ph type="subTitle" idx="5"/>
          </p:nvPr>
        </p:nvSpPr>
        <p:spPr>
          <a:xfrm>
            <a:off x="4267911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subTitle" idx="1"/>
          </p:nvPr>
        </p:nvSpPr>
        <p:spPr>
          <a:xfrm>
            <a:off x="720050" y="3571960"/>
            <a:ext cx="2293812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Health and beauty prioritize skincare, wellness, self-care &amp; Fashion Accessories emphasize style, aesthetics, personal expression.</a:t>
            </a:r>
            <a:endParaRPr dirty="0"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2"/>
          </p:nvPr>
        </p:nvSpPr>
        <p:spPr>
          <a:xfrm>
            <a:off x="3494960" y="3571960"/>
            <a:ext cx="2154000" cy="101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shows that males are lean towards fitness compare to females to increase this sales female have to buy this product.</a:t>
            </a:r>
          </a:p>
        </p:txBody>
      </p:sp>
      <p:sp>
        <p:nvSpPr>
          <p:cNvPr id="404" name="Google Shape;404;p31"/>
          <p:cNvSpPr txBox="1">
            <a:spLocks noGrp="1"/>
          </p:cNvSpPr>
          <p:nvPr>
            <p:ph type="subTitle" idx="6"/>
          </p:nvPr>
        </p:nvSpPr>
        <p:spPr>
          <a:xfrm>
            <a:off x="70525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06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7"/>
          </p:nvPr>
        </p:nvSpPr>
        <p:spPr>
          <a:xfrm>
            <a:off x="72005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Naypyitaw is pivotal for Amazon sales, being Myanmar's capital.</a:t>
            </a:r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9496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majority of people place their orders on Saturdays.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27960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Health and beauty sales hit low, males buy more than females.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14929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4267911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subTitle" idx="15"/>
          </p:nvPr>
        </p:nvSpPr>
        <p:spPr>
          <a:xfrm>
            <a:off x="70525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14940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4271425" y="3000852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70428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93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/>
          <p:nvPr/>
        </p:nvSpPr>
        <p:spPr>
          <a:xfrm flipH="1">
            <a:off x="4275030" y="1351547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  <p:sp>
        <p:nvSpPr>
          <p:cNvPr id="396" name="Google Shape;396;p31"/>
          <p:cNvSpPr/>
          <p:nvPr/>
        </p:nvSpPr>
        <p:spPr>
          <a:xfrm flipH="1">
            <a:off x="149750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rgbClr val="FAD647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1"/>
          <p:cNvSpPr/>
          <p:nvPr/>
        </p:nvSpPr>
        <p:spPr>
          <a:xfrm flipH="1">
            <a:off x="7042855" y="2992884"/>
            <a:ext cx="599100" cy="5214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dist="9525" dir="3780000" algn="bl" rotWithShape="0">
              <a:srgbClr val="000000">
                <a:alpha val="2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Analysis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4"/>
          </p:nvPr>
        </p:nvSpPr>
        <p:spPr>
          <a:xfrm>
            <a:off x="14929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3"/>
          </p:nvPr>
        </p:nvSpPr>
        <p:spPr>
          <a:xfrm>
            <a:off x="6279600" y="3571960"/>
            <a:ext cx="2154000" cy="101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Customers utilize both e-wallets and cash as payment methods.</a:t>
            </a:r>
          </a:p>
        </p:txBody>
      </p:sp>
      <p:sp>
        <p:nvSpPr>
          <p:cNvPr id="401" name="Google Shape;401;p31"/>
          <p:cNvSpPr txBox="1">
            <a:spLocks noGrp="1"/>
          </p:cNvSpPr>
          <p:nvPr>
            <p:ph type="subTitle" idx="5"/>
          </p:nvPr>
        </p:nvSpPr>
        <p:spPr>
          <a:xfrm>
            <a:off x="4267911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05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31"/>
          <p:cNvSpPr txBox="1">
            <a:spLocks noGrp="1"/>
          </p:cNvSpPr>
          <p:nvPr>
            <p:ph type="subTitle" idx="1"/>
          </p:nvPr>
        </p:nvSpPr>
        <p:spPr>
          <a:xfrm>
            <a:off x="720050" y="3571959"/>
            <a:ext cx="2293812" cy="1014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Customers give top ratings between 5pm to 7pm, it shows customer have more free time in evening </a:t>
            </a:r>
            <a:endParaRPr dirty="0"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2"/>
          </p:nvPr>
        </p:nvSpPr>
        <p:spPr>
          <a:xfrm>
            <a:off x="3494960" y="3571960"/>
            <a:ext cx="2154000" cy="101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Monday sees the highest average rating, possibly due to price fluctuations or delivery delays during weekends.</a:t>
            </a:r>
          </a:p>
        </p:txBody>
      </p:sp>
      <p:sp>
        <p:nvSpPr>
          <p:cNvPr id="404" name="Google Shape;404;p31"/>
          <p:cNvSpPr txBox="1">
            <a:spLocks noGrp="1"/>
          </p:cNvSpPr>
          <p:nvPr>
            <p:ph type="subTitle" idx="6"/>
          </p:nvPr>
        </p:nvSpPr>
        <p:spPr>
          <a:xfrm>
            <a:off x="7052550" y="3155948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3F3F3"/>
                </a:solidFill>
              </a:rPr>
              <a:t>06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7"/>
          </p:nvPr>
        </p:nvSpPr>
        <p:spPr>
          <a:xfrm>
            <a:off x="72005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two type of customer member and normal, Members generate the most revenue ,They also pay most of the tax.</a:t>
            </a:r>
          </a:p>
          <a:p>
            <a:pPr marL="0" indent="0"/>
            <a:endParaRPr lang="en-US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9496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This shows that purchase capacity of members are more compare to normal.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279600" y="1926225"/>
            <a:ext cx="2154000" cy="7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member customer female are dominant in purchasing and in normal customer male are dominant.</a:t>
            </a:r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14929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4267911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1"/>
          <p:cNvSpPr txBox="1">
            <a:spLocks noGrp="1"/>
          </p:cNvSpPr>
          <p:nvPr>
            <p:ph type="subTitle" idx="15"/>
          </p:nvPr>
        </p:nvSpPr>
        <p:spPr>
          <a:xfrm>
            <a:off x="7052550" y="1510200"/>
            <a:ext cx="608100" cy="302100"/>
          </a:xfrm>
          <a:prstGeom prst="rect">
            <a:avLst/>
          </a:prstGeom>
        </p:spPr>
        <p:txBody>
          <a:bodyPr spcFirstLastPara="1" wrap="square" lIns="91425" tIns="9000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14940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4271425" y="3000852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7042850" y="1349949"/>
            <a:ext cx="597300" cy="501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452840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Retail Marketing Campaign by Slidesgo">
  <a:themeElements>
    <a:clrScheme name="Simple Light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1F1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633</Words>
  <Application>Microsoft Office PowerPoint</Application>
  <PresentationFormat>On-screen Show (16:9)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Wingdings</vt:lpstr>
      <vt:lpstr>DM Sans</vt:lpstr>
      <vt:lpstr>Arial</vt:lpstr>
      <vt:lpstr>Advent Pro SemiBold</vt:lpstr>
      <vt:lpstr>Roboto Slab</vt:lpstr>
      <vt:lpstr>Advent Pro</vt:lpstr>
      <vt:lpstr>Roboto Slab Light</vt:lpstr>
      <vt:lpstr>Online Retail Marketing Campaign by Slidesgo</vt:lpstr>
      <vt:lpstr>Amazon Sales Analysis Project.</vt:lpstr>
      <vt:lpstr>—Jeff Bezos</vt:lpstr>
      <vt:lpstr>01. INTRODUCTION</vt:lpstr>
      <vt:lpstr>Introduction</vt:lpstr>
      <vt:lpstr>GOALS</vt:lpstr>
      <vt:lpstr>Data Preprocessing</vt:lpstr>
      <vt:lpstr>Product Analysis</vt:lpstr>
      <vt:lpstr>Sales Analysis</vt:lpstr>
      <vt:lpstr>Customer Analysis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Analysis Project.</dc:title>
  <cp:lastModifiedBy>Prajwal Dongre</cp:lastModifiedBy>
  <cp:revision>3</cp:revision>
  <dcterms:modified xsi:type="dcterms:W3CDTF">2024-05-11T02:58:46Z</dcterms:modified>
</cp:coreProperties>
</file>