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273" r:id="rId3"/>
    <p:sldId id="258" r:id="rId4"/>
    <p:sldId id="259" r:id="rId5"/>
    <p:sldId id="264" r:id="rId6"/>
    <p:sldId id="307" r:id="rId7"/>
    <p:sldId id="309" r:id="rId8"/>
    <p:sldId id="308" r:id="rId9"/>
    <p:sldId id="279"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
      <p:font typeface="Montserrat Light" panose="00000400000000000000" pitchFamily="2" charset="0"/>
      <p:regular r:id="rId16"/>
      <p:bold r:id="rId17"/>
      <p:italic r:id="rId18"/>
      <p:boldItalic r:id="rId19"/>
    </p:embeddedFont>
    <p:embeddedFont>
      <p:font typeface="Passion One" panose="020B0604020202020204" charset="0"/>
      <p:regular r:id="rId20"/>
      <p:bold r:id="rId21"/>
    </p:embeddedFont>
    <p:embeddedFont>
      <p:font typeface="Titillium Web SemiBold" panose="000007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224ACD-FABB-41FA-A406-C1235FA3619E}">
  <a:tblStyle styleId="{F3224ACD-FABB-41FA-A406-C1235FA361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0"/>
        <p:cNvGrpSpPr/>
        <p:nvPr/>
      </p:nvGrpSpPr>
      <p:grpSpPr>
        <a:xfrm>
          <a:off x="0" y="0"/>
          <a:ext cx="0" cy="0"/>
          <a:chOff x="0" y="0"/>
          <a:chExt cx="0" cy="0"/>
        </a:xfrm>
      </p:grpSpPr>
      <p:sp>
        <p:nvSpPr>
          <p:cNvPr id="2141" name="Google Shape;2141;g9fe828fb2f_0_2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2" name="Google Shape;2142;g9fe828fb2f_0_2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9fe3a2f5c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9fe3a2f5c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9fe3a2f5c5_0_1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9fe3a2f5c5_0_1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9fe828fb2f_0_1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9fe828fb2f_0_1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9fe828fb2f_0_1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9fe828fb2f_0_1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97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9fe828fb2f_0_1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9fe828fb2f_0_1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616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9fe828fb2f_0_1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9fe828fb2f_0_1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81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8"/>
        <p:cNvGrpSpPr/>
        <p:nvPr/>
      </p:nvGrpSpPr>
      <p:grpSpPr>
        <a:xfrm>
          <a:off x="0" y="0"/>
          <a:ext cx="0" cy="0"/>
          <a:chOff x="0" y="0"/>
          <a:chExt cx="0" cy="0"/>
        </a:xfrm>
      </p:grpSpPr>
      <p:sp>
        <p:nvSpPr>
          <p:cNvPr id="3049" name="Google Shape;3049;g9fe828fb2f_0_4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0" name="Google Shape;3050;g9fe828fb2f_0_4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slack-redir.net/link?url=https%3A%2F%2Fwww.freepik.com%2F" TargetMode="External"/><Relationship Id="rId4" Type="http://schemas.openxmlformats.org/officeDocument/2006/relationships/hyperlink" Target="http://bit.ly/2TyoMsr"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20003" y="1255200"/>
            <a:ext cx="5656500" cy="2052600"/>
          </a:xfrm>
          <a:prstGeom prst="rect">
            <a:avLst/>
          </a:prstGeom>
        </p:spPr>
        <p:txBody>
          <a:bodyPr spcFirstLastPara="1" wrap="square" lIns="0" tIns="0" rIns="0" bIns="0" anchor="b"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307800"/>
            <a:ext cx="5656500" cy="5805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flipH="1">
            <a:off x="28173" y="-297369"/>
            <a:ext cx="1177294" cy="1674755"/>
            <a:chOff x="6501775" y="678225"/>
            <a:chExt cx="872975" cy="1232525"/>
          </a:xfrm>
        </p:grpSpPr>
        <p:sp>
          <p:nvSpPr>
            <p:cNvPr id="13" name="Google Shape;13;p2"/>
            <p:cNvSpPr/>
            <p:nvPr/>
          </p:nvSpPr>
          <p:spPr>
            <a:xfrm>
              <a:off x="6501775" y="678225"/>
              <a:ext cx="872975" cy="1232525"/>
            </a:xfrm>
            <a:custGeom>
              <a:avLst/>
              <a:gdLst/>
              <a:ahLst/>
              <a:cxnLst/>
              <a:rect l="l" t="t" r="r" b="b"/>
              <a:pathLst>
                <a:path w="34919" h="49301"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01775" y="678225"/>
              <a:ext cx="872975" cy="1232525"/>
            </a:xfrm>
            <a:custGeom>
              <a:avLst/>
              <a:gdLst/>
              <a:ahLst/>
              <a:cxnLst/>
              <a:rect l="l" t="t" r="r" b="b"/>
              <a:pathLst>
                <a:path w="34919" h="49301" fill="none"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w="593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pic>
        <p:nvPicPr>
          <p:cNvPr id="111" name="Google Shape;111;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2" name="Google Shape;112;p6"/>
          <p:cNvSpPr/>
          <p:nvPr/>
        </p:nvSpPr>
        <p:spPr>
          <a:xfrm rot="3144175" flipH="1">
            <a:off x="180370" y="1985998"/>
            <a:ext cx="309318" cy="245683"/>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3144039" flipH="1">
            <a:off x="8499120" y="4726704"/>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6"/>
          <p:cNvGrpSpPr/>
          <p:nvPr/>
        </p:nvGrpSpPr>
        <p:grpSpPr>
          <a:xfrm rot="3564732" flipH="1">
            <a:off x="8721174" y="458879"/>
            <a:ext cx="669633" cy="533388"/>
            <a:chOff x="-602987" y="2563895"/>
            <a:chExt cx="640505" cy="510186"/>
          </a:xfrm>
        </p:grpSpPr>
        <p:sp>
          <p:nvSpPr>
            <p:cNvPr id="115" name="Google Shape;115;p6"/>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6"/>
          <p:cNvGrpSpPr/>
          <p:nvPr/>
        </p:nvGrpSpPr>
        <p:grpSpPr>
          <a:xfrm rot="1662630">
            <a:off x="-598322" y="4060581"/>
            <a:ext cx="1371842" cy="958892"/>
            <a:chOff x="7300319" y="-408113"/>
            <a:chExt cx="1371855" cy="958901"/>
          </a:xfrm>
        </p:grpSpPr>
        <p:sp>
          <p:nvSpPr>
            <p:cNvPr id="119" name="Google Shape;119;p6"/>
            <p:cNvSpPr/>
            <p:nvPr/>
          </p:nvSpPr>
          <p:spPr>
            <a:xfrm rot="-3673501">
              <a:off x="7894710" y="-409392"/>
              <a:ext cx="498222" cy="966710"/>
            </a:xfrm>
            <a:custGeom>
              <a:avLst/>
              <a:gdLst/>
              <a:ahLst/>
              <a:cxnLst/>
              <a:rect l="l" t="t" r="r" b="b"/>
              <a:pathLst>
                <a:path w="15970" h="32069" extrusionOk="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7643975" y="-180850"/>
              <a:ext cx="1353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rot="3378596">
              <a:off x="7631404" y="-124884"/>
              <a:ext cx="135208" cy="17198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3673501">
              <a:off x="7407409" y="-387622"/>
              <a:ext cx="268890" cy="418499"/>
            </a:xfrm>
            <a:custGeom>
              <a:avLst/>
              <a:gdLst/>
              <a:ahLst/>
              <a:cxnLst/>
              <a:rect l="l" t="t" r="r" b="b"/>
              <a:pathLst>
                <a:path w="8619" h="13883" extrusionOk="0">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6"/>
          <p:cNvSpPr txBox="1">
            <a:spLocks noGrp="1"/>
          </p:cNvSpPr>
          <p:nvPr>
            <p:ph type="title"/>
          </p:nvPr>
        </p:nvSpPr>
        <p:spPr>
          <a:xfrm>
            <a:off x="720000" y="392000"/>
            <a:ext cx="7704000" cy="572700"/>
          </a:xfrm>
          <a:prstGeom prst="rect">
            <a:avLst/>
          </a:prstGeom>
        </p:spPr>
        <p:txBody>
          <a:bodyPr spcFirstLastPara="1" wrap="square" lIns="0" tIns="0" rIns="0" bIns="0"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24" name="Google Shape;124;p6"/>
          <p:cNvGrpSpPr/>
          <p:nvPr/>
        </p:nvGrpSpPr>
        <p:grpSpPr>
          <a:xfrm rot="-3144447">
            <a:off x="-335076" y="752941"/>
            <a:ext cx="564947" cy="516674"/>
            <a:chOff x="7951491" y="3948941"/>
            <a:chExt cx="472500" cy="432126"/>
          </a:xfrm>
        </p:grpSpPr>
        <p:sp>
          <p:nvSpPr>
            <p:cNvPr id="125" name="Google Shape;125;p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6"/>
            <p:cNvGrpSpPr/>
            <p:nvPr/>
          </p:nvGrpSpPr>
          <p:grpSpPr>
            <a:xfrm>
              <a:off x="8040998" y="4004152"/>
              <a:ext cx="305305" cy="293709"/>
              <a:chOff x="8040998" y="4004152"/>
              <a:chExt cx="305305" cy="293709"/>
            </a:xfrm>
          </p:grpSpPr>
          <p:sp>
            <p:nvSpPr>
              <p:cNvPr id="127" name="Google Shape;127;p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
        <p:cNvGrpSpPr/>
        <p:nvPr/>
      </p:nvGrpSpPr>
      <p:grpSpPr>
        <a:xfrm>
          <a:off x="0" y="0"/>
          <a:ext cx="0" cy="0"/>
          <a:chOff x="0" y="0"/>
          <a:chExt cx="0" cy="0"/>
        </a:xfrm>
      </p:grpSpPr>
      <p:pic>
        <p:nvPicPr>
          <p:cNvPr id="206" name="Google Shape;206;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207" name="Google Shape;207;p9"/>
          <p:cNvSpPr/>
          <p:nvPr/>
        </p:nvSpPr>
        <p:spPr>
          <a:xfrm rot="-3144175">
            <a:off x="8626107" y="1985998"/>
            <a:ext cx="309318" cy="245683"/>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rot="2185416">
            <a:off x="144750" y="1146424"/>
            <a:ext cx="236399" cy="82526"/>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9"/>
          <p:cNvGrpSpPr/>
          <p:nvPr/>
        </p:nvGrpSpPr>
        <p:grpSpPr>
          <a:xfrm>
            <a:off x="3033062" y="311879"/>
            <a:ext cx="855128" cy="659520"/>
            <a:chOff x="3206237" y="4273754"/>
            <a:chExt cx="855128" cy="659520"/>
          </a:xfrm>
        </p:grpSpPr>
        <p:sp>
          <p:nvSpPr>
            <p:cNvPr id="210" name="Google Shape;210;p9"/>
            <p:cNvSpPr/>
            <p:nvPr/>
          </p:nvSpPr>
          <p:spPr>
            <a:xfrm rot="-3656457">
              <a:off x="3481242" y="4199148"/>
              <a:ext cx="305118" cy="808732"/>
            </a:xfrm>
            <a:custGeom>
              <a:avLst/>
              <a:gdLst/>
              <a:ahLst/>
              <a:cxnLst/>
              <a:rect l="l" t="t" r="r" b="b"/>
              <a:pathLst>
                <a:path w="12205" h="32350" extrusionOk="0">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3656457">
              <a:off x="3594045" y="4245844"/>
              <a:ext cx="66049" cy="740483"/>
            </a:xfrm>
            <a:custGeom>
              <a:avLst/>
              <a:gdLst/>
              <a:ahLst/>
              <a:cxnLst/>
              <a:rect l="l" t="t" r="r" b="b"/>
              <a:pathLst>
                <a:path w="2642"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rot="-3656457">
              <a:off x="3556043" y="4301800"/>
              <a:ext cx="79873" cy="740483"/>
            </a:xfrm>
            <a:custGeom>
              <a:avLst/>
              <a:gdLst/>
              <a:ahLst/>
              <a:cxnLst/>
              <a:rect l="l" t="t" r="r" b="b"/>
              <a:pathLst>
                <a:path w="3195" h="29620" extrusionOk="0">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rot="-3656457">
              <a:off x="3610881" y="4177411"/>
              <a:ext cx="108423" cy="740483"/>
            </a:xfrm>
            <a:custGeom>
              <a:avLst/>
              <a:gdLst/>
              <a:ahLst/>
              <a:cxnLst/>
              <a:rect l="l" t="t" r="r" b="b"/>
              <a:pathLst>
                <a:path w="4337"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9"/>
          <p:cNvGrpSpPr/>
          <p:nvPr/>
        </p:nvGrpSpPr>
        <p:grpSpPr>
          <a:xfrm rot="-2079588">
            <a:off x="3176382" y="4594272"/>
            <a:ext cx="669672" cy="533419"/>
            <a:chOff x="-602987" y="2563895"/>
            <a:chExt cx="640505" cy="510186"/>
          </a:xfrm>
        </p:grpSpPr>
        <p:sp>
          <p:nvSpPr>
            <p:cNvPr id="215" name="Google Shape;215;p9"/>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9"/>
          <p:cNvSpPr/>
          <p:nvPr/>
        </p:nvSpPr>
        <p:spPr>
          <a:xfrm rot="-3144195">
            <a:off x="410738" y="4447836"/>
            <a:ext cx="417008" cy="415622"/>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rot="-3144039">
            <a:off x="7067007" y="-212971"/>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txBox="1">
            <a:spLocks noGrp="1"/>
          </p:cNvSpPr>
          <p:nvPr>
            <p:ph type="title"/>
          </p:nvPr>
        </p:nvSpPr>
        <p:spPr>
          <a:xfrm>
            <a:off x="4308900" y="1217300"/>
            <a:ext cx="4115100" cy="921900"/>
          </a:xfrm>
          <a:prstGeom prst="rect">
            <a:avLst/>
          </a:prstGeom>
        </p:spPr>
        <p:txBody>
          <a:bodyPr spcFirstLastPara="1" wrap="square" lIns="0" tIns="0" rIns="0" bIns="0" anchor="ctr" anchorCtr="0">
            <a:noAutofit/>
          </a:bodyPr>
          <a:lstStyle>
            <a:lvl1pPr lvl="0" algn="l">
              <a:spcBef>
                <a:spcPts val="0"/>
              </a:spcBef>
              <a:spcAft>
                <a:spcPts val="0"/>
              </a:spcAft>
              <a:buSzPts val="4200"/>
              <a:buNone/>
              <a:defRPr sz="50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221" name="Google Shape;221;p9"/>
          <p:cNvSpPr txBox="1">
            <a:spLocks noGrp="1"/>
          </p:cNvSpPr>
          <p:nvPr>
            <p:ph type="subTitle" idx="1"/>
          </p:nvPr>
        </p:nvSpPr>
        <p:spPr>
          <a:xfrm>
            <a:off x="4308900" y="2139100"/>
            <a:ext cx="4115100" cy="17871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16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grpSp>
        <p:nvGrpSpPr>
          <p:cNvPr id="222" name="Google Shape;222;p9"/>
          <p:cNvGrpSpPr/>
          <p:nvPr/>
        </p:nvGrpSpPr>
        <p:grpSpPr>
          <a:xfrm rot="-3144447">
            <a:off x="6569757" y="4394616"/>
            <a:ext cx="564947" cy="516674"/>
            <a:chOff x="7951491" y="3948941"/>
            <a:chExt cx="472500" cy="432126"/>
          </a:xfrm>
        </p:grpSpPr>
        <p:sp>
          <p:nvSpPr>
            <p:cNvPr id="223" name="Google Shape;223;p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9"/>
            <p:cNvGrpSpPr/>
            <p:nvPr/>
          </p:nvGrpSpPr>
          <p:grpSpPr>
            <a:xfrm>
              <a:off x="8040998" y="4004152"/>
              <a:ext cx="305305" cy="293709"/>
              <a:chOff x="8040998" y="4004152"/>
              <a:chExt cx="305305" cy="293709"/>
            </a:xfrm>
          </p:grpSpPr>
          <p:sp>
            <p:nvSpPr>
              <p:cNvPr id="225" name="Google Shape;225;p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16"/>
        <p:cNvGrpSpPr/>
        <p:nvPr/>
      </p:nvGrpSpPr>
      <p:grpSpPr>
        <a:xfrm>
          <a:off x="0" y="0"/>
          <a:ext cx="0" cy="0"/>
          <a:chOff x="0" y="0"/>
          <a:chExt cx="0" cy="0"/>
        </a:xfrm>
      </p:grpSpPr>
      <p:pic>
        <p:nvPicPr>
          <p:cNvPr id="317" name="Google Shape;317;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318" name="Google Shape;318;p13"/>
          <p:cNvSpPr/>
          <p:nvPr/>
        </p:nvSpPr>
        <p:spPr>
          <a:xfrm rot="-3144039">
            <a:off x="-300256" y="3120504"/>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3"/>
          <p:cNvGrpSpPr/>
          <p:nvPr/>
        </p:nvGrpSpPr>
        <p:grpSpPr>
          <a:xfrm rot="2130295">
            <a:off x="311287" y="-96621"/>
            <a:ext cx="588356" cy="685285"/>
            <a:chOff x="-512903" y="130262"/>
            <a:chExt cx="1033579" cy="1203856"/>
          </a:xfrm>
        </p:grpSpPr>
        <p:sp>
          <p:nvSpPr>
            <p:cNvPr id="320" name="Google Shape;320;p13"/>
            <p:cNvSpPr/>
            <p:nvPr/>
          </p:nvSpPr>
          <p:spPr>
            <a:xfrm>
              <a:off x="-475033" y="164121"/>
              <a:ext cx="957839" cy="693260"/>
            </a:xfrm>
            <a:custGeom>
              <a:avLst/>
              <a:gdLst/>
              <a:ahLst/>
              <a:cxnLst/>
              <a:rect l="l" t="t" r="r" b="b"/>
              <a:pathLst>
                <a:path w="24357" h="17629" extrusionOk="0">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431500" y="546046"/>
              <a:ext cx="44083" cy="212906"/>
            </a:xfrm>
            <a:custGeom>
              <a:avLst/>
              <a:gdLst/>
              <a:ahLst/>
              <a:cxnLst/>
              <a:rect l="l" t="t" r="r" b="b"/>
              <a:pathLst>
                <a:path w="1121" h="5414" extrusionOk="0">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393197" y="456621"/>
              <a:ext cx="39797" cy="58870"/>
            </a:xfrm>
            <a:custGeom>
              <a:avLst/>
              <a:gdLst/>
              <a:ahLst/>
              <a:cxnLst/>
              <a:rect l="l" t="t" r="r" b="b"/>
              <a:pathLst>
                <a:path w="1012" h="1497" extrusionOk="0">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79974" y="669330"/>
              <a:ext cx="108104" cy="56156"/>
            </a:xfrm>
            <a:custGeom>
              <a:avLst/>
              <a:gdLst/>
              <a:ahLst/>
              <a:cxnLst/>
              <a:rect l="l" t="t" r="r" b="b"/>
              <a:pathLst>
                <a:path w="2749" h="1428" extrusionOk="0">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53311" y="700908"/>
              <a:ext cx="442800" cy="600139"/>
            </a:xfrm>
            <a:custGeom>
              <a:avLst/>
              <a:gdLst/>
              <a:ahLst/>
              <a:cxnLst/>
              <a:rect l="l" t="t" r="r" b="b"/>
              <a:pathLst>
                <a:path w="11260" h="15261" extrusionOk="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44922" y="644751"/>
              <a:ext cx="63195" cy="46364"/>
            </a:xfrm>
            <a:custGeom>
              <a:avLst/>
              <a:gdLst/>
              <a:ahLst/>
              <a:cxnLst/>
              <a:rect l="l" t="t" r="r" b="b"/>
              <a:pathLst>
                <a:path w="1607" h="1179" extrusionOk="0">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08370" y="720531"/>
              <a:ext cx="153682" cy="47072"/>
            </a:xfrm>
            <a:custGeom>
              <a:avLst/>
              <a:gdLst/>
              <a:ahLst/>
              <a:cxnLst/>
              <a:rect l="l" t="t" r="r" b="b"/>
              <a:pathLst>
                <a:path w="3908" h="1197" extrusionOk="0">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395714" y="779046"/>
              <a:ext cx="313656" cy="95914"/>
            </a:xfrm>
            <a:custGeom>
              <a:avLst/>
              <a:gdLst/>
              <a:ahLst/>
              <a:cxnLst/>
              <a:rect l="l" t="t" r="r" b="b"/>
              <a:pathLst>
                <a:path w="7976" h="2439" extrusionOk="0">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226617" y="809641"/>
              <a:ext cx="149474" cy="44241"/>
            </a:xfrm>
            <a:custGeom>
              <a:avLst/>
              <a:gdLst/>
              <a:ahLst/>
              <a:cxnLst/>
              <a:rect l="l" t="t" r="r" b="b"/>
              <a:pathLst>
                <a:path w="3801" h="1125" extrusionOk="0">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115078" y="610381"/>
              <a:ext cx="137559" cy="63903"/>
            </a:xfrm>
            <a:custGeom>
              <a:avLst/>
              <a:gdLst/>
              <a:ahLst/>
              <a:cxnLst/>
              <a:rect l="l" t="t" r="r" b="b"/>
              <a:pathLst>
                <a:path w="3498" h="1625" extrusionOk="0">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209104" y="696660"/>
              <a:ext cx="60364" cy="19702"/>
            </a:xfrm>
            <a:custGeom>
              <a:avLst/>
              <a:gdLst/>
              <a:ahLst/>
              <a:cxnLst/>
              <a:rect l="l" t="t" r="r" b="b"/>
              <a:pathLst>
                <a:path w="1535" h="501" extrusionOk="0">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89442" y="583011"/>
              <a:ext cx="270910" cy="105981"/>
            </a:xfrm>
            <a:custGeom>
              <a:avLst/>
              <a:gdLst/>
              <a:ahLst/>
              <a:cxnLst/>
              <a:rect l="l" t="t" r="r" b="b"/>
              <a:pathLst>
                <a:path w="6889" h="2695" extrusionOk="0">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575" y="879640"/>
              <a:ext cx="165047" cy="351526"/>
            </a:xfrm>
            <a:custGeom>
              <a:avLst/>
              <a:gdLst/>
              <a:ahLst/>
              <a:cxnLst/>
              <a:rect l="l" t="t" r="r" b="b"/>
              <a:pathLst>
                <a:path w="4197" h="8939" extrusionOk="0">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0133" y="824467"/>
              <a:ext cx="24499" cy="38145"/>
            </a:xfrm>
            <a:custGeom>
              <a:avLst/>
              <a:gdLst/>
              <a:ahLst/>
              <a:cxnLst/>
              <a:rect l="l" t="t" r="r" b="b"/>
              <a:pathLst>
                <a:path w="623" h="970" extrusionOk="0">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266283" y="276630"/>
              <a:ext cx="174406" cy="236029"/>
            </a:xfrm>
            <a:custGeom>
              <a:avLst/>
              <a:gdLst/>
              <a:ahLst/>
              <a:cxnLst/>
              <a:rect l="l" t="t" r="r" b="b"/>
              <a:pathLst>
                <a:path w="4435" h="6002" extrusionOk="0">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249059" y="1178274"/>
              <a:ext cx="63589" cy="65240"/>
            </a:xfrm>
            <a:custGeom>
              <a:avLst/>
              <a:gdLst/>
              <a:ahLst/>
              <a:cxnLst/>
              <a:rect l="l" t="t" r="r" b="b"/>
              <a:pathLst>
                <a:path w="1617" h="1659" extrusionOk="0">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512903" y="130262"/>
              <a:ext cx="1033579" cy="1203856"/>
            </a:xfrm>
            <a:custGeom>
              <a:avLst/>
              <a:gdLst/>
              <a:ahLst/>
              <a:cxnLst/>
              <a:rect l="l" t="t" r="r" b="b"/>
              <a:pathLst>
                <a:path w="26283" h="30613" extrusionOk="0">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a:off x="8398534" y="103885"/>
            <a:ext cx="988295" cy="1014625"/>
            <a:chOff x="8095121" y="-207949"/>
            <a:chExt cx="1595825" cy="1638342"/>
          </a:xfrm>
        </p:grpSpPr>
        <p:grpSp>
          <p:nvGrpSpPr>
            <p:cNvPr id="338" name="Google Shape;338;p13"/>
            <p:cNvGrpSpPr/>
            <p:nvPr/>
          </p:nvGrpSpPr>
          <p:grpSpPr>
            <a:xfrm rot="-2264766">
              <a:off x="8376220" y="-24641"/>
              <a:ext cx="1033628" cy="1271725"/>
              <a:chOff x="8713775" y="1167925"/>
              <a:chExt cx="720425" cy="886375"/>
            </a:xfrm>
          </p:grpSpPr>
          <p:sp>
            <p:nvSpPr>
              <p:cNvPr id="339" name="Google Shape;339;p13"/>
              <p:cNvSpPr/>
              <p:nvPr/>
            </p:nvSpPr>
            <p:spPr>
              <a:xfrm>
                <a:off x="8713775" y="1167925"/>
                <a:ext cx="720425" cy="886375"/>
              </a:xfrm>
              <a:custGeom>
                <a:avLst/>
                <a:gdLst/>
                <a:ahLst/>
                <a:cxnLst/>
                <a:rect l="l" t="t" r="r" b="b"/>
                <a:pathLst>
                  <a:path w="28817" h="35455" extrusionOk="0">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8753475" y="1425750"/>
                <a:ext cx="238225" cy="588200"/>
              </a:xfrm>
              <a:custGeom>
                <a:avLst/>
                <a:gdLst/>
                <a:ahLst/>
                <a:cxnLst/>
                <a:rect l="l" t="t" r="r" b="b"/>
                <a:pathLst>
                  <a:path w="9529" h="23528" extrusionOk="0">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9004150" y="1206300"/>
                <a:ext cx="85225" cy="160600"/>
              </a:xfrm>
              <a:custGeom>
                <a:avLst/>
                <a:gdLst/>
                <a:ahLst/>
                <a:cxnLst/>
                <a:rect l="l" t="t" r="r" b="b"/>
                <a:pathLst>
                  <a:path w="3409" h="6424" extrusionOk="0">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8897550" y="1404800"/>
                <a:ext cx="352850" cy="611125"/>
              </a:xfrm>
              <a:custGeom>
                <a:avLst/>
                <a:gdLst/>
                <a:ahLst/>
                <a:cxnLst/>
                <a:rect l="l" t="t" r="r" b="b"/>
                <a:pathLst>
                  <a:path w="14114" h="24445" extrusionOk="0">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9156275" y="1425750"/>
                <a:ext cx="238225" cy="588200"/>
              </a:xfrm>
              <a:custGeom>
                <a:avLst/>
                <a:gdLst/>
                <a:ahLst/>
                <a:cxnLst/>
                <a:rect l="l" t="t" r="r" b="b"/>
                <a:pathLst>
                  <a:path w="9529" h="23528" extrusionOk="0">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13"/>
            <p:cNvGrpSpPr/>
            <p:nvPr/>
          </p:nvGrpSpPr>
          <p:grpSpPr>
            <a:xfrm rot="-3016385">
              <a:off x="8775969" y="445645"/>
              <a:ext cx="142054" cy="549861"/>
              <a:chOff x="-431500" y="456621"/>
              <a:chExt cx="78099" cy="302331"/>
            </a:xfrm>
          </p:grpSpPr>
          <p:sp>
            <p:nvSpPr>
              <p:cNvPr id="345" name="Google Shape;345;p13"/>
              <p:cNvSpPr/>
              <p:nvPr/>
            </p:nvSpPr>
            <p:spPr>
              <a:xfrm>
                <a:off x="-431500" y="546046"/>
                <a:ext cx="44083" cy="212906"/>
              </a:xfrm>
              <a:custGeom>
                <a:avLst/>
                <a:gdLst/>
                <a:ahLst/>
                <a:cxnLst/>
                <a:rect l="l" t="t" r="r" b="b"/>
                <a:pathLst>
                  <a:path w="1121" h="5414" extrusionOk="0">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393197" y="456621"/>
                <a:ext cx="39797" cy="58870"/>
              </a:xfrm>
              <a:custGeom>
                <a:avLst/>
                <a:gdLst/>
                <a:ahLst/>
                <a:cxnLst/>
                <a:rect l="l" t="t" r="r" b="b"/>
                <a:pathLst>
                  <a:path w="1012" h="1497" extrusionOk="0">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7" name="Google Shape;347;p13"/>
          <p:cNvGrpSpPr/>
          <p:nvPr/>
        </p:nvGrpSpPr>
        <p:grpSpPr>
          <a:xfrm rot="-2079588">
            <a:off x="8339182" y="4746597"/>
            <a:ext cx="669672" cy="533419"/>
            <a:chOff x="-602987" y="2563895"/>
            <a:chExt cx="640505" cy="510186"/>
          </a:xfrm>
        </p:grpSpPr>
        <p:sp>
          <p:nvSpPr>
            <p:cNvPr id="348" name="Google Shape;348;p13"/>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3"/>
          <p:cNvSpPr txBox="1">
            <a:spLocks noGrp="1"/>
          </p:cNvSpPr>
          <p:nvPr>
            <p:ph type="title"/>
          </p:nvPr>
        </p:nvSpPr>
        <p:spPr>
          <a:xfrm>
            <a:off x="720000" y="392000"/>
            <a:ext cx="7704000" cy="572700"/>
          </a:xfrm>
          <a:prstGeom prst="rect">
            <a:avLst/>
          </a:prstGeom>
        </p:spPr>
        <p:txBody>
          <a:bodyPr spcFirstLastPara="1" wrap="square" lIns="0" tIns="0" rIns="0" bIns="0" anchor="ctr" anchorCtr="0">
            <a:noAutofit/>
          </a:bodyPr>
          <a:lstStyle>
            <a:lvl1pPr lvl="0">
              <a:spcBef>
                <a:spcPts val="0"/>
              </a:spcBef>
              <a:spcAft>
                <a:spcPts val="0"/>
              </a:spcAft>
              <a:buSzPts val="40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352" name="Google Shape;352;p13"/>
          <p:cNvSpPr txBox="1">
            <a:spLocks noGrp="1"/>
          </p:cNvSpPr>
          <p:nvPr>
            <p:ph type="subTitle" idx="1"/>
          </p:nvPr>
        </p:nvSpPr>
        <p:spPr>
          <a:xfrm>
            <a:off x="1649425" y="1672750"/>
            <a:ext cx="2517900" cy="426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a:endParaRPr/>
          </a:p>
        </p:txBody>
      </p:sp>
      <p:sp>
        <p:nvSpPr>
          <p:cNvPr id="353" name="Google Shape;353;p13"/>
          <p:cNvSpPr txBox="1">
            <a:spLocks noGrp="1"/>
          </p:cNvSpPr>
          <p:nvPr>
            <p:ph type="subTitle" idx="2"/>
          </p:nvPr>
        </p:nvSpPr>
        <p:spPr>
          <a:xfrm>
            <a:off x="1649425" y="2099075"/>
            <a:ext cx="25179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54" name="Google Shape;354;p13"/>
          <p:cNvSpPr txBox="1">
            <a:spLocks noGrp="1"/>
          </p:cNvSpPr>
          <p:nvPr>
            <p:ph type="title" idx="3" hasCustomPrompt="1"/>
          </p:nvPr>
        </p:nvSpPr>
        <p:spPr>
          <a:xfrm>
            <a:off x="720000" y="1520350"/>
            <a:ext cx="751500" cy="9990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55" name="Google Shape;355;p13"/>
          <p:cNvSpPr txBox="1">
            <a:spLocks noGrp="1"/>
          </p:cNvSpPr>
          <p:nvPr>
            <p:ph type="subTitle" idx="4"/>
          </p:nvPr>
        </p:nvSpPr>
        <p:spPr>
          <a:xfrm>
            <a:off x="1649425" y="3604500"/>
            <a:ext cx="2517900" cy="426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a:endParaRPr/>
          </a:p>
        </p:txBody>
      </p:sp>
      <p:sp>
        <p:nvSpPr>
          <p:cNvPr id="356" name="Google Shape;356;p13"/>
          <p:cNvSpPr txBox="1">
            <a:spLocks noGrp="1"/>
          </p:cNvSpPr>
          <p:nvPr>
            <p:ph type="subTitle" idx="5"/>
          </p:nvPr>
        </p:nvSpPr>
        <p:spPr>
          <a:xfrm>
            <a:off x="1649425" y="4030800"/>
            <a:ext cx="25179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57" name="Google Shape;357;p13"/>
          <p:cNvSpPr txBox="1">
            <a:spLocks noGrp="1"/>
          </p:cNvSpPr>
          <p:nvPr>
            <p:ph type="title" idx="6" hasCustomPrompt="1"/>
          </p:nvPr>
        </p:nvSpPr>
        <p:spPr>
          <a:xfrm>
            <a:off x="720003" y="3452100"/>
            <a:ext cx="751500" cy="9990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58" name="Google Shape;358;p13"/>
          <p:cNvSpPr txBox="1">
            <a:spLocks noGrp="1"/>
          </p:cNvSpPr>
          <p:nvPr>
            <p:ph type="subTitle" idx="7"/>
          </p:nvPr>
        </p:nvSpPr>
        <p:spPr>
          <a:xfrm>
            <a:off x="5906100" y="1672800"/>
            <a:ext cx="2517900" cy="426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a:endParaRPr/>
          </a:p>
        </p:txBody>
      </p:sp>
      <p:sp>
        <p:nvSpPr>
          <p:cNvPr id="359" name="Google Shape;359;p13"/>
          <p:cNvSpPr txBox="1">
            <a:spLocks noGrp="1"/>
          </p:cNvSpPr>
          <p:nvPr>
            <p:ph type="subTitle" idx="8"/>
          </p:nvPr>
        </p:nvSpPr>
        <p:spPr>
          <a:xfrm>
            <a:off x="5906100" y="2099072"/>
            <a:ext cx="25179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0" name="Google Shape;360;p13"/>
          <p:cNvSpPr txBox="1">
            <a:spLocks noGrp="1"/>
          </p:cNvSpPr>
          <p:nvPr>
            <p:ph type="title" idx="9" hasCustomPrompt="1"/>
          </p:nvPr>
        </p:nvSpPr>
        <p:spPr>
          <a:xfrm>
            <a:off x="4975925" y="1520350"/>
            <a:ext cx="751500" cy="9990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61" name="Google Shape;361;p13"/>
          <p:cNvSpPr txBox="1">
            <a:spLocks noGrp="1"/>
          </p:cNvSpPr>
          <p:nvPr>
            <p:ph type="subTitle" idx="13"/>
          </p:nvPr>
        </p:nvSpPr>
        <p:spPr>
          <a:xfrm>
            <a:off x="5906100" y="3604499"/>
            <a:ext cx="2517900" cy="426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algn="ctr" rtl="0">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a:endParaRPr/>
          </a:p>
        </p:txBody>
      </p:sp>
      <p:sp>
        <p:nvSpPr>
          <p:cNvPr id="362" name="Google Shape;362;p13"/>
          <p:cNvSpPr txBox="1">
            <a:spLocks noGrp="1"/>
          </p:cNvSpPr>
          <p:nvPr>
            <p:ph type="subTitle" idx="14"/>
          </p:nvPr>
        </p:nvSpPr>
        <p:spPr>
          <a:xfrm>
            <a:off x="5906100" y="4030799"/>
            <a:ext cx="25179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3" name="Google Shape;363;p13"/>
          <p:cNvSpPr txBox="1">
            <a:spLocks noGrp="1"/>
          </p:cNvSpPr>
          <p:nvPr>
            <p:ph type="title" idx="15" hasCustomPrompt="1"/>
          </p:nvPr>
        </p:nvSpPr>
        <p:spPr>
          <a:xfrm>
            <a:off x="4975925" y="3452100"/>
            <a:ext cx="751500" cy="9990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526"/>
        <p:cNvGrpSpPr/>
        <p:nvPr/>
      </p:nvGrpSpPr>
      <p:grpSpPr>
        <a:xfrm>
          <a:off x="0" y="0"/>
          <a:ext cx="0" cy="0"/>
          <a:chOff x="0" y="0"/>
          <a:chExt cx="0" cy="0"/>
        </a:xfrm>
      </p:grpSpPr>
      <p:pic>
        <p:nvPicPr>
          <p:cNvPr id="527" name="Google Shape;527;p20"/>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28" name="Google Shape;528;p20"/>
          <p:cNvGrpSpPr/>
          <p:nvPr/>
        </p:nvGrpSpPr>
        <p:grpSpPr>
          <a:xfrm flipH="1">
            <a:off x="-7983" y="486521"/>
            <a:ext cx="2457934" cy="4048498"/>
            <a:chOff x="6689905" y="486521"/>
            <a:chExt cx="2457934" cy="4048498"/>
          </a:xfrm>
        </p:grpSpPr>
        <p:sp>
          <p:nvSpPr>
            <p:cNvPr id="529" name="Google Shape;529;p20"/>
            <p:cNvSpPr/>
            <p:nvPr/>
          </p:nvSpPr>
          <p:spPr>
            <a:xfrm>
              <a:off x="7735938" y="646662"/>
              <a:ext cx="1370919" cy="732678"/>
            </a:xfrm>
            <a:custGeom>
              <a:avLst/>
              <a:gdLst/>
              <a:ahLst/>
              <a:cxnLst/>
              <a:rect l="l" t="t" r="r" b="b"/>
              <a:pathLst>
                <a:path w="17629" h="9422" extrusionOk="0">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693633" y="608480"/>
              <a:ext cx="1451406" cy="808963"/>
            </a:xfrm>
            <a:custGeom>
              <a:avLst/>
              <a:gdLst/>
              <a:ahLst/>
              <a:cxnLst/>
              <a:rect l="l" t="t" r="r" b="b"/>
              <a:pathLst>
                <a:path w="18664" h="10403" extrusionOk="0">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894112" y="870695"/>
              <a:ext cx="1212745" cy="1720573"/>
            </a:xfrm>
            <a:custGeom>
              <a:avLst/>
              <a:gdLst/>
              <a:ahLst/>
              <a:cxnLst/>
              <a:rect l="l" t="t" r="r" b="b"/>
              <a:pathLst>
                <a:path w="15595" h="22126" extrusionOk="0">
                  <a:moveTo>
                    <a:pt x="15595" y="1"/>
                  </a:moveTo>
                  <a:cubicBezTo>
                    <a:pt x="9484" y="1"/>
                    <a:pt x="3971" y="2508"/>
                    <a:pt x="1" y="6540"/>
                  </a:cubicBezTo>
                  <a:lnTo>
                    <a:pt x="15595" y="22125"/>
                  </a:lnTo>
                  <a:lnTo>
                    <a:pt x="155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851807" y="832592"/>
              <a:ext cx="1293232" cy="1796780"/>
            </a:xfrm>
            <a:custGeom>
              <a:avLst/>
              <a:gdLst/>
              <a:ahLst/>
              <a:cxnLst/>
              <a:rect l="l" t="t" r="r" b="b"/>
              <a:pathLst>
                <a:path w="16630" h="23106" extrusionOk="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7181629" y="1220393"/>
              <a:ext cx="712561" cy="1370875"/>
            </a:xfrm>
            <a:custGeom>
              <a:avLst/>
              <a:gdLst/>
              <a:ahLst/>
              <a:cxnLst/>
              <a:rect l="l" t="t" r="r" b="b"/>
              <a:pathLst>
                <a:path w="9163" h="17629" extrusionOk="0">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7143524" y="1182212"/>
              <a:ext cx="792348" cy="1447160"/>
            </a:xfrm>
            <a:custGeom>
              <a:avLst/>
              <a:gdLst/>
              <a:ahLst/>
              <a:cxnLst/>
              <a:rect l="l" t="t" r="r" b="b"/>
              <a:pathLst>
                <a:path w="10189" h="18610" extrusionOk="0">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405047" y="1379262"/>
              <a:ext cx="1701809" cy="1212006"/>
            </a:xfrm>
            <a:custGeom>
              <a:avLst/>
              <a:gdLst/>
              <a:ahLst/>
              <a:cxnLst/>
              <a:rect l="l" t="t" r="r" b="b"/>
              <a:pathLst>
                <a:path w="21884" h="15586" extrusionOk="0">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366865" y="1341003"/>
              <a:ext cx="1780974" cy="1288369"/>
            </a:xfrm>
            <a:custGeom>
              <a:avLst/>
              <a:gdLst/>
              <a:ahLst/>
              <a:cxnLst/>
              <a:rect l="l" t="t" r="r" b="b"/>
              <a:pathLst>
                <a:path w="22902" h="16568" extrusionOk="0">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7755379" y="3784378"/>
              <a:ext cx="1351478" cy="712538"/>
            </a:xfrm>
            <a:custGeom>
              <a:avLst/>
              <a:gdLst/>
              <a:ahLst/>
              <a:cxnLst/>
              <a:rect l="l" t="t" r="r" b="b"/>
              <a:pathLst>
                <a:path w="17379" h="9163" extrusionOk="0">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7717196" y="3746353"/>
              <a:ext cx="1427843" cy="788667"/>
            </a:xfrm>
            <a:custGeom>
              <a:avLst/>
              <a:gdLst/>
              <a:ahLst/>
              <a:cxnLst/>
              <a:rect l="l" t="t" r="r" b="b"/>
              <a:pathLst>
                <a:path w="18361" h="10142" extrusionOk="0">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7913553" y="2591191"/>
              <a:ext cx="1193304" cy="1681614"/>
            </a:xfrm>
            <a:custGeom>
              <a:avLst/>
              <a:gdLst/>
              <a:ahLst/>
              <a:cxnLst/>
              <a:rect l="l" t="t" r="r" b="b"/>
              <a:pathLst>
                <a:path w="15345" h="21625" extrusionOk="0">
                  <a:moveTo>
                    <a:pt x="15345" y="0"/>
                  </a:moveTo>
                  <a:lnTo>
                    <a:pt x="1" y="15344"/>
                  </a:lnTo>
                  <a:cubicBezTo>
                    <a:pt x="3953" y="19225"/>
                    <a:pt x="9368" y="21625"/>
                    <a:pt x="15345" y="21625"/>
                  </a:cubicBezTo>
                  <a:lnTo>
                    <a:pt x="153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7875370" y="2553398"/>
              <a:ext cx="1269669" cy="1757588"/>
            </a:xfrm>
            <a:custGeom>
              <a:avLst/>
              <a:gdLst/>
              <a:ahLst/>
              <a:cxnLst/>
              <a:rect l="l" t="t" r="r" b="b"/>
              <a:pathLst>
                <a:path w="16327" h="22602" extrusionOk="0">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7181629" y="2591191"/>
              <a:ext cx="732002" cy="1351434"/>
            </a:xfrm>
            <a:custGeom>
              <a:avLst/>
              <a:gdLst/>
              <a:ahLst/>
              <a:cxnLst/>
              <a:rect l="l" t="t" r="r" b="b"/>
              <a:pathLst>
                <a:path w="9413" h="17379" extrusionOk="0">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7143524" y="2553009"/>
              <a:ext cx="808289" cy="1427720"/>
            </a:xfrm>
            <a:custGeom>
              <a:avLst/>
              <a:gdLst/>
              <a:ahLst/>
              <a:cxnLst/>
              <a:rect l="l" t="t" r="r" b="b"/>
              <a:pathLst>
                <a:path w="10394" h="18360" extrusionOk="0">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7405747" y="2591191"/>
              <a:ext cx="1701109" cy="1193266"/>
            </a:xfrm>
            <a:custGeom>
              <a:avLst/>
              <a:gdLst/>
              <a:ahLst/>
              <a:cxnLst/>
              <a:rect l="l" t="t" r="r" b="b"/>
              <a:pathLst>
                <a:path w="21875" h="15345" extrusionOk="0">
                  <a:moveTo>
                    <a:pt x="0" y="0"/>
                  </a:moveTo>
                  <a:cubicBezTo>
                    <a:pt x="72" y="6013"/>
                    <a:pt x="2552" y="11428"/>
                    <a:pt x="6531" y="15344"/>
                  </a:cubicBezTo>
                  <a:lnTo>
                    <a:pt x="218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7367565" y="2553009"/>
              <a:ext cx="1780274" cy="1269551"/>
            </a:xfrm>
            <a:custGeom>
              <a:avLst/>
              <a:gdLst/>
              <a:ahLst/>
              <a:cxnLst/>
              <a:rect l="l" t="t" r="r" b="b"/>
              <a:pathLst>
                <a:path w="22893" h="16326" extrusionOk="0">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8815394" y="1966136"/>
              <a:ext cx="183292" cy="183208"/>
            </a:xfrm>
            <a:custGeom>
              <a:avLst/>
              <a:gdLst/>
              <a:ahLst/>
              <a:cxnLst/>
              <a:rect l="l" t="t" r="r" b="b"/>
              <a:pathLst>
                <a:path w="2357" h="2356" extrusionOk="0">
                  <a:moveTo>
                    <a:pt x="1955" y="0"/>
                  </a:moveTo>
                  <a:lnTo>
                    <a:pt x="1491" y="464"/>
                  </a:lnTo>
                  <a:cubicBezTo>
                    <a:pt x="1625" y="598"/>
                    <a:pt x="1705" y="776"/>
                    <a:pt x="1705" y="973"/>
                  </a:cubicBezTo>
                  <a:cubicBezTo>
                    <a:pt x="1705" y="1169"/>
                    <a:pt x="1625" y="1347"/>
                    <a:pt x="1491" y="1481"/>
                  </a:cubicBezTo>
                  <a:cubicBezTo>
                    <a:pt x="1357" y="1624"/>
                    <a:pt x="1170" y="1695"/>
                    <a:pt x="982" y="1695"/>
                  </a:cubicBezTo>
                  <a:lnTo>
                    <a:pt x="973" y="1695"/>
                  </a:lnTo>
                  <a:cubicBezTo>
                    <a:pt x="786" y="1695"/>
                    <a:pt x="599" y="1624"/>
                    <a:pt x="465" y="1490"/>
                  </a:cubicBezTo>
                  <a:lnTo>
                    <a:pt x="1" y="1945"/>
                  </a:lnTo>
                  <a:cubicBezTo>
                    <a:pt x="260" y="2213"/>
                    <a:pt x="608" y="2355"/>
                    <a:pt x="973" y="2355"/>
                  </a:cubicBezTo>
                  <a:lnTo>
                    <a:pt x="982" y="2355"/>
                  </a:lnTo>
                  <a:cubicBezTo>
                    <a:pt x="1348" y="2355"/>
                    <a:pt x="1696" y="2213"/>
                    <a:pt x="1955" y="1945"/>
                  </a:cubicBezTo>
                  <a:cubicBezTo>
                    <a:pt x="2213" y="1686"/>
                    <a:pt x="2356" y="1338"/>
                    <a:pt x="2356" y="973"/>
                  </a:cubicBezTo>
                  <a:cubicBezTo>
                    <a:pt x="2356" y="607"/>
                    <a:pt x="2213" y="259"/>
                    <a:pt x="19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7753979" y="3389345"/>
              <a:ext cx="210976" cy="167578"/>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8798052" y="3019195"/>
              <a:ext cx="209654" cy="147127"/>
            </a:xfrm>
            <a:custGeom>
              <a:avLst/>
              <a:gdLst/>
              <a:ahLst/>
              <a:cxnLst/>
              <a:rect l="l" t="t" r="r" b="b"/>
              <a:pathLst>
                <a:path w="2696" h="1892" extrusionOk="0">
                  <a:moveTo>
                    <a:pt x="135" y="0"/>
                  </a:moveTo>
                  <a:lnTo>
                    <a:pt x="135" y="0"/>
                  </a:lnTo>
                  <a:cubicBezTo>
                    <a:pt x="1" y="339"/>
                    <a:pt x="1" y="714"/>
                    <a:pt x="144" y="1053"/>
                  </a:cubicBezTo>
                  <a:cubicBezTo>
                    <a:pt x="295" y="1392"/>
                    <a:pt x="563" y="1651"/>
                    <a:pt x="902" y="1793"/>
                  </a:cubicBezTo>
                  <a:cubicBezTo>
                    <a:pt x="1071" y="1856"/>
                    <a:pt x="1241" y="1892"/>
                    <a:pt x="1410" y="1892"/>
                  </a:cubicBezTo>
                  <a:cubicBezTo>
                    <a:pt x="1964" y="1892"/>
                    <a:pt x="2481" y="1561"/>
                    <a:pt x="2695" y="1026"/>
                  </a:cubicBezTo>
                  <a:lnTo>
                    <a:pt x="2088" y="776"/>
                  </a:lnTo>
                  <a:cubicBezTo>
                    <a:pt x="2017" y="964"/>
                    <a:pt x="1874" y="1098"/>
                    <a:pt x="1696" y="1178"/>
                  </a:cubicBezTo>
                  <a:cubicBezTo>
                    <a:pt x="1601" y="1216"/>
                    <a:pt x="1501" y="1236"/>
                    <a:pt x="1402" y="1236"/>
                  </a:cubicBezTo>
                  <a:cubicBezTo>
                    <a:pt x="1314" y="1236"/>
                    <a:pt x="1226" y="1220"/>
                    <a:pt x="1143" y="1187"/>
                  </a:cubicBezTo>
                  <a:cubicBezTo>
                    <a:pt x="964" y="1115"/>
                    <a:pt x="822" y="973"/>
                    <a:pt x="750" y="794"/>
                  </a:cubicBezTo>
                  <a:cubicBezTo>
                    <a:pt x="670" y="616"/>
                    <a:pt x="670" y="420"/>
                    <a:pt x="741" y="241"/>
                  </a:cubicBezTo>
                  <a:lnTo>
                    <a:pt x="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8435278" y="2195768"/>
              <a:ext cx="149231" cy="207470"/>
            </a:xfrm>
            <a:custGeom>
              <a:avLst/>
              <a:gdLst/>
              <a:ahLst/>
              <a:cxnLst/>
              <a:rect l="l" t="t" r="r" b="b"/>
              <a:pathLst>
                <a:path w="1919" h="2668" extrusionOk="0">
                  <a:moveTo>
                    <a:pt x="999" y="0"/>
                  </a:moveTo>
                  <a:lnTo>
                    <a:pt x="759" y="616"/>
                  </a:lnTo>
                  <a:cubicBezTo>
                    <a:pt x="946" y="687"/>
                    <a:pt x="1089" y="821"/>
                    <a:pt x="1160" y="999"/>
                  </a:cubicBezTo>
                  <a:cubicBezTo>
                    <a:pt x="1240" y="1178"/>
                    <a:pt x="1249" y="1374"/>
                    <a:pt x="1178" y="1552"/>
                  </a:cubicBezTo>
                  <a:cubicBezTo>
                    <a:pt x="1106" y="1731"/>
                    <a:pt x="973" y="1873"/>
                    <a:pt x="794" y="1954"/>
                  </a:cubicBezTo>
                  <a:cubicBezTo>
                    <a:pt x="702" y="1995"/>
                    <a:pt x="606" y="2015"/>
                    <a:pt x="509" y="2015"/>
                  </a:cubicBezTo>
                  <a:cubicBezTo>
                    <a:pt x="418" y="2015"/>
                    <a:pt x="328" y="1997"/>
                    <a:pt x="241" y="1963"/>
                  </a:cubicBezTo>
                  <a:lnTo>
                    <a:pt x="0" y="2578"/>
                  </a:lnTo>
                  <a:cubicBezTo>
                    <a:pt x="161" y="2641"/>
                    <a:pt x="330" y="2667"/>
                    <a:pt x="500" y="2667"/>
                  </a:cubicBezTo>
                  <a:cubicBezTo>
                    <a:pt x="687" y="2667"/>
                    <a:pt x="883" y="2632"/>
                    <a:pt x="1062" y="2551"/>
                  </a:cubicBezTo>
                  <a:cubicBezTo>
                    <a:pt x="1392" y="2400"/>
                    <a:pt x="1651" y="2132"/>
                    <a:pt x="1784" y="1784"/>
                  </a:cubicBezTo>
                  <a:cubicBezTo>
                    <a:pt x="1918" y="1445"/>
                    <a:pt x="1909" y="1071"/>
                    <a:pt x="1758" y="732"/>
                  </a:cubicBezTo>
                  <a:cubicBezTo>
                    <a:pt x="1615" y="393"/>
                    <a:pt x="1338" y="134"/>
                    <a:pt x="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8163334" y="2170107"/>
              <a:ext cx="171394" cy="195650"/>
            </a:xfrm>
            <a:custGeom>
              <a:avLst/>
              <a:gdLst/>
              <a:ahLst/>
              <a:cxnLst/>
              <a:rect l="l" t="t" r="r" b="b"/>
              <a:pathLst>
                <a:path w="2204" h="2516" extrusionOk="0">
                  <a:moveTo>
                    <a:pt x="642" y="0"/>
                  </a:moveTo>
                  <a:cubicBezTo>
                    <a:pt x="339" y="205"/>
                    <a:pt x="134" y="517"/>
                    <a:pt x="63" y="883"/>
                  </a:cubicBezTo>
                  <a:cubicBezTo>
                    <a:pt x="0" y="1249"/>
                    <a:pt x="72" y="1615"/>
                    <a:pt x="286" y="1918"/>
                  </a:cubicBezTo>
                  <a:cubicBezTo>
                    <a:pt x="491" y="2221"/>
                    <a:pt x="803" y="2427"/>
                    <a:pt x="1169" y="2489"/>
                  </a:cubicBezTo>
                  <a:cubicBezTo>
                    <a:pt x="1249" y="2507"/>
                    <a:pt x="1338" y="2516"/>
                    <a:pt x="1428" y="2516"/>
                  </a:cubicBezTo>
                  <a:cubicBezTo>
                    <a:pt x="1695" y="2516"/>
                    <a:pt x="1972" y="2435"/>
                    <a:pt x="2204" y="2275"/>
                  </a:cubicBezTo>
                  <a:lnTo>
                    <a:pt x="1829" y="1731"/>
                  </a:lnTo>
                  <a:cubicBezTo>
                    <a:pt x="1708" y="1818"/>
                    <a:pt x="1572" y="1860"/>
                    <a:pt x="1428" y="1860"/>
                  </a:cubicBezTo>
                  <a:cubicBezTo>
                    <a:pt x="1381" y="1860"/>
                    <a:pt x="1333" y="1855"/>
                    <a:pt x="1285" y="1847"/>
                  </a:cubicBezTo>
                  <a:cubicBezTo>
                    <a:pt x="1097" y="1811"/>
                    <a:pt x="928" y="1704"/>
                    <a:pt x="821" y="1543"/>
                  </a:cubicBezTo>
                  <a:cubicBezTo>
                    <a:pt x="714" y="1383"/>
                    <a:pt x="669" y="1195"/>
                    <a:pt x="705" y="999"/>
                  </a:cubicBezTo>
                  <a:cubicBezTo>
                    <a:pt x="741" y="812"/>
                    <a:pt x="848" y="651"/>
                    <a:pt x="1008" y="535"/>
                  </a:cubicBezTo>
                  <a:lnTo>
                    <a:pt x="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566021" y="26938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982249" y="2381850"/>
              <a:ext cx="134689" cy="123876"/>
            </a:xfrm>
            <a:custGeom>
              <a:avLst/>
              <a:gdLst/>
              <a:ahLst/>
              <a:cxnLst/>
              <a:rect l="l" t="t" r="r" b="b"/>
              <a:pathLst>
                <a:path w="1732" h="1593" extrusionOk="0">
                  <a:moveTo>
                    <a:pt x="1149" y="1"/>
                  </a:moveTo>
                  <a:cubicBezTo>
                    <a:pt x="1116" y="1"/>
                    <a:pt x="1082" y="11"/>
                    <a:pt x="1053" y="32"/>
                  </a:cubicBezTo>
                  <a:lnTo>
                    <a:pt x="81" y="809"/>
                  </a:lnTo>
                  <a:cubicBezTo>
                    <a:pt x="10" y="862"/>
                    <a:pt x="1" y="960"/>
                    <a:pt x="54" y="1032"/>
                  </a:cubicBezTo>
                  <a:lnTo>
                    <a:pt x="447" y="1531"/>
                  </a:lnTo>
                  <a:cubicBezTo>
                    <a:pt x="477" y="1572"/>
                    <a:pt x="525" y="1592"/>
                    <a:pt x="573" y="1592"/>
                  </a:cubicBezTo>
                  <a:cubicBezTo>
                    <a:pt x="608" y="1592"/>
                    <a:pt x="643" y="1581"/>
                    <a:pt x="670" y="1558"/>
                  </a:cubicBezTo>
                  <a:lnTo>
                    <a:pt x="1651" y="791"/>
                  </a:lnTo>
                  <a:cubicBezTo>
                    <a:pt x="1714" y="737"/>
                    <a:pt x="1731" y="630"/>
                    <a:pt x="1678" y="559"/>
                  </a:cubicBezTo>
                  <a:lnTo>
                    <a:pt x="1285" y="59"/>
                  </a:lnTo>
                  <a:cubicBezTo>
                    <a:pt x="1248" y="22"/>
                    <a:pt x="1199" y="1"/>
                    <a:pt x="1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8057885" y="2725798"/>
              <a:ext cx="134611" cy="99769"/>
            </a:xfrm>
            <a:custGeom>
              <a:avLst/>
              <a:gdLst/>
              <a:ahLst/>
              <a:cxnLst/>
              <a:rect l="l" t="t" r="r" b="b"/>
              <a:pathLst>
                <a:path w="1731" h="1283" extrusionOk="0">
                  <a:moveTo>
                    <a:pt x="359" y="1"/>
                  </a:moveTo>
                  <a:cubicBezTo>
                    <a:pt x="289" y="1"/>
                    <a:pt x="227" y="44"/>
                    <a:pt x="205" y="116"/>
                  </a:cubicBezTo>
                  <a:lnTo>
                    <a:pt x="27" y="722"/>
                  </a:lnTo>
                  <a:cubicBezTo>
                    <a:pt x="0" y="812"/>
                    <a:pt x="54" y="901"/>
                    <a:pt x="134" y="928"/>
                  </a:cubicBezTo>
                  <a:lnTo>
                    <a:pt x="1329" y="1275"/>
                  </a:lnTo>
                  <a:cubicBezTo>
                    <a:pt x="1344" y="1280"/>
                    <a:pt x="1358" y="1282"/>
                    <a:pt x="1373" y="1282"/>
                  </a:cubicBezTo>
                  <a:cubicBezTo>
                    <a:pt x="1442" y="1282"/>
                    <a:pt x="1511" y="1234"/>
                    <a:pt x="1526" y="1168"/>
                  </a:cubicBezTo>
                  <a:lnTo>
                    <a:pt x="1704" y="553"/>
                  </a:lnTo>
                  <a:cubicBezTo>
                    <a:pt x="1731" y="473"/>
                    <a:pt x="1686" y="374"/>
                    <a:pt x="1597" y="357"/>
                  </a:cubicBezTo>
                  <a:lnTo>
                    <a:pt x="411" y="9"/>
                  </a:lnTo>
                  <a:cubicBezTo>
                    <a:pt x="393" y="3"/>
                    <a:pt x="376"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830966" y="1595364"/>
              <a:ext cx="136089" cy="121465"/>
            </a:xfrm>
            <a:custGeom>
              <a:avLst/>
              <a:gdLst/>
              <a:ahLst/>
              <a:cxnLst/>
              <a:rect l="l" t="t" r="r" b="b"/>
              <a:pathLst>
                <a:path w="1750" h="1562" extrusionOk="0">
                  <a:moveTo>
                    <a:pt x="560" y="0"/>
                  </a:moveTo>
                  <a:cubicBezTo>
                    <a:pt x="510" y="0"/>
                    <a:pt x="462" y="24"/>
                    <a:pt x="429" y="67"/>
                  </a:cubicBezTo>
                  <a:lnTo>
                    <a:pt x="55" y="584"/>
                  </a:lnTo>
                  <a:cubicBezTo>
                    <a:pt x="1" y="656"/>
                    <a:pt x="19" y="754"/>
                    <a:pt x="90" y="807"/>
                  </a:cubicBezTo>
                  <a:lnTo>
                    <a:pt x="1098" y="1530"/>
                  </a:lnTo>
                  <a:cubicBezTo>
                    <a:pt x="1126" y="1551"/>
                    <a:pt x="1160" y="1561"/>
                    <a:pt x="1193" y="1561"/>
                  </a:cubicBezTo>
                  <a:cubicBezTo>
                    <a:pt x="1244" y="1561"/>
                    <a:pt x="1294" y="1537"/>
                    <a:pt x="1321" y="1494"/>
                  </a:cubicBezTo>
                  <a:lnTo>
                    <a:pt x="1696" y="986"/>
                  </a:lnTo>
                  <a:cubicBezTo>
                    <a:pt x="1750" y="914"/>
                    <a:pt x="1732" y="807"/>
                    <a:pt x="1660" y="754"/>
                  </a:cubicBezTo>
                  <a:lnTo>
                    <a:pt x="652" y="31"/>
                  </a:lnTo>
                  <a:cubicBezTo>
                    <a:pt x="624" y="10"/>
                    <a:pt x="592"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8308988" y="2053930"/>
              <a:ext cx="93085" cy="128930"/>
            </a:xfrm>
            <a:custGeom>
              <a:avLst/>
              <a:gdLst/>
              <a:ahLst/>
              <a:cxnLst/>
              <a:rect l="l" t="t" r="r" b="b"/>
              <a:pathLst>
                <a:path w="1197" h="1658" extrusionOk="0">
                  <a:moveTo>
                    <a:pt x="386" y="1"/>
                  </a:moveTo>
                  <a:cubicBezTo>
                    <a:pt x="311" y="1"/>
                    <a:pt x="248" y="51"/>
                    <a:pt x="233" y="129"/>
                  </a:cubicBezTo>
                  <a:lnTo>
                    <a:pt x="18" y="1351"/>
                  </a:lnTo>
                  <a:cubicBezTo>
                    <a:pt x="1" y="1440"/>
                    <a:pt x="54" y="1530"/>
                    <a:pt x="143" y="1539"/>
                  </a:cubicBezTo>
                  <a:lnTo>
                    <a:pt x="768" y="1655"/>
                  </a:lnTo>
                  <a:cubicBezTo>
                    <a:pt x="778" y="1657"/>
                    <a:pt x="788" y="1658"/>
                    <a:pt x="799" y="1658"/>
                  </a:cubicBezTo>
                  <a:cubicBezTo>
                    <a:pt x="877" y="1658"/>
                    <a:pt x="948" y="1600"/>
                    <a:pt x="964" y="1521"/>
                  </a:cubicBezTo>
                  <a:lnTo>
                    <a:pt x="1178" y="299"/>
                  </a:lnTo>
                  <a:cubicBezTo>
                    <a:pt x="1196" y="209"/>
                    <a:pt x="1134" y="129"/>
                    <a:pt x="1044" y="111"/>
                  </a:cubicBezTo>
                  <a:lnTo>
                    <a:pt x="420" y="4"/>
                  </a:lnTo>
                  <a:cubicBezTo>
                    <a:pt x="408" y="2"/>
                    <a:pt x="397"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8916721" y="3659414"/>
              <a:ext cx="93007" cy="129397"/>
            </a:xfrm>
            <a:custGeom>
              <a:avLst/>
              <a:gdLst/>
              <a:ahLst/>
              <a:cxnLst/>
              <a:rect l="l" t="t" r="r" b="b"/>
              <a:pathLst>
                <a:path w="1196" h="1664" extrusionOk="0">
                  <a:moveTo>
                    <a:pt x="400" y="0"/>
                  </a:moveTo>
                  <a:cubicBezTo>
                    <a:pt x="319" y="0"/>
                    <a:pt x="249" y="52"/>
                    <a:pt x="232" y="135"/>
                  </a:cubicBezTo>
                  <a:lnTo>
                    <a:pt x="18" y="1357"/>
                  </a:lnTo>
                  <a:cubicBezTo>
                    <a:pt x="0" y="1447"/>
                    <a:pt x="63" y="1536"/>
                    <a:pt x="143" y="1545"/>
                  </a:cubicBezTo>
                  <a:lnTo>
                    <a:pt x="768" y="1661"/>
                  </a:lnTo>
                  <a:cubicBezTo>
                    <a:pt x="778" y="1663"/>
                    <a:pt x="788" y="1664"/>
                    <a:pt x="798" y="1664"/>
                  </a:cubicBezTo>
                  <a:cubicBezTo>
                    <a:pt x="877" y="1664"/>
                    <a:pt x="948" y="1606"/>
                    <a:pt x="964" y="1527"/>
                  </a:cubicBezTo>
                  <a:lnTo>
                    <a:pt x="1178" y="305"/>
                  </a:lnTo>
                  <a:cubicBezTo>
                    <a:pt x="1196" y="215"/>
                    <a:pt x="1133" y="135"/>
                    <a:pt x="1044" y="117"/>
                  </a:cubicBezTo>
                  <a:lnTo>
                    <a:pt x="420" y="1"/>
                  </a:lnTo>
                  <a:cubicBezTo>
                    <a:pt x="413" y="1"/>
                    <a:pt x="407"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8778688" y="1354922"/>
              <a:ext cx="199156" cy="69520"/>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20"/>
            <p:cNvGrpSpPr/>
            <p:nvPr/>
          </p:nvGrpSpPr>
          <p:grpSpPr>
            <a:xfrm>
              <a:off x="7572791" y="2015552"/>
              <a:ext cx="446838" cy="379559"/>
              <a:chOff x="9520904" y="1806552"/>
              <a:chExt cx="446838" cy="379559"/>
            </a:xfrm>
          </p:grpSpPr>
          <p:sp>
            <p:nvSpPr>
              <p:cNvPr id="558" name="Google Shape;558;p20"/>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0"/>
            <p:cNvGrpSpPr/>
            <p:nvPr/>
          </p:nvGrpSpPr>
          <p:grpSpPr>
            <a:xfrm>
              <a:off x="8234104" y="2677077"/>
              <a:ext cx="446838" cy="379559"/>
              <a:chOff x="9520904" y="1806552"/>
              <a:chExt cx="446838" cy="379559"/>
            </a:xfrm>
          </p:grpSpPr>
          <p:sp>
            <p:nvSpPr>
              <p:cNvPr id="563" name="Google Shape;563;p20"/>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0"/>
            <p:cNvGrpSpPr/>
            <p:nvPr/>
          </p:nvGrpSpPr>
          <p:grpSpPr>
            <a:xfrm rot="-8100000">
              <a:off x="8153616" y="3558075"/>
              <a:ext cx="446833" cy="379555"/>
              <a:chOff x="9520904" y="1806552"/>
              <a:chExt cx="446838" cy="379559"/>
            </a:xfrm>
          </p:grpSpPr>
          <p:sp>
            <p:nvSpPr>
              <p:cNvPr id="568" name="Google Shape;568;p20"/>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0"/>
            <p:cNvGrpSpPr/>
            <p:nvPr/>
          </p:nvGrpSpPr>
          <p:grpSpPr>
            <a:xfrm rot="-7448769">
              <a:off x="8185846" y="1164383"/>
              <a:ext cx="446833" cy="379555"/>
              <a:chOff x="9520904" y="1806552"/>
              <a:chExt cx="446838" cy="379559"/>
            </a:xfrm>
          </p:grpSpPr>
          <p:sp>
            <p:nvSpPr>
              <p:cNvPr id="573" name="Google Shape;573;p20"/>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20"/>
            <p:cNvSpPr/>
            <p:nvPr/>
          </p:nvSpPr>
          <p:spPr>
            <a:xfrm>
              <a:off x="8713471" y="1000962"/>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8713471" y="39426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0"/>
            <p:cNvGrpSpPr/>
            <p:nvPr/>
          </p:nvGrpSpPr>
          <p:grpSpPr>
            <a:xfrm>
              <a:off x="7733028" y="2891391"/>
              <a:ext cx="472500" cy="432126"/>
              <a:chOff x="7951491" y="3948941"/>
              <a:chExt cx="472500" cy="432126"/>
            </a:xfrm>
          </p:grpSpPr>
          <p:sp>
            <p:nvSpPr>
              <p:cNvPr id="580" name="Google Shape;580;p20"/>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0"/>
              <p:cNvGrpSpPr/>
              <p:nvPr/>
            </p:nvGrpSpPr>
            <p:grpSpPr>
              <a:xfrm>
                <a:off x="8040998" y="4004152"/>
                <a:ext cx="305305" cy="293709"/>
                <a:chOff x="8040998" y="4004152"/>
                <a:chExt cx="305305" cy="293709"/>
              </a:xfrm>
            </p:grpSpPr>
            <p:sp>
              <p:nvSpPr>
                <p:cNvPr id="582" name="Google Shape;582;p20"/>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0" name="Google Shape;590;p20"/>
            <p:cNvGrpSpPr/>
            <p:nvPr/>
          </p:nvGrpSpPr>
          <p:grpSpPr>
            <a:xfrm>
              <a:off x="8523291" y="3259279"/>
              <a:ext cx="472500" cy="432126"/>
              <a:chOff x="7951491" y="3948941"/>
              <a:chExt cx="472500" cy="432126"/>
            </a:xfrm>
          </p:grpSpPr>
          <p:sp>
            <p:nvSpPr>
              <p:cNvPr id="591" name="Google Shape;591;p20"/>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0"/>
              <p:cNvGrpSpPr/>
              <p:nvPr/>
            </p:nvGrpSpPr>
            <p:grpSpPr>
              <a:xfrm>
                <a:off x="8040998" y="4004152"/>
                <a:ext cx="305305" cy="293709"/>
                <a:chOff x="8040998" y="4004152"/>
                <a:chExt cx="305305" cy="293709"/>
              </a:xfrm>
            </p:grpSpPr>
            <p:sp>
              <p:nvSpPr>
                <p:cNvPr id="593" name="Google Shape;593;p20"/>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1" name="Google Shape;601;p20"/>
            <p:cNvGrpSpPr/>
            <p:nvPr/>
          </p:nvGrpSpPr>
          <p:grpSpPr>
            <a:xfrm>
              <a:off x="8576766" y="1517379"/>
              <a:ext cx="472500" cy="432126"/>
              <a:chOff x="7951491" y="3948941"/>
              <a:chExt cx="472500" cy="432126"/>
            </a:xfrm>
          </p:grpSpPr>
          <p:sp>
            <p:nvSpPr>
              <p:cNvPr id="602" name="Google Shape;602;p20"/>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20"/>
              <p:cNvGrpSpPr/>
              <p:nvPr/>
            </p:nvGrpSpPr>
            <p:grpSpPr>
              <a:xfrm>
                <a:off x="8040998" y="4004152"/>
                <a:ext cx="305305" cy="293709"/>
                <a:chOff x="8040998" y="4004152"/>
                <a:chExt cx="305305" cy="293709"/>
              </a:xfrm>
            </p:grpSpPr>
            <p:sp>
              <p:nvSpPr>
                <p:cNvPr id="604" name="Google Shape;604;p20"/>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2" name="Google Shape;612;p20"/>
            <p:cNvGrpSpPr/>
            <p:nvPr/>
          </p:nvGrpSpPr>
          <p:grpSpPr>
            <a:xfrm rot="-7268436">
              <a:off x="7187823" y="433048"/>
              <a:ext cx="779544" cy="1603279"/>
              <a:chOff x="8573361" y="190480"/>
              <a:chExt cx="779454" cy="1603094"/>
            </a:xfrm>
          </p:grpSpPr>
          <p:sp>
            <p:nvSpPr>
              <p:cNvPr id="613" name="Google Shape;613;p20"/>
              <p:cNvSpPr/>
              <p:nvPr/>
            </p:nvSpPr>
            <p:spPr>
              <a:xfrm rot="611199">
                <a:off x="8769091" y="571890"/>
                <a:ext cx="482440" cy="1188389"/>
              </a:xfrm>
              <a:custGeom>
                <a:avLst/>
                <a:gdLst/>
                <a:ahLst/>
                <a:cxnLst/>
                <a:rect l="l" t="t" r="r" b="b"/>
                <a:pathLst>
                  <a:path w="3078" h="7582" extrusionOk="0">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rot="611199">
                <a:off x="8589455" y="210770"/>
                <a:ext cx="247646" cy="204073"/>
              </a:xfrm>
              <a:custGeom>
                <a:avLst/>
                <a:gdLst/>
                <a:ahLst/>
                <a:cxnLst/>
                <a:rect l="l" t="t" r="r" b="b"/>
                <a:pathLst>
                  <a:path w="1580" h="1302" extrusionOk="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0"/>
            <p:cNvSpPr/>
            <p:nvPr/>
          </p:nvSpPr>
          <p:spPr>
            <a:xfrm>
              <a:off x="8014696" y="1800650"/>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0"/>
          <p:cNvGrpSpPr/>
          <p:nvPr/>
        </p:nvGrpSpPr>
        <p:grpSpPr>
          <a:xfrm>
            <a:off x="7948239" y="-528219"/>
            <a:ext cx="1177294" cy="1674755"/>
            <a:chOff x="6501775" y="678225"/>
            <a:chExt cx="872975" cy="1232525"/>
          </a:xfrm>
        </p:grpSpPr>
        <p:sp>
          <p:nvSpPr>
            <p:cNvPr id="617" name="Google Shape;617;p20"/>
            <p:cNvSpPr/>
            <p:nvPr/>
          </p:nvSpPr>
          <p:spPr>
            <a:xfrm>
              <a:off x="6501775" y="678225"/>
              <a:ext cx="872975" cy="1232525"/>
            </a:xfrm>
            <a:custGeom>
              <a:avLst/>
              <a:gdLst/>
              <a:ahLst/>
              <a:cxnLst/>
              <a:rect l="l" t="t" r="r" b="b"/>
              <a:pathLst>
                <a:path w="34919" h="49301"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6501775" y="678225"/>
              <a:ext cx="872975" cy="1232525"/>
            </a:xfrm>
            <a:custGeom>
              <a:avLst/>
              <a:gdLst/>
              <a:ahLst/>
              <a:cxnLst/>
              <a:rect l="l" t="t" r="r" b="b"/>
              <a:pathLst>
                <a:path w="34919" h="49301" fill="none"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w="593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20"/>
          <p:cNvSpPr txBox="1">
            <a:spLocks noGrp="1"/>
          </p:cNvSpPr>
          <p:nvPr>
            <p:ph type="title"/>
          </p:nvPr>
        </p:nvSpPr>
        <p:spPr>
          <a:xfrm>
            <a:off x="4572000" y="544150"/>
            <a:ext cx="3852000" cy="956700"/>
          </a:xfrm>
          <a:prstGeom prst="rect">
            <a:avLst/>
          </a:prstGeom>
        </p:spPr>
        <p:txBody>
          <a:bodyPr spcFirstLastPara="1" wrap="square" lIns="0" tIns="0" rIns="0" bIns="0" anchor="ctr" anchorCtr="0">
            <a:noAutofit/>
          </a:bodyPr>
          <a:lstStyle>
            <a:lvl1pPr lvl="0" algn="r" rtl="0">
              <a:spcBef>
                <a:spcPts val="0"/>
              </a:spcBef>
              <a:spcAft>
                <a:spcPts val="0"/>
              </a:spcAft>
              <a:buSzPts val="4000"/>
              <a:buNone/>
              <a:defRPr sz="9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0" name="Google Shape;620;p20"/>
          <p:cNvSpPr txBox="1">
            <a:spLocks noGrp="1"/>
          </p:cNvSpPr>
          <p:nvPr>
            <p:ph type="subTitle" idx="1"/>
          </p:nvPr>
        </p:nvSpPr>
        <p:spPr>
          <a:xfrm>
            <a:off x="5560550" y="2274125"/>
            <a:ext cx="2863200" cy="4491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21" name="Google Shape;621;p20"/>
          <p:cNvSpPr txBox="1">
            <a:spLocks noGrp="1"/>
          </p:cNvSpPr>
          <p:nvPr>
            <p:ph type="subTitle" idx="2"/>
          </p:nvPr>
        </p:nvSpPr>
        <p:spPr>
          <a:xfrm>
            <a:off x="5882000" y="2723225"/>
            <a:ext cx="2541900" cy="846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22" name="Google Shape;622;p20"/>
          <p:cNvSpPr txBox="1"/>
          <p:nvPr/>
        </p:nvSpPr>
        <p:spPr>
          <a:xfrm>
            <a:off x="5148950" y="3695425"/>
            <a:ext cx="3274800" cy="647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1200">
                <a:solidFill>
                  <a:schemeClr val="dk1"/>
                </a:solidFill>
                <a:latin typeface="Montserrat Light"/>
                <a:ea typeface="Montserrat Light"/>
                <a:cs typeface="Montserrat Light"/>
                <a:sym typeface="Montserrat Light"/>
              </a:rPr>
              <a:t>CREDITS: This presentation template was created by </a:t>
            </a:r>
            <a:r>
              <a:rPr lang="en" sz="12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r>
              <a:rPr lang="en" sz="1200">
                <a:solidFill>
                  <a:schemeClr val="dk1"/>
                </a:solidFill>
                <a:latin typeface="Montserrat Light"/>
                <a:ea typeface="Montserrat Light"/>
                <a:cs typeface="Montserrat Light"/>
                <a:sym typeface="Montserrat Light"/>
              </a:rPr>
              <a:t>, including icons by </a:t>
            </a:r>
            <a:r>
              <a:rPr lang="en" sz="12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Flaticon</a:t>
            </a:r>
            <a:r>
              <a:rPr lang="en" sz="1200">
                <a:solidFill>
                  <a:schemeClr val="dk1"/>
                </a:solidFill>
                <a:latin typeface="Montserrat Light"/>
                <a:ea typeface="Montserrat Light"/>
                <a:cs typeface="Montserrat Light"/>
                <a:sym typeface="Montserrat Light"/>
              </a:rPr>
              <a:t>, infographics &amp; images by </a:t>
            </a:r>
            <a:r>
              <a:rPr lang="en" sz="1200" b="1">
                <a:solidFill>
                  <a:schemeClr val="dk2"/>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Freepik</a:t>
            </a:r>
            <a:endParaRPr b="1">
              <a:solidFill>
                <a:schemeClr val="dk2"/>
              </a:solidFill>
              <a:latin typeface="Montserrat"/>
              <a:ea typeface="Montserrat"/>
              <a:cs typeface="Montserrat"/>
              <a:sym typeface="Montserra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623"/>
        <p:cNvGrpSpPr/>
        <p:nvPr/>
      </p:nvGrpSpPr>
      <p:grpSpPr>
        <a:xfrm>
          <a:off x="0" y="0"/>
          <a:ext cx="0" cy="0"/>
          <a:chOff x="0" y="0"/>
          <a:chExt cx="0" cy="0"/>
        </a:xfrm>
      </p:grpSpPr>
      <p:pic>
        <p:nvPicPr>
          <p:cNvPr id="624" name="Google Shape;624;p2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2000"/>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4000"/>
              <a:buFont typeface="Passion One"/>
              <a:buNone/>
              <a:defRPr sz="4000">
                <a:solidFill>
                  <a:schemeClr val="dk1"/>
                </a:solidFill>
                <a:latin typeface="Passion One"/>
                <a:ea typeface="Passion One"/>
                <a:cs typeface="Passion One"/>
                <a:sym typeface="Passion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1pPr>
            <a:lvl2pPr marL="914400" lvl="1"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marL="1371600" lvl="2"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3pPr>
            <a:lvl4pPr marL="1828800" lvl="3"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4pPr>
            <a:lvl5pPr marL="2286000" lvl="4"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5pPr>
            <a:lvl6pPr marL="2743200" lvl="5"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6pPr>
            <a:lvl7pPr marL="3200400" lvl="6"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7pPr>
            <a:lvl8pPr marL="3657600" lvl="7"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8pPr>
            <a:lvl9pPr marL="4114800" lvl="8" indent="-330200">
              <a:lnSpc>
                <a:spcPct val="115000"/>
              </a:lnSpc>
              <a:spcBef>
                <a:spcPts val="1600"/>
              </a:spcBef>
              <a:spcAft>
                <a:spcPts val="1600"/>
              </a:spcAft>
              <a:buClr>
                <a:schemeClr val="dk1"/>
              </a:buClr>
              <a:buSzPts val="1600"/>
              <a:buFont typeface="Montserrat"/>
              <a:buChar char="■"/>
              <a:defRPr sz="16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6"/>
          <p:cNvSpPr txBox="1">
            <a:spLocks noGrp="1"/>
          </p:cNvSpPr>
          <p:nvPr>
            <p:ph type="ctrTitle"/>
          </p:nvPr>
        </p:nvSpPr>
        <p:spPr>
          <a:xfrm>
            <a:off x="720000" y="1347875"/>
            <a:ext cx="6802800" cy="1867200"/>
          </a:xfrm>
          <a:prstGeom prst="rect">
            <a:avLst/>
          </a:prstGeom>
        </p:spPr>
        <p:txBody>
          <a:bodyPr spcFirstLastPara="1" wrap="square" lIns="0" tIns="0" rIns="0" bIns="0" anchor="ctr" anchorCtr="0">
            <a:noAutofit/>
          </a:bodyPr>
          <a:lstStyle/>
          <a:p>
            <a:pPr marL="0" lvl="0" indent="0" algn="l" rtl="0">
              <a:lnSpc>
                <a:spcPct val="80000"/>
              </a:lnSpc>
              <a:spcBef>
                <a:spcPts val="0"/>
              </a:spcBef>
              <a:spcAft>
                <a:spcPts val="0"/>
              </a:spcAft>
              <a:buNone/>
            </a:pPr>
            <a:r>
              <a:rPr lang="en" sz="9000" dirty="0">
                <a:solidFill>
                  <a:schemeClr val="dk2"/>
                </a:solidFill>
              </a:rPr>
              <a:t>PIZZA SALES ANALYSIS</a:t>
            </a:r>
            <a:endParaRPr sz="9000" b="0" dirty="0">
              <a:solidFill>
                <a:schemeClr val="dk2"/>
              </a:solidFill>
              <a:latin typeface="Passion One"/>
              <a:ea typeface="Passion One"/>
              <a:cs typeface="Passion One"/>
              <a:sym typeface="Passion One"/>
            </a:endParaRPr>
          </a:p>
        </p:txBody>
      </p:sp>
      <p:grpSp>
        <p:nvGrpSpPr>
          <p:cNvPr id="642" name="Google Shape;642;p26"/>
          <p:cNvGrpSpPr/>
          <p:nvPr/>
        </p:nvGrpSpPr>
        <p:grpSpPr>
          <a:xfrm>
            <a:off x="6704706" y="486521"/>
            <a:ext cx="2457934" cy="4048498"/>
            <a:chOff x="6689905" y="486521"/>
            <a:chExt cx="2457934" cy="4048498"/>
          </a:xfrm>
        </p:grpSpPr>
        <p:sp>
          <p:nvSpPr>
            <p:cNvPr id="643" name="Google Shape;643;p26"/>
            <p:cNvSpPr/>
            <p:nvPr/>
          </p:nvSpPr>
          <p:spPr>
            <a:xfrm>
              <a:off x="7735938" y="646662"/>
              <a:ext cx="1370919" cy="732678"/>
            </a:xfrm>
            <a:custGeom>
              <a:avLst/>
              <a:gdLst/>
              <a:ahLst/>
              <a:cxnLst/>
              <a:rect l="l" t="t" r="r" b="b"/>
              <a:pathLst>
                <a:path w="17629" h="9422" extrusionOk="0">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7693633" y="608480"/>
              <a:ext cx="1451406" cy="808963"/>
            </a:xfrm>
            <a:custGeom>
              <a:avLst/>
              <a:gdLst/>
              <a:ahLst/>
              <a:cxnLst/>
              <a:rect l="l" t="t" r="r" b="b"/>
              <a:pathLst>
                <a:path w="18664" h="10403" extrusionOk="0">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7894112" y="870695"/>
              <a:ext cx="1212745" cy="1720573"/>
            </a:xfrm>
            <a:custGeom>
              <a:avLst/>
              <a:gdLst/>
              <a:ahLst/>
              <a:cxnLst/>
              <a:rect l="l" t="t" r="r" b="b"/>
              <a:pathLst>
                <a:path w="15595" h="22126" extrusionOk="0">
                  <a:moveTo>
                    <a:pt x="15595" y="1"/>
                  </a:moveTo>
                  <a:cubicBezTo>
                    <a:pt x="9484" y="1"/>
                    <a:pt x="3971" y="2508"/>
                    <a:pt x="1" y="6540"/>
                  </a:cubicBezTo>
                  <a:lnTo>
                    <a:pt x="15595" y="22125"/>
                  </a:lnTo>
                  <a:lnTo>
                    <a:pt x="155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7851807" y="832592"/>
              <a:ext cx="1293232" cy="1796780"/>
            </a:xfrm>
            <a:custGeom>
              <a:avLst/>
              <a:gdLst/>
              <a:ahLst/>
              <a:cxnLst/>
              <a:rect l="l" t="t" r="r" b="b"/>
              <a:pathLst>
                <a:path w="16630" h="23106" extrusionOk="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7181629" y="1220393"/>
              <a:ext cx="712561" cy="1370875"/>
            </a:xfrm>
            <a:custGeom>
              <a:avLst/>
              <a:gdLst/>
              <a:ahLst/>
              <a:cxnLst/>
              <a:rect l="l" t="t" r="r" b="b"/>
              <a:pathLst>
                <a:path w="9163" h="17629" extrusionOk="0">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7143524" y="1182212"/>
              <a:ext cx="792348" cy="1447160"/>
            </a:xfrm>
            <a:custGeom>
              <a:avLst/>
              <a:gdLst/>
              <a:ahLst/>
              <a:cxnLst/>
              <a:rect l="l" t="t" r="r" b="b"/>
              <a:pathLst>
                <a:path w="10189" h="18610" extrusionOk="0">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7405047" y="1379262"/>
              <a:ext cx="1701809" cy="1212006"/>
            </a:xfrm>
            <a:custGeom>
              <a:avLst/>
              <a:gdLst/>
              <a:ahLst/>
              <a:cxnLst/>
              <a:rect l="l" t="t" r="r" b="b"/>
              <a:pathLst>
                <a:path w="21884" h="15586" extrusionOk="0">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7366865" y="1341003"/>
              <a:ext cx="1780974" cy="1288369"/>
            </a:xfrm>
            <a:custGeom>
              <a:avLst/>
              <a:gdLst/>
              <a:ahLst/>
              <a:cxnLst/>
              <a:rect l="l" t="t" r="r" b="b"/>
              <a:pathLst>
                <a:path w="22902" h="16568" extrusionOk="0">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7755379" y="3784378"/>
              <a:ext cx="1351478" cy="712538"/>
            </a:xfrm>
            <a:custGeom>
              <a:avLst/>
              <a:gdLst/>
              <a:ahLst/>
              <a:cxnLst/>
              <a:rect l="l" t="t" r="r" b="b"/>
              <a:pathLst>
                <a:path w="17379" h="9163" extrusionOk="0">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7717196" y="3746353"/>
              <a:ext cx="1427843" cy="788667"/>
            </a:xfrm>
            <a:custGeom>
              <a:avLst/>
              <a:gdLst/>
              <a:ahLst/>
              <a:cxnLst/>
              <a:rect l="l" t="t" r="r" b="b"/>
              <a:pathLst>
                <a:path w="18361" h="10142" extrusionOk="0">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7913553" y="2591191"/>
              <a:ext cx="1193304" cy="1681614"/>
            </a:xfrm>
            <a:custGeom>
              <a:avLst/>
              <a:gdLst/>
              <a:ahLst/>
              <a:cxnLst/>
              <a:rect l="l" t="t" r="r" b="b"/>
              <a:pathLst>
                <a:path w="15345" h="21625" extrusionOk="0">
                  <a:moveTo>
                    <a:pt x="15345" y="0"/>
                  </a:moveTo>
                  <a:lnTo>
                    <a:pt x="1" y="15344"/>
                  </a:lnTo>
                  <a:cubicBezTo>
                    <a:pt x="3953" y="19225"/>
                    <a:pt x="9368" y="21625"/>
                    <a:pt x="15345" y="21625"/>
                  </a:cubicBezTo>
                  <a:lnTo>
                    <a:pt x="153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7875370" y="2553398"/>
              <a:ext cx="1269669" cy="1757588"/>
            </a:xfrm>
            <a:custGeom>
              <a:avLst/>
              <a:gdLst/>
              <a:ahLst/>
              <a:cxnLst/>
              <a:rect l="l" t="t" r="r" b="b"/>
              <a:pathLst>
                <a:path w="16327" h="22602" extrusionOk="0">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7181629" y="2591191"/>
              <a:ext cx="732002" cy="1351434"/>
            </a:xfrm>
            <a:custGeom>
              <a:avLst/>
              <a:gdLst/>
              <a:ahLst/>
              <a:cxnLst/>
              <a:rect l="l" t="t" r="r" b="b"/>
              <a:pathLst>
                <a:path w="9413" h="17379" extrusionOk="0">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7143524" y="2553009"/>
              <a:ext cx="808289" cy="1427720"/>
            </a:xfrm>
            <a:custGeom>
              <a:avLst/>
              <a:gdLst/>
              <a:ahLst/>
              <a:cxnLst/>
              <a:rect l="l" t="t" r="r" b="b"/>
              <a:pathLst>
                <a:path w="10394" h="18360" extrusionOk="0">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7405747" y="2591191"/>
              <a:ext cx="1701109" cy="1193266"/>
            </a:xfrm>
            <a:custGeom>
              <a:avLst/>
              <a:gdLst/>
              <a:ahLst/>
              <a:cxnLst/>
              <a:rect l="l" t="t" r="r" b="b"/>
              <a:pathLst>
                <a:path w="21875" h="15345" extrusionOk="0">
                  <a:moveTo>
                    <a:pt x="0" y="0"/>
                  </a:moveTo>
                  <a:cubicBezTo>
                    <a:pt x="72" y="6013"/>
                    <a:pt x="2552" y="11428"/>
                    <a:pt x="6531" y="15344"/>
                  </a:cubicBezTo>
                  <a:lnTo>
                    <a:pt x="218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7367565" y="2553009"/>
              <a:ext cx="1780274" cy="1269551"/>
            </a:xfrm>
            <a:custGeom>
              <a:avLst/>
              <a:gdLst/>
              <a:ahLst/>
              <a:cxnLst/>
              <a:rect l="l" t="t" r="r" b="b"/>
              <a:pathLst>
                <a:path w="22893" h="16326" extrusionOk="0">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8815394" y="1966136"/>
              <a:ext cx="183292" cy="183208"/>
            </a:xfrm>
            <a:custGeom>
              <a:avLst/>
              <a:gdLst/>
              <a:ahLst/>
              <a:cxnLst/>
              <a:rect l="l" t="t" r="r" b="b"/>
              <a:pathLst>
                <a:path w="2357" h="2356" extrusionOk="0">
                  <a:moveTo>
                    <a:pt x="1955" y="0"/>
                  </a:moveTo>
                  <a:lnTo>
                    <a:pt x="1491" y="464"/>
                  </a:lnTo>
                  <a:cubicBezTo>
                    <a:pt x="1625" y="598"/>
                    <a:pt x="1705" y="776"/>
                    <a:pt x="1705" y="973"/>
                  </a:cubicBezTo>
                  <a:cubicBezTo>
                    <a:pt x="1705" y="1169"/>
                    <a:pt x="1625" y="1347"/>
                    <a:pt x="1491" y="1481"/>
                  </a:cubicBezTo>
                  <a:cubicBezTo>
                    <a:pt x="1357" y="1624"/>
                    <a:pt x="1170" y="1695"/>
                    <a:pt x="982" y="1695"/>
                  </a:cubicBezTo>
                  <a:lnTo>
                    <a:pt x="973" y="1695"/>
                  </a:lnTo>
                  <a:cubicBezTo>
                    <a:pt x="786" y="1695"/>
                    <a:pt x="599" y="1624"/>
                    <a:pt x="465" y="1490"/>
                  </a:cubicBezTo>
                  <a:lnTo>
                    <a:pt x="1" y="1945"/>
                  </a:lnTo>
                  <a:cubicBezTo>
                    <a:pt x="260" y="2213"/>
                    <a:pt x="608" y="2355"/>
                    <a:pt x="973" y="2355"/>
                  </a:cubicBezTo>
                  <a:lnTo>
                    <a:pt x="982" y="2355"/>
                  </a:lnTo>
                  <a:cubicBezTo>
                    <a:pt x="1348" y="2355"/>
                    <a:pt x="1696" y="2213"/>
                    <a:pt x="1955" y="1945"/>
                  </a:cubicBezTo>
                  <a:cubicBezTo>
                    <a:pt x="2213" y="1686"/>
                    <a:pt x="2356" y="1338"/>
                    <a:pt x="2356" y="973"/>
                  </a:cubicBezTo>
                  <a:cubicBezTo>
                    <a:pt x="2356" y="607"/>
                    <a:pt x="2213" y="259"/>
                    <a:pt x="19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7753979" y="3389345"/>
              <a:ext cx="210976" cy="167578"/>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8798052" y="3019195"/>
              <a:ext cx="209654" cy="147127"/>
            </a:xfrm>
            <a:custGeom>
              <a:avLst/>
              <a:gdLst/>
              <a:ahLst/>
              <a:cxnLst/>
              <a:rect l="l" t="t" r="r" b="b"/>
              <a:pathLst>
                <a:path w="2696" h="1892" extrusionOk="0">
                  <a:moveTo>
                    <a:pt x="135" y="0"/>
                  </a:moveTo>
                  <a:lnTo>
                    <a:pt x="135" y="0"/>
                  </a:lnTo>
                  <a:cubicBezTo>
                    <a:pt x="1" y="339"/>
                    <a:pt x="1" y="714"/>
                    <a:pt x="144" y="1053"/>
                  </a:cubicBezTo>
                  <a:cubicBezTo>
                    <a:pt x="295" y="1392"/>
                    <a:pt x="563" y="1651"/>
                    <a:pt x="902" y="1793"/>
                  </a:cubicBezTo>
                  <a:cubicBezTo>
                    <a:pt x="1071" y="1856"/>
                    <a:pt x="1241" y="1892"/>
                    <a:pt x="1410" y="1892"/>
                  </a:cubicBezTo>
                  <a:cubicBezTo>
                    <a:pt x="1964" y="1892"/>
                    <a:pt x="2481" y="1561"/>
                    <a:pt x="2695" y="1026"/>
                  </a:cubicBezTo>
                  <a:lnTo>
                    <a:pt x="2088" y="776"/>
                  </a:lnTo>
                  <a:cubicBezTo>
                    <a:pt x="2017" y="964"/>
                    <a:pt x="1874" y="1098"/>
                    <a:pt x="1696" y="1178"/>
                  </a:cubicBezTo>
                  <a:cubicBezTo>
                    <a:pt x="1601" y="1216"/>
                    <a:pt x="1501" y="1236"/>
                    <a:pt x="1402" y="1236"/>
                  </a:cubicBezTo>
                  <a:cubicBezTo>
                    <a:pt x="1314" y="1236"/>
                    <a:pt x="1226" y="1220"/>
                    <a:pt x="1143" y="1187"/>
                  </a:cubicBezTo>
                  <a:cubicBezTo>
                    <a:pt x="964" y="1115"/>
                    <a:pt x="822" y="973"/>
                    <a:pt x="750" y="794"/>
                  </a:cubicBezTo>
                  <a:cubicBezTo>
                    <a:pt x="670" y="616"/>
                    <a:pt x="670" y="420"/>
                    <a:pt x="741" y="241"/>
                  </a:cubicBezTo>
                  <a:lnTo>
                    <a:pt x="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8435278" y="2195768"/>
              <a:ext cx="149231" cy="207470"/>
            </a:xfrm>
            <a:custGeom>
              <a:avLst/>
              <a:gdLst/>
              <a:ahLst/>
              <a:cxnLst/>
              <a:rect l="l" t="t" r="r" b="b"/>
              <a:pathLst>
                <a:path w="1919" h="2668" extrusionOk="0">
                  <a:moveTo>
                    <a:pt x="999" y="0"/>
                  </a:moveTo>
                  <a:lnTo>
                    <a:pt x="759" y="616"/>
                  </a:lnTo>
                  <a:cubicBezTo>
                    <a:pt x="946" y="687"/>
                    <a:pt x="1089" y="821"/>
                    <a:pt x="1160" y="999"/>
                  </a:cubicBezTo>
                  <a:cubicBezTo>
                    <a:pt x="1240" y="1178"/>
                    <a:pt x="1249" y="1374"/>
                    <a:pt x="1178" y="1552"/>
                  </a:cubicBezTo>
                  <a:cubicBezTo>
                    <a:pt x="1106" y="1731"/>
                    <a:pt x="973" y="1873"/>
                    <a:pt x="794" y="1954"/>
                  </a:cubicBezTo>
                  <a:cubicBezTo>
                    <a:pt x="702" y="1995"/>
                    <a:pt x="606" y="2015"/>
                    <a:pt x="509" y="2015"/>
                  </a:cubicBezTo>
                  <a:cubicBezTo>
                    <a:pt x="418" y="2015"/>
                    <a:pt x="328" y="1997"/>
                    <a:pt x="241" y="1963"/>
                  </a:cubicBezTo>
                  <a:lnTo>
                    <a:pt x="0" y="2578"/>
                  </a:lnTo>
                  <a:cubicBezTo>
                    <a:pt x="161" y="2641"/>
                    <a:pt x="330" y="2667"/>
                    <a:pt x="500" y="2667"/>
                  </a:cubicBezTo>
                  <a:cubicBezTo>
                    <a:pt x="687" y="2667"/>
                    <a:pt x="883" y="2632"/>
                    <a:pt x="1062" y="2551"/>
                  </a:cubicBezTo>
                  <a:cubicBezTo>
                    <a:pt x="1392" y="2400"/>
                    <a:pt x="1651" y="2132"/>
                    <a:pt x="1784" y="1784"/>
                  </a:cubicBezTo>
                  <a:cubicBezTo>
                    <a:pt x="1918" y="1445"/>
                    <a:pt x="1909" y="1071"/>
                    <a:pt x="1758" y="732"/>
                  </a:cubicBezTo>
                  <a:cubicBezTo>
                    <a:pt x="1615" y="393"/>
                    <a:pt x="1338" y="134"/>
                    <a:pt x="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8163334" y="2170107"/>
              <a:ext cx="171394" cy="195650"/>
            </a:xfrm>
            <a:custGeom>
              <a:avLst/>
              <a:gdLst/>
              <a:ahLst/>
              <a:cxnLst/>
              <a:rect l="l" t="t" r="r" b="b"/>
              <a:pathLst>
                <a:path w="2204" h="2516" extrusionOk="0">
                  <a:moveTo>
                    <a:pt x="642" y="0"/>
                  </a:moveTo>
                  <a:cubicBezTo>
                    <a:pt x="339" y="205"/>
                    <a:pt x="134" y="517"/>
                    <a:pt x="63" y="883"/>
                  </a:cubicBezTo>
                  <a:cubicBezTo>
                    <a:pt x="0" y="1249"/>
                    <a:pt x="72" y="1615"/>
                    <a:pt x="286" y="1918"/>
                  </a:cubicBezTo>
                  <a:cubicBezTo>
                    <a:pt x="491" y="2221"/>
                    <a:pt x="803" y="2427"/>
                    <a:pt x="1169" y="2489"/>
                  </a:cubicBezTo>
                  <a:cubicBezTo>
                    <a:pt x="1249" y="2507"/>
                    <a:pt x="1338" y="2516"/>
                    <a:pt x="1428" y="2516"/>
                  </a:cubicBezTo>
                  <a:cubicBezTo>
                    <a:pt x="1695" y="2516"/>
                    <a:pt x="1972" y="2435"/>
                    <a:pt x="2204" y="2275"/>
                  </a:cubicBezTo>
                  <a:lnTo>
                    <a:pt x="1829" y="1731"/>
                  </a:lnTo>
                  <a:cubicBezTo>
                    <a:pt x="1708" y="1818"/>
                    <a:pt x="1572" y="1860"/>
                    <a:pt x="1428" y="1860"/>
                  </a:cubicBezTo>
                  <a:cubicBezTo>
                    <a:pt x="1381" y="1860"/>
                    <a:pt x="1333" y="1855"/>
                    <a:pt x="1285" y="1847"/>
                  </a:cubicBezTo>
                  <a:cubicBezTo>
                    <a:pt x="1097" y="1811"/>
                    <a:pt x="928" y="1704"/>
                    <a:pt x="821" y="1543"/>
                  </a:cubicBezTo>
                  <a:cubicBezTo>
                    <a:pt x="714" y="1383"/>
                    <a:pt x="669" y="1195"/>
                    <a:pt x="705" y="999"/>
                  </a:cubicBezTo>
                  <a:cubicBezTo>
                    <a:pt x="741" y="812"/>
                    <a:pt x="848" y="651"/>
                    <a:pt x="1008" y="535"/>
                  </a:cubicBezTo>
                  <a:lnTo>
                    <a:pt x="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7566021" y="26938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7982249" y="2381850"/>
              <a:ext cx="134689" cy="123876"/>
            </a:xfrm>
            <a:custGeom>
              <a:avLst/>
              <a:gdLst/>
              <a:ahLst/>
              <a:cxnLst/>
              <a:rect l="l" t="t" r="r" b="b"/>
              <a:pathLst>
                <a:path w="1732" h="1593" extrusionOk="0">
                  <a:moveTo>
                    <a:pt x="1149" y="1"/>
                  </a:moveTo>
                  <a:cubicBezTo>
                    <a:pt x="1116" y="1"/>
                    <a:pt x="1082" y="11"/>
                    <a:pt x="1053" y="32"/>
                  </a:cubicBezTo>
                  <a:lnTo>
                    <a:pt x="81" y="809"/>
                  </a:lnTo>
                  <a:cubicBezTo>
                    <a:pt x="10" y="862"/>
                    <a:pt x="1" y="960"/>
                    <a:pt x="54" y="1032"/>
                  </a:cubicBezTo>
                  <a:lnTo>
                    <a:pt x="447" y="1531"/>
                  </a:lnTo>
                  <a:cubicBezTo>
                    <a:pt x="477" y="1572"/>
                    <a:pt x="525" y="1592"/>
                    <a:pt x="573" y="1592"/>
                  </a:cubicBezTo>
                  <a:cubicBezTo>
                    <a:pt x="608" y="1592"/>
                    <a:pt x="643" y="1581"/>
                    <a:pt x="670" y="1558"/>
                  </a:cubicBezTo>
                  <a:lnTo>
                    <a:pt x="1651" y="791"/>
                  </a:lnTo>
                  <a:cubicBezTo>
                    <a:pt x="1714" y="737"/>
                    <a:pt x="1731" y="630"/>
                    <a:pt x="1678" y="559"/>
                  </a:cubicBezTo>
                  <a:lnTo>
                    <a:pt x="1285" y="59"/>
                  </a:lnTo>
                  <a:cubicBezTo>
                    <a:pt x="1248" y="22"/>
                    <a:pt x="1199" y="1"/>
                    <a:pt x="1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8057885" y="2725798"/>
              <a:ext cx="134611" cy="99769"/>
            </a:xfrm>
            <a:custGeom>
              <a:avLst/>
              <a:gdLst/>
              <a:ahLst/>
              <a:cxnLst/>
              <a:rect l="l" t="t" r="r" b="b"/>
              <a:pathLst>
                <a:path w="1731" h="1283" extrusionOk="0">
                  <a:moveTo>
                    <a:pt x="359" y="1"/>
                  </a:moveTo>
                  <a:cubicBezTo>
                    <a:pt x="289" y="1"/>
                    <a:pt x="227" y="44"/>
                    <a:pt x="205" y="116"/>
                  </a:cubicBezTo>
                  <a:lnTo>
                    <a:pt x="27" y="722"/>
                  </a:lnTo>
                  <a:cubicBezTo>
                    <a:pt x="0" y="812"/>
                    <a:pt x="54" y="901"/>
                    <a:pt x="134" y="928"/>
                  </a:cubicBezTo>
                  <a:lnTo>
                    <a:pt x="1329" y="1275"/>
                  </a:lnTo>
                  <a:cubicBezTo>
                    <a:pt x="1344" y="1280"/>
                    <a:pt x="1358" y="1282"/>
                    <a:pt x="1373" y="1282"/>
                  </a:cubicBezTo>
                  <a:cubicBezTo>
                    <a:pt x="1442" y="1282"/>
                    <a:pt x="1511" y="1234"/>
                    <a:pt x="1526" y="1168"/>
                  </a:cubicBezTo>
                  <a:lnTo>
                    <a:pt x="1704" y="553"/>
                  </a:lnTo>
                  <a:cubicBezTo>
                    <a:pt x="1731" y="473"/>
                    <a:pt x="1686" y="374"/>
                    <a:pt x="1597" y="357"/>
                  </a:cubicBezTo>
                  <a:lnTo>
                    <a:pt x="411" y="9"/>
                  </a:lnTo>
                  <a:cubicBezTo>
                    <a:pt x="393" y="3"/>
                    <a:pt x="376"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7830966" y="1595364"/>
              <a:ext cx="136089" cy="121465"/>
            </a:xfrm>
            <a:custGeom>
              <a:avLst/>
              <a:gdLst/>
              <a:ahLst/>
              <a:cxnLst/>
              <a:rect l="l" t="t" r="r" b="b"/>
              <a:pathLst>
                <a:path w="1750" h="1562" extrusionOk="0">
                  <a:moveTo>
                    <a:pt x="560" y="0"/>
                  </a:moveTo>
                  <a:cubicBezTo>
                    <a:pt x="510" y="0"/>
                    <a:pt x="462" y="24"/>
                    <a:pt x="429" y="67"/>
                  </a:cubicBezTo>
                  <a:lnTo>
                    <a:pt x="55" y="584"/>
                  </a:lnTo>
                  <a:cubicBezTo>
                    <a:pt x="1" y="656"/>
                    <a:pt x="19" y="754"/>
                    <a:pt x="90" y="807"/>
                  </a:cubicBezTo>
                  <a:lnTo>
                    <a:pt x="1098" y="1530"/>
                  </a:lnTo>
                  <a:cubicBezTo>
                    <a:pt x="1126" y="1551"/>
                    <a:pt x="1160" y="1561"/>
                    <a:pt x="1193" y="1561"/>
                  </a:cubicBezTo>
                  <a:cubicBezTo>
                    <a:pt x="1244" y="1561"/>
                    <a:pt x="1294" y="1537"/>
                    <a:pt x="1321" y="1494"/>
                  </a:cubicBezTo>
                  <a:lnTo>
                    <a:pt x="1696" y="986"/>
                  </a:lnTo>
                  <a:cubicBezTo>
                    <a:pt x="1750" y="914"/>
                    <a:pt x="1732" y="807"/>
                    <a:pt x="1660" y="754"/>
                  </a:cubicBezTo>
                  <a:lnTo>
                    <a:pt x="652" y="31"/>
                  </a:lnTo>
                  <a:cubicBezTo>
                    <a:pt x="624" y="10"/>
                    <a:pt x="592"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8308988" y="2053930"/>
              <a:ext cx="93085" cy="128930"/>
            </a:xfrm>
            <a:custGeom>
              <a:avLst/>
              <a:gdLst/>
              <a:ahLst/>
              <a:cxnLst/>
              <a:rect l="l" t="t" r="r" b="b"/>
              <a:pathLst>
                <a:path w="1197" h="1658" extrusionOk="0">
                  <a:moveTo>
                    <a:pt x="386" y="1"/>
                  </a:moveTo>
                  <a:cubicBezTo>
                    <a:pt x="311" y="1"/>
                    <a:pt x="248" y="51"/>
                    <a:pt x="233" y="129"/>
                  </a:cubicBezTo>
                  <a:lnTo>
                    <a:pt x="18" y="1351"/>
                  </a:lnTo>
                  <a:cubicBezTo>
                    <a:pt x="1" y="1440"/>
                    <a:pt x="54" y="1530"/>
                    <a:pt x="143" y="1539"/>
                  </a:cubicBezTo>
                  <a:lnTo>
                    <a:pt x="768" y="1655"/>
                  </a:lnTo>
                  <a:cubicBezTo>
                    <a:pt x="778" y="1657"/>
                    <a:pt x="788" y="1658"/>
                    <a:pt x="799" y="1658"/>
                  </a:cubicBezTo>
                  <a:cubicBezTo>
                    <a:pt x="877" y="1658"/>
                    <a:pt x="948" y="1600"/>
                    <a:pt x="964" y="1521"/>
                  </a:cubicBezTo>
                  <a:lnTo>
                    <a:pt x="1178" y="299"/>
                  </a:lnTo>
                  <a:cubicBezTo>
                    <a:pt x="1196" y="209"/>
                    <a:pt x="1134" y="129"/>
                    <a:pt x="1044" y="111"/>
                  </a:cubicBezTo>
                  <a:lnTo>
                    <a:pt x="420" y="4"/>
                  </a:lnTo>
                  <a:cubicBezTo>
                    <a:pt x="408" y="2"/>
                    <a:pt x="397"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8916721" y="3659414"/>
              <a:ext cx="93007" cy="129397"/>
            </a:xfrm>
            <a:custGeom>
              <a:avLst/>
              <a:gdLst/>
              <a:ahLst/>
              <a:cxnLst/>
              <a:rect l="l" t="t" r="r" b="b"/>
              <a:pathLst>
                <a:path w="1196" h="1664" extrusionOk="0">
                  <a:moveTo>
                    <a:pt x="400" y="0"/>
                  </a:moveTo>
                  <a:cubicBezTo>
                    <a:pt x="319" y="0"/>
                    <a:pt x="249" y="52"/>
                    <a:pt x="232" y="135"/>
                  </a:cubicBezTo>
                  <a:lnTo>
                    <a:pt x="18" y="1357"/>
                  </a:lnTo>
                  <a:cubicBezTo>
                    <a:pt x="0" y="1447"/>
                    <a:pt x="63" y="1536"/>
                    <a:pt x="143" y="1545"/>
                  </a:cubicBezTo>
                  <a:lnTo>
                    <a:pt x="768" y="1661"/>
                  </a:lnTo>
                  <a:cubicBezTo>
                    <a:pt x="778" y="1663"/>
                    <a:pt x="788" y="1664"/>
                    <a:pt x="798" y="1664"/>
                  </a:cubicBezTo>
                  <a:cubicBezTo>
                    <a:pt x="877" y="1664"/>
                    <a:pt x="948" y="1606"/>
                    <a:pt x="964" y="1527"/>
                  </a:cubicBezTo>
                  <a:lnTo>
                    <a:pt x="1178" y="305"/>
                  </a:lnTo>
                  <a:cubicBezTo>
                    <a:pt x="1196" y="215"/>
                    <a:pt x="1133" y="135"/>
                    <a:pt x="1044" y="117"/>
                  </a:cubicBezTo>
                  <a:lnTo>
                    <a:pt x="420" y="1"/>
                  </a:lnTo>
                  <a:cubicBezTo>
                    <a:pt x="413" y="1"/>
                    <a:pt x="407"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8778688" y="1354922"/>
              <a:ext cx="199156" cy="69520"/>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26"/>
            <p:cNvGrpSpPr/>
            <p:nvPr/>
          </p:nvGrpSpPr>
          <p:grpSpPr>
            <a:xfrm>
              <a:off x="7572791" y="2015552"/>
              <a:ext cx="446838" cy="379559"/>
              <a:chOff x="9520904" y="1806552"/>
              <a:chExt cx="446838" cy="379559"/>
            </a:xfrm>
          </p:grpSpPr>
          <p:sp>
            <p:nvSpPr>
              <p:cNvPr id="672" name="Google Shape;672;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6"/>
            <p:cNvGrpSpPr/>
            <p:nvPr/>
          </p:nvGrpSpPr>
          <p:grpSpPr>
            <a:xfrm>
              <a:off x="8234104" y="2677077"/>
              <a:ext cx="446838" cy="379559"/>
              <a:chOff x="9520904" y="1806552"/>
              <a:chExt cx="446838" cy="379559"/>
            </a:xfrm>
          </p:grpSpPr>
          <p:sp>
            <p:nvSpPr>
              <p:cNvPr id="677" name="Google Shape;677;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6"/>
            <p:cNvGrpSpPr/>
            <p:nvPr/>
          </p:nvGrpSpPr>
          <p:grpSpPr>
            <a:xfrm rot="-8100000">
              <a:off x="8153616" y="3558075"/>
              <a:ext cx="446833" cy="379555"/>
              <a:chOff x="9520904" y="1806552"/>
              <a:chExt cx="446838" cy="379559"/>
            </a:xfrm>
          </p:grpSpPr>
          <p:sp>
            <p:nvSpPr>
              <p:cNvPr id="682" name="Google Shape;682;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26"/>
            <p:cNvGrpSpPr/>
            <p:nvPr/>
          </p:nvGrpSpPr>
          <p:grpSpPr>
            <a:xfrm rot="-7448769">
              <a:off x="8185846" y="1164383"/>
              <a:ext cx="446833" cy="379555"/>
              <a:chOff x="9520904" y="1806552"/>
              <a:chExt cx="446838" cy="379559"/>
            </a:xfrm>
          </p:grpSpPr>
          <p:sp>
            <p:nvSpPr>
              <p:cNvPr id="687" name="Google Shape;687;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26"/>
            <p:cNvSpPr/>
            <p:nvPr/>
          </p:nvSpPr>
          <p:spPr>
            <a:xfrm>
              <a:off x="8713471" y="1000962"/>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8713471" y="39426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26"/>
            <p:cNvGrpSpPr/>
            <p:nvPr/>
          </p:nvGrpSpPr>
          <p:grpSpPr>
            <a:xfrm>
              <a:off x="7733028" y="2891391"/>
              <a:ext cx="472500" cy="432126"/>
              <a:chOff x="7951491" y="3948941"/>
              <a:chExt cx="472500" cy="432126"/>
            </a:xfrm>
          </p:grpSpPr>
          <p:sp>
            <p:nvSpPr>
              <p:cNvPr id="694" name="Google Shape;694;p2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26"/>
              <p:cNvGrpSpPr/>
              <p:nvPr/>
            </p:nvGrpSpPr>
            <p:grpSpPr>
              <a:xfrm>
                <a:off x="8040998" y="4004152"/>
                <a:ext cx="305305" cy="293709"/>
                <a:chOff x="8040998" y="4004152"/>
                <a:chExt cx="305305" cy="293709"/>
              </a:xfrm>
            </p:grpSpPr>
            <p:sp>
              <p:nvSpPr>
                <p:cNvPr id="696" name="Google Shape;696;p2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4" name="Google Shape;704;p26"/>
            <p:cNvGrpSpPr/>
            <p:nvPr/>
          </p:nvGrpSpPr>
          <p:grpSpPr>
            <a:xfrm>
              <a:off x="8523291" y="3259279"/>
              <a:ext cx="472500" cy="432126"/>
              <a:chOff x="7951491" y="3948941"/>
              <a:chExt cx="472500" cy="432126"/>
            </a:xfrm>
          </p:grpSpPr>
          <p:sp>
            <p:nvSpPr>
              <p:cNvPr id="705" name="Google Shape;705;p2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26"/>
              <p:cNvGrpSpPr/>
              <p:nvPr/>
            </p:nvGrpSpPr>
            <p:grpSpPr>
              <a:xfrm>
                <a:off x="8040998" y="4004152"/>
                <a:ext cx="305305" cy="293709"/>
                <a:chOff x="8040998" y="4004152"/>
                <a:chExt cx="305305" cy="293709"/>
              </a:xfrm>
            </p:grpSpPr>
            <p:sp>
              <p:nvSpPr>
                <p:cNvPr id="707" name="Google Shape;707;p2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26"/>
            <p:cNvGrpSpPr/>
            <p:nvPr/>
          </p:nvGrpSpPr>
          <p:grpSpPr>
            <a:xfrm>
              <a:off x="8576766" y="1517379"/>
              <a:ext cx="472500" cy="432126"/>
              <a:chOff x="7951491" y="3948941"/>
              <a:chExt cx="472500" cy="432126"/>
            </a:xfrm>
          </p:grpSpPr>
          <p:sp>
            <p:nvSpPr>
              <p:cNvPr id="716" name="Google Shape;716;p2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26"/>
              <p:cNvGrpSpPr/>
              <p:nvPr/>
            </p:nvGrpSpPr>
            <p:grpSpPr>
              <a:xfrm>
                <a:off x="8040998" y="4004152"/>
                <a:ext cx="305305" cy="293709"/>
                <a:chOff x="8040998" y="4004152"/>
                <a:chExt cx="305305" cy="293709"/>
              </a:xfrm>
            </p:grpSpPr>
            <p:sp>
              <p:nvSpPr>
                <p:cNvPr id="718" name="Google Shape;718;p2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6" name="Google Shape;726;p26"/>
            <p:cNvGrpSpPr/>
            <p:nvPr/>
          </p:nvGrpSpPr>
          <p:grpSpPr>
            <a:xfrm rot="-7268436">
              <a:off x="7187823" y="433048"/>
              <a:ext cx="779544" cy="1603279"/>
              <a:chOff x="8573361" y="190480"/>
              <a:chExt cx="779454" cy="1603094"/>
            </a:xfrm>
          </p:grpSpPr>
          <p:sp>
            <p:nvSpPr>
              <p:cNvPr id="727" name="Google Shape;727;p26"/>
              <p:cNvSpPr/>
              <p:nvPr/>
            </p:nvSpPr>
            <p:spPr>
              <a:xfrm rot="611199">
                <a:off x="8769091" y="571890"/>
                <a:ext cx="482440" cy="1188389"/>
              </a:xfrm>
              <a:custGeom>
                <a:avLst/>
                <a:gdLst/>
                <a:ahLst/>
                <a:cxnLst/>
                <a:rect l="l" t="t" r="r" b="b"/>
                <a:pathLst>
                  <a:path w="3078" h="7582" extrusionOk="0">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611199">
                <a:off x="8589455" y="210770"/>
                <a:ext cx="247646" cy="204073"/>
              </a:xfrm>
              <a:custGeom>
                <a:avLst/>
                <a:gdLst/>
                <a:ahLst/>
                <a:cxnLst/>
                <a:rect l="l" t="t" r="r" b="b"/>
                <a:pathLst>
                  <a:path w="1580" h="1302" extrusionOk="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26"/>
            <p:cNvSpPr/>
            <p:nvPr/>
          </p:nvSpPr>
          <p:spPr>
            <a:xfrm>
              <a:off x="8014696" y="1800650"/>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3"/>
        <p:cNvGrpSpPr/>
        <p:nvPr/>
      </p:nvGrpSpPr>
      <p:grpSpPr>
        <a:xfrm>
          <a:off x="0" y="0"/>
          <a:ext cx="0" cy="0"/>
          <a:chOff x="0" y="0"/>
          <a:chExt cx="0" cy="0"/>
        </a:xfrm>
      </p:grpSpPr>
      <p:sp>
        <p:nvSpPr>
          <p:cNvPr id="2144" name="Google Shape;2144;p43"/>
          <p:cNvSpPr txBox="1">
            <a:spLocks noGrp="1"/>
          </p:cNvSpPr>
          <p:nvPr>
            <p:ph type="title"/>
          </p:nvPr>
        </p:nvSpPr>
        <p:spPr>
          <a:xfrm>
            <a:off x="720000" y="3920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TOOLS</a:t>
            </a:r>
            <a:endParaRPr dirty="0"/>
          </a:p>
        </p:txBody>
      </p:sp>
      <p:sp>
        <p:nvSpPr>
          <p:cNvPr id="2149" name="Google Shape;2149;p43"/>
          <p:cNvSpPr/>
          <p:nvPr/>
        </p:nvSpPr>
        <p:spPr>
          <a:xfrm>
            <a:off x="5821895" y="1801549"/>
            <a:ext cx="1352117" cy="780702"/>
          </a:xfrm>
          <a:custGeom>
            <a:avLst/>
            <a:gdLst/>
            <a:ahLst/>
            <a:cxnLst/>
            <a:rect l="l" t="t" r="r" b="b"/>
            <a:pathLst>
              <a:path w="20073" h="11590" extrusionOk="0">
                <a:moveTo>
                  <a:pt x="1" y="1"/>
                </a:moveTo>
                <a:lnTo>
                  <a:pt x="20073" y="11589"/>
                </a:lnTo>
              </a:path>
            </a:pathLst>
          </a:custGeom>
          <a:solidFill>
            <a:srgbClr val="F9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5821895" y="1801549"/>
            <a:ext cx="1352117" cy="780702"/>
          </a:xfrm>
          <a:custGeom>
            <a:avLst/>
            <a:gdLst/>
            <a:ahLst/>
            <a:cxnLst/>
            <a:rect l="l" t="t" r="r" b="b"/>
            <a:pathLst>
              <a:path w="20073" h="11590" extrusionOk="0">
                <a:moveTo>
                  <a:pt x="20073" y="1"/>
                </a:moveTo>
                <a:lnTo>
                  <a:pt x="1" y="11589"/>
                </a:lnTo>
              </a:path>
            </a:pathLst>
          </a:custGeom>
          <a:solidFill>
            <a:srgbClr val="F9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3"/>
          <p:cNvSpPr/>
          <p:nvPr/>
        </p:nvSpPr>
        <p:spPr>
          <a:xfrm rot="5400000">
            <a:off x="2489850" y="2402163"/>
            <a:ext cx="312900" cy="1877700"/>
          </a:xfrm>
          <a:prstGeom prst="righ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3"/>
          <p:cNvSpPr/>
          <p:nvPr/>
        </p:nvSpPr>
        <p:spPr>
          <a:xfrm rot="5400000">
            <a:off x="6342100" y="2402163"/>
            <a:ext cx="312900" cy="1877700"/>
          </a:xfrm>
          <a:prstGeom prst="righ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3"/>
          <p:cNvSpPr txBox="1"/>
          <p:nvPr/>
        </p:nvSpPr>
        <p:spPr>
          <a:xfrm>
            <a:off x="1992401" y="3595697"/>
            <a:ext cx="1376488" cy="30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Montserrat"/>
                <a:ea typeface="Montserrat"/>
                <a:cs typeface="Montserrat"/>
                <a:sym typeface="Montserrat"/>
              </a:rPr>
              <a:t>POWER BI</a:t>
            </a:r>
            <a:endParaRPr sz="1600" dirty="0">
              <a:solidFill>
                <a:schemeClr val="dk1"/>
              </a:solidFill>
              <a:latin typeface="Montserrat"/>
              <a:ea typeface="Montserrat"/>
              <a:cs typeface="Montserrat"/>
              <a:sym typeface="Montserrat"/>
            </a:endParaRPr>
          </a:p>
        </p:txBody>
      </p:sp>
      <p:sp>
        <p:nvSpPr>
          <p:cNvPr id="2296" name="Google Shape;2296;p43"/>
          <p:cNvSpPr txBox="1"/>
          <p:nvPr/>
        </p:nvSpPr>
        <p:spPr>
          <a:xfrm>
            <a:off x="5901875" y="3577750"/>
            <a:ext cx="1190400" cy="30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Montserrat"/>
                <a:ea typeface="Montserrat"/>
                <a:cs typeface="Montserrat"/>
                <a:sym typeface="Montserrat"/>
              </a:rPr>
              <a:t>MySQL</a:t>
            </a:r>
            <a:endParaRPr sz="1600" dirty="0">
              <a:solidFill>
                <a:schemeClr val="dk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505238B5-C62D-4B96-9E27-2A8B61D1815F}"/>
              </a:ext>
            </a:extLst>
          </p:cNvPr>
          <p:cNvPicPr>
            <a:picLocks noChangeAspect="1"/>
          </p:cNvPicPr>
          <p:nvPr/>
        </p:nvPicPr>
        <p:blipFill>
          <a:blip r:embed="rId3"/>
          <a:stretch>
            <a:fillRect/>
          </a:stretch>
        </p:blipFill>
        <p:spPr>
          <a:xfrm>
            <a:off x="5901875" y="1567012"/>
            <a:ext cx="1139707" cy="1139707"/>
          </a:xfrm>
          <a:prstGeom prst="rect">
            <a:avLst/>
          </a:prstGeom>
        </p:spPr>
      </p:pic>
      <p:pic>
        <p:nvPicPr>
          <p:cNvPr id="5" name="Picture 4">
            <a:extLst>
              <a:ext uri="{FF2B5EF4-FFF2-40B4-BE49-F238E27FC236}">
                <a16:creationId xmlns:a16="http://schemas.microsoft.com/office/drawing/2014/main" id="{E2990B6F-37CD-3B6E-2FDB-F4D8916360C6}"/>
              </a:ext>
            </a:extLst>
          </p:cNvPr>
          <p:cNvPicPr>
            <a:picLocks noChangeAspect="1"/>
          </p:cNvPicPr>
          <p:nvPr/>
        </p:nvPicPr>
        <p:blipFill>
          <a:blip r:embed="rId4"/>
          <a:stretch>
            <a:fillRect/>
          </a:stretch>
        </p:blipFill>
        <p:spPr>
          <a:xfrm>
            <a:off x="2236806" y="1801550"/>
            <a:ext cx="905170" cy="905170"/>
          </a:xfrm>
          <a:prstGeom prst="rect">
            <a:avLst/>
          </a:prstGeom>
        </p:spPr>
      </p:pic>
      <p:grpSp>
        <p:nvGrpSpPr>
          <p:cNvPr id="6" name="Google Shape;3243;p50">
            <a:extLst>
              <a:ext uri="{FF2B5EF4-FFF2-40B4-BE49-F238E27FC236}">
                <a16:creationId xmlns:a16="http://schemas.microsoft.com/office/drawing/2014/main" id="{759A300E-AD60-BE7B-5D10-ED2CD7EBE816}"/>
              </a:ext>
            </a:extLst>
          </p:cNvPr>
          <p:cNvGrpSpPr/>
          <p:nvPr/>
        </p:nvGrpSpPr>
        <p:grpSpPr>
          <a:xfrm rot="17747248">
            <a:off x="226690" y="332668"/>
            <a:ext cx="1971392" cy="1264065"/>
            <a:chOff x="1991186" y="2328178"/>
            <a:chExt cx="1301679" cy="834642"/>
          </a:xfrm>
        </p:grpSpPr>
        <p:sp>
          <p:nvSpPr>
            <p:cNvPr id="7" name="Google Shape;3244;p50">
              <a:extLst>
                <a:ext uri="{FF2B5EF4-FFF2-40B4-BE49-F238E27FC236}">
                  <a16:creationId xmlns:a16="http://schemas.microsoft.com/office/drawing/2014/main" id="{3D9EFD8D-754D-4233-BFC1-F6347C42840E}"/>
                </a:ext>
              </a:extLst>
            </p:cNvPr>
            <p:cNvSpPr/>
            <p:nvPr/>
          </p:nvSpPr>
          <p:spPr>
            <a:xfrm>
              <a:off x="2070888" y="2444666"/>
              <a:ext cx="1141972" cy="711961"/>
            </a:xfrm>
            <a:custGeom>
              <a:avLst/>
              <a:gdLst/>
              <a:ahLst/>
              <a:cxnLst/>
              <a:rect l="l" t="t" r="r" b="b"/>
              <a:pathLst>
                <a:path w="37068" h="23110" extrusionOk="0">
                  <a:moveTo>
                    <a:pt x="15738" y="3917"/>
                  </a:moveTo>
                  <a:cubicBezTo>
                    <a:pt x="15986" y="3966"/>
                    <a:pt x="16559" y="4070"/>
                    <a:pt x="17061" y="4070"/>
                  </a:cubicBezTo>
                  <a:cubicBezTo>
                    <a:pt x="17099" y="4070"/>
                    <a:pt x="17137" y="4070"/>
                    <a:pt x="17174" y="4068"/>
                  </a:cubicBezTo>
                  <a:lnTo>
                    <a:pt x="17174" y="4068"/>
                  </a:lnTo>
                  <a:cubicBezTo>
                    <a:pt x="17174" y="4068"/>
                    <a:pt x="15755" y="5638"/>
                    <a:pt x="15738" y="5960"/>
                  </a:cubicBezTo>
                  <a:cubicBezTo>
                    <a:pt x="15736" y="5981"/>
                    <a:pt x="15735" y="5991"/>
                    <a:pt x="15735" y="5991"/>
                  </a:cubicBezTo>
                  <a:cubicBezTo>
                    <a:pt x="15722" y="5991"/>
                    <a:pt x="15738" y="3917"/>
                    <a:pt x="15738" y="3917"/>
                  </a:cubicBezTo>
                  <a:close/>
                  <a:moveTo>
                    <a:pt x="21331" y="3640"/>
                  </a:moveTo>
                  <a:lnTo>
                    <a:pt x="21331" y="10697"/>
                  </a:lnTo>
                  <a:lnTo>
                    <a:pt x="21331" y="12195"/>
                  </a:lnTo>
                  <a:cubicBezTo>
                    <a:pt x="21167" y="12210"/>
                    <a:pt x="21006" y="12217"/>
                    <a:pt x="20846" y="12217"/>
                  </a:cubicBezTo>
                  <a:cubicBezTo>
                    <a:pt x="18180" y="12217"/>
                    <a:pt x="16125" y="10281"/>
                    <a:pt x="15738" y="9894"/>
                  </a:cubicBezTo>
                  <a:lnTo>
                    <a:pt x="15738" y="9002"/>
                  </a:lnTo>
                  <a:cubicBezTo>
                    <a:pt x="17995" y="4470"/>
                    <a:pt x="20814" y="3738"/>
                    <a:pt x="21331" y="3640"/>
                  </a:cubicBezTo>
                  <a:close/>
                  <a:moveTo>
                    <a:pt x="18548" y="13649"/>
                  </a:moveTo>
                  <a:cubicBezTo>
                    <a:pt x="19164" y="13855"/>
                    <a:pt x="19699" y="13924"/>
                    <a:pt x="20140" y="13924"/>
                  </a:cubicBezTo>
                  <a:cubicBezTo>
                    <a:pt x="20696" y="13924"/>
                    <a:pt x="21102" y="13814"/>
                    <a:pt x="21331" y="13730"/>
                  </a:cubicBezTo>
                  <a:lnTo>
                    <a:pt x="21331" y="16308"/>
                  </a:lnTo>
                  <a:cubicBezTo>
                    <a:pt x="20671" y="14613"/>
                    <a:pt x="18673" y="13703"/>
                    <a:pt x="18548" y="13649"/>
                  </a:cubicBezTo>
                  <a:close/>
                  <a:moveTo>
                    <a:pt x="15738" y="0"/>
                  </a:moveTo>
                  <a:cubicBezTo>
                    <a:pt x="15523" y="161"/>
                    <a:pt x="15274" y="286"/>
                    <a:pt x="15006" y="384"/>
                  </a:cubicBezTo>
                  <a:lnTo>
                    <a:pt x="804" y="5647"/>
                  </a:lnTo>
                  <a:cubicBezTo>
                    <a:pt x="536" y="5754"/>
                    <a:pt x="268" y="5808"/>
                    <a:pt x="1" y="5826"/>
                  </a:cubicBezTo>
                  <a:cubicBezTo>
                    <a:pt x="10" y="5835"/>
                    <a:pt x="10" y="5844"/>
                    <a:pt x="19" y="5853"/>
                  </a:cubicBezTo>
                  <a:lnTo>
                    <a:pt x="14373" y="22579"/>
                  </a:lnTo>
                  <a:cubicBezTo>
                    <a:pt x="14683" y="22937"/>
                    <a:pt x="14970" y="23110"/>
                    <a:pt x="15200" y="23110"/>
                  </a:cubicBezTo>
                  <a:cubicBezTo>
                    <a:pt x="15532" y="23110"/>
                    <a:pt x="15746" y="22751"/>
                    <a:pt x="15746" y="22071"/>
                  </a:cubicBezTo>
                  <a:lnTo>
                    <a:pt x="15746" y="21099"/>
                  </a:lnTo>
                  <a:lnTo>
                    <a:pt x="15738" y="14782"/>
                  </a:lnTo>
                  <a:lnTo>
                    <a:pt x="15738" y="14782"/>
                  </a:lnTo>
                  <a:cubicBezTo>
                    <a:pt x="19181" y="15095"/>
                    <a:pt x="20796" y="17842"/>
                    <a:pt x="21331" y="18993"/>
                  </a:cubicBezTo>
                  <a:lnTo>
                    <a:pt x="21331" y="21099"/>
                  </a:lnTo>
                  <a:lnTo>
                    <a:pt x="21331" y="22071"/>
                  </a:lnTo>
                  <a:cubicBezTo>
                    <a:pt x="21331" y="22751"/>
                    <a:pt x="21546" y="23110"/>
                    <a:pt x="21876" y="23110"/>
                  </a:cubicBezTo>
                  <a:cubicBezTo>
                    <a:pt x="22105" y="23110"/>
                    <a:pt x="22389" y="22937"/>
                    <a:pt x="22696" y="22579"/>
                  </a:cubicBezTo>
                  <a:lnTo>
                    <a:pt x="37059" y="5853"/>
                  </a:lnTo>
                  <a:cubicBezTo>
                    <a:pt x="37059" y="5844"/>
                    <a:pt x="37068" y="5835"/>
                    <a:pt x="37068" y="5826"/>
                  </a:cubicBezTo>
                  <a:cubicBezTo>
                    <a:pt x="36809" y="5808"/>
                    <a:pt x="36541" y="5754"/>
                    <a:pt x="36265" y="5647"/>
                  </a:cubicBezTo>
                  <a:lnTo>
                    <a:pt x="22063" y="384"/>
                  </a:lnTo>
                  <a:cubicBezTo>
                    <a:pt x="21795" y="286"/>
                    <a:pt x="21554" y="161"/>
                    <a:pt x="21340" y="0"/>
                  </a:cubicBezTo>
                  <a:cubicBezTo>
                    <a:pt x="21340" y="9"/>
                    <a:pt x="21340" y="18"/>
                    <a:pt x="21340" y="27"/>
                  </a:cubicBezTo>
                  <a:lnTo>
                    <a:pt x="21340" y="1802"/>
                  </a:lnTo>
                  <a:cubicBezTo>
                    <a:pt x="20228" y="2458"/>
                    <a:pt x="19221" y="2676"/>
                    <a:pt x="18372" y="2676"/>
                  </a:cubicBezTo>
                  <a:cubicBezTo>
                    <a:pt x="17014" y="2676"/>
                    <a:pt x="16061" y="2117"/>
                    <a:pt x="15738" y="1892"/>
                  </a:cubicBezTo>
                  <a:lnTo>
                    <a:pt x="157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5;p50">
              <a:extLst>
                <a:ext uri="{FF2B5EF4-FFF2-40B4-BE49-F238E27FC236}">
                  <a16:creationId xmlns:a16="http://schemas.microsoft.com/office/drawing/2014/main" id="{6EE129A7-3C43-C734-B058-EE97CB9F1689}"/>
                </a:ext>
              </a:extLst>
            </p:cNvPr>
            <p:cNvSpPr/>
            <p:nvPr/>
          </p:nvSpPr>
          <p:spPr>
            <a:xfrm>
              <a:off x="2064295" y="2438412"/>
              <a:ext cx="1155158" cy="724408"/>
            </a:xfrm>
            <a:custGeom>
              <a:avLst/>
              <a:gdLst/>
              <a:ahLst/>
              <a:cxnLst/>
              <a:rect l="l" t="t" r="r" b="b"/>
              <a:pathLst>
                <a:path w="37496" h="23514" extrusionOk="0">
                  <a:moveTo>
                    <a:pt x="16148" y="4361"/>
                  </a:moveTo>
                  <a:cubicBezTo>
                    <a:pt x="16362" y="4396"/>
                    <a:pt x="16656" y="4441"/>
                    <a:pt x="16951" y="4459"/>
                  </a:cubicBezTo>
                  <a:cubicBezTo>
                    <a:pt x="16674" y="4771"/>
                    <a:pt x="16380" y="5128"/>
                    <a:pt x="16148" y="5440"/>
                  </a:cubicBezTo>
                  <a:cubicBezTo>
                    <a:pt x="16148" y="5101"/>
                    <a:pt x="16148" y="4708"/>
                    <a:pt x="16148" y="4361"/>
                  </a:cubicBezTo>
                  <a:close/>
                  <a:moveTo>
                    <a:pt x="15950" y="3920"/>
                  </a:moveTo>
                  <a:cubicBezTo>
                    <a:pt x="15906" y="3920"/>
                    <a:pt x="15859" y="3933"/>
                    <a:pt x="15818" y="3968"/>
                  </a:cubicBezTo>
                  <a:cubicBezTo>
                    <a:pt x="15773" y="4004"/>
                    <a:pt x="15746" y="4057"/>
                    <a:pt x="15746" y="4120"/>
                  </a:cubicBezTo>
                  <a:cubicBezTo>
                    <a:pt x="15746" y="4120"/>
                    <a:pt x="15746" y="4637"/>
                    <a:pt x="15737" y="5155"/>
                  </a:cubicBezTo>
                  <a:cubicBezTo>
                    <a:pt x="15737" y="5413"/>
                    <a:pt x="15737" y="5681"/>
                    <a:pt x="15737" y="5868"/>
                  </a:cubicBezTo>
                  <a:cubicBezTo>
                    <a:pt x="15737" y="6279"/>
                    <a:pt x="15737" y="6395"/>
                    <a:pt x="15943" y="6395"/>
                  </a:cubicBezTo>
                  <a:cubicBezTo>
                    <a:pt x="15978" y="6395"/>
                    <a:pt x="16139" y="6386"/>
                    <a:pt x="16148" y="6180"/>
                  </a:cubicBezTo>
                  <a:cubicBezTo>
                    <a:pt x="16192" y="5993"/>
                    <a:pt x="16897" y="5110"/>
                    <a:pt x="17540" y="4405"/>
                  </a:cubicBezTo>
                  <a:cubicBezTo>
                    <a:pt x="17593" y="4343"/>
                    <a:pt x="17611" y="4262"/>
                    <a:pt x="17575" y="4182"/>
                  </a:cubicBezTo>
                  <a:cubicBezTo>
                    <a:pt x="17540" y="4111"/>
                    <a:pt x="17459" y="4066"/>
                    <a:pt x="17388" y="4066"/>
                  </a:cubicBezTo>
                  <a:cubicBezTo>
                    <a:pt x="17352" y="4067"/>
                    <a:pt x="17317" y="4068"/>
                    <a:pt x="17280" y="4068"/>
                  </a:cubicBezTo>
                  <a:cubicBezTo>
                    <a:pt x="16766" y="4068"/>
                    <a:pt x="16171" y="3957"/>
                    <a:pt x="15987" y="3923"/>
                  </a:cubicBezTo>
                  <a:cubicBezTo>
                    <a:pt x="15975" y="3921"/>
                    <a:pt x="15963" y="3920"/>
                    <a:pt x="15950" y="3920"/>
                  </a:cubicBezTo>
                  <a:close/>
                  <a:moveTo>
                    <a:pt x="21349" y="4102"/>
                  </a:moveTo>
                  <a:lnTo>
                    <a:pt x="21349" y="10900"/>
                  </a:lnTo>
                  <a:lnTo>
                    <a:pt x="21349" y="12211"/>
                  </a:lnTo>
                  <a:cubicBezTo>
                    <a:pt x="21257" y="12216"/>
                    <a:pt x="21166" y="12218"/>
                    <a:pt x="21075" y="12218"/>
                  </a:cubicBezTo>
                  <a:cubicBezTo>
                    <a:pt x="18592" y="12218"/>
                    <a:pt x="16656" y="10498"/>
                    <a:pt x="16157" y="10008"/>
                  </a:cubicBezTo>
                  <a:lnTo>
                    <a:pt x="16157" y="9249"/>
                  </a:lnTo>
                  <a:cubicBezTo>
                    <a:pt x="18119" y="5333"/>
                    <a:pt x="20492" y="4343"/>
                    <a:pt x="21349" y="4102"/>
                  </a:cubicBezTo>
                  <a:close/>
                  <a:moveTo>
                    <a:pt x="21541" y="3645"/>
                  </a:moveTo>
                  <a:cubicBezTo>
                    <a:pt x="21531" y="3645"/>
                    <a:pt x="21520" y="3645"/>
                    <a:pt x="21509" y="3647"/>
                  </a:cubicBezTo>
                  <a:cubicBezTo>
                    <a:pt x="20956" y="3754"/>
                    <a:pt x="18066" y="4512"/>
                    <a:pt x="15773" y="9115"/>
                  </a:cubicBezTo>
                  <a:cubicBezTo>
                    <a:pt x="15755" y="9142"/>
                    <a:pt x="15746" y="9178"/>
                    <a:pt x="15746" y="9205"/>
                  </a:cubicBezTo>
                  <a:lnTo>
                    <a:pt x="15746" y="10097"/>
                  </a:lnTo>
                  <a:cubicBezTo>
                    <a:pt x="15746" y="10150"/>
                    <a:pt x="15773" y="10195"/>
                    <a:pt x="15809" y="10239"/>
                  </a:cubicBezTo>
                  <a:cubicBezTo>
                    <a:pt x="16219" y="10650"/>
                    <a:pt x="18316" y="12621"/>
                    <a:pt x="21063" y="12621"/>
                  </a:cubicBezTo>
                  <a:cubicBezTo>
                    <a:pt x="21224" y="12621"/>
                    <a:pt x="21393" y="12612"/>
                    <a:pt x="21563" y="12595"/>
                  </a:cubicBezTo>
                  <a:cubicBezTo>
                    <a:pt x="21670" y="12586"/>
                    <a:pt x="21750" y="12496"/>
                    <a:pt x="21750" y="12398"/>
                  </a:cubicBezTo>
                  <a:lnTo>
                    <a:pt x="21750" y="3843"/>
                  </a:lnTo>
                  <a:cubicBezTo>
                    <a:pt x="21750" y="3790"/>
                    <a:pt x="21723" y="3727"/>
                    <a:pt x="21679" y="3691"/>
                  </a:cubicBezTo>
                  <a:cubicBezTo>
                    <a:pt x="21642" y="3662"/>
                    <a:pt x="21593" y="3645"/>
                    <a:pt x="21541" y="3645"/>
                  </a:cubicBezTo>
                  <a:close/>
                  <a:moveTo>
                    <a:pt x="21349" y="14209"/>
                  </a:moveTo>
                  <a:lnTo>
                    <a:pt x="21349" y="15690"/>
                  </a:lnTo>
                  <a:cubicBezTo>
                    <a:pt x="20947" y="15110"/>
                    <a:pt x="20421" y="14646"/>
                    <a:pt x="19957" y="14316"/>
                  </a:cubicBezTo>
                  <a:lnTo>
                    <a:pt x="19957" y="14316"/>
                  </a:lnTo>
                  <a:cubicBezTo>
                    <a:pt x="20089" y="14327"/>
                    <a:pt x="20216" y="14331"/>
                    <a:pt x="20336" y="14331"/>
                  </a:cubicBezTo>
                  <a:cubicBezTo>
                    <a:pt x="20745" y="14331"/>
                    <a:pt x="21087" y="14278"/>
                    <a:pt x="21349" y="14209"/>
                  </a:cubicBezTo>
                  <a:close/>
                  <a:moveTo>
                    <a:pt x="18761" y="13645"/>
                  </a:moveTo>
                  <a:cubicBezTo>
                    <a:pt x="18684" y="13645"/>
                    <a:pt x="18610" y="13695"/>
                    <a:pt x="18574" y="13772"/>
                  </a:cubicBezTo>
                  <a:cubicBezTo>
                    <a:pt x="18539" y="13879"/>
                    <a:pt x="18583" y="13986"/>
                    <a:pt x="18681" y="14031"/>
                  </a:cubicBezTo>
                  <a:cubicBezTo>
                    <a:pt x="18887" y="14129"/>
                    <a:pt x="20751" y="15021"/>
                    <a:pt x="21358" y="16582"/>
                  </a:cubicBezTo>
                  <a:cubicBezTo>
                    <a:pt x="21384" y="16663"/>
                    <a:pt x="21465" y="16707"/>
                    <a:pt x="21545" y="16707"/>
                  </a:cubicBezTo>
                  <a:lnTo>
                    <a:pt x="21581" y="16707"/>
                  </a:lnTo>
                  <a:cubicBezTo>
                    <a:pt x="21679" y="16689"/>
                    <a:pt x="21750" y="16600"/>
                    <a:pt x="21750" y="16511"/>
                  </a:cubicBezTo>
                  <a:lnTo>
                    <a:pt x="21750" y="13933"/>
                  </a:lnTo>
                  <a:cubicBezTo>
                    <a:pt x="21750" y="13870"/>
                    <a:pt x="21715" y="13808"/>
                    <a:pt x="21661" y="13772"/>
                  </a:cubicBezTo>
                  <a:cubicBezTo>
                    <a:pt x="21628" y="13744"/>
                    <a:pt x="21587" y="13730"/>
                    <a:pt x="21546" y="13730"/>
                  </a:cubicBezTo>
                  <a:cubicBezTo>
                    <a:pt x="21522" y="13730"/>
                    <a:pt x="21497" y="13735"/>
                    <a:pt x="21474" y="13745"/>
                  </a:cubicBezTo>
                  <a:cubicBezTo>
                    <a:pt x="21241" y="13828"/>
                    <a:pt x="20864" y="13923"/>
                    <a:pt x="20358" y="13923"/>
                  </a:cubicBezTo>
                  <a:cubicBezTo>
                    <a:pt x="19934" y="13923"/>
                    <a:pt x="19419" y="13856"/>
                    <a:pt x="18824" y="13656"/>
                  </a:cubicBezTo>
                  <a:cubicBezTo>
                    <a:pt x="18803" y="13649"/>
                    <a:pt x="18782" y="13645"/>
                    <a:pt x="18761" y="13645"/>
                  </a:cubicBezTo>
                  <a:close/>
                  <a:moveTo>
                    <a:pt x="21750" y="569"/>
                  </a:moveTo>
                  <a:cubicBezTo>
                    <a:pt x="21902" y="649"/>
                    <a:pt x="22054" y="721"/>
                    <a:pt x="22205" y="783"/>
                  </a:cubicBezTo>
                  <a:lnTo>
                    <a:pt x="36408" y="6047"/>
                  </a:lnTo>
                  <a:cubicBezTo>
                    <a:pt x="36568" y="6100"/>
                    <a:pt x="36729" y="6145"/>
                    <a:pt x="36889" y="6180"/>
                  </a:cubicBezTo>
                  <a:lnTo>
                    <a:pt x="22758" y="22649"/>
                  </a:lnTo>
                  <a:cubicBezTo>
                    <a:pt x="22463" y="22997"/>
                    <a:pt x="22225" y="23114"/>
                    <a:pt x="22084" y="23114"/>
                  </a:cubicBezTo>
                  <a:cubicBezTo>
                    <a:pt x="22059" y="23114"/>
                    <a:pt x="22037" y="23110"/>
                    <a:pt x="22018" y="23104"/>
                  </a:cubicBezTo>
                  <a:cubicBezTo>
                    <a:pt x="21884" y="23050"/>
                    <a:pt x="21741" y="22809"/>
                    <a:pt x="21741" y="22274"/>
                  </a:cubicBezTo>
                  <a:lnTo>
                    <a:pt x="21750" y="19196"/>
                  </a:lnTo>
                  <a:cubicBezTo>
                    <a:pt x="21750" y="19169"/>
                    <a:pt x="21741" y="19143"/>
                    <a:pt x="21732" y="19116"/>
                  </a:cubicBezTo>
                  <a:cubicBezTo>
                    <a:pt x="21179" y="17920"/>
                    <a:pt x="19511" y="15110"/>
                    <a:pt x="15969" y="14780"/>
                  </a:cubicBezTo>
                  <a:cubicBezTo>
                    <a:pt x="15916" y="14780"/>
                    <a:pt x="15862" y="14798"/>
                    <a:pt x="15818" y="14834"/>
                  </a:cubicBezTo>
                  <a:cubicBezTo>
                    <a:pt x="15773" y="14878"/>
                    <a:pt x="15755" y="14932"/>
                    <a:pt x="15755" y="14985"/>
                  </a:cubicBezTo>
                  <a:lnTo>
                    <a:pt x="15755" y="22274"/>
                  </a:lnTo>
                  <a:cubicBezTo>
                    <a:pt x="15755" y="22809"/>
                    <a:pt x="15613" y="23050"/>
                    <a:pt x="15488" y="23104"/>
                  </a:cubicBezTo>
                  <a:cubicBezTo>
                    <a:pt x="15467" y="23110"/>
                    <a:pt x="15444" y="23114"/>
                    <a:pt x="15418" y="23114"/>
                  </a:cubicBezTo>
                  <a:cubicBezTo>
                    <a:pt x="15271" y="23114"/>
                    <a:pt x="15034" y="22997"/>
                    <a:pt x="14738" y="22649"/>
                  </a:cubicBezTo>
                  <a:lnTo>
                    <a:pt x="607" y="6180"/>
                  </a:lnTo>
                  <a:cubicBezTo>
                    <a:pt x="768" y="6145"/>
                    <a:pt x="929" y="6100"/>
                    <a:pt x="1089" y="6047"/>
                  </a:cubicBezTo>
                  <a:lnTo>
                    <a:pt x="15291" y="783"/>
                  </a:lnTo>
                  <a:cubicBezTo>
                    <a:pt x="15452" y="721"/>
                    <a:pt x="15604" y="649"/>
                    <a:pt x="15746" y="569"/>
                  </a:cubicBezTo>
                  <a:lnTo>
                    <a:pt x="15746" y="2095"/>
                  </a:lnTo>
                  <a:cubicBezTo>
                    <a:pt x="15746" y="2166"/>
                    <a:pt x="15782" y="2228"/>
                    <a:pt x="15836" y="2264"/>
                  </a:cubicBezTo>
                  <a:cubicBezTo>
                    <a:pt x="16213" y="2521"/>
                    <a:pt x="17202" y="3089"/>
                    <a:pt x="18591" y="3089"/>
                  </a:cubicBezTo>
                  <a:cubicBezTo>
                    <a:pt x="19469" y="3089"/>
                    <a:pt x="20508" y="2861"/>
                    <a:pt x="21652" y="2184"/>
                  </a:cubicBezTo>
                  <a:cubicBezTo>
                    <a:pt x="21715" y="2148"/>
                    <a:pt x="21750" y="2077"/>
                    <a:pt x="21750" y="2005"/>
                  </a:cubicBezTo>
                  <a:lnTo>
                    <a:pt x="21750" y="569"/>
                  </a:lnTo>
                  <a:close/>
                  <a:moveTo>
                    <a:pt x="21561" y="1"/>
                  </a:moveTo>
                  <a:cubicBezTo>
                    <a:pt x="21538" y="1"/>
                    <a:pt x="21515" y="6"/>
                    <a:pt x="21492" y="16"/>
                  </a:cubicBezTo>
                  <a:cubicBezTo>
                    <a:pt x="21429" y="34"/>
                    <a:pt x="21376" y="87"/>
                    <a:pt x="21358" y="150"/>
                  </a:cubicBezTo>
                  <a:cubicBezTo>
                    <a:pt x="21349" y="168"/>
                    <a:pt x="21349" y="194"/>
                    <a:pt x="21349" y="203"/>
                  </a:cubicBezTo>
                  <a:cubicBezTo>
                    <a:pt x="21349" y="212"/>
                    <a:pt x="21349" y="221"/>
                    <a:pt x="21349" y="230"/>
                  </a:cubicBezTo>
                  <a:lnTo>
                    <a:pt x="21349" y="1889"/>
                  </a:lnTo>
                  <a:cubicBezTo>
                    <a:pt x="20310" y="2483"/>
                    <a:pt x="19372" y="2683"/>
                    <a:pt x="18579" y="2683"/>
                  </a:cubicBezTo>
                  <a:cubicBezTo>
                    <a:pt x="17404" y="2683"/>
                    <a:pt x="16547" y="2243"/>
                    <a:pt x="16148" y="1988"/>
                  </a:cubicBezTo>
                  <a:lnTo>
                    <a:pt x="16148" y="203"/>
                  </a:lnTo>
                  <a:cubicBezTo>
                    <a:pt x="16148" y="132"/>
                    <a:pt x="16103" y="61"/>
                    <a:pt x="16041" y="25"/>
                  </a:cubicBezTo>
                  <a:cubicBezTo>
                    <a:pt x="16011" y="10"/>
                    <a:pt x="15980" y="3"/>
                    <a:pt x="15949" y="3"/>
                  </a:cubicBezTo>
                  <a:cubicBezTo>
                    <a:pt x="15905" y="3"/>
                    <a:pt x="15863" y="17"/>
                    <a:pt x="15827" y="43"/>
                  </a:cubicBezTo>
                  <a:cubicBezTo>
                    <a:pt x="15621" y="194"/>
                    <a:pt x="15390" y="310"/>
                    <a:pt x="15158" y="400"/>
                  </a:cubicBezTo>
                  <a:lnTo>
                    <a:pt x="946" y="5663"/>
                  </a:lnTo>
                  <a:cubicBezTo>
                    <a:pt x="705" y="5752"/>
                    <a:pt x="456" y="5806"/>
                    <a:pt x="197" y="5833"/>
                  </a:cubicBezTo>
                  <a:cubicBezTo>
                    <a:pt x="117" y="5833"/>
                    <a:pt x="54" y="5895"/>
                    <a:pt x="27" y="5966"/>
                  </a:cubicBezTo>
                  <a:cubicBezTo>
                    <a:pt x="1" y="6038"/>
                    <a:pt x="19" y="6118"/>
                    <a:pt x="72" y="6180"/>
                  </a:cubicBezTo>
                  <a:lnTo>
                    <a:pt x="14435" y="22907"/>
                  </a:lnTo>
                  <a:cubicBezTo>
                    <a:pt x="14852" y="23396"/>
                    <a:pt x="15188" y="23513"/>
                    <a:pt x="15419" y="23513"/>
                  </a:cubicBezTo>
                  <a:cubicBezTo>
                    <a:pt x="15504" y="23513"/>
                    <a:pt x="15575" y="23497"/>
                    <a:pt x="15630" y="23478"/>
                  </a:cubicBezTo>
                  <a:cubicBezTo>
                    <a:pt x="15827" y="23407"/>
                    <a:pt x="16157" y="23148"/>
                    <a:pt x="16157" y="22274"/>
                  </a:cubicBezTo>
                  <a:lnTo>
                    <a:pt x="16157" y="15208"/>
                  </a:lnTo>
                  <a:cubicBezTo>
                    <a:pt x="19297" y="15601"/>
                    <a:pt x="20814" y="18117"/>
                    <a:pt x="21340" y="19241"/>
                  </a:cubicBezTo>
                  <a:lnTo>
                    <a:pt x="21340" y="22274"/>
                  </a:lnTo>
                  <a:cubicBezTo>
                    <a:pt x="21340" y="23148"/>
                    <a:pt x="21670" y="23407"/>
                    <a:pt x="21875" y="23478"/>
                  </a:cubicBezTo>
                  <a:cubicBezTo>
                    <a:pt x="21929" y="23496"/>
                    <a:pt x="22000" y="23514"/>
                    <a:pt x="22080" y="23514"/>
                  </a:cubicBezTo>
                  <a:cubicBezTo>
                    <a:pt x="22312" y="23514"/>
                    <a:pt x="22651" y="23398"/>
                    <a:pt x="23062" y="22907"/>
                  </a:cubicBezTo>
                  <a:lnTo>
                    <a:pt x="37416" y="6189"/>
                  </a:lnTo>
                  <a:cubicBezTo>
                    <a:pt x="37433" y="6180"/>
                    <a:pt x="37442" y="6163"/>
                    <a:pt x="37451" y="6145"/>
                  </a:cubicBezTo>
                  <a:cubicBezTo>
                    <a:pt x="37496" y="6082"/>
                    <a:pt x="37496" y="6011"/>
                    <a:pt x="37469" y="5948"/>
                  </a:cubicBezTo>
                  <a:cubicBezTo>
                    <a:pt x="37433" y="5877"/>
                    <a:pt x="37371" y="5833"/>
                    <a:pt x="37300" y="5833"/>
                  </a:cubicBezTo>
                  <a:cubicBezTo>
                    <a:pt x="37041" y="5815"/>
                    <a:pt x="36791" y="5752"/>
                    <a:pt x="36550" y="5663"/>
                  </a:cubicBezTo>
                  <a:lnTo>
                    <a:pt x="22348" y="400"/>
                  </a:lnTo>
                  <a:cubicBezTo>
                    <a:pt x="22107" y="310"/>
                    <a:pt x="21875" y="194"/>
                    <a:pt x="21670" y="43"/>
                  </a:cubicBezTo>
                  <a:cubicBezTo>
                    <a:pt x="21636" y="15"/>
                    <a:pt x="21600" y="1"/>
                    <a:pt x="21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246;p50">
              <a:extLst>
                <a:ext uri="{FF2B5EF4-FFF2-40B4-BE49-F238E27FC236}">
                  <a16:creationId xmlns:a16="http://schemas.microsoft.com/office/drawing/2014/main" id="{8F9C660C-6F2F-CCEB-6075-80C6F2CF33C5}"/>
                </a:ext>
              </a:extLst>
            </p:cNvPr>
            <p:cNvSpPr/>
            <p:nvPr/>
          </p:nvSpPr>
          <p:spPr>
            <a:xfrm>
              <a:off x="2692057" y="2334524"/>
              <a:ext cx="594492" cy="289837"/>
            </a:xfrm>
            <a:custGeom>
              <a:avLst/>
              <a:gdLst/>
              <a:ahLst/>
              <a:cxnLst/>
              <a:rect l="l" t="t" r="r" b="b"/>
              <a:pathLst>
                <a:path w="19297" h="9408" extrusionOk="0">
                  <a:moveTo>
                    <a:pt x="2295" y="0"/>
                  </a:moveTo>
                  <a:cubicBezTo>
                    <a:pt x="1390" y="0"/>
                    <a:pt x="592" y="454"/>
                    <a:pt x="304" y="1220"/>
                  </a:cubicBezTo>
                  <a:cubicBezTo>
                    <a:pt x="0" y="2050"/>
                    <a:pt x="384" y="2987"/>
                    <a:pt x="1178" y="3575"/>
                  </a:cubicBezTo>
                  <a:cubicBezTo>
                    <a:pt x="1392" y="3736"/>
                    <a:pt x="1633" y="3861"/>
                    <a:pt x="1901" y="3968"/>
                  </a:cubicBezTo>
                  <a:lnTo>
                    <a:pt x="16103" y="9231"/>
                  </a:lnTo>
                  <a:cubicBezTo>
                    <a:pt x="16379" y="9329"/>
                    <a:pt x="16647" y="9383"/>
                    <a:pt x="16906" y="9401"/>
                  </a:cubicBezTo>
                  <a:cubicBezTo>
                    <a:pt x="16973" y="9406"/>
                    <a:pt x="17039" y="9408"/>
                    <a:pt x="17105" y="9408"/>
                  </a:cubicBezTo>
                  <a:cubicBezTo>
                    <a:pt x="18015" y="9408"/>
                    <a:pt x="18817" y="8953"/>
                    <a:pt x="19100" y="8188"/>
                  </a:cubicBezTo>
                  <a:cubicBezTo>
                    <a:pt x="19297" y="7661"/>
                    <a:pt x="19216" y="7099"/>
                    <a:pt x="18922" y="6600"/>
                  </a:cubicBezTo>
                  <a:cubicBezTo>
                    <a:pt x="18636" y="6100"/>
                    <a:pt x="18137" y="5681"/>
                    <a:pt x="17512" y="5449"/>
                  </a:cubicBezTo>
                  <a:lnTo>
                    <a:pt x="3301" y="185"/>
                  </a:lnTo>
                  <a:cubicBezTo>
                    <a:pt x="2964" y="60"/>
                    <a:pt x="2623"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47;p50">
              <a:extLst>
                <a:ext uri="{FF2B5EF4-FFF2-40B4-BE49-F238E27FC236}">
                  <a16:creationId xmlns:a16="http://schemas.microsoft.com/office/drawing/2014/main" id="{72D85159-D54B-6997-0E8F-A7EDA7C2BE4C}"/>
                </a:ext>
              </a:extLst>
            </p:cNvPr>
            <p:cNvSpPr/>
            <p:nvPr/>
          </p:nvSpPr>
          <p:spPr>
            <a:xfrm>
              <a:off x="2685464" y="2328178"/>
              <a:ext cx="607401" cy="302560"/>
            </a:xfrm>
            <a:custGeom>
              <a:avLst/>
              <a:gdLst/>
              <a:ahLst/>
              <a:cxnLst/>
              <a:rect l="l" t="t" r="r" b="b"/>
              <a:pathLst>
                <a:path w="19716" h="9821" extrusionOk="0">
                  <a:moveTo>
                    <a:pt x="2516" y="409"/>
                  </a:moveTo>
                  <a:cubicBezTo>
                    <a:pt x="2819" y="409"/>
                    <a:pt x="3132" y="463"/>
                    <a:pt x="3444" y="579"/>
                  </a:cubicBezTo>
                  <a:lnTo>
                    <a:pt x="17655" y="5842"/>
                  </a:lnTo>
                  <a:cubicBezTo>
                    <a:pt x="18226" y="6056"/>
                    <a:pt x="18690" y="6431"/>
                    <a:pt x="18966" y="6904"/>
                  </a:cubicBezTo>
                  <a:cubicBezTo>
                    <a:pt x="19234" y="7368"/>
                    <a:pt x="19288" y="7876"/>
                    <a:pt x="19127" y="8322"/>
                  </a:cubicBezTo>
                  <a:cubicBezTo>
                    <a:pt x="18876" y="8991"/>
                    <a:pt x="18164" y="9416"/>
                    <a:pt x="17312" y="9416"/>
                  </a:cubicBezTo>
                  <a:cubicBezTo>
                    <a:pt x="17255" y="9416"/>
                    <a:pt x="17196" y="9414"/>
                    <a:pt x="17138" y="9411"/>
                  </a:cubicBezTo>
                  <a:cubicBezTo>
                    <a:pt x="16888" y="9393"/>
                    <a:pt x="16638" y="9330"/>
                    <a:pt x="16388" y="9241"/>
                  </a:cubicBezTo>
                  <a:lnTo>
                    <a:pt x="2186" y="3978"/>
                  </a:lnTo>
                  <a:cubicBezTo>
                    <a:pt x="1945" y="3888"/>
                    <a:pt x="1713" y="3764"/>
                    <a:pt x="1508" y="3621"/>
                  </a:cubicBezTo>
                  <a:cubicBezTo>
                    <a:pt x="768" y="3068"/>
                    <a:pt x="446" y="2211"/>
                    <a:pt x="714" y="1498"/>
                  </a:cubicBezTo>
                  <a:cubicBezTo>
                    <a:pt x="964" y="811"/>
                    <a:pt x="1686" y="409"/>
                    <a:pt x="2516" y="409"/>
                  </a:cubicBezTo>
                  <a:close/>
                  <a:moveTo>
                    <a:pt x="2521" y="1"/>
                  </a:moveTo>
                  <a:cubicBezTo>
                    <a:pt x="1528" y="1"/>
                    <a:pt x="648" y="509"/>
                    <a:pt x="330" y="1355"/>
                  </a:cubicBezTo>
                  <a:cubicBezTo>
                    <a:pt x="0" y="2247"/>
                    <a:pt x="384" y="3282"/>
                    <a:pt x="1267" y="3942"/>
                  </a:cubicBezTo>
                  <a:cubicBezTo>
                    <a:pt x="1508" y="4120"/>
                    <a:pt x="1767" y="4254"/>
                    <a:pt x="2043" y="4361"/>
                  </a:cubicBezTo>
                  <a:lnTo>
                    <a:pt x="16254" y="9625"/>
                  </a:lnTo>
                  <a:cubicBezTo>
                    <a:pt x="16531" y="9723"/>
                    <a:pt x="16816" y="9794"/>
                    <a:pt x="17111" y="9812"/>
                  </a:cubicBezTo>
                  <a:cubicBezTo>
                    <a:pt x="17182" y="9812"/>
                    <a:pt x="17254" y="9821"/>
                    <a:pt x="17316" y="9821"/>
                  </a:cubicBezTo>
                  <a:cubicBezTo>
                    <a:pt x="18333" y="9821"/>
                    <a:pt x="19198" y="9295"/>
                    <a:pt x="19502" y="8465"/>
                  </a:cubicBezTo>
                  <a:cubicBezTo>
                    <a:pt x="19716" y="7903"/>
                    <a:pt x="19644" y="7278"/>
                    <a:pt x="19314" y="6707"/>
                  </a:cubicBezTo>
                  <a:cubicBezTo>
                    <a:pt x="18993" y="6145"/>
                    <a:pt x="18449" y="5708"/>
                    <a:pt x="17789" y="5459"/>
                  </a:cubicBezTo>
                  <a:lnTo>
                    <a:pt x="3587" y="195"/>
                  </a:lnTo>
                  <a:cubicBezTo>
                    <a:pt x="3230" y="63"/>
                    <a:pt x="2869" y="1"/>
                    <a:pt x="2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48;p50">
              <a:extLst>
                <a:ext uri="{FF2B5EF4-FFF2-40B4-BE49-F238E27FC236}">
                  <a16:creationId xmlns:a16="http://schemas.microsoft.com/office/drawing/2014/main" id="{AD60D85E-2ABD-7625-7F04-F3D99E9FF611}"/>
                </a:ext>
              </a:extLst>
            </p:cNvPr>
            <p:cNvSpPr/>
            <p:nvPr/>
          </p:nvSpPr>
          <p:spPr>
            <a:xfrm>
              <a:off x="2722003" y="2377780"/>
              <a:ext cx="23937" cy="49877"/>
            </a:xfrm>
            <a:custGeom>
              <a:avLst/>
              <a:gdLst/>
              <a:ahLst/>
              <a:cxnLst/>
              <a:rect l="l" t="t" r="r" b="b"/>
              <a:pathLst>
                <a:path w="777" h="1619" extrusionOk="0">
                  <a:moveTo>
                    <a:pt x="364" y="0"/>
                  </a:moveTo>
                  <a:cubicBezTo>
                    <a:pt x="282" y="0"/>
                    <a:pt x="207" y="46"/>
                    <a:pt x="179" y="128"/>
                  </a:cubicBezTo>
                  <a:cubicBezTo>
                    <a:pt x="1" y="610"/>
                    <a:pt x="81" y="1137"/>
                    <a:pt x="393" y="1538"/>
                  </a:cubicBezTo>
                  <a:cubicBezTo>
                    <a:pt x="429" y="1591"/>
                    <a:pt x="491" y="1618"/>
                    <a:pt x="554" y="1618"/>
                  </a:cubicBezTo>
                  <a:cubicBezTo>
                    <a:pt x="598" y="1618"/>
                    <a:pt x="634" y="1600"/>
                    <a:pt x="679" y="1574"/>
                  </a:cubicBezTo>
                  <a:cubicBezTo>
                    <a:pt x="759" y="1502"/>
                    <a:pt x="777" y="1377"/>
                    <a:pt x="714" y="1288"/>
                  </a:cubicBezTo>
                  <a:cubicBezTo>
                    <a:pt x="483" y="1003"/>
                    <a:pt x="429" y="619"/>
                    <a:pt x="554" y="271"/>
                  </a:cubicBezTo>
                  <a:cubicBezTo>
                    <a:pt x="598" y="164"/>
                    <a:pt x="545" y="48"/>
                    <a:pt x="438" y="12"/>
                  </a:cubicBezTo>
                  <a:cubicBezTo>
                    <a:pt x="414" y="4"/>
                    <a:pt x="389"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49;p50">
              <a:extLst>
                <a:ext uri="{FF2B5EF4-FFF2-40B4-BE49-F238E27FC236}">
                  <a16:creationId xmlns:a16="http://schemas.microsoft.com/office/drawing/2014/main" id="{1032CB3D-ECAA-95A1-3D54-DA0BF7A097D0}"/>
                </a:ext>
              </a:extLst>
            </p:cNvPr>
            <p:cNvSpPr/>
            <p:nvPr/>
          </p:nvSpPr>
          <p:spPr>
            <a:xfrm>
              <a:off x="2909721" y="2487337"/>
              <a:ext cx="32471" cy="19193"/>
            </a:xfrm>
            <a:custGeom>
              <a:avLst/>
              <a:gdLst/>
              <a:ahLst/>
              <a:cxnLst/>
              <a:rect l="l" t="t" r="r" b="b"/>
              <a:pathLst>
                <a:path w="1054" h="623" extrusionOk="0">
                  <a:moveTo>
                    <a:pt x="227" y="0"/>
                  </a:moveTo>
                  <a:cubicBezTo>
                    <a:pt x="145" y="0"/>
                    <a:pt x="70" y="51"/>
                    <a:pt x="37" y="132"/>
                  </a:cubicBezTo>
                  <a:cubicBezTo>
                    <a:pt x="1" y="239"/>
                    <a:pt x="54" y="355"/>
                    <a:pt x="161" y="391"/>
                  </a:cubicBezTo>
                  <a:lnTo>
                    <a:pt x="750" y="614"/>
                  </a:lnTo>
                  <a:cubicBezTo>
                    <a:pt x="777" y="623"/>
                    <a:pt x="795" y="623"/>
                    <a:pt x="822" y="623"/>
                  </a:cubicBezTo>
                  <a:cubicBezTo>
                    <a:pt x="902" y="623"/>
                    <a:pt x="982" y="569"/>
                    <a:pt x="1009" y="489"/>
                  </a:cubicBezTo>
                  <a:cubicBezTo>
                    <a:pt x="1054" y="391"/>
                    <a:pt x="1000" y="275"/>
                    <a:pt x="893" y="230"/>
                  </a:cubicBezTo>
                  <a:lnTo>
                    <a:pt x="304" y="16"/>
                  </a:lnTo>
                  <a:cubicBezTo>
                    <a:pt x="278" y="5"/>
                    <a:pt x="252"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50;p50">
              <a:extLst>
                <a:ext uri="{FF2B5EF4-FFF2-40B4-BE49-F238E27FC236}">
                  <a16:creationId xmlns:a16="http://schemas.microsoft.com/office/drawing/2014/main" id="{551E6E2F-CCBD-5C56-E970-D4DC90629A9D}"/>
                </a:ext>
              </a:extLst>
            </p:cNvPr>
            <p:cNvSpPr/>
            <p:nvPr/>
          </p:nvSpPr>
          <p:spPr>
            <a:xfrm>
              <a:off x="2765443" y="2433883"/>
              <a:ext cx="134136" cy="56994"/>
            </a:xfrm>
            <a:custGeom>
              <a:avLst/>
              <a:gdLst/>
              <a:ahLst/>
              <a:cxnLst/>
              <a:rect l="l" t="t" r="r" b="b"/>
              <a:pathLst>
                <a:path w="4354" h="1850" extrusionOk="0">
                  <a:moveTo>
                    <a:pt x="227" y="0"/>
                  </a:moveTo>
                  <a:cubicBezTo>
                    <a:pt x="142" y="0"/>
                    <a:pt x="64" y="50"/>
                    <a:pt x="36" y="127"/>
                  </a:cubicBezTo>
                  <a:cubicBezTo>
                    <a:pt x="0" y="234"/>
                    <a:pt x="54" y="350"/>
                    <a:pt x="152" y="395"/>
                  </a:cubicBezTo>
                  <a:lnTo>
                    <a:pt x="4050" y="1831"/>
                  </a:lnTo>
                  <a:cubicBezTo>
                    <a:pt x="4077" y="1840"/>
                    <a:pt x="4095" y="1849"/>
                    <a:pt x="4122" y="1849"/>
                  </a:cubicBezTo>
                  <a:cubicBezTo>
                    <a:pt x="4202" y="1849"/>
                    <a:pt x="4282" y="1796"/>
                    <a:pt x="4309" y="1715"/>
                  </a:cubicBezTo>
                  <a:cubicBezTo>
                    <a:pt x="4354" y="1608"/>
                    <a:pt x="4300" y="1492"/>
                    <a:pt x="4193" y="1457"/>
                  </a:cubicBezTo>
                  <a:lnTo>
                    <a:pt x="295" y="11"/>
                  </a:lnTo>
                  <a:cubicBezTo>
                    <a:pt x="272" y="4"/>
                    <a:pt x="249"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51;p50">
              <a:extLst>
                <a:ext uri="{FF2B5EF4-FFF2-40B4-BE49-F238E27FC236}">
                  <a16:creationId xmlns:a16="http://schemas.microsoft.com/office/drawing/2014/main" id="{F98BAABA-9272-9150-7471-E68BDE861C0E}"/>
                </a:ext>
              </a:extLst>
            </p:cNvPr>
            <p:cNvSpPr/>
            <p:nvPr/>
          </p:nvSpPr>
          <p:spPr>
            <a:xfrm>
              <a:off x="2823703" y="2898605"/>
              <a:ext cx="126742" cy="143594"/>
            </a:xfrm>
            <a:custGeom>
              <a:avLst/>
              <a:gdLst/>
              <a:ahLst/>
              <a:cxnLst/>
              <a:rect l="l" t="t" r="r" b="b"/>
              <a:pathLst>
                <a:path w="4114" h="4661" extrusionOk="0">
                  <a:moveTo>
                    <a:pt x="3883" y="0"/>
                  </a:moveTo>
                  <a:cubicBezTo>
                    <a:pt x="3826" y="0"/>
                    <a:pt x="3768" y="23"/>
                    <a:pt x="3730" y="66"/>
                  </a:cubicBezTo>
                  <a:lnTo>
                    <a:pt x="81" y="4322"/>
                  </a:lnTo>
                  <a:cubicBezTo>
                    <a:pt x="1" y="4411"/>
                    <a:pt x="9" y="4536"/>
                    <a:pt x="99" y="4607"/>
                  </a:cubicBezTo>
                  <a:cubicBezTo>
                    <a:pt x="134" y="4643"/>
                    <a:pt x="188" y="4661"/>
                    <a:pt x="233" y="4661"/>
                  </a:cubicBezTo>
                  <a:cubicBezTo>
                    <a:pt x="286" y="4661"/>
                    <a:pt x="340" y="4634"/>
                    <a:pt x="384" y="4589"/>
                  </a:cubicBezTo>
                  <a:lnTo>
                    <a:pt x="4033" y="334"/>
                  </a:lnTo>
                  <a:cubicBezTo>
                    <a:pt x="4113" y="245"/>
                    <a:pt x="4104" y="120"/>
                    <a:pt x="4015" y="48"/>
                  </a:cubicBezTo>
                  <a:cubicBezTo>
                    <a:pt x="3978" y="16"/>
                    <a:pt x="3931" y="0"/>
                    <a:pt x="3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52;p50">
              <a:extLst>
                <a:ext uri="{FF2B5EF4-FFF2-40B4-BE49-F238E27FC236}">
                  <a16:creationId xmlns:a16="http://schemas.microsoft.com/office/drawing/2014/main" id="{CF4AFFED-09E7-1D30-509E-54D08E927720}"/>
                </a:ext>
              </a:extLst>
            </p:cNvPr>
            <p:cNvSpPr/>
            <p:nvPr/>
          </p:nvSpPr>
          <p:spPr>
            <a:xfrm>
              <a:off x="2948479" y="2863698"/>
              <a:ext cx="31917" cy="33395"/>
            </a:xfrm>
            <a:custGeom>
              <a:avLst/>
              <a:gdLst/>
              <a:ahLst/>
              <a:cxnLst/>
              <a:rect l="l" t="t" r="r" b="b"/>
              <a:pathLst>
                <a:path w="1036" h="1084" extrusionOk="0">
                  <a:moveTo>
                    <a:pt x="805" y="0"/>
                  </a:moveTo>
                  <a:cubicBezTo>
                    <a:pt x="748" y="0"/>
                    <a:pt x="691" y="23"/>
                    <a:pt x="652" y="66"/>
                  </a:cubicBezTo>
                  <a:lnTo>
                    <a:pt x="72" y="744"/>
                  </a:lnTo>
                  <a:cubicBezTo>
                    <a:pt x="1" y="834"/>
                    <a:pt x="10" y="958"/>
                    <a:pt x="90" y="1030"/>
                  </a:cubicBezTo>
                  <a:cubicBezTo>
                    <a:pt x="135" y="1065"/>
                    <a:pt x="179" y="1083"/>
                    <a:pt x="224" y="1083"/>
                  </a:cubicBezTo>
                  <a:cubicBezTo>
                    <a:pt x="277" y="1083"/>
                    <a:pt x="340" y="1057"/>
                    <a:pt x="375" y="1012"/>
                  </a:cubicBezTo>
                  <a:lnTo>
                    <a:pt x="964" y="334"/>
                  </a:lnTo>
                  <a:cubicBezTo>
                    <a:pt x="1036" y="245"/>
                    <a:pt x="1027" y="120"/>
                    <a:pt x="937" y="48"/>
                  </a:cubicBezTo>
                  <a:cubicBezTo>
                    <a:pt x="901" y="16"/>
                    <a:pt x="853" y="0"/>
                    <a:pt x="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53;p50">
              <a:extLst>
                <a:ext uri="{FF2B5EF4-FFF2-40B4-BE49-F238E27FC236}">
                  <a16:creationId xmlns:a16="http://schemas.microsoft.com/office/drawing/2014/main" id="{451C2468-2392-C259-1C66-EE41B62F0C24}"/>
                </a:ext>
              </a:extLst>
            </p:cNvPr>
            <p:cNvSpPr/>
            <p:nvPr/>
          </p:nvSpPr>
          <p:spPr>
            <a:xfrm>
              <a:off x="1997501" y="2334524"/>
              <a:ext cx="594246" cy="289837"/>
            </a:xfrm>
            <a:custGeom>
              <a:avLst/>
              <a:gdLst/>
              <a:ahLst/>
              <a:cxnLst/>
              <a:rect l="l" t="t" r="r" b="b"/>
              <a:pathLst>
                <a:path w="19289" h="9408" extrusionOk="0">
                  <a:moveTo>
                    <a:pt x="16995" y="0"/>
                  </a:moveTo>
                  <a:cubicBezTo>
                    <a:pt x="16667" y="0"/>
                    <a:pt x="16324" y="60"/>
                    <a:pt x="15987" y="185"/>
                  </a:cubicBezTo>
                  <a:lnTo>
                    <a:pt x="1785" y="5449"/>
                  </a:lnTo>
                  <a:cubicBezTo>
                    <a:pt x="1152" y="5681"/>
                    <a:pt x="652" y="6100"/>
                    <a:pt x="367" y="6600"/>
                  </a:cubicBezTo>
                  <a:cubicBezTo>
                    <a:pt x="81" y="7099"/>
                    <a:pt x="1" y="7661"/>
                    <a:pt x="188" y="8188"/>
                  </a:cubicBezTo>
                  <a:cubicBezTo>
                    <a:pt x="479" y="8953"/>
                    <a:pt x="1275" y="9408"/>
                    <a:pt x="2184" y="9408"/>
                  </a:cubicBezTo>
                  <a:cubicBezTo>
                    <a:pt x="2250" y="9408"/>
                    <a:pt x="2316" y="9406"/>
                    <a:pt x="2383" y="9401"/>
                  </a:cubicBezTo>
                  <a:cubicBezTo>
                    <a:pt x="2650" y="9383"/>
                    <a:pt x="2918" y="9329"/>
                    <a:pt x="3186" y="9231"/>
                  </a:cubicBezTo>
                  <a:lnTo>
                    <a:pt x="17388" y="3968"/>
                  </a:lnTo>
                  <a:cubicBezTo>
                    <a:pt x="17656" y="3861"/>
                    <a:pt x="17905" y="3736"/>
                    <a:pt x="18120" y="3575"/>
                  </a:cubicBezTo>
                  <a:cubicBezTo>
                    <a:pt x="18914" y="2987"/>
                    <a:pt x="19288" y="2050"/>
                    <a:pt x="18985" y="1220"/>
                  </a:cubicBezTo>
                  <a:cubicBezTo>
                    <a:pt x="18703" y="454"/>
                    <a:pt x="17902" y="0"/>
                    <a:pt x="169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54;p50">
              <a:extLst>
                <a:ext uri="{FF2B5EF4-FFF2-40B4-BE49-F238E27FC236}">
                  <a16:creationId xmlns:a16="http://schemas.microsoft.com/office/drawing/2014/main" id="{369B6351-2EE2-14F6-3398-B0462253EE00}"/>
                </a:ext>
              </a:extLst>
            </p:cNvPr>
            <p:cNvSpPr/>
            <p:nvPr/>
          </p:nvSpPr>
          <p:spPr>
            <a:xfrm>
              <a:off x="1991186" y="2328209"/>
              <a:ext cx="607154" cy="302530"/>
            </a:xfrm>
            <a:custGeom>
              <a:avLst/>
              <a:gdLst/>
              <a:ahLst/>
              <a:cxnLst/>
              <a:rect l="l" t="t" r="r" b="b"/>
              <a:pathLst>
                <a:path w="19708" h="9820" extrusionOk="0">
                  <a:moveTo>
                    <a:pt x="17192" y="408"/>
                  </a:moveTo>
                  <a:cubicBezTo>
                    <a:pt x="18021" y="408"/>
                    <a:pt x="18744" y="810"/>
                    <a:pt x="19003" y="1497"/>
                  </a:cubicBezTo>
                  <a:cubicBezTo>
                    <a:pt x="19270" y="2210"/>
                    <a:pt x="18940" y="3067"/>
                    <a:pt x="18200" y="3620"/>
                  </a:cubicBezTo>
                  <a:cubicBezTo>
                    <a:pt x="17994" y="3771"/>
                    <a:pt x="17771" y="3887"/>
                    <a:pt x="17531" y="3977"/>
                  </a:cubicBezTo>
                  <a:lnTo>
                    <a:pt x="3319" y="9240"/>
                  </a:lnTo>
                  <a:cubicBezTo>
                    <a:pt x="3078" y="9329"/>
                    <a:pt x="2820" y="9392"/>
                    <a:pt x="2570" y="9410"/>
                  </a:cubicBezTo>
                  <a:cubicBezTo>
                    <a:pt x="2512" y="9413"/>
                    <a:pt x="2454" y="9415"/>
                    <a:pt x="2397" y="9415"/>
                  </a:cubicBezTo>
                  <a:cubicBezTo>
                    <a:pt x="1552" y="9415"/>
                    <a:pt x="832" y="8990"/>
                    <a:pt x="590" y="8321"/>
                  </a:cubicBezTo>
                  <a:cubicBezTo>
                    <a:pt x="420" y="7875"/>
                    <a:pt x="474" y="7367"/>
                    <a:pt x="750" y="6903"/>
                  </a:cubicBezTo>
                  <a:cubicBezTo>
                    <a:pt x="1027" y="6430"/>
                    <a:pt x="1491" y="6046"/>
                    <a:pt x="2061" y="5841"/>
                  </a:cubicBezTo>
                  <a:lnTo>
                    <a:pt x="16264" y="578"/>
                  </a:lnTo>
                  <a:cubicBezTo>
                    <a:pt x="16576" y="462"/>
                    <a:pt x="16897" y="408"/>
                    <a:pt x="17192" y="408"/>
                  </a:cubicBezTo>
                  <a:close/>
                  <a:moveTo>
                    <a:pt x="17187" y="0"/>
                  </a:moveTo>
                  <a:cubicBezTo>
                    <a:pt x="16839" y="0"/>
                    <a:pt x="16477" y="62"/>
                    <a:pt x="16121" y="194"/>
                  </a:cubicBezTo>
                  <a:lnTo>
                    <a:pt x="1919" y="5458"/>
                  </a:lnTo>
                  <a:cubicBezTo>
                    <a:pt x="1259" y="5707"/>
                    <a:pt x="723" y="6144"/>
                    <a:pt x="393" y="6706"/>
                  </a:cubicBezTo>
                  <a:cubicBezTo>
                    <a:pt x="63" y="7277"/>
                    <a:pt x="1" y="7902"/>
                    <a:pt x="206" y="8464"/>
                  </a:cubicBezTo>
                  <a:cubicBezTo>
                    <a:pt x="518" y="9294"/>
                    <a:pt x="1375" y="9820"/>
                    <a:pt x="2392" y="9820"/>
                  </a:cubicBezTo>
                  <a:cubicBezTo>
                    <a:pt x="2463" y="9820"/>
                    <a:pt x="2534" y="9811"/>
                    <a:pt x="2606" y="9811"/>
                  </a:cubicBezTo>
                  <a:cubicBezTo>
                    <a:pt x="2891" y="9793"/>
                    <a:pt x="3177" y="9722"/>
                    <a:pt x="3462" y="9624"/>
                  </a:cubicBezTo>
                  <a:lnTo>
                    <a:pt x="17664" y="4360"/>
                  </a:lnTo>
                  <a:cubicBezTo>
                    <a:pt x="17950" y="4253"/>
                    <a:pt x="18209" y="4119"/>
                    <a:pt x="18441" y="3941"/>
                  </a:cubicBezTo>
                  <a:cubicBezTo>
                    <a:pt x="19333" y="3281"/>
                    <a:pt x="19707" y="2246"/>
                    <a:pt x="19377" y="1363"/>
                  </a:cubicBezTo>
                  <a:cubicBezTo>
                    <a:pt x="19067" y="510"/>
                    <a:pt x="18183" y="0"/>
                    <a:pt x="17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55;p50">
              <a:extLst>
                <a:ext uri="{FF2B5EF4-FFF2-40B4-BE49-F238E27FC236}">
                  <a16:creationId xmlns:a16="http://schemas.microsoft.com/office/drawing/2014/main" id="{902DA48D-0821-D218-71C3-7B1442C6747A}"/>
                </a:ext>
              </a:extLst>
            </p:cNvPr>
            <p:cNvSpPr/>
            <p:nvPr/>
          </p:nvSpPr>
          <p:spPr>
            <a:xfrm>
              <a:off x="2544729" y="2375624"/>
              <a:ext cx="24215" cy="49816"/>
            </a:xfrm>
            <a:custGeom>
              <a:avLst/>
              <a:gdLst/>
              <a:ahLst/>
              <a:cxnLst/>
              <a:rect l="l" t="t" r="r" b="b"/>
              <a:pathLst>
                <a:path w="786" h="1617" extrusionOk="0">
                  <a:moveTo>
                    <a:pt x="412" y="0"/>
                  </a:moveTo>
                  <a:cubicBezTo>
                    <a:pt x="391" y="0"/>
                    <a:pt x="369" y="4"/>
                    <a:pt x="349" y="11"/>
                  </a:cubicBezTo>
                  <a:cubicBezTo>
                    <a:pt x="242" y="47"/>
                    <a:pt x="188" y="163"/>
                    <a:pt x="224" y="270"/>
                  </a:cubicBezTo>
                  <a:cubicBezTo>
                    <a:pt x="358" y="618"/>
                    <a:pt x="295" y="1001"/>
                    <a:pt x="72" y="1296"/>
                  </a:cubicBezTo>
                  <a:cubicBezTo>
                    <a:pt x="1" y="1376"/>
                    <a:pt x="19" y="1510"/>
                    <a:pt x="108" y="1572"/>
                  </a:cubicBezTo>
                  <a:cubicBezTo>
                    <a:pt x="143" y="1608"/>
                    <a:pt x="188" y="1617"/>
                    <a:pt x="233" y="1617"/>
                  </a:cubicBezTo>
                  <a:cubicBezTo>
                    <a:pt x="295" y="1617"/>
                    <a:pt x="349" y="1590"/>
                    <a:pt x="393" y="1537"/>
                  </a:cubicBezTo>
                  <a:cubicBezTo>
                    <a:pt x="705" y="1135"/>
                    <a:pt x="786" y="609"/>
                    <a:pt x="607" y="127"/>
                  </a:cubicBezTo>
                  <a:cubicBezTo>
                    <a:pt x="572" y="50"/>
                    <a:pt x="493"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56;p50">
              <a:extLst>
                <a:ext uri="{FF2B5EF4-FFF2-40B4-BE49-F238E27FC236}">
                  <a16:creationId xmlns:a16="http://schemas.microsoft.com/office/drawing/2014/main" id="{BDB6D9B2-D639-D1B6-8A76-91A7914E7500}"/>
                </a:ext>
              </a:extLst>
            </p:cNvPr>
            <p:cNvSpPr/>
            <p:nvPr/>
          </p:nvSpPr>
          <p:spPr>
            <a:xfrm>
              <a:off x="2341883" y="2487337"/>
              <a:ext cx="32194" cy="19193"/>
            </a:xfrm>
            <a:custGeom>
              <a:avLst/>
              <a:gdLst/>
              <a:ahLst/>
              <a:cxnLst/>
              <a:rect l="l" t="t" r="r" b="b"/>
              <a:pathLst>
                <a:path w="1045" h="623" extrusionOk="0">
                  <a:moveTo>
                    <a:pt x="828" y="0"/>
                  </a:moveTo>
                  <a:cubicBezTo>
                    <a:pt x="802" y="0"/>
                    <a:pt x="776" y="5"/>
                    <a:pt x="750" y="16"/>
                  </a:cubicBezTo>
                  <a:lnTo>
                    <a:pt x="162" y="230"/>
                  </a:lnTo>
                  <a:cubicBezTo>
                    <a:pt x="55" y="275"/>
                    <a:pt x="1" y="391"/>
                    <a:pt x="37" y="489"/>
                  </a:cubicBezTo>
                  <a:cubicBezTo>
                    <a:pt x="72" y="569"/>
                    <a:pt x="144" y="623"/>
                    <a:pt x="224" y="623"/>
                  </a:cubicBezTo>
                  <a:cubicBezTo>
                    <a:pt x="251" y="623"/>
                    <a:pt x="278" y="623"/>
                    <a:pt x="295" y="614"/>
                  </a:cubicBezTo>
                  <a:lnTo>
                    <a:pt x="893" y="391"/>
                  </a:lnTo>
                  <a:cubicBezTo>
                    <a:pt x="991" y="355"/>
                    <a:pt x="1045" y="239"/>
                    <a:pt x="1009" y="132"/>
                  </a:cubicBezTo>
                  <a:cubicBezTo>
                    <a:pt x="982" y="51"/>
                    <a:pt x="909" y="0"/>
                    <a:pt x="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57;p50">
              <a:extLst>
                <a:ext uri="{FF2B5EF4-FFF2-40B4-BE49-F238E27FC236}">
                  <a16:creationId xmlns:a16="http://schemas.microsoft.com/office/drawing/2014/main" id="{B6953232-298E-3266-400F-DFA37E0E2E8C}"/>
                </a:ext>
              </a:extLst>
            </p:cNvPr>
            <p:cNvSpPr/>
            <p:nvPr/>
          </p:nvSpPr>
          <p:spPr>
            <a:xfrm>
              <a:off x="2384492" y="2433883"/>
              <a:ext cx="134167" cy="56994"/>
            </a:xfrm>
            <a:custGeom>
              <a:avLst/>
              <a:gdLst/>
              <a:ahLst/>
              <a:cxnLst/>
              <a:rect l="l" t="t" r="r" b="b"/>
              <a:pathLst>
                <a:path w="4355" h="1850" extrusionOk="0">
                  <a:moveTo>
                    <a:pt x="4119" y="0"/>
                  </a:moveTo>
                  <a:cubicBezTo>
                    <a:pt x="4097" y="0"/>
                    <a:pt x="4074" y="4"/>
                    <a:pt x="4051" y="11"/>
                  </a:cubicBezTo>
                  <a:lnTo>
                    <a:pt x="152" y="1457"/>
                  </a:lnTo>
                  <a:cubicBezTo>
                    <a:pt x="54" y="1492"/>
                    <a:pt x="1" y="1608"/>
                    <a:pt x="36" y="1715"/>
                  </a:cubicBezTo>
                  <a:cubicBezTo>
                    <a:pt x="63" y="1796"/>
                    <a:pt x="143" y="1849"/>
                    <a:pt x="224" y="1849"/>
                  </a:cubicBezTo>
                  <a:cubicBezTo>
                    <a:pt x="251" y="1849"/>
                    <a:pt x="277" y="1840"/>
                    <a:pt x="295" y="1831"/>
                  </a:cubicBezTo>
                  <a:lnTo>
                    <a:pt x="4194" y="395"/>
                  </a:lnTo>
                  <a:cubicBezTo>
                    <a:pt x="4301" y="350"/>
                    <a:pt x="4354" y="234"/>
                    <a:pt x="4310" y="127"/>
                  </a:cubicBezTo>
                  <a:cubicBezTo>
                    <a:pt x="4281" y="50"/>
                    <a:pt x="4203" y="0"/>
                    <a:pt x="4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58;p50">
              <a:extLst>
                <a:ext uri="{FF2B5EF4-FFF2-40B4-BE49-F238E27FC236}">
                  <a16:creationId xmlns:a16="http://schemas.microsoft.com/office/drawing/2014/main" id="{2913C49D-BDEC-63D0-E412-94E51274FA5A}"/>
                </a:ext>
              </a:extLst>
            </p:cNvPr>
            <p:cNvSpPr/>
            <p:nvPr/>
          </p:nvSpPr>
          <p:spPr>
            <a:xfrm>
              <a:off x="2333657" y="2898605"/>
              <a:ext cx="126465" cy="143594"/>
            </a:xfrm>
            <a:custGeom>
              <a:avLst/>
              <a:gdLst/>
              <a:ahLst/>
              <a:cxnLst/>
              <a:rect l="l" t="t" r="r" b="b"/>
              <a:pathLst>
                <a:path w="4105" h="4661" extrusionOk="0">
                  <a:moveTo>
                    <a:pt x="225" y="0"/>
                  </a:moveTo>
                  <a:cubicBezTo>
                    <a:pt x="178" y="0"/>
                    <a:pt x="130" y="16"/>
                    <a:pt x="90" y="48"/>
                  </a:cubicBezTo>
                  <a:cubicBezTo>
                    <a:pt x="9" y="120"/>
                    <a:pt x="0" y="245"/>
                    <a:pt x="72" y="334"/>
                  </a:cubicBezTo>
                  <a:lnTo>
                    <a:pt x="3720" y="4589"/>
                  </a:lnTo>
                  <a:cubicBezTo>
                    <a:pt x="3765" y="4634"/>
                    <a:pt x="3819" y="4661"/>
                    <a:pt x="3881" y="4661"/>
                  </a:cubicBezTo>
                  <a:cubicBezTo>
                    <a:pt x="3926" y="4661"/>
                    <a:pt x="3970" y="4643"/>
                    <a:pt x="4006" y="4607"/>
                  </a:cubicBezTo>
                  <a:cubicBezTo>
                    <a:pt x="4095" y="4536"/>
                    <a:pt x="4104" y="4411"/>
                    <a:pt x="4033" y="4322"/>
                  </a:cubicBezTo>
                  <a:lnTo>
                    <a:pt x="375" y="66"/>
                  </a:lnTo>
                  <a:cubicBezTo>
                    <a:pt x="336" y="23"/>
                    <a:pt x="282"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59;p50">
              <a:extLst>
                <a:ext uri="{FF2B5EF4-FFF2-40B4-BE49-F238E27FC236}">
                  <a16:creationId xmlns:a16="http://schemas.microsoft.com/office/drawing/2014/main" id="{339CE31F-38DD-0D2D-2E52-3815F7536EA1}"/>
                </a:ext>
              </a:extLst>
            </p:cNvPr>
            <p:cNvSpPr/>
            <p:nvPr/>
          </p:nvSpPr>
          <p:spPr>
            <a:xfrm>
              <a:off x="2303680" y="2863698"/>
              <a:ext cx="31917" cy="33395"/>
            </a:xfrm>
            <a:custGeom>
              <a:avLst/>
              <a:gdLst/>
              <a:ahLst/>
              <a:cxnLst/>
              <a:rect l="l" t="t" r="r" b="b"/>
              <a:pathLst>
                <a:path w="1036" h="1084" extrusionOk="0">
                  <a:moveTo>
                    <a:pt x="226" y="0"/>
                  </a:moveTo>
                  <a:cubicBezTo>
                    <a:pt x="179" y="0"/>
                    <a:pt x="131" y="16"/>
                    <a:pt x="90" y="48"/>
                  </a:cubicBezTo>
                  <a:cubicBezTo>
                    <a:pt x="10" y="120"/>
                    <a:pt x="1" y="245"/>
                    <a:pt x="72" y="334"/>
                  </a:cubicBezTo>
                  <a:lnTo>
                    <a:pt x="652" y="1012"/>
                  </a:lnTo>
                  <a:cubicBezTo>
                    <a:pt x="697" y="1057"/>
                    <a:pt x="750" y="1083"/>
                    <a:pt x="804" y="1083"/>
                  </a:cubicBezTo>
                  <a:cubicBezTo>
                    <a:pt x="857" y="1083"/>
                    <a:pt x="902" y="1065"/>
                    <a:pt x="938" y="1030"/>
                  </a:cubicBezTo>
                  <a:cubicBezTo>
                    <a:pt x="1027" y="958"/>
                    <a:pt x="1036" y="834"/>
                    <a:pt x="964" y="744"/>
                  </a:cubicBezTo>
                  <a:lnTo>
                    <a:pt x="376" y="66"/>
                  </a:lnTo>
                  <a:cubicBezTo>
                    <a:pt x="337" y="23"/>
                    <a:pt x="282"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60;p50">
              <a:extLst>
                <a:ext uri="{FF2B5EF4-FFF2-40B4-BE49-F238E27FC236}">
                  <a16:creationId xmlns:a16="http://schemas.microsoft.com/office/drawing/2014/main" id="{B19B0372-8E5E-20A0-7C2A-BAF43B5BA9D1}"/>
                </a:ext>
              </a:extLst>
            </p:cNvPr>
            <p:cNvSpPr/>
            <p:nvPr/>
          </p:nvSpPr>
          <p:spPr>
            <a:xfrm>
              <a:off x="2191844" y="2594243"/>
              <a:ext cx="192116" cy="173323"/>
            </a:xfrm>
            <a:custGeom>
              <a:avLst/>
              <a:gdLst/>
              <a:ahLst/>
              <a:cxnLst/>
              <a:rect l="l" t="t" r="r" b="b"/>
              <a:pathLst>
                <a:path w="6236" h="5626" extrusionOk="0">
                  <a:moveTo>
                    <a:pt x="3070" y="1"/>
                  </a:moveTo>
                  <a:cubicBezTo>
                    <a:pt x="2760" y="1"/>
                    <a:pt x="2447" y="55"/>
                    <a:pt x="2141" y="168"/>
                  </a:cubicBezTo>
                  <a:cubicBezTo>
                    <a:pt x="723" y="694"/>
                    <a:pt x="0" y="2309"/>
                    <a:pt x="544" y="3763"/>
                  </a:cubicBezTo>
                  <a:cubicBezTo>
                    <a:pt x="971" y="4911"/>
                    <a:pt x="2041" y="5625"/>
                    <a:pt x="3167" y="5625"/>
                  </a:cubicBezTo>
                  <a:cubicBezTo>
                    <a:pt x="3476" y="5625"/>
                    <a:pt x="3789" y="5571"/>
                    <a:pt x="4095" y="5458"/>
                  </a:cubicBezTo>
                  <a:cubicBezTo>
                    <a:pt x="5522" y="4932"/>
                    <a:pt x="6236" y="3317"/>
                    <a:pt x="5692" y="1863"/>
                  </a:cubicBezTo>
                  <a:cubicBezTo>
                    <a:pt x="5272" y="715"/>
                    <a:pt x="4198" y="1"/>
                    <a:pt x="3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61;p50">
              <a:extLst>
                <a:ext uri="{FF2B5EF4-FFF2-40B4-BE49-F238E27FC236}">
                  <a16:creationId xmlns:a16="http://schemas.microsoft.com/office/drawing/2014/main" id="{90EC8138-8F62-E99D-89B6-31A6C4F9A2F5}"/>
                </a:ext>
              </a:extLst>
            </p:cNvPr>
            <p:cNvSpPr/>
            <p:nvPr/>
          </p:nvSpPr>
          <p:spPr>
            <a:xfrm>
              <a:off x="2296009" y="2642983"/>
              <a:ext cx="43716" cy="39865"/>
            </a:xfrm>
            <a:custGeom>
              <a:avLst/>
              <a:gdLst/>
              <a:ahLst/>
              <a:cxnLst/>
              <a:rect l="l" t="t" r="r" b="b"/>
              <a:pathLst>
                <a:path w="1419" h="1294" extrusionOk="0">
                  <a:moveTo>
                    <a:pt x="694" y="0"/>
                  </a:moveTo>
                  <a:cubicBezTo>
                    <a:pt x="623" y="0"/>
                    <a:pt x="552" y="13"/>
                    <a:pt x="482" y="40"/>
                  </a:cubicBezTo>
                  <a:cubicBezTo>
                    <a:pt x="161" y="156"/>
                    <a:pt x="0" y="531"/>
                    <a:pt x="125" y="861"/>
                  </a:cubicBezTo>
                  <a:cubicBezTo>
                    <a:pt x="223" y="1126"/>
                    <a:pt x="463" y="1293"/>
                    <a:pt x="721" y="1293"/>
                  </a:cubicBezTo>
                  <a:cubicBezTo>
                    <a:pt x="792" y="1293"/>
                    <a:pt x="865" y="1280"/>
                    <a:pt x="937" y="1253"/>
                  </a:cubicBezTo>
                  <a:cubicBezTo>
                    <a:pt x="1258" y="1137"/>
                    <a:pt x="1419" y="763"/>
                    <a:pt x="1294" y="433"/>
                  </a:cubicBezTo>
                  <a:cubicBezTo>
                    <a:pt x="1196" y="167"/>
                    <a:pt x="950" y="0"/>
                    <a:pt x="694"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62;p50">
              <a:extLst>
                <a:ext uri="{FF2B5EF4-FFF2-40B4-BE49-F238E27FC236}">
                  <a16:creationId xmlns:a16="http://schemas.microsoft.com/office/drawing/2014/main" id="{11149E9E-D8C7-A88F-3387-05A7AB09F04F}"/>
                </a:ext>
              </a:extLst>
            </p:cNvPr>
            <p:cNvSpPr/>
            <p:nvPr/>
          </p:nvSpPr>
          <p:spPr>
            <a:xfrm>
              <a:off x="2271269" y="2707528"/>
              <a:ext cx="36569" cy="32225"/>
            </a:xfrm>
            <a:custGeom>
              <a:avLst/>
              <a:gdLst/>
              <a:ahLst/>
              <a:cxnLst/>
              <a:rect l="l" t="t" r="r" b="b"/>
              <a:pathLst>
                <a:path w="1187" h="1046" extrusionOk="0">
                  <a:moveTo>
                    <a:pt x="595" y="0"/>
                  </a:moveTo>
                  <a:cubicBezTo>
                    <a:pt x="534" y="0"/>
                    <a:pt x="472" y="11"/>
                    <a:pt x="411" y="33"/>
                  </a:cubicBezTo>
                  <a:cubicBezTo>
                    <a:pt x="134" y="140"/>
                    <a:pt x="0" y="443"/>
                    <a:pt x="98" y="711"/>
                  </a:cubicBezTo>
                  <a:cubicBezTo>
                    <a:pt x="175" y="919"/>
                    <a:pt x="375" y="1046"/>
                    <a:pt x="591" y="1046"/>
                  </a:cubicBezTo>
                  <a:cubicBezTo>
                    <a:pt x="652" y="1046"/>
                    <a:pt x="715" y="1036"/>
                    <a:pt x="776" y="1014"/>
                  </a:cubicBezTo>
                  <a:cubicBezTo>
                    <a:pt x="1044" y="916"/>
                    <a:pt x="1187" y="612"/>
                    <a:pt x="1089" y="345"/>
                  </a:cubicBezTo>
                  <a:cubicBezTo>
                    <a:pt x="1012" y="129"/>
                    <a:pt x="811" y="0"/>
                    <a:pt x="59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63;p50">
              <a:extLst>
                <a:ext uri="{FF2B5EF4-FFF2-40B4-BE49-F238E27FC236}">
                  <a16:creationId xmlns:a16="http://schemas.microsoft.com/office/drawing/2014/main" id="{7D699911-8021-CED1-4AC4-6BC10AA86B4B}"/>
                </a:ext>
              </a:extLst>
            </p:cNvPr>
            <p:cNvSpPr/>
            <p:nvPr/>
          </p:nvSpPr>
          <p:spPr>
            <a:xfrm>
              <a:off x="2230324" y="2644739"/>
              <a:ext cx="43993" cy="39249"/>
            </a:xfrm>
            <a:custGeom>
              <a:avLst/>
              <a:gdLst/>
              <a:ahLst/>
              <a:cxnLst/>
              <a:rect l="l" t="t" r="r" b="b"/>
              <a:pathLst>
                <a:path w="1428" h="1274" extrusionOk="0">
                  <a:moveTo>
                    <a:pt x="703" y="0"/>
                  </a:moveTo>
                  <a:cubicBezTo>
                    <a:pt x="633" y="0"/>
                    <a:pt x="561" y="12"/>
                    <a:pt x="491" y="37"/>
                  </a:cubicBezTo>
                  <a:cubicBezTo>
                    <a:pt x="161" y="161"/>
                    <a:pt x="0" y="527"/>
                    <a:pt x="116" y="857"/>
                  </a:cubicBezTo>
                  <a:cubicBezTo>
                    <a:pt x="213" y="1114"/>
                    <a:pt x="455" y="1273"/>
                    <a:pt x="713" y="1273"/>
                  </a:cubicBezTo>
                  <a:cubicBezTo>
                    <a:pt x="787" y="1273"/>
                    <a:pt x="863" y="1260"/>
                    <a:pt x="937" y="1232"/>
                  </a:cubicBezTo>
                  <a:cubicBezTo>
                    <a:pt x="1258" y="1116"/>
                    <a:pt x="1427" y="750"/>
                    <a:pt x="1303" y="420"/>
                  </a:cubicBezTo>
                  <a:cubicBezTo>
                    <a:pt x="1204" y="160"/>
                    <a:pt x="962" y="0"/>
                    <a:pt x="703"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64;p50">
              <a:extLst>
                <a:ext uri="{FF2B5EF4-FFF2-40B4-BE49-F238E27FC236}">
                  <a16:creationId xmlns:a16="http://schemas.microsoft.com/office/drawing/2014/main" id="{DB0A110E-D12E-E22E-CD81-A4D4ACFCA9A6}"/>
                </a:ext>
              </a:extLst>
            </p:cNvPr>
            <p:cNvSpPr/>
            <p:nvPr/>
          </p:nvSpPr>
          <p:spPr>
            <a:xfrm>
              <a:off x="2927036" y="2613283"/>
              <a:ext cx="136909" cy="122059"/>
            </a:xfrm>
            <a:custGeom>
              <a:avLst/>
              <a:gdLst/>
              <a:ahLst/>
              <a:cxnLst/>
              <a:rect l="l" t="t" r="r" b="b"/>
              <a:pathLst>
                <a:path w="4444" h="3962" extrusionOk="0">
                  <a:moveTo>
                    <a:pt x="2210" y="0"/>
                  </a:moveTo>
                  <a:cubicBezTo>
                    <a:pt x="1985" y="0"/>
                    <a:pt x="1758" y="39"/>
                    <a:pt x="1535" y="121"/>
                  </a:cubicBezTo>
                  <a:cubicBezTo>
                    <a:pt x="518" y="496"/>
                    <a:pt x="1" y="1637"/>
                    <a:pt x="384" y="2663"/>
                  </a:cubicBezTo>
                  <a:cubicBezTo>
                    <a:pt x="684" y="3465"/>
                    <a:pt x="1436" y="3962"/>
                    <a:pt x="2240" y="3962"/>
                  </a:cubicBezTo>
                  <a:cubicBezTo>
                    <a:pt x="2465" y="3962"/>
                    <a:pt x="2694" y="3923"/>
                    <a:pt x="2918" y="3841"/>
                  </a:cubicBezTo>
                  <a:cubicBezTo>
                    <a:pt x="3935" y="3457"/>
                    <a:pt x="4444" y="2324"/>
                    <a:pt x="4069" y="1298"/>
                  </a:cubicBezTo>
                  <a:cubicBezTo>
                    <a:pt x="3769" y="497"/>
                    <a:pt x="3012" y="0"/>
                    <a:pt x="2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65;p50">
              <a:extLst>
                <a:ext uri="{FF2B5EF4-FFF2-40B4-BE49-F238E27FC236}">
                  <a16:creationId xmlns:a16="http://schemas.microsoft.com/office/drawing/2014/main" id="{BEFCD680-EC3D-98AB-D004-915689BBB245}"/>
                </a:ext>
              </a:extLst>
            </p:cNvPr>
            <p:cNvSpPr/>
            <p:nvPr/>
          </p:nvSpPr>
          <p:spPr>
            <a:xfrm>
              <a:off x="3005383" y="2674193"/>
              <a:ext cx="29175" cy="26618"/>
            </a:xfrm>
            <a:custGeom>
              <a:avLst/>
              <a:gdLst/>
              <a:ahLst/>
              <a:cxnLst/>
              <a:rect l="l" t="t" r="r" b="b"/>
              <a:pathLst>
                <a:path w="947" h="864" extrusionOk="0">
                  <a:moveTo>
                    <a:pt x="463" y="1"/>
                  </a:moveTo>
                  <a:cubicBezTo>
                    <a:pt x="415" y="1"/>
                    <a:pt x="368" y="9"/>
                    <a:pt x="322" y="26"/>
                  </a:cubicBezTo>
                  <a:cubicBezTo>
                    <a:pt x="107" y="106"/>
                    <a:pt x="0" y="356"/>
                    <a:pt x="81" y="579"/>
                  </a:cubicBezTo>
                  <a:cubicBezTo>
                    <a:pt x="151" y="754"/>
                    <a:pt x="314" y="863"/>
                    <a:pt x="485" y="863"/>
                  </a:cubicBezTo>
                  <a:cubicBezTo>
                    <a:pt x="532" y="863"/>
                    <a:pt x="579" y="855"/>
                    <a:pt x="625" y="838"/>
                  </a:cubicBezTo>
                  <a:cubicBezTo>
                    <a:pt x="839" y="758"/>
                    <a:pt x="946" y="517"/>
                    <a:pt x="866" y="285"/>
                  </a:cubicBezTo>
                  <a:cubicBezTo>
                    <a:pt x="803" y="110"/>
                    <a:pt x="635" y="1"/>
                    <a:pt x="463"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66;p50">
              <a:extLst>
                <a:ext uri="{FF2B5EF4-FFF2-40B4-BE49-F238E27FC236}">
                  <a16:creationId xmlns:a16="http://schemas.microsoft.com/office/drawing/2014/main" id="{01C337DB-05AC-C4FD-3E08-D7312912505A}"/>
                </a:ext>
              </a:extLst>
            </p:cNvPr>
            <p:cNvSpPr/>
            <p:nvPr/>
          </p:nvSpPr>
          <p:spPr>
            <a:xfrm>
              <a:off x="2976238" y="2630382"/>
              <a:ext cx="32748" cy="28743"/>
            </a:xfrm>
            <a:custGeom>
              <a:avLst/>
              <a:gdLst/>
              <a:ahLst/>
              <a:cxnLst/>
              <a:rect l="l" t="t" r="r" b="b"/>
              <a:pathLst>
                <a:path w="1063" h="933" extrusionOk="0">
                  <a:moveTo>
                    <a:pt x="536" y="1"/>
                  </a:moveTo>
                  <a:cubicBezTo>
                    <a:pt x="482" y="1"/>
                    <a:pt x="428" y="10"/>
                    <a:pt x="375" y="30"/>
                  </a:cubicBezTo>
                  <a:cubicBezTo>
                    <a:pt x="126" y="119"/>
                    <a:pt x="1" y="387"/>
                    <a:pt x="90" y="627"/>
                  </a:cubicBezTo>
                  <a:cubicBezTo>
                    <a:pt x="160" y="815"/>
                    <a:pt x="338" y="933"/>
                    <a:pt x="532" y="933"/>
                  </a:cubicBezTo>
                  <a:cubicBezTo>
                    <a:pt x="586" y="933"/>
                    <a:pt x="642" y="924"/>
                    <a:pt x="697" y="904"/>
                  </a:cubicBezTo>
                  <a:cubicBezTo>
                    <a:pt x="937" y="815"/>
                    <a:pt x="1062" y="547"/>
                    <a:pt x="973" y="306"/>
                  </a:cubicBezTo>
                  <a:cubicBezTo>
                    <a:pt x="904" y="118"/>
                    <a:pt x="725" y="1"/>
                    <a:pt x="536"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67;p50">
              <a:extLst>
                <a:ext uri="{FF2B5EF4-FFF2-40B4-BE49-F238E27FC236}">
                  <a16:creationId xmlns:a16="http://schemas.microsoft.com/office/drawing/2014/main" id="{1CE95B77-8DBE-6133-699B-935AA67B3E94}"/>
                </a:ext>
              </a:extLst>
            </p:cNvPr>
            <p:cNvSpPr/>
            <p:nvPr/>
          </p:nvSpPr>
          <p:spPr>
            <a:xfrm>
              <a:off x="2957290" y="2680662"/>
              <a:ext cx="31085" cy="27172"/>
            </a:xfrm>
            <a:custGeom>
              <a:avLst/>
              <a:gdLst/>
              <a:ahLst/>
              <a:cxnLst/>
              <a:rect l="l" t="t" r="r" b="b"/>
              <a:pathLst>
                <a:path w="1009" h="882" extrusionOk="0">
                  <a:moveTo>
                    <a:pt x="514" y="0"/>
                  </a:moveTo>
                  <a:cubicBezTo>
                    <a:pt x="459" y="0"/>
                    <a:pt x="404" y="10"/>
                    <a:pt x="348" y="30"/>
                  </a:cubicBezTo>
                  <a:cubicBezTo>
                    <a:pt x="116" y="119"/>
                    <a:pt x="0" y="369"/>
                    <a:pt x="80" y="601"/>
                  </a:cubicBezTo>
                  <a:cubicBezTo>
                    <a:pt x="142" y="773"/>
                    <a:pt x="310" y="881"/>
                    <a:pt x="490" y="881"/>
                  </a:cubicBezTo>
                  <a:cubicBezTo>
                    <a:pt x="543" y="881"/>
                    <a:pt x="598" y="872"/>
                    <a:pt x="651" y="851"/>
                  </a:cubicBezTo>
                  <a:cubicBezTo>
                    <a:pt x="892" y="762"/>
                    <a:pt x="1008" y="512"/>
                    <a:pt x="928" y="280"/>
                  </a:cubicBezTo>
                  <a:cubicBezTo>
                    <a:pt x="859" y="108"/>
                    <a:pt x="695" y="0"/>
                    <a:pt x="514"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68;p50">
              <a:extLst>
                <a:ext uri="{FF2B5EF4-FFF2-40B4-BE49-F238E27FC236}">
                  <a16:creationId xmlns:a16="http://schemas.microsoft.com/office/drawing/2014/main" id="{EA20064F-C5E6-A39B-E728-851EFAB5102F}"/>
                </a:ext>
              </a:extLst>
            </p:cNvPr>
            <p:cNvSpPr/>
            <p:nvPr/>
          </p:nvSpPr>
          <p:spPr>
            <a:xfrm>
              <a:off x="2793757" y="2727215"/>
              <a:ext cx="139373" cy="124216"/>
            </a:xfrm>
            <a:custGeom>
              <a:avLst/>
              <a:gdLst/>
              <a:ahLst/>
              <a:cxnLst/>
              <a:rect l="l" t="t" r="r" b="b"/>
              <a:pathLst>
                <a:path w="4524" h="4032" extrusionOk="0">
                  <a:moveTo>
                    <a:pt x="2250" y="1"/>
                  </a:moveTo>
                  <a:cubicBezTo>
                    <a:pt x="2021" y="1"/>
                    <a:pt x="1789" y="41"/>
                    <a:pt x="1561" y="125"/>
                  </a:cubicBezTo>
                  <a:cubicBezTo>
                    <a:pt x="527" y="509"/>
                    <a:pt x="0" y="1668"/>
                    <a:pt x="384" y="2712"/>
                  </a:cubicBezTo>
                  <a:cubicBezTo>
                    <a:pt x="683" y="3527"/>
                    <a:pt x="1455" y="4032"/>
                    <a:pt x="2272" y="4032"/>
                  </a:cubicBezTo>
                  <a:cubicBezTo>
                    <a:pt x="2502" y="4032"/>
                    <a:pt x="2735" y="3992"/>
                    <a:pt x="2962" y="3908"/>
                  </a:cubicBezTo>
                  <a:cubicBezTo>
                    <a:pt x="3997" y="3524"/>
                    <a:pt x="4523" y="2364"/>
                    <a:pt x="4131" y="1320"/>
                  </a:cubicBezTo>
                  <a:cubicBezTo>
                    <a:pt x="3831" y="506"/>
                    <a:pt x="3064" y="1"/>
                    <a:pt x="2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69;p50">
              <a:extLst>
                <a:ext uri="{FF2B5EF4-FFF2-40B4-BE49-F238E27FC236}">
                  <a16:creationId xmlns:a16="http://schemas.microsoft.com/office/drawing/2014/main" id="{0A297AA3-5DC7-6BB6-68F4-92546256681D}"/>
                </a:ext>
              </a:extLst>
            </p:cNvPr>
            <p:cNvSpPr/>
            <p:nvPr/>
          </p:nvSpPr>
          <p:spPr>
            <a:xfrm>
              <a:off x="2846532" y="2743759"/>
              <a:ext cx="40142" cy="36445"/>
            </a:xfrm>
            <a:custGeom>
              <a:avLst/>
              <a:gdLst/>
              <a:ahLst/>
              <a:cxnLst/>
              <a:rect l="l" t="t" r="r" b="b"/>
              <a:pathLst>
                <a:path w="1303" h="1183" extrusionOk="0">
                  <a:moveTo>
                    <a:pt x="634" y="1"/>
                  </a:moveTo>
                  <a:cubicBezTo>
                    <a:pt x="571" y="1"/>
                    <a:pt x="508" y="12"/>
                    <a:pt x="446" y="34"/>
                  </a:cubicBezTo>
                  <a:cubicBezTo>
                    <a:pt x="152" y="141"/>
                    <a:pt x="0" y="480"/>
                    <a:pt x="116" y="792"/>
                  </a:cubicBezTo>
                  <a:cubicBezTo>
                    <a:pt x="201" y="1032"/>
                    <a:pt x="430" y="1182"/>
                    <a:pt x="667" y="1182"/>
                  </a:cubicBezTo>
                  <a:cubicBezTo>
                    <a:pt x="731" y="1182"/>
                    <a:pt x="795" y="1172"/>
                    <a:pt x="856" y="1149"/>
                  </a:cubicBezTo>
                  <a:cubicBezTo>
                    <a:pt x="1151" y="1033"/>
                    <a:pt x="1302" y="694"/>
                    <a:pt x="1187" y="391"/>
                  </a:cubicBezTo>
                  <a:cubicBezTo>
                    <a:pt x="1095" y="151"/>
                    <a:pt x="870" y="1"/>
                    <a:pt x="634"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70;p50">
              <a:extLst>
                <a:ext uri="{FF2B5EF4-FFF2-40B4-BE49-F238E27FC236}">
                  <a16:creationId xmlns:a16="http://schemas.microsoft.com/office/drawing/2014/main" id="{E5B8959A-787D-8CF3-A931-43179F3D89E5}"/>
                </a:ext>
              </a:extLst>
            </p:cNvPr>
            <p:cNvSpPr/>
            <p:nvPr/>
          </p:nvSpPr>
          <p:spPr>
            <a:xfrm>
              <a:off x="2820684" y="2779621"/>
              <a:ext cx="23383" cy="20518"/>
            </a:xfrm>
            <a:custGeom>
              <a:avLst/>
              <a:gdLst/>
              <a:ahLst/>
              <a:cxnLst/>
              <a:rect l="l" t="t" r="r" b="b"/>
              <a:pathLst>
                <a:path w="759" h="666" extrusionOk="0">
                  <a:moveTo>
                    <a:pt x="381" y="1"/>
                  </a:moveTo>
                  <a:cubicBezTo>
                    <a:pt x="343" y="1"/>
                    <a:pt x="305" y="7"/>
                    <a:pt x="268" y="21"/>
                  </a:cubicBezTo>
                  <a:cubicBezTo>
                    <a:pt x="90" y="83"/>
                    <a:pt x="0" y="280"/>
                    <a:pt x="63" y="449"/>
                  </a:cubicBezTo>
                  <a:cubicBezTo>
                    <a:pt x="112" y="582"/>
                    <a:pt x="243" y="665"/>
                    <a:pt x="379" y="665"/>
                  </a:cubicBezTo>
                  <a:cubicBezTo>
                    <a:pt x="416" y="665"/>
                    <a:pt x="454" y="659"/>
                    <a:pt x="491" y="645"/>
                  </a:cubicBezTo>
                  <a:cubicBezTo>
                    <a:pt x="670" y="583"/>
                    <a:pt x="759" y="387"/>
                    <a:pt x="696" y="217"/>
                  </a:cubicBezTo>
                  <a:cubicBezTo>
                    <a:pt x="647" y="84"/>
                    <a:pt x="516" y="1"/>
                    <a:pt x="381"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71;p50">
              <a:extLst>
                <a:ext uri="{FF2B5EF4-FFF2-40B4-BE49-F238E27FC236}">
                  <a16:creationId xmlns:a16="http://schemas.microsoft.com/office/drawing/2014/main" id="{915138C8-2787-CC77-879C-F35D425FBC4E}"/>
                </a:ext>
              </a:extLst>
            </p:cNvPr>
            <p:cNvSpPr/>
            <p:nvPr/>
          </p:nvSpPr>
          <p:spPr>
            <a:xfrm>
              <a:off x="2355100" y="2762337"/>
              <a:ext cx="125633" cy="111831"/>
            </a:xfrm>
            <a:custGeom>
              <a:avLst/>
              <a:gdLst/>
              <a:ahLst/>
              <a:cxnLst/>
              <a:rect l="l" t="t" r="r" b="b"/>
              <a:pathLst>
                <a:path w="4078" h="3630" extrusionOk="0">
                  <a:moveTo>
                    <a:pt x="2022" y="1"/>
                  </a:moveTo>
                  <a:cubicBezTo>
                    <a:pt x="1818" y="1"/>
                    <a:pt x="1611" y="36"/>
                    <a:pt x="1410" y="109"/>
                  </a:cubicBezTo>
                  <a:cubicBezTo>
                    <a:pt x="482" y="457"/>
                    <a:pt x="0" y="1501"/>
                    <a:pt x="357" y="2437"/>
                  </a:cubicBezTo>
                  <a:cubicBezTo>
                    <a:pt x="628" y="3175"/>
                    <a:pt x="1317" y="3630"/>
                    <a:pt x="2047" y="3630"/>
                  </a:cubicBezTo>
                  <a:cubicBezTo>
                    <a:pt x="2253" y="3630"/>
                    <a:pt x="2463" y="3594"/>
                    <a:pt x="2668" y="3517"/>
                  </a:cubicBezTo>
                  <a:cubicBezTo>
                    <a:pt x="3604" y="3169"/>
                    <a:pt x="4077" y="2125"/>
                    <a:pt x="3729" y="1189"/>
                  </a:cubicBezTo>
                  <a:cubicBezTo>
                    <a:pt x="3457" y="455"/>
                    <a:pt x="2758" y="1"/>
                    <a:pt x="2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72;p50">
              <a:extLst>
                <a:ext uri="{FF2B5EF4-FFF2-40B4-BE49-F238E27FC236}">
                  <a16:creationId xmlns:a16="http://schemas.microsoft.com/office/drawing/2014/main" id="{BC0F96F8-8496-EA75-169C-248FC8DE781A}"/>
                </a:ext>
              </a:extLst>
            </p:cNvPr>
            <p:cNvSpPr/>
            <p:nvPr/>
          </p:nvSpPr>
          <p:spPr>
            <a:xfrm>
              <a:off x="2402638" y="2777094"/>
              <a:ext cx="36322" cy="32841"/>
            </a:xfrm>
            <a:custGeom>
              <a:avLst/>
              <a:gdLst/>
              <a:ahLst/>
              <a:cxnLst/>
              <a:rect l="l" t="t" r="r" b="b"/>
              <a:pathLst>
                <a:path w="1179" h="1066" extrusionOk="0">
                  <a:moveTo>
                    <a:pt x="576" y="1"/>
                  </a:moveTo>
                  <a:cubicBezTo>
                    <a:pt x="518" y="1"/>
                    <a:pt x="459" y="11"/>
                    <a:pt x="402" y="32"/>
                  </a:cubicBezTo>
                  <a:cubicBezTo>
                    <a:pt x="134" y="139"/>
                    <a:pt x="1" y="442"/>
                    <a:pt x="108" y="718"/>
                  </a:cubicBezTo>
                  <a:cubicBezTo>
                    <a:pt x="184" y="927"/>
                    <a:pt x="385" y="1065"/>
                    <a:pt x="597" y="1065"/>
                  </a:cubicBezTo>
                  <a:cubicBezTo>
                    <a:pt x="657" y="1065"/>
                    <a:pt x="718" y="1054"/>
                    <a:pt x="777" y="1031"/>
                  </a:cubicBezTo>
                  <a:cubicBezTo>
                    <a:pt x="1044" y="933"/>
                    <a:pt x="1178" y="629"/>
                    <a:pt x="1071" y="353"/>
                  </a:cubicBezTo>
                  <a:cubicBezTo>
                    <a:pt x="994" y="135"/>
                    <a:pt x="790" y="1"/>
                    <a:pt x="576"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73;p50">
              <a:extLst>
                <a:ext uri="{FF2B5EF4-FFF2-40B4-BE49-F238E27FC236}">
                  <a16:creationId xmlns:a16="http://schemas.microsoft.com/office/drawing/2014/main" id="{0F172AC9-AA9F-3E98-64C3-AE5B043B60FF}"/>
                </a:ext>
              </a:extLst>
            </p:cNvPr>
            <p:cNvSpPr/>
            <p:nvPr/>
          </p:nvSpPr>
          <p:spPr>
            <a:xfrm>
              <a:off x="2379562" y="2809413"/>
              <a:ext cx="20918" cy="18515"/>
            </a:xfrm>
            <a:custGeom>
              <a:avLst/>
              <a:gdLst/>
              <a:ahLst/>
              <a:cxnLst/>
              <a:rect l="l" t="t" r="r" b="b"/>
              <a:pathLst>
                <a:path w="679" h="601" extrusionOk="0">
                  <a:moveTo>
                    <a:pt x="334" y="1"/>
                  </a:moveTo>
                  <a:cubicBezTo>
                    <a:pt x="300" y="1"/>
                    <a:pt x="266" y="6"/>
                    <a:pt x="232" y="17"/>
                  </a:cubicBezTo>
                  <a:cubicBezTo>
                    <a:pt x="80" y="80"/>
                    <a:pt x="0" y="249"/>
                    <a:pt x="54" y="410"/>
                  </a:cubicBezTo>
                  <a:cubicBezTo>
                    <a:pt x="102" y="526"/>
                    <a:pt x="213" y="601"/>
                    <a:pt x="334" y="601"/>
                  </a:cubicBezTo>
                  <a:cubicBezTo>
                    <a:pt x="371" y="601"/>
                    <a:pt x="409" y="594"/>
                    <a:pt x="446" y="579"/>
                  </a:cubicBezTo>
                  <a:cubicBezTo>
                    <a:pt x="598" y="526"/>
                    <a:pt x="678" y="356"/>
                    <a:pt x="625" y="196"/>
                  </a:cubicBezTo>
                  <a:cubicBezTo>
                    <a:pt x="575" y="76"/>
                    <a:pt x="459" y="1"/>
                    <a:pt x="334"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74;p50">
              <a:extLst>
                <a:ext uri="{FF2B5EF4-FFF2-40B4-BE49-F238E27FC236}">
                  <a16:creationId xmlns:a16="http://schemas.microsoft.com/office/drawing/2014/main" id="{E6921FDE-31DD-16F6-D735-DE1ED21108F1}"/>
                </a:ext>
              </a:extLst>
            </p:cNvPr>
            <p:cNvSpPr/>
            <p:nvPr/>
          </p:nvSpPr>
          <p:spPr>
            <a:xfrm>
              <a:off x="2780540" y="2585925"/>
              <a:ext cx="104468" cy="80839"/>
            </a:xfrm>
            <a:custGeom>
              <a:avLst/>
              <a:gdLst/>
              <a:ahLst/>
              <a:cxnLst/>
              <a:rect l="l" t="t" r="r" b="b"/>
              <a:pathLst>
                <a:path w="3391" h="2624" extrusionOk="0">
                  <a:moveTo>
                    <a:pt x="1696" y="1"/>
                  </a:moveTo>
                  <a:cubicBezTo>
                    <a:pt x="1" y="1"/>
                    <a:pt x="1" y="2624"/>
                    <a:pt x="1696" y="2624"/>
                  </a:cubicBezTo>
                  <a:cubicBezTo>
                    <a:pt x="3391" y="2624"/>
                    <a:pt x="3391" y="1"/>
                    <a:pt x="1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5;p50">
              <a:extLst>
                <a:ext uri="{FF2B5EF4-FFF2-40B4-BE49-F238E27FC236}">
                  <a16:creationId xmlns:a16="http://schemas.microsoft.com/office/drawing/2014/main" id="{9B529E96-5E8D-8647-F742-2B761FAA80B5}"/>
                </a:ext>
              </a:extLst>
            </p:cNvPr>
            <p:cNvSpPr/>
            <p:nvPr/>
          </p:nvSpPr>
          <p:spPr>
            <a:xfrm>
              <a:off x="2529632" y="2516297"/>
              <a:ext cx="116545" cy="42453"/>
            </a:xfrm>
            <a:custGeom>
              <a:avLst/>
              <a:gdLst/>
              <a:ahLst/>
              <a:cxnLst/>
              <a:rect l="l" t="t" r="r" b="b"/>
              <a:pathLst>
                <a:path w="3783" h="1378" extrusionOk="0">
                  <a:moveTo>
                    <a:pt x="225" y="1"/>
                  </a:moveTo>
                  <a:cubicBezTo>
                    <a:pt x="167" y="1"/>
                    <a:pt x="111" y="26"/>
                    <a:pt x="71" y="75"/>
                  </a:cubicBezTo>
                  <a:cubicBezTo>
                    <a:pt x="0" y="155"/>
                    <a:pt x="9" y="280"/>
                    <a:pt x="98" y="361"/>
                  </a:cubicBezTo>
                  <a:cubicBezTo>
                    <a:pt x="143" y="396"/>
                    <a:pt x="1276" y="1342"/>
                    <a:pt x="3577" y="1378"/>
                  </a:cubicBezTo>
                  <a:cubicBezTo>
                    <a:pt x="3693" y="1378"/>
                    <a:pt x="3783" y="1288"/>
                    <a:pt x="3783" y="1172"/>
                  </a:cubicBezTo>
                  <a:cubicBezTo>
                    <a:pt x="3783" y="1065"/>
                    <a:pt x="3693" y="976"/>
                    <a:pt x="3586" y="967"/>
                  </a:cubicBezTo>
                  <a:cubicBezTo>
                    <a:pt x="1445" y="940"/>
                    <a:pt x="375" y="57"/>
                    <a:pt x="357" y="48"/>
                  </a:cubicBezTo>
                  <a:cubicBezTo>
                    <a:pt x="317" y="17"/>
                    <a:pt x="271"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76;p50">
              <a:extLst>
                <a:ext uri="{FF2B5EF4-FFF2-40B4-BE49-F238E27FC236}">
                  <a16:creationId xmlns:a16="http://schemas.microsoft.com/office/drawing/2014/main" id="{804E0615-7858-F2A0-7DFE-6639E4C2B5A7}"/>
                </a:ext>
              </a:extLst>
            </p:cNvPr>
            <p:cNvSpPr/>
            <p:nvPr/>
          </p:nvSpPr>
          <p:spPr>
            <a:xfrm>
              <a:off x="2529879" y="2653058"/>
              <a:ext cx="42638" cy="64018"/>
            </a:xfrm>
            <a:custGeom>
              <a:avLst/>
              <a:gdLst/>
              <a:ahLst/>
              <a:cxnLst/>
              <a:rect l="l" t="t" r="r" b="b"/>
              <a:pathLst>
                <a:path w="1384" h="2078" extrusionOk="0">
                  <a:moveTo>
                    <a:pt x="1154" y="1"/>
                  </a:moveTo>
                  <a:cubicBezTo>
                    <a:pt x="1099" y="1"/>
                    <a:pt x="1047" y="23"/>
                    <a:pt x="1009" y="70"/>
                  </a:cubicBezTo>
                  <a:cubicBezTo>
                    <a:pt x="973" y="106"/>
                    <a:pt x="197" y="971"/>
                    <a:pt x="19" y="1836"/>
                  </a:cubicBezTo>
                  <a:cubicBezTo>
                    <a:pt x="1" y="1952"/>
                    <a:pt x="72" y="2059"/>
                    <a:pt x="179" y="2077"/>
                  </a:cubicBezTo>
                  <a:lnTo>
                    <a:pt x="215" y="2077"/>
                  </a:lnTo>
                  <a:cubicBezTo>
                    <a:pt x="313" y="2077"/>
                    <a:pt x="394" y="2015"/>
                    <a:pt x="420" y="1916"/>
                  </a:cubicBezTo>
                  <a:cubicBezTo>
                    <a:pt x="572" y="1158"/>
                    <a:pt x="1295" y="346"/>
                    <a:pt x="1303" y="337"/>
                  </a:cubicBezTo>
                  <a:cubicBezTo>
                    <a:pt x="1384" y="257"/>
                    <a:pt x="1375" y="123"/>
                    <a:pt x="1295" y="52"/>
                  </a:cubicBezTo>
                  <a:cubicBezTo>
                    <a:pt x="1252" y="18"/>
                    <a:pt x="1202" y="1"/>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77;p50">
              <a:extLst>
                <a:ext uri="{FF2B5EF4-FFF2-40B4-BE49-F238E27FC236}">
                  <a16:creationId xmlns:a16="http://schemas.microsoft.com/office/drawing/2014/main" id="{750418A3-5150-8024-3D60-122C4F94C9F9}"/>
                </a:ext>
              </a:extLst>
            </p:cNvPr>
            <p:cNvSpPr/>
            <p:nvPr/>
          </p:nvSpPr>
          <p:spPr>
            <a:xfrm>
              <a:off x="2586228" y="2806548"/>
              <a:ext cx="158073" cy="47382"/>
            </a:xfrm>
            <a:custGeom>
              <a:avLst/>
              <a:gdLst/>
              <a:ahLst/>
              <a:cxnLst/>
              <a:rect l="l" t="t" r="r" b="b"/>
              <a:pathLst>
                <a:path w="5131" h="1538" extrusionOk="0">
                  <a:moveTo>
                    <a:pt x="229" y="0"/>
                  </a:moveTo>
                  <a:cubicBezTo>
                    <a:pt x="171" y="0"/>
                    <a:pt x="112" y="25"/>
                    <a:pt x="72" y="75"/>
                  </a:cubicBezTo>
                  <a:cubicBezTo>
                    <a:pt x="1" y="155"/>
                    <a:pt x="19" y="280"/>
                    <a:pt x="99" y="360"/>
                  </a:cubicBezTo>
                  <a:cubicBezTo>
                    <a:pt x="161" y="414"/>
                    <a:pt x="1544" y="1538"/>
                    <a:pt x="3908" y="1538"/>
                  </a:cubicBezTo>
                  <a:cubicBezTo>
                    <a:pt x="4238" y="1538"/>
                    <a:pt x="4577" y="1520"/>
                    <a:pt x="4943" y="1466"/>
                  </a:cubicBezTo>
                  <a:cubicBezTo>
                    <a:pt x="5050" y="1457"/>
                    <a:pt x="5130" y="1350"/>
                    <a:pt x="5113" y="1243"/>
                  </a:cubicBezTo>
                  <a:cubicBezTo>
                    <a:pt x="5104" y="1134"/>
                    <a:pt x="5008" y="1064"/>
                    <a:pt x="4908" y="1064"/>
                  </a:cubicBezTo>
                  <a:cubicBezTo>
                    <a:pt x="4902" y="1064"/>
                    <a:pt x="4896" y="1064"/>
                    <a:pt x="4890" y="1065"/>
                  </a:cubicBezTo>
                  <a:cubicBezTo>
                    <a:pt x="4547" y="1112"/>
                    <a:pt x="4222" y="1132"/>
                    <a:pt x="3914" y="1132"/>
                  </a:cubicBezTo>
                  <a:cubicBezTo>
                    <a:pt x="1691" y="1132"/>
                    <a:pt x="381" y="64"/>
                    <a:pt x="358" y="48"/>
                  </a:cubicBezTo>
                  <a:cubicBezTo>
                    <a:pt x="322" y="16"/>
                    <a:pt x="276"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78;p50">
              <a:extLst>
                <a:ext uri="{FF2B5EF4-FFF2-40B4-BE49-F238E27FC236}">
                  <a16:creationId xmlns:a16="http://schemas.microsoft.com/office/drawing/2014/main" id="{5E0F601D-92BB-1D4D-2575-9971543D9713}"/>
                </a:ext>
              </a:extLst>
            </p:cNvPr>
            <p:cNvSpPr/>
            <p:nvPr/>
          </p:nvSpPr>
          <p:spPr>
            <a:xfrm>
              <a:off x="2194031" y="2588143"/>
              <a:ext cx="187741" cy="185523"/>
            </a:xfrm>
            <a:custGeom>
              <a:avLst/>
              <a:gdLst/>
              <a:ahLst/>
              <a:cxnLst/>
              <a:rect l="l" t="t" r="r" b="b"/>
              <a:pathLst>
                <a:path w="6094" h="6022" extrusionOk="0">
                  <a:moveTo>
                    <a:pt x="2998" y="402"/>
                  </a:moveTo>
                  <a:cubicBezTo>
                    <a:pt x="4042" y="402"/>
                    <a:pt x="5041" y="1062"/>
                    <a:pt x="5433" y="2132"/>
                  </a:cubicBezTo>
                  <a:cubicBezTo>
                    <a:pt x="5674" y="2783"/>
                    <a:pt x="5656" y="3497"/>
                    <a:pt x="5380" y="4122"/>
                  </a:cubicBezTo>
                  <a:cubicBezTo>
                    <a:pt x="5094" y="4755"/>
                    <a:pt x="4595" y="5228"/>
                    <a:pt x="3952" y="5469"/>
                  </a:cubicBezTo>
                  <a:cubicBezTo>
                    <a:pt x="3676" y="5570"/>
                    <a:pt x="3389" y="5620"/>
                    <a:pt x="3102" y="5620"/>
                  </a:cubicBezTo>
                  <a:cubicBezTo>
                    <a:pt x="2731" y="5620"/>
                    <a:pt x="2360" y="5536"/>
                    <a:pt x="2008" y="5371"/>
                  </a:cubicBezTo>
                  <a:cubicBezTo>
                    <a:pt x="1383" y="5076"/>
                    <a:pt x="910" y="4550"/>
                    <a:pt x="661" y="3899"/>
                  </a:cubicBezTo>
                  <a:cubicBezTo>
                    <a:pt x="420" y="3238"/>
                    <a:pt x="438" y="2525"/>
                    <a:pt x="723" y="1900"/>
                  </a:cubicBezTo>
                  <a:cubicBezTo>
                    <a:pt x="1000" y="1267"/>
                    <a:pt x="1499" y="794"/>
                    <a:pt x="2142" y="553"/>
                  </a:cubicBezTo>
                  <a:cubicBezTo>
                    <a:pt x="2418" y="455"/>
                    <a:pt x="2712" y="402"/>
                    <a:pt x="2998" y="402"/>
                  </a:cubicBezTo>
                  <a:close/>
                  <a:moveTo>
                    <a:pt x="2996" y="0"/>
                  </a:moveTo>
                  <a:cubicBezTo>
                    <a:pt x="2664" y="0"/>
                    <a:pt x="2327" y="58"/>
                    <a:pt x="1999" y="179"/>
                  </a:cubicBezTo>
                  <a:cubicBezTo>
                    <a:pt x="1258" y="455"/>
                    <a:pt x="678" y="1008"/>
                    <a:pt x="348" y="1731"/>
                  </a:cubicBezTo>
                  <a:cubicBezTo>
                    <a:pt x="27" y="2462"/>
                    <a:pt x="0" y="3283"/>
                    <a:pt x="286" y="4032"/>
                  </a:cubicBezTo>
                  <a:cubicBezTo>
                    <a:pt x="562" y="4791"/>
                    <a:pt x="1116" y="5397"/>
                    <a:pt x="1829" y="5736"/>
                  </a:cubicBezTo>
                  <a:cubicBezTo>
                    <a:pt x="2240" y="5933"/>
                    <a:pt x="2668" y="6022"/>
                    <a:pt x="3096" y="6022"/>
                  </a:cubicBezTo>
                  <a:cubicBezTo>
                    <a:pt x="3435" y="6022"/>
                    <a:pt x="3774" y="5968"/>
                    <a:pt x="4095" y="5843"/>
                  </a:cubicBezTo>
                  <a:cubicBezTo>
                    <a:pt x="4836" y="5576"/>
                    <a:pt x="5424" y="5023"/>
                    <a:pt x="5746" y="4291"/>
                  </a:cubicBezTo>
                  <a:cubicBezTo>
                    <a:pt x="6067" y="3560"/>
                    <a:pt x="6094" y="2748"/>
                    <a:pt x="5817" y="1990"/>
                  </a:cubicBezTo>
                  <a:cubicBezTo>
                    <a:pt x="5362" y="764"/>
                    <a:pt x="4209" y="0"/>
                    <a:pt x="2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79;p50">
              <a:extLst>
                <a:ext uri="{FF2B5EF4-FFF2-40B4-BE49-F238E27FC236}">
                  <a16:creationId xmlns:a16="http://schemas.microsoft.com/office/drawing/2014/main" id="{32A02571-94DF-9448-8429-D0111F9685E9}"/>
                </a:ext>
              </a:extLst>
            </p:cNvPr>
            <p:cNvSpPr/>
            <p:nvPr/>
          </p:nvSpPr>
          <p:spPr>
            <a:xfrm>
              <a:off x="2288861" y="2636698"/>
              <a:ext cx="55269" cy="52342"/>
            </a:xfrm>
            <a:custGeom>
              <a:avLst/>
              <a:gdLst/>
              <a:ahLst/>
              <a:cxnLst/>
              <a:rect l="l" t="t" r="r" b="b"/>
              <a:pathLst>
                <a:path w="1794" h="1699" extrusionOk="0">
                  <a:moveTo>
                    <a:pt x="924" y="407"/>
                  </a:moveTo>
                  <a:cubicBezTo>
                    <a:pt x="1101" y="407"/>
                    <a:pt x="1268" y="524"/>
                    <a:pt x="1338" y="708"/>
                  </a:cubicBezTo>
                  <a:cubicBezTo>
                    <a:pt x="1383" y="815"/>
                    <a:pt x="1374" y="940"/>
                    <a:pt x="1329" y="1047"/>
                  </a:cubicBezTo>
                  <a:cubicBezTo>
                    <a:pt x="1285" y="1154"/>
                    <a:pt x="1205" y="1234"/>
                    <a:pt x="1098" y="1270"/>
                  </a:cubicBezTo>
                  <a:cubicBezTo>
                    <a:pt x="1049" y="1286"/>
                    <a:pt x="1001" y="1295"/>
                    <a:pt x="954" y="1295"/>
                  </a:cubicBezTo>
                  <a:cubicBezTo>
                    <a:pt x="896" y="1295"/>
                    <a:pt x="839" y="1282"/>
                    <a:pt x="785" y="1252"/>
                  </a:cubicBezTo>
                  <a:cubicBezTo>
                    <a:pt x="669" y="1207"/>
                    <a:pt x="589" y="1109"/>
                    <a:pt x="544" y="993"/>
                  </a:cubicBezTo>
                  <a:cubicBezTo>
                    <a:pt x="455" y="761"/>
                    <a:pt x="562" y="512"/>
                    <a:pt x="785" y="431"/>
                  </a:cubicBezTo>
                  <a:cubicBezTo>
                    <a:pt x="831" y="415"/>
                    <a:pt x="878" y="407"/>
                    <a:pt x="924" y="407"/>
                  </a:cubicBezTo>
                  <a:close/>
                  <a:moveTo>
                    <a:pt x="918" y="0"/>
                  </a:moveTo>
                  <a:cubicBezTo>
                    <a:pt x="826" y="0"/>
                    <a:pt x="733" y="16"/>
                    <a:pt x="643" y="48"/>
                  </a:cubicBezTo>
                  <a:cubicBezTo>
                    <a:pt x="214" y="208"/>
                    <a:pt x="0" y="699"/>
                    <a:pt x="161" y="1136"/>
                  </a:cubicBezTo>
                  <a:cubicBezTo>
                    <a:pt x="250" y="1359"/>
                    <a:pt x="402" y="1529"/>
                    <a:pt x="616" y="1627"/>
                  </a:cubicBezTo>
                  <a:cubicBezTo>
                    <a:pt x="723" y="1671"/>
                    <a:pt x="839" y="1698"/>
                    <a:pt x="955" y="1698"/>
                  </a:cubicBezTo>
                  <a:cubicBezTo>
                    <a:pt x="1053" y="1698"/>
                    <a:pt x="1142" y="1680"/>
                    <a:pt x="1240" y="1654"/>
                  </a:cubicBezTo>
                  <a:cubicBezTo>
                    <a:pt x="1445" y="1573"/>
                    <a:pt x="1606" y="1413"/>
                    <a:pt x="1704" y="1207"/>
                  </a:cubicBezTo>
                  <a:cubicBezTo>
                    <a:pt x="1793" y="1002"/>
                    <a:pt x="1793" y="779"/>
                    <a:pt x="1713" y="565"/>
                  </a:cubicBezTo>
                  <a:cubicBezTo>
                    <a:pt x="1586" y="213"/>
                    <a:pt x="1260"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80;p50">
              <a:extLst>
                <a:ext uri="{FF2B5EF4-FFF2-40B4-BE49-F238E27FC236}">
                  <a16:creationId xmlns:a16="http://schemas.microsoft.com/office/drawing/2014/main" id="{74240AE9-CD54-D4A9-69CB-DBE30EA8F3D8}"/>
                </a:ext>
              </a:extLst>
            </p:cNvPr>
            <p:cNvSpPr/>
            <p:nvPr/>
          </p:nvSpPr>
          <p:spPr>
            <a:xfrm>
              <a:off x="2266309" y="2701428"/>
              <a:ext cx="46489" cy="44486"/>
            </a:xfrm>
            <a:custGeom>
              <a:avLst/>
              <a:gdLst/>
              <a:ahLst/>
              <a:cxnLst/>
              <a:rect l="l" t="t" r="r" b="b"/>
              <a:pathLst>
                <a:path w="1509" h="1444" extrusionOk="0">
                  <a:moveTo>
                    <a:pt x="760" y="406"/>
                  </a:moveTo>
                  <a:cubicBezTo>
                    <a:pt x="892" y="406"/>
                    <a:pt x="1014" y="483"/>
                    <a:pt x="1062" y="614"/>
                  </a:cubicBezTo>
                  <a:cubicBezTo>
                    <a:pt x="1089" y="685"/>
                    <a:pt x="1089" y="775"/>
                    <a:pt x="1053" y="855"/>
                  </a:cubicBezTo>
                  <a:cubicBezTo>
                    <a:pt x="1009" y="935"/>
                    <a:pt x="946" y="989"/>
                    <a:pt x="866" y="1024"/>
                  </a:cubicBezTo>
                  <a:cubicBezTo>
                    <a:pt x="829" y="1037"/>
                    <a:pt x="790" y="1044"/>
                    <a:pt x="750" y="1044"/>
                  </a:cubicBezTo>
                  <a:cubicBezTo>
                    <a:pt x="705" y="1044"/>
                    <a:pt x="659" y="1035"/>
                    <a:pt x="616" y="1016"/>
                  </a:cubicBezTo>
                  <a:cubicBezTo>
                    <a:pt x="536" y="980"/>
                    <a:pt x="474" y="917"/>
                    <a:pt x="447" y="837"/>
                  </a:cubicBezTo>
                  <a:cubicBezTo>
                    <a:pt x="420" y="757"/>
                    <a:pt x="420" y="668"/>
                    <a:pt x="456" y="596"/>
                  </a:cubicBezTo>
                  <a:cubicBezTo>
                    <a:pt x="491" y="516"/>
                    <a:pt x="563" y="454"/>
                    <a:pt x="643" y="427"/>
                  </a:cubicBezTo>
                  <a:cubicBezTo>
                    <a:pt x="682" y="413"/>
                    <a:pt x="721" y="406"/>
                    <a:pt x="760" y="406"/>
                  </a:cubicBezTo>
                  <a:close/>
                  <a:moveTo>
                    <a:pt x="753" y="0"/>
                  </a:moveTo>
                  <a:cubicBezTo>
                    <a:pt x="669" y="0"/>
                    <a:pt x="584" y="14"/>
                    <a:pt x="500" y="43"/>
                  </a:cubicBezTo>
                  <a:cubicBezTo>
                    <a:pt x="322" y="115"/>
                    <a:pt x="170" y="248"/>
                    <a:pt x="90" y="418"/>
                  </a:cubicBezTo>
                  <a:cubicBezTo>
                    <a:pt x="10" y="596"/>
                    <a:pt x="1" y="793"/>
                    <a:pt x="72" y="980"/>
                  </a:cubicBezTo>
                  <a:cubicBezTo>
                    <a:pt x="135" y="1158"/>
                    <a:pt x="268" y="1301"/>
                    <a:pt x="447" y="1381"/>
                  </a:cubicBezTo>
                  <a:cubicBezTo>
                    <a:pt x="545" y="1426"/>
                    <a:pt x="643" y="1444"/>
                    <a:pt x="750" y="1444"/>
                  </a:cubicBezTo>
                  <a:cubicBezTo>
                    <a:pt x="830" y="1444"/>
                    <a:pt x="920" y="1435"/>
                    <a:pt x="1009" y="1399"/>
                  </a:cubicBezTo>
                  <a:cubicBezTo>
                    <a:pt x="1187" y="1337"/>
                    <a:pt x="1330" y="1203"/>
                    <a:pt x="1419" y="1024"/>
                  </a:cubicBezTo>
                  <a:cubicBezTo>
                    <a:pt x="1499" y="846"/>
                    <a:pt x="1508" y="650"/>
                    <a:pt x="1437" y="471"/>
                  </a:cubicBezTo>
                  <a:cubicBezTo>
                    <a:pt x="1332" y="178"/>
                    <a:pt x="1053"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81;p50">
              <a:extLst>
                <a:ext uri="{FF2B5EF4-FFF2-40B4-BE49-F238E27FC236}">
                  <a16:creationId xmlns:a16="http://schemas.microsoft.com/office/drawing/2014/main" id="{5BE3EFEA-6394-B8FA-7A9E-74C1B3E47664}"/>
                </a:ext>
              </a:extLst>
            </p:cNvPr>
            <p:cNvSpPr/>
            <p:nvPr/>
          </p:nvSpPr>
          <p:spPr>
            <a:xfrm>
              <a:off x="2225641" y="2638485"/>
              <a:ext cx="55546" cy="51633"/>
            </a:xfrm>
            <a:custGeom>
              <a:avLst/>
              <a:gdLst/>
              <a:ahLst/>
              <a:cxnLst/>
              <a:rect l="l" t="t" r="r" b="b"/>
              <a:pathLst>
                <a:path w="1803" h="1676" extrusionOk="0">
                  <a:moveTo>
                    <a:pt x="857" y="409"/>
                  </a:moveTo>
                  <a:cubicBezTo>
                    <a:pt x="1035" y="409"/>
                    <a:pt x="1205" y="516"/>
                    <a:pt x="1267" y="695"/>
                  </a:cubicBezTo>
                  <a:cubicBezTo>
                    <a:pt x="1347" y="918"/>
                    <a:pt x="1240" y="1167"/>
                    <a:pt x="1017" y="1248"/>
                  </a:cubicBezTo>
                  <a:cubicBezTo>
                    <a:pt x="969" y="1265"/>
                    <a:pt x="920" y="1273"/>
                    <a:pt x="872" y="1273"/>
                  </a:cubicBezTo>
                  <a:cubicBezTo>
                    <a:pt x="695" y="1273"/>
                    <a:pt x="527" y="1164"/>
                    <a:pt x="464" y="989"/>
                  </a:cubicBezTo>
                  <a:cubicBezTo>
                    <a:pt x="420" y="882"/>
                    <a:pt x="429" y="766"/>
                    <a:pt x="473" y="659"/>
                  </a:cubicBezTo>
                  <a:cubicBezTo>
                    <a:pt x="518" y="552"/>
                    <a:pt x="607" y="471"/>
                    <a:pt x="714" y="436"/>
                  </a:cubicBezTo>
                  <a:cubicBezTo>
                    <a:pt x="759" y="418"/>
                    <a:pt x="812" y="409"/>
                    <a:pt x="857" y="409"/>
                  </a:cubicBezTo>
                  <a:close/>
                  <a:moveTo>
                    <a:pt x="858" y="0"/>
                  </a:moveTo>
                  <a:cubicBezTo>
                    <a:pt x="762" y="0"/>
                    <a:pt x="666" y="17"/>
                    <a:pt x="571" y="52"/>
                  </a:cubicBezTo>
                  <a:cubicBezTo>
                    <a:pt x="366" y="132"/>
                    <a:pt x="197" y="284"/>
                    <a:pt x="107" y="489"/>
                  </a:cubicBezTo>
                  <a:cubicBezTo>
                    <a:pt x="9" y="695"/>
                    <a:pt x="0" y="918"/>
                    <a:pt x="81" y="1132"/>
                  </a:cubicBezTo>
                  <a:cubicBezTo>
                    <a:pt x="206" y="1471"/>
                    <a:pt x="527" y="1676"/>
                    <a:pt x="866" y="1676"/>
                  </a:cubicBezTo>
                  <a:cubicBezTo>
                    <a:pt x="964" y="1676"/>
                    <a:pt x="1062" y="1667"/>
                    <a:pt x="1151" y="1631"/>
                  </a:cubicBezTo>
                  <a:cubicBezTo>
                    <a:pt x="1588" y="1471"/>
                    <a:pt x="1802" y="989"/>
                    <a:pt x="1642" y="552"/>
                  </a:cubicBezTo>
                  <a:cubicBezTo>
                    <a:pt x="1517" y="211"/>
                    <a:pt x="1196"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82;p50">
              <a:extLst>
                <a:ext uri="{FF2B5EF4-FFF2-40B4-BE49-F238E27FC236}">
                  <a16:creationId xmlns:a16="http://schemas.microsoft.com/office/drawing/2014/main" id="{601BF608-FE5C-41D8-9546-62AF7809910F}"/>
                </a:ext>
              </a:extLst>
            </p:cNvPr>
            <p:cNvSpPr/>
            <p:nvPr/>
          </p:nvSpPr>
          <p:spPr>
            <a:xfrm>
              <a:off x="2926759" y="2607029"/>
              <a:ext cx="144333" cy="134506"/>
            </a:xfrm>
            <a:custGeom>
              <a:avLst/>
              <a:gdLst/>
              <a:ahLst/>
              <a:cxnLst/>
              <a:rect l="l" t="t" r="r" b="b"/>
              <a:pathLst>
                <a:path w="4685" h="4366" extrusionOk="0">
                  <a:moveTo>
                    <a:pt x="2217" y="403"/>
                  </a:moveTo>
                  <a:cubicBezTo>
                    <a:pt x="2937" y="403"/>
                    <a:pt x="3618" y="854"/>
                    <a:pt x="3891" y="1573"/>
                  </a:cubicBezTo>
                  <a:cubicBezTo>
                    <a:pt x="4230" y="2492"/>
                    <a:pt x="3766" y="3509"/>
                    <a:pt x="2856" y="3848"/>
                  </a:cubicBezTo>
                  <a:cubicBezTo>
                    <a:pt x="2657" y="3923"/>
                    <a:pt x="2453" y="3960"/>
                    <a:pt x="2250" y="3960"/>
                  </a:cubicBezTo>
                  <a:cubicBezTo>
                    <a:pt x="1997" y="3960"/>
                    <a:pt x="1746" y="3903"/>
                    <a:pt x="1509" y="3794"/>
                  </a:cubicBezTo>
                  <a:cubicBezTo>
                    <a:pt x="1071" y="3598"/>
                    <a:pt x="750" y="3241"/>
                    <a:pt x="581" y="2795"/>
                  </a:cubicBezTo>
                  <a:cubicBezTo>
                    <a:pt x="420" y="2349"/>
                    <a:pt x="438" y="1867"/>
                    <a:pt x="634" y="1430"/>
                  </a:cubicBezTo>
                  <a:cubicBezTo>
                    <a:pt x="822" y="1002"/>
                    <a:pt x="1179" y="681"/>
                    <a:pt x="1616" y="511"/>
                  </a:cubicBezTo>
                  <a:cubicBezTo>
                    <a:pt x="1814" y="437"/>
                    <a:pt x="2017" y="403"/>
                    <a:pt x="2217" y="403"/>
                  </a:cubicBezTo>
                  <a:close/>
                  <a:moveTo>
                    <a:pt x="2225" y="0"/>
                  </a:moveTo>
                  <a:cubicBezTo>
                    <a:pt x="1975" y="0"/>
                    <a:pt x="1721" y="44"/>
                    <a:pt x="1473" y="136"/>
                  </a:cubicBezTo>
                  <a:cubicBezTo>
                    <a:pt x="938" y="333"/>
                    <a:pt x="501" y="734"/>
                    <a:pt x="260" y="1269"/>
                  </a:cubicBezTo>
                  <a:cubicBezTo>
                    <a:pt x="19" y="1796"/>
                    <a:pt x="1" y="2385"/>
                    <a:pt x="206" y="2938"/>
                  </a:cubicBezTo>
                  <a:cubicBezTo>
                    <a:pt x="402" y="3482"/>
                    <a:pt x="804" y="3919"/>
                    <a:pt x="1330" y="4160"/>
                  </a:cubicBezTo>
                  <a:cubicBezTo>
                    <a:pt x="1625" y="4294"/>
                    <a:pt x="1937" y="4365"/>
                    <a:pt x="2249" y="4365"/>
                  </a:cubicBezTo>
                  <a:cubicBezTo>
                    <a:pt x="2499" y="4365"/>
                    <a:pt x="2749" y="4320"/>
                    <a:pt x="2990" y="4231"/>
                  </a:cubicBezTo>
                  <a:cubicBezTo>
                    <a:pt x="4114" y="3812"/>
                    <a:pt x="4685" y="2563"/>
                    <a:pt x="4265" y="1430"/>
                  </a:cubicBezTo>
                  <a:cubicBezTo>
                    <a:pt x="3938" y="547"/>
                    <a:pt x="3108" y="0"/>
                    <a:pt x="2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83;p50">
              <a:extLst>
                <a:ext uri="{FF2B5EF4-FFF2-40B4-BE49-F238E27FC236}">
                  <a16:creationId xmlns:a16="http://schemas.microsoft.com/office/drawing/2014/main" id="{AF086B72-AAFF-48C4-A662-D161D0E605CD}"/>
                </a:ext>
              </a:extLst>
            </p:cNvPr>
            <p:cNvSpPr/>
            <p:nvPr/>
          </p:nvSpPr>
          <p:spPr>
            <a:xfrm>
              <a:off x="2998235" y="2667938"/>
              <a:ext cx="41529" cy="39218"/>
            </a:xfrm>
            <a:custGeom>
              <a:avLst/>
              <a:gdLst/>
              <a:ahLst/>
              <a:cxnLst/>
              <a:rect l="l" t="t" r="r" b="b"/>
              <a:pathLst>
                <a:path w="1348" h="1273" extrusionOk="0">
                  <a:moveTo>
                    <a:pt x="686" y="407"/>
                  </a:moveTo>
                  <a:cubicBezTo>
                    <a:pt x="719" y="407"/>
                    <a:pt x="752" y="414"/>
                    <a:pt x="785" y="425"/>
                  </a:cubicBezTo>
                  <a:cubicBezTo>
                    <a:pt x="839" y="452"/>
                    <a:pt x="884" y="506"/>
                    <a:pt x="910" y="559"/>
                  </a:cubicBezTo>
                  <a:cubicBezTo>
                    <a:pt x="928" y="622"/>
                    <a:pt x="928" y="693"/>
                    <a:pt x="901" y="747"/>
                  </a:cubicBezTo>
                  <a:cubicBezTo>
                    <a:pt x="875" y="800"/>
                    <a:pt x="839" y="836"/>
                    <a:pt x="785" y="854"/>
                  </a:cubicBezTo>
                  <a:cubicBezTo>
                    <a:pt x="764" y="863"/>
                    <a:pt x="741" y="867"/>
                    <a:pt x="718" y="867"/>
                  </a:cubicBezTo>
                  <a:cubicBezTo>
                    <a:pt x="631" y="867"/>
                    <a:pt x="544" y="803"/>
                    <a:pt x="509" y="711"/>
                  </a:cubicBezTo>
                  <a:cubicBezTo>
                    <a:pt x="464" y="595"/>
                    <a:pt x="518" y="461"/>
                    <a:pt x="625" y="416"/>
                  </a:cubicBezTo>
                  <a:cubicBezTo>
                    <a:pt x="645" y="410"/>
                    <a:pt x="666" y="407"/>
                    <a:pt x="686" y="407"/>
                  </a:cubicBezTo>
                  <a:close/>
                  <a:moveTo>
                    <a:pt x="696" y="1"/>
                  </a:moveTo>
                  <a:cubicBezTo>
                    <a:pt x="624" y="1"/>
                    <a:pt x="552" y="14"/>
                    <a:pt x="482" y="42"/>
                  </a:cubicBezTo>
                  <a:cubicBezTo>
                    <a:pt x="161" y="158"/>
                    <a:pt x="0" y="524"/>
                    <a:pt x="125" y="854"/>
                  </a:cubicBezTo>
                  <a:cubicBezTo>
                    <a:pt x="223" y="1112"/>
                    <a:pt x="464" y="1273"/>
                    <a:pt x="714" y="1273"/>
                  </a:cubicBezTo>
                  <a:cubicBezTo>
                    <a:pt x="785" y="1273"/>
                    <a:pt x="857" y="1255"/>
                    <a:pt x="928" y="1237"/>
                  </a:cubicBezTo>
                  <a:cubicBezTo>
                    <a:pt x="1080" y="1175"/>
                    <a:pt x="1205" y="1068"/>
                    <a:pt x="1267" y="916"/>
                  </a:cubicBezTo>
                  <a:cubicBezTo>
                    <a:pt x="1339" y="755"/>
                    <a:pt x="1348" y="586"/>
                    <a:pt x="1285" y="425"/>
                  </a:cubicBezTo>
                  <a:cubicBezTo>
                    <a:pt x="1232" y="265"/>
                    <a:pt x="1116" y="140"/>
                    <a:pt x="964" y="69"/>
                  </a:cubicBezTo>
                  <a:cubicBezTo>
                    <a:pt x="879" y="23"/>
                    <a:pt x="788"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84;p50">
              <a:extLst>
                <a:ext uri="{FF2B5EF4-FFF2-40B4-BE49-F238E27FC236}">
                  <a16:creationId xmlns:a16="http://schemas.microsoft.com/office/drawing/2014/main" id="{1056A512-E068-1400-DEC8-944FFD6DAECF}"/>
                </a:ext>
              </a:extLst>
            </p:cNvPr>
            <p:cNvSpPr/>
            <p:nvPr/>
          </p:nvSpPr>
          <p:spPr>
            <a:xfrm>
              <a:off x="2969367" y="2624221"/>
              <a:ext cx="44548" cy="41159"/>
            </a:xfrm>
            <a:custGeom>
              <a:avLst/>
              <a:gdLst/>
              <a:ahLst/>
              <a:cxnLst/>
              <a:rect l="l" t="t" r="r" b="b"/>
              <a:pathLst>
                <a:path w="1446" h="1336" extrusionOk="0">
                  <a:moveTo>
                    <a:pt x="759" y="399"/>
                  </a:moveTo>
                  <a:cubicBezTo>
                    <a:pt x="795" y="399"/>
                    <a:pt x="830" y="408"/>
                    <a:pt x="866" y="426"/>
                  </a:cubicBezTo>
                  <a:cubicBezTo>
                    <a:pt x="929" y="453"/>
                    <a:pt x="982" y="506"/>
                    <a:pt x="1009" y="578"/>
                  </a:cubicBezTo>
                  <a:cubicBezTo>
                    <a:pt x="1027" y="640"/>
                    <a:pt x="1027" y="711"/>
                    <a:pt x="1000" y="774"/>
                  </a:cubicBezTo>
                  <a:cubicBezTo>
                    <a:pt x="964" y="836"/>
                    <a:pt x="911" y="890"/>
                    <a:pt x="848" y="917"/>
                  </a:cubicBezTo>
                  <a:cubicBezTo>
                    <a:pt x="816" y="925"/>
                    <a:pt x="784" y="929"/>
                    <a:pt x="753" y="929"/>
                  </a:cubicBezTo>
                  <a:cubicBezTo>
                    <a:pt x="715" y="929"/>
                    <a:pt x="677" y="922"/>
                    <a:pt x="643" y="908"/>
                  </a:cubicBezTo>
                  <a:cubicBezTo>
                    <a:pt x="581" y="881"/>
                    <a:pt x="527" y="827"/>
                    <a:pt x="509" y="756"/>
                  </a:cubicBezTo>
                  <a:cubicBezTo>
                    <a:pt x="456" y="622"/>
                    <a:pt x="527" y="471"/>
                    <a:pt x="661" y="417"/>
                  </a:cubicBezTo>
                  <a:cubicBezTo>
                    <a:pt x="697" y="408"/>
                    <a:pt x="723" y="399"/>
                    <a:pt x="759" y="399"/>
                  </a:cubicBezTo>
                  <a:close/>
                  <a:moveTo>
                    <a:pt x="755" y="1"/>
                  </a:moveTo>
                  <a:cubicBezTo>
                    <a:pt x="677" y="1"/>
                    <a:pt x="599" y="14"/>
                    <a:pt x="527" y="42"/>
                  </a:cubicBezTo>
                  <a:cubicBezTo>
                    <a:pt x="179" y="167"/>
                    <a:pt x="1" y="551"/>
                    <a:pt x="126" y="899"/>
                  </a:cubicBezTo>
                  <a:cubicBezTo>
                    <a:pt x="188" y="1068"/>
                    <a:pt x="313" y="1202"/>
                    <a:pt x="474" y="1273"/>
                  </a:cubicBezTo>
                  <a:cubicBezTo>
                    <a:pt x="563" y="1318"/>
                    <a:pt x="661" y="1336"/>
                    <a:pt x="750" y="1336"/>
                  </a:cubicBezTo>
                  <a:cubicBezTo>
                    <a:pt x="830" y="1336"/>
                    <a:pt x="911" y="1318"/>
                    <a:pt x="991" y="1291"/>
                  </a:cubicBezTo>
                  <a:cubicBezTo>
                    <a:pt x="1152" y="1229"/>
                    <a:pt x="1285" y="1104"/>
                    <a:pt x="1366" y="943"/>
                  </a:cubicBezTo>
                  <a:cubicBezTo>
                    <a:pt x="1437" y="783"/>
                    <a:pt x="1446" y="604"/>
                    <a:pt x="1383" y="435"/>
                  </a:cubicBezTo>
                  <a:cubicBezTo>
                    <a:pt x="1321" y="265"/>
                    <a:pt x="1196" y="132"/>
                    <a:pt x="1036" y="60"/>
                  </a:cubicBezTo>
                  <a:cubicBezTo>
                    <a:pt x="947" y="21"/>
                    <a:pt x="851" y="1"/>
                    <a:pt x="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85;p50">
              <a:extLst>
                <a:ext uri="{FF2B5EF4-FFF2-40B4-BE49-F238E27FC236}">
                  <a16:creationId xmlns:a16="http://schemas.microsoft.com/office/drawing/2014/main" id="{791BC83C-8133-9652-4B0A-AB1D3C42F1E3}"/>
                </a:ext>
              </a:extLst>
            </p:cNvPr>
            <p:cNvSpPr/>
            <p:nvPr/>
          </p:nvSpPr>
          <p:spPr>
            <a:xfrm>
              <a:off x="2952053" y="2674439"/>
              <a:ext cx="41529" cy="39588"/>
            </a:xfrm>
            <a:custGeom>
              <a:avLst/>
              <a:gdLst/>
              <a:ahLst/>
              <a:cxnLst/>
              <a:rect l="l" t="t" r="r" b="b"/>
              <a:pathLst>
                <a:path w="1348" h="1285" extrusionOk="0">
                  <a:moveTo>
                    <a:pt x="679" y="402"/>
                  </a:moveTo>
                  <a:cubicBezTo>
                    <a:pt x="714" y="402"/>
                    <a:pt x="750" y="411"/>
                    <a:pt x="786" y="429"/>
                  </a:cubicBezTo>
                  <a:cubicBezTo>
                    <a:pt x="839" y="455"/>
                    <a:pt x="884" y="500"/>
                    <a:pt x="911" y="553"/>
                  </a:cubicBezTo>
                  <a:cubicBezTo>
                    <a:pt x="928" y="616"/>
                    <a:pt x="928" y="678"/>
                    <a:pt x="902" y="732"/>
                  </a:cubicBezTo>
                  <a:cubicBezTo>
                    <a:pt x="875" y="794"/>
                    <a:pt x="821" y="839"/>
                    <a:pt x="759" y="866"/>
                  </a:cubicBezTo>
                  <a:cubicBezTo>
                    <a:pt x="727" y="874"/>
                    <a:pt x="697" y="878"/>
                    <a:pt x="667" y="878"/>
                  </a:cubicBezTo>
                  <a:cubicBezTo>
                    <a:pt x="631" y="878"/>
                    <a:pt x="597" y="871"/>
                    <a:pt x="563" y="857"/>
                  </a:cubicBezTo>
                  <a:cubicBezTo>
                    <a:pt x="509" y="830"/>
                    <a:pt x="465" y="785"/>
                    <a:pt x="438" y="732"/>
                  </a:cubicBezTo>
                  <a:cubicBezTo>
                    <a:pt x="420" y="669"/>
                    <a:pt x="420" y="607"/>
                    <a:pt x="447" y="553"/>
                  </a:cubicBezTo>
                  <a:cubicBezTo>
                    <a:pt x="474" y="491"/>
                    <a:pt x="527" y="446"/>
                    <a:pt x="589" y="420"/>
                  </a:cubicBezTo>
                  <a:cubicBezTo>
                    <a:pt x="616" y="411"/>
                    <a:pt x="652" y="402"/>
                    <a:pt x="679" y="402"/>
                  </a:cubicBezTo>
                  <a:close/>
                  <a:moveTo>
                    <a:pt x="688" y="0"/>
                  </a:moveTo>
                  <a:cubicBezTo>
                    <a:pt x="608" y="0"/>
                    <a:pt x="526" y="16"/>
                    <a:pt x="447" y="45"/>
                  </a:cubicBezTo>
                  <a:cubicBezTo>
                    <a:pt x="286" y="98"/>
                    <a:pt x="152" y="223"/>
                    <a:pt x="81" y="384"/>
                  </a:cubicBezTo>
                  <a:cubicBezTo>
                    <a:pt x="10" y="536"/>
                    <a:pt x="1" y="714"/>
                    <a:pt x="63" y="866"/>
                  </a:cubicBezTo>
                  <a:cubicBezTo>
                    <a:pt x="117" y="1035"/>
                    <a:pt x="242" y="1160"/>
                    <a:pt x="402" y="1231"/>
                  </a:cubicBezTo>
                  <a:cubicBezTo>
                    <a:pt x="482" y="1267"/>
                    <a:pt x="572" y="1285"/>
                    <a:pt x="661" y="1285"/>
                  </a:cubicBezTo>
                  <a:cubicBezTo>
                    <a:pt x="741" y="1285"/>
                    <a:pt x="821" y="1267"/>
                    <a:pt x="893" y="1240"/>
                  </a:cubicBezTo>
                  <a:cubicBezTo>
                    <a:pt x="1062" y="1178"/>
                    <a:pt x="1196" y="1062"/>
                    <a:pt x="1267" y="901"/>
                  </a:cubicBezTo>
                  <a:cubicBezTo>
                    <a:pt x="1339" y="750"/>
                    <a:pt x="1348" y="571"/>
                    <a:pt x="1285" y="420"/>
                  </a:cubicBezTo>
                  <a:cubicBezTo>
                    <a:pt x="1232" y="259"/>
                    <a:pt x="1107" y="134"/>
                    <a:pt x="955" y="63"/>
                  </a:cubicBezTo>
                  <a:cubicBezTo>
                    <a:pt x="870" y="20"/>
                    <a:pt x="780" y="0"/>
                    <a:pt x="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86;p50">
              <a:extLst>
                <a:ext uri="{FF2B5EF4-FFF2-40B4-BE49-F238E27FC236}">
                  <a16:creationId xmlns:a16="http://schemas.microsoft.com/office/drawing/2014/main" id="{F56FAFD8-04C3-8CF8-B5C1-C702C9F775F2}"/>
                </a:ext>
              </a:extLst>
            </p:cNvPr>
            <p:cNvSpPr/>
            <p:nvPr/>
          </p:nvSpPr>
          <p:spPr>
            <a:xfrm>
              <a:off x="2786609" y="2721115"/>
              <a:ext cx="153391" cy="136385"/>
            </a:xfrm>
            <a:custGeom>
              <a:avLst/>
              <a:gdLst/>
              <a:ahLst/>
              <a:cxnLst/>
              <a:rect l="l" t="t" r="r" b="b"/>
              <a:pathLst>
                <a:path w="4979" h="4427" extrusionOk="0">
                  <a:moveTo>
                    <a:pt x="2476" y="402"/>
                  </a:moveTo>
                  <a:cubicBezTo>
                    <a:pt x="3209" y="402"/>
                    <a:pt x="3903" y="856"/>
                    <a:pt x="4175" y="1590"/>
                  </a:cubicBezTo>
                  <a:cubicBezTo>
                    <a:pt x="4523" y="2527"/>
                    <a:pt x="4050" y="3570"/>
                    <a:pt x="3123" y="3918"/>
                  </a:cubicBezTo>
                  <a:cubicBezTo>
                    <a:pt x="2921" y="3992"/>
                    <a:pt x="2714" y="4027"/>
                    <a:pt x="2510" y="4027"/>
                  </a:cubicBezTo>
                  <a:cubicBezTo>
                    <a:pt x="1775" y="4027"/>
                    <a:pt x="1076" y="3572"/>
                    <a:pt x="803" y="2839"/>
                  </a:cubicBezTo>
                  <a:cubicBezTo>
                    <a:pt x="455" y="1902"/>
                    <a:pt x="928" y="858"/>
                    <a:pt x="1865" y="510"/>
                  </a:cubicBezTo>
                  <a:cubicBezTo>
                    <a:pt x="2066" y="437"/>
                    <a:pt x="2272" y="402"/>
                    <a:pt x="2476" y="402"/>
                  </a:cubicBezTo>
                  <a:close/>
                  <a:moveTo>
                    <a:pt x="2476" y="0"/>
                  </a:moveTo>
                  <a:cubicBezTo>
                    <a:pt x="2225" y="0"/>
                    <a:pt x="1970" y="44"/>
                    <a:pt x="1722" y="136"/>
                  </a:cubicBezTo>
                  <a:cubicBezTo>
                    <a:pt x="580" y="555"/>
                    <a:pt x="0" y="1831"/>
                    <a:pt x="428" y="2981"/>
                  </a:cubicBezTo>
                  <a:cubicBezTo>
                    <a:pt x="759" y="3874"/>
                    <a:pt x="1606" y="4427"/>
                    <a:pt x="2507" y="4427"/>
                  </a:cubicBezTo>
                  <a:cubicBezTo>
                    <a:pt x="2757" y="4427"/>
                    <a:pt x="3016" y="4391"/>
                    <a:pt x="3265" y="4293"/>
                  </a:cubicBezTo>
                  <a:cubicBezTo>
                    <a:pt x="4398" y="3874"/>
                    <a:pt x="4978" y="2598"/>
                    <a:pt x="4559" y="1447"/>
                  </a:cubicBezTo>
                  <a:cubicBezTo>
                    <a:pt x="4224" y="555"/>
                    <a:pt x="3373" y="0"/>
                    <a:pt x="2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87;p50">
              <a:extLst>
                <a:ext uri="{FF2B5EF4-FFF2-40B4-BE49-F238E27FC236}">
                  <a16:creationId xmlns:a16="http://schemas.microsoft.com/office/drawing/2014/main" id="{A7EBBE7B-0CD2-A545-A6D7-D98E387AD98C}"/>
                </a:ext>
              </a:extLst>
            </p:cNvPr>
            <p:cNvSpPr/>
            <p:nvPr/>
          </p:nvSpPr>
          <p:spPr>
            <a:xfrm>
              <a:off x="2839385" y="2737566"/>
              <a:ext cx="51695" cy="48768"/>
            </a:xfrm>
            <a:custGeom>
              <a:avLst/>
              <a:gdLst/>
              <a:ahLst/>
              <a:cxnLst/>
              <a:rect l="l" t="t" r="r" b="b"/>
              <a:pathLst>
                <a:path w="1678" h="1583" extrusionOk="0">
                  <a:moveTo>
                    <a:pt x="865" y="405"/>
                  </a:moveTo>
                  <a:cubicBezTo>
                    <a:pt x="919" y="405"/>
                    <a:pt x="972" y="414"/>
                    <a:pt x="1026" y="440"/>
                  </a:cubicBezTo>
                  <a:cubicBezTo>
                    <a:pt x="1124" y="485"/>
                    <a:pt x="1195" y="565"/>
                    <a:pt x="1231" y="663"/>
                  </a:cubicBezTo>
                  <a:cubicBezTo>
                    <a:pt x="1267" y="761"/>
                    <a:pt x="1258" y="868"/>
                    <a:pt x="1222" y="958"/>
                  </a:cubicBezTo>
                  <a:cubicBezTo>
                    <a:pt x="1178" y="1056"/>
                    <a:pt x="1106" y="1118"/>
                    <a:pt x="1017" y="1154"/>
                  </a:cubicBezTo>
                  <a:cubicBezTo>
                    <a:pt x="978" y="1170"/>
                    <a:pt x="935" y="1177"/>
                    <a:pt x="892" y="1177"/>
                  </a:cubicBezTo>
                  <a:cubicBezTo>
                    <a:pt x="837" y="1177"/>
                    <a:pt x="782" y="1165"/>
                    <a:pt x="732" y="1145"/>
                  </a:cubicBezTo>
                  <a:cubicBezTo>
                    <a:pt x="642" y="1100"/>
                    <a:pt x="571" y="1020"/>
                    <a:pt x="535" y="922"/>
                  </a:cubicBezTo>
                  <a:cubicBezTo>
                    <a:pt x="464" y="717"/>
                    <a:pt x="553" y="494"/>
                    <a:pt x="749" y="422"/>
                  </a:cubicBezTo>
                  <a:cubicBezTo>
                    <a:pt x="785" y="414"/>
                    <a:pt x="830" y="405"/>
                    <a:pt x="865" y="405"/>
                  </a:cubicBezTo>
                  <a:close/>
                  <a:moveTo>
                    <a:pt x="875" y="0"/>
                  </a:moveTo>
                  <a:cubicBezTo>
                    <a:pt x="785" y="0"/>
                    <a:pt x="694" y="16"/>
                    <a:pt x="607" y="48"/>
                  </a:cubicBezTo>
                  <a:cubicBezTo>
                    <a:pt x="205" y="190"/>
                    <a:pt x="0" y="645"/>
                    <a:pt x="152" y="1065"/>
                  </a:cubicBezTo>
                  <a:cubicBezTo>
                    <a:pt x="232" y="1261"/>
                    <a:pt x="375" y="1413"/>
                    <a:pt x="562" y="1511"/>
                  </a:cubicBezTo>
                  <a:cubicBezTo>
                    <a:pt x="669" y="1555"/>
                    <a:pt x="776" y="1582"/>
                    <a:pt x="892" y="1582"/>
                  </a:cubicBezTo>
                  <a:cubicBezTo>
                    <a:pt x="981" y="1582"/>
                    <a:pt x="1071" y="1564"/>
                    <a:pt x="1160" y="1538"/>
                  </a:cubicBezTo>
                  <a:cubicBezTo>
                    <a:pt x="1356" y="1466"/>
                    <a:pt x="1508" y="1315"/>
                    <a:pt x="1588" y="1127"/>
                  </a:cubicBezTo>
                  <a:cubicBezTo>
                    <a:pt x="1677" y="931"/>
                    <a:pt x="1677" y="717"/>
                    <a:pt x="1606" y="521"/>
                  </a:cubicBezTo>
                  <a:cubicBezTo>
                    <a:pt x="1534" y="324"/>
                    <a:pt x="1392" y="164"/>
                    <a:pt x="1204" y="75"/>
                  </a:cubicBezTo>
                  <a:cubicBezTo>
                    <a:pt x="1100" y="25"/>
                    <a:pt x="988"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88;p50">
              <a:extLst>
                <a:ext uri="{FF2B5EF4-FFF2-40B4-BE49-F238E27FC236}">
                  <a16:creationId xmlns:a16="http://schemas.microsoft.com/office/drawing/2014/main" id="{A7A03A8F-3B01-DD28-4D47-193A62183949}"/>
                </a:ext>
              </a:extLst>
            </p:cNvPr>
            <p:cNvSpPr/>
            <p:nvPr/>
          </p:nvSpPr>
          <p:spPr>
            <a:xfrm>
              <a:off x="2815200" y="2773366"/>
              <a:ext cx="34381" cy="33026"/>
            </a:xfrm>
            <a:custGeom>
              <a:avLst/>
              <a:gdLst/>
              <a:ahLst/>
              <a:cxnLst/>
              <a:rect l="l" t="t" r="r" b="b"/>
              <a:pathLst>
                <a:path w="1116" h="1072" extrusionOk="0">
                  <a:moveTo>
                    <a:pt x="553" y="405"/>
                  </a:moveTo>
                  <a:cubicBezTo>
                    <a:pt x="574" y="405"/>
                    <a:pt x="595" y="410"/>
                    <a:pt x="616" y="420"/>
                  </a:cubicBezTo>
                  <a:cubicBezTo>
                    <a:pt x="642" y="429"/>
                    <a:pt x="669" y="456"/>
                    <a:pt x="678" y="492"/>
                  </a:cubicBezTo>
                  <a:cubicBezTo>
                    <a:pt x="696" y="518"/>
                    <a:pt x="696" y="554"/>
                    <a:pt x="678" y="590"/>
                  </a:cubicBezTo>
                  <a:cubicBezTo>
                    <a:pt x="660" y="625"/>
                    <a:pt x="633" y="643"/>
                    <a:pt x="607" y="661"/>
                  </a:cubicBezTo>
                  <a:cubicBezTo>
                    <a:pt x="592" y="665"/>
                    <a:pt x="577" y="667"/>
                    <a:pt x="562" y="667"/>
                  </a:cubicBezTo>
                  <a:cubicBezTo>
                    <a:pt x="541" y="667"/>
                    <a:pt x="521" y="663"/>
                    <a:pt x="500" y="652"/>
                  </a:cubicBezTo>
                  <a:cubicBezTo>
                    <a:pt x="473" y="643"/>
                    <a:pt x="446" y="616"/>
                    <a:pt x="428" y="581"/>
                  </a:cubicBezTo>
                  <a:cubicBezTo>
                    <a:pt x="419" y="545"/>
                    <a:pt x="419" y="509"/>
                    <a:pt x="437" y="483"/>
                  </a:cubicBezTo>
                  <a:cubicBezTo>
                    <a:pt x="455" y="447"/>
                    <a:pt x="482" y="429"/>
                    <a:pt x="509" y="411"/>
                  </a:cubicBezTo>
                  <a:cubicBezTo>
                    <a:pt x="523" y="408"/>
                    <a:pt x="538" y="405"/>
                    <a:pt x="553" y="405"/>
                  </a:cubicBezTo>
                  <a:close/>
                  <a:moveTo>
                    <a:pt x="563" y="1"/>
                  </a:moveTo>
                  <a:cubicBezTo>
                    <a:pt x="499" y="1"/>
                    <a:pt x="436" y="12"/>
                    <a:pt x="375" y="37"/>
                  </a:cubicBezTo>
                  <a:cubicBezTo>
                    <a:pt x="241" y="81"/>
                    <a:pt x="134" y="179"/>
                    <a:pt x="71" y="313"/>
                  </a:cubicBezTo>
                  <a:cubicBezTo>
                    <a:pt x="9" y="438"/>
                    <a:pt x="0" y="590"/>
                    <a:pt x="54" y="723"/>
                  </a:cubicBezTo>
                  <a:cubicBezTo>
                    <a:pt x="107" y="857"/>
                    <a:pt x="205" y="964"/>
                    <a:pt x="330" y="1027"/>
                  </a:cubicBezTo>
                  <a:cubicBezTo>
                    <a:pt x="401" y="1054"/>
                    <a:pt x="482" y="1071"/>
                    <a:pt x="553" y="1071"/>
                  </a:cubicBezTo>
                  <a:cubicBezTo>
                    <a:pt x="616" y="1071"/>
                    <a:pt x="678" y="1062"/>
                    <a:pt x="740" y="1036"/>
                  </a:cubicBezTo>
                  <a:cubicBezTo>
                    <a:pt x="874" y="991"/>
                    <a:pt x="981" y="884"/>
                    <a:pt x="1044" y="759"/>
                  </a:cubicBezTo>
                  <a:cubicBezTo>
                    <a:pt x="1106" y="625"/>
                    <a:pt x="1115" y="483"/>
                    <a:pt x="1062" y="349"/>
                  </a:cubicBezTo>
                  <a:cubicBezTo>
                    <a:pt x="1008" y="215"/>
                    <a:pt x="910" y="108"/>
                    <a:pt x="785" y="45"/>
                  </a:cubicBezTo>
                  <a:cubicBezTo>
                    <a:pt x="713" y="16"/>
                    <a:pt x="638"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89;p50">
              <a:extLst>
                <a:ext uri="{FF2B5EF4-FFF2-40B4-BE49-F238E27FC236}">
                  <a16:creationId xmlns:a16="http://schemas.microsoft.com/office/drawing/2014/main" id="{BE46BE2A-87A3-AACC-8021-9B2B4A695421}"/>
                </a:ext>
              </a:extLst>
            </p:cNvPr>
            <p:cNvSpPr/>
            <p:nvPr/>
          </p:nvSpPr>
          <p:spPr>
            <a:xfrm>
              <a:off x="2348230" y="2756083"/>
              <a:ext cx="139373" cy="124247"/>
            </a:xfrm>
            <a:custGeom>
              <a:avLst/>
              <a:gdLst/>
              <a:ahLst/>
              <a:cxnLst/>
              <a:rect l="l" t="t" r="r" b="b"/>
              <a:pathLst>
                <a:path w="4524" h="4033" extrusionOk="0">
                  <a:moveTo>
                    <a:pt x="2253" y="407"/>
                  </a:moveTo>
                  <a:cubicBezTo>
                    <a:pt x="2903" y="407"/>
                    <a:pt x="3519" y="816"/>
                    <a:pt x="3756" y="1463"/>
                  </a:cubicBezTo>
                  <a:cubicBezTo>
                    <a:pt x="4068" y="2293"/>
                    <a:pt x="3649" y="3220"/>
                    <a:pt x="2819" y="3533"/>
                  </a:cubicBezTo>
                  <a:cubicBezTo>
                    <a:pt x="2641" y="3599"/>
                    <a:pt x="2457" y="3630"/>
                    <a:pt x="2275" y="3630"/>
                  </a:cubicBezTo>
                  <a:cubicBezTo>
                    <a:pt x="1624" y="3630"/>
                    <a:pt x="1005" y="3225"/>
                    <a:pt x="767" y="2569"/>
                  </a:cubicBezTo>
                  <a:cubicBezTo>
                    <a:pt x="455" y="1739"/>
                    <a:pt x="874" y="812"/>
                    <a:pt x="1704" y="508"/>
                  </a:cubicBezTo>
                  <a:cubicBezTo>
                    <a:pt x="1885" y="440"/>
                    <a:pt x="2070" y="407"/>
                    <a:pt x="2253" y="407"/>
                  </a:cubicBezTo>
                  <a:close/>
                  <a:moveTo>
                    <a:pt x="2251" y="1"/>
                  </a:moveTo>
                  <a:cubicBezTo>
                    <a:pt x="2022" y="1"/>
                    <a:pt x="1788" y="41"/>
                    <a:pt x="1561" y="125"/>
                  </a:cubicBezTo>
                  <a:cubicBezTo>
                    <a:pt x="527" y="508"/>
                    <a:pt x="0" y="1668"/>
                    <a:pt x="384" y="2712"/>
                  </a:cubicBezTo>
                  <a:cubicBezTo>
                    <a:pt x="687" y="3524"/>
                    <a:pt x="1463" y="4032"/>
                    <a:pt x="2275" y="4032"/>
                  </a:cubicBezTo>
                  <a:cubicBezTo>
                    <a:pt x="2507" y="4032"/>
                    <a:pt x="2739" y="3996"/>
                    <a:pt x="2962" y="3907"/>
                  </a:cubicBezTo>
                  <a:cubicBezTo>
                    <a:pt x="3997" y="3524"/>
                    <a:pt x="4523" y="2364"/>
                    <a:pt x="4140" y="1320"/>
                  </a:cubicBezTo>
                  <a:cubicBezTo>
                    <a:pt x="3840" y="506"/>
                    <a:pt x="3068" y="1"/>
                    <a:pt x="2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90;p50">
              <a:extLst>
                <a:ext uri="{FF2B5EF4-FFF2-40B4-BE49-F238E27FC236}">
                  <a16:creationId xmlns:a16="http://schemas.microsoft.com/office/drawing/2014/main" id="{8B2ACC9E-C16E-8A20-7810-E6E075A4DD82}"/>
                </a:ext>
              </a:extLst>
            </p:cNvPr>
            <p:cNvSpPr/>
            <p:nvPr/>
          </p:nvSpPr>
          <p:spPr>
            <a:xfrm>
              <a:off x="2397955" y="2771025"/>
              <a:ext cx="45657" cy="45256"/>
            </a:xfrm>
            <a:custGeom>
              <a:avLst/>
              <a:gdLst/>
              <a:ahLst/>
              <a:cxnLst/>
              <a:rect l="l" t="t" r="r" b="b"/>
              <a:pathLst>
                <a:path w="1482" h="1469" extrusionOk="0">
                  <a:moveTo>
                    <a:pt x="732" y="407"/>
                  </a:moveTo>
                  <a:cubicBezTo>
                    <a:pt x="777" y="407"/>
                    <a:pt x="822" y="416"/>
                    <a:pt x="857" y="434"/>
                  </a:cubicBezTo>
                  <a:cubicBezTo>
                    <a:pt x="938" y="469"/>
                    <a:pt x="1000" y="541"/>
                    <a:pt x="1036" y="621"/>
                  </a:cubicBezTo>
                  <a:cubicBezTo>
                    <a:pt x="1062" y="710"/>
                    <a:pt x="1062" y="799"/>
                    <a:pt x="1027" y="880"/>
                  </a:cubicBezTo>
                  <a:cubicBezTo>
                    <a:pt x="991" y="951"/>
                    <a:pt x="938" y="1014"/>
                    <a:pt x="857" y="1040"/>
                  </a:cubicBezTo>
                  <a:cubicBezTo>
                    <a:pt x="820" y="1053"/>
                    <a:pt x="783" y="1059"/>
                    <a:pt x="746" y="1059"/>
                  </a:cubicBezTo>
                  <a:cubicBezTo>
                    <a:pt x="704" y="1059"/>
                    <a:pt x="664" y="1051"/>
                    <a:pt x="625" y="1031"/>
                  </a:cubicBezTo>
                  <a:cubicBezTo>
                    <a:pt x="545" y="996"/>
                    <a:pt x="483" y="924"/>
                    <a:pt x="447" y="844"/>
                  </a:cubicBezTo>
                  <a:cubicBezTo>
                    <a:pt x="420" y="755"/>
                    <a:pt x="420" y="666"/>
                    <a:pt x="456" y="585"/>
                  </a:cubicBezTo>
                  <a:cubicBezTo>
                    <a:pt x="492" y="505"/>
                    <a:pt x="554" y="452"/>
                    <a:pt x="625" y="425"/>
                  </a:cubicBezTo>
                  <a:cubicBezTo>
                    <a:pt x="661" y="407"/>
                    <a:pt x="697" y="407"/>
                    <a:pt x="732" y="407"/>
                  </a:cubicBezTo>
                  <a:close/>
                  <a:moveTo>
                    <a:pt x="723" y="0"/>
                  </a:moveTo>
                  <a:cubicBezTo>
                    <a:pt x="642" y="0"/>
                    <a:pt x="561" y="14"/>
                    <a:pt x="483" y="41"/>
                  </a:cubicBezTo>
                  <a:cubicBezTo>
                    <a:pt x="304" y="113"/>
                    <a:pt x="161" y="246"/>
                    <a:pt x="81" y="425"/>
                  </a:cubicBezTo>
                  <a:cubicBezTo>
                    <a:pt x="10" y="603"/>
                    <a:pt x="1" y="799"/>
                    <a:pt x="72" y="978"/>
                  </a:cubicBezTo>
                  <a:cubicBezTo>
                    <a:pt x="135" y="1165"/>
                    <a:pt x="277" y="1317"/>
                    <a:pt x="456" y="1397"/>
                  </a:cubicBezTo>
                  <a:cubicBezTo>
                    <a:pt x="545" y="1442"/>
                    <a:pt x="652" y="1469"/>
                    <a:pt x="750" y="1469"/>
                  </a:cubicBezTo>
                  <a:cubicBezTo>
                    <a:pt x="839" y="1469"/>
                    <a:pt x="920" y="1451"/>
                    <a:pt x="1000" y="1424"/>
                  </a:cubicBezTo>
                  <a:cubicBezTo>
                    <a:pt x="1178" y="1353"/>
                    <a:pt x="1321" y="1219"/>
                    <a:pt x="1401" y="1040"/>
                  </a:cubicBezTo>
                  <a:cubicBezTo>
                    <a:pt x="1473" y="862"/>
                    <a:pt x="1482" y="666"/>
                    <a:pt x="1410" y="487"/>
                  </a:cubicBezTo>
                  <a:cubicBezTo>
                    <a:pt x="1348" y="300"/>
                    <a:pt x="1205" y="148"/>
                    <a:pt x="1027" y="68"/>
                  </a:cubicBezTo>
                  <a:cubicBezTo>
                    <a:pt x="931" y="23"/>
                    <a:pt x="828" y="0"/>
                    <a:pt x="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91;p50">
              <a:extLst>
                <a:ext uri="{FF2B5EF4-FFF2-40B4-BE49-F238E27FC236}">
                  <a16:creationId xmlns:a16="http://schemas.microsoft.com/office/drawing/2014/main" id="{BD99CB40-94A0-349E-1FD0-08ACF7A04432}"/>
                </a:ext>
              </a:extLst>
            </p:cNvPr>
            <p:cNvSpPr/>
            <p:nvPr/>
          </p:nvSpPr>
          <p:spPr>
            <a:xfrm>
              <a:off x="2372415" y="2803189"/>
              <a:ext cx="33549" cy="30962"/>
            </a:xfrm>
            <a:custGeom>
              <a:avLst/>
              <a:gdLst/>
              <a:ahLst/>
              <a:cxnLst/>
              <a:rect l="l" t="t" r="r" b="b"/>
              <a:pathLst>
                <a:path w="1089" h="1005" extrusionOk="0">
                  <a:moveTo>
                    <a:pt x="576" y="405"/>
                  </a:moveTo>
                  <a:cubicBezTo>
                    <a:pt x="592" y="405"/>
                    <a:pt x="605" y="410"/>
                    <a:pt x="616" y="416"/>
                  </a:cubicBezTo>
                  <a:cubicBezTo>
                    <a:pt x="625" y="425"/>
                    <a:pt x="651" y="433"/>
                    <a:pt x="669" y="469"/>
                  </a:cubicBezTo>
                  <a:cubicBezTo>
                    <a:pt x="678" y="505"/>
                    <a:pt x="669" y="532"/>
                    <a:pt x="660" y="541"/>
                  </a:cubicBezTo>
                  <a:cubicBezTo>
                    <a:pt x="660" y="558"/>
                    <a:pt x="643" y="585"/>
                    <a:pt x="607" y="594"/>
                  </a:cubicBezTo>
                  <a:cubicBezTo>
                    <a:pt x="593" y="599"/>
                    <a:pt x="580" y="601"/>
                    <a:pt x="567" y="601"/>
                  </a:cubicBezTo>
                  <a:cubicBezTo>
                    <a:pt x="553" y="601"/>
                    <a:pt x="540" y="599"/>
                    <a:pt x="527" y="594"/>
                  </a:cubicBezTo>
                  <a:cubicBezTo>
                    <a:pt x="518" y="585"/>
                    <a:pt x="491" y="567"/>
                    <a:pt x="482" y="541"/>
                  </a:cubicBezTo>
                  <a:cubicBezTo>
                    <a:pt x="464" y="487"/>
                    <a:pt x="491" y="433"/>
                    <a:pt x="535" y="416"/>
                  </a:cubicBezTo>
                  <a:cubicBezTo>
                    <a:pt x="551" y="408"/>
                    <a:pt x="564" y="405"/>
                    <a:pt x="576" y="405"/>
                  </a:cubicBezTo>
                  <a:close/>
                  <a:moveTo>
                    <a:pt x="577" y="1"/>
                  </a:moveTo>
                  <a:cubicBezTo>
                    <a:pt x="518" y="1"/>
                    <a:pt x="459" y="12"/>
                    <a:pt x="402" y="32"/>
                  </a:cubicBezTo>
                  <a:cubicBezTo>
                    <a:pt x="134" y="130"/>
                    <a:pt x="0" y="416"/>
                    <a:pt x="98" y="674"/>
                  </a:cubicBezTo>
                  <a:cubicBezTo>
                    <a:pt x="143" y="808"/>
                    <a:pt x="241" y="906"/>
                    <a:pt x="366" y="960"/>
                  </a:cubicBezTo>
                  <a:cubicBezTo>
                    <a:pt x="428" y="995"/>
                    <a:pt x="500" y="1004"/>
                    <a:pt x="571" y="1004"/>
                  </a:cubicBezTo>
                  <a:cubicBezTo>
                    <a:pt x="634" y="1004"/>
                    <a:pt x="687" y="995"/>
                    <a:pt x="750" y="978"/>
                  </a:cubicBezTo>
                  <a:cubicBezTo>
                    <a:pt x="874" y="924"/>
                    <a:pt x="973" y="835"/>
                    <a:pt x="1035" y="710"/>
                  </a:cubicBezTo>
                  <a:cubicBezTo>
                    <a:pt x="1089" y="594"/>
                    <a:pt x="1089" y="451"/>
                    <a:pt x="1044" y="326"/>
                  </a:cubicBezTo>
                  <a:cubicBezTo>
                    <a:pt x="999" y="202"/>
                    <a:pt x="910" y="103"/>
                    <a:pt x="785" y="50"/>
                  </a:cubicBezTo>
                  <a:cubicBezTo>
                    <a:pt x="718" y="16"/>
                    <a:pt x="647"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92;p50">
              <a:extLst>
                <a:ext uri="{FF2B5EF4-FFF2-40B4-BE49-F238E27FC236}">
                  <a16:creationId xmlns:a16="http://schemas.microsoft.com/office/drawing/2014/main" id="{03368D01-F219-2EE1-B22B-8C1AE7E95BD7}"/>
                </a:ext>
              </a:extLst>
            </p:cNvPr>
            <p:cNvSpPr/>
            <p:nvPr/>
          </p:nvSpPr>
          <p:spPr>
            <a:xfrm>
              <a:off x="2787410" y="2579609"/>
              <a:ext cx="91005" cy="93470"/>
            </a:xfrm>
            <a:custGeom>
              <a:avLst/>
              <a:gdLst/>
              <a:ahLst/>
              <a:cxnLst/>
              <a:rect l="l" t="t" r="r" b="b"/>
              <a:pathLst>
                <a:path w="2954" h="3034" extrusionOk="0">
                  <a:moveTo>
                    <a:pt x="1473" y="402"/>
                  </a:moveTo>
                  <a:cubicBezTo>
                    <a:pt x="2213" y="402"/>
                    <a:pt x="2543" y="982"/>
                    <a:pt x="2543" y="1517"/>
                  </a:cubicBezTo>
                  <a:cubicBezTo>
                    <a:pt x="2543" y="1812"/>
                    <a:pt x="2454" y="2088"/>
                    <a:pt x="2276" y="2293"/>
                  </a:cubicBezTo>
                  <a:cubicBezTo>
                    <a:pt x="2089" y="2516"/>
                    <a:pt x="1812" y="2632"/>
                    <a:pt x="1473" y="2632"/>
                  </a:cubicBezTo>
                  <a:cubicBezTo>
                    <a:pt x="741" y="2632"/>
                    <a:pt x="402" y="2052"/>
                    <a:pt x="402" y="1517"/>
                  </a:cubicBezTo>
                  <a:cubicBezTo>
                    <a:pt x="402" y="1223"/>
                    <a:pt x="501" y="946"/>
                    <a:pt x="679" y="741"/>
                  </a:cubicBezTo>
                  <a:cubicBezTo>
                    <a:pt x="866" y="518"/>
                    <a:pt x="1143" y="402"/>
                    <a:pt x="1473" y="402"/>
                  </a:cubicBezTo>
                  <a:close/>
                  <a:moveTo>
                    <a:pt x="1473" y="1"/>
                  </a:moveTo>
                  <a:cubicBezTo>
                    <a:pt x="1018" y="1"/>
                    <a:pt x="643" y="170"/>
                    <a:pt x="367" y="482"/>
                  </a:cubicBezTo>
                  <a:cubicBezTo>
                    <a:pt x="135" y="759"/>
                    <a:pt x="1" y="1125"/>
                    <a:pt x="1" y="1517"/>
                  </a:cubicBezTo>
                  <a:cubicBezTo>
                    <a:pt x="1" y="2275"/>
                    <a:pt x="509" y="3034"/>
                    <a:pt x="1473" y="3034"/>
                  </a:cubicBezTo>
                  <a:cubicBezTo>
                    <a:pt x="1928" y="3034"/>
                    <a:pt x="2312" y="2864"/>
                    <a:pt x="2579" y="2552"/>
                  </a:cubicBezTo>
                  <a:cubicBezTo>
                    <a:pt x="2820" y="2275"/>
                    <a:pt x="2954" y="1910"/>
                    <a:pt x="2954" y="1517"/>
                  </a:cubicBezTo>
                  <a:cubicBezTo>
                    <a:pt x="2954" y="768"/>
                    <a:pt x="2445" y="1"/>
                    <a:pt x="1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28"/>
          <p:cNvSpPr txBox="1">
            <a:spLocks noGrp="1"/>
          </p:cNvSpPr>
          <p:nvPr>
            <p:ph type="title"/>
          </p:nvPr>
        </p:nvSpPr>
        <p:spPr>
          <a:xfrm>
            <a:off x="720000" y="3920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b="0">
                <a:latin typeface="Passion One"/>
                <a:ea typeface="Passion One"/>
                <a:cs typeface="Passion One"/>
                <a:sym typeface="Passion One"/>
              </a:rPr>
              <a:t>TABLE OF CONTENTS</a:t>
            </a:r>
            <a:endParaRPr sz="4000" b="0">
              <a:latin typeface="Passion One"/>
              <a:ea typeface="Passion One"/>
              <a:cs typeface="Passion One"/>
              <a:sym typeface="Passion One"/>
            </a:endParaRPr>
          </a:p>
        </p:txBody>
      </p:sp>
      <p:sp>
        <p:nvSpPr>
          <p:cNvPr id="745" name="Google Shape;745;p28"/>
          <p:cNvSpPr txBox="1">
            <a:spLocks noGrp="1"/>
          </p:cNvSpPr>
          <p:nvPr>
            <p:ph type="subTitle" idx="1"/>
          </p:nvPr>
        </p:nvSpPr>
        <p:spPr>
          <a:xfrm>
            <a:off x="1649425" y="1806700"/>
            <a:ext cx="2517900" cy="42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t>INTRODUCTION</a:t>
            </a:r>
            <a:endParaRPr sz="2800" dirty="0"/>
          </a:p>
        </p:txBody>
      </p:sp>
      <p:sp>
        <p:nvSpPr>
          <p:cNvPr id="747" name="Google Shape;747;p28"/>
          <p:cNvSpPr txBox="1">
            <a:spLocks noGrp="1"/>
          </p:cNvSpPr>
          <p:nvPr>
            <p:ph type="title" idx="3"/>
          </p:nvPr>
        </p:nvSpPr>
        <p:spPr>
          <a:xfrm>
            <a:off x="720000" y="1520350"/>
            <a:ext cx="751500" cy="999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748" name="Google Shape;748;p28"/>
          <p:cNvSpPr txBox="1">
            <a:spLocks noGrp="1"/>
          </p:cNvSpPr>
          <p:nvPr>
            <p:ph type="subTitle" idx="4"/>
          </p:nvPr>
        </p:nvSpPr>
        <p:spPr>
          <a:xfrm>
            <a:off x="1649425" y="3738450"/>
            <a:ext cx="2517900" cy="42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200" dirty="0"/>
              <a:t>SALES ANALYSIS</a:t>
            </a:r>
            <a:endParaRPr sz="3200" dirty="0"/>
          </a:p>
        </p:txBody>
      </p:sp>
      <p:sp>
        <p:nvSpPr>
          <p:cNvPr id="750" name="Google Shape;750;p28"/>
          <p:cNvSpPr txBox="1">
            <a:spLocks noGrp="1"/>
          </p:cNvSpPr>
          <p:nvPr>
            <p:ph type="title" idx="6"/>
          </p:nvPr>
        </p:nvSpPr>
        <p:spPr>
          <a:xfrm>
            <a:off x="4975925" y="1520350"/>
            <a:ext cx="751500" cy="999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751" name="Google Shape;751;p28"/>
          <p:cNvSpPr txBox="1">
            <a:spLocks noGrp="1"/>
          </p:cNvSpPr>
          <p:nvPr>
            <p:ph type="subTitle" idx="7"/>
          </p:nvPr>
        </p:nvSpPr>
        <p:spPr>
          <a:xfrm>
            <a:off x="5906097" y="1830510"/>
            <a:ext cx="2517900" cy="42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t>OBJECTIVES</a:t>
            </a:r>
            <a:endParaRPr sz="3200" dirty="0"/>
          </a:p>
        </p:txBody>
      </p:sp>
      <p:sp>
        <p:nvSpPr>
          <p:cNvPr id="753" name="Google Shape;753;p28"/>
          <p:cNvSpPr txBox="1">
            <a:spLocks noGrp="1"/>
          </p:cNvSpPr>
          <p:nvPr>
            <p:ph type="title" idx="9"/>
          </p:nvPr>
        </p:nvSpPr>
        <p:spPr>
          <a:xfrm>
            <a:off x="720000" y="3452100"/>
            <a:ext cx="751500" cy="999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754" name="Google Shape;754;p28"/>
          <p:cNvSpPr txBox="1">
            <a:spLocks noGrp="1"/>
          </p:cNvSpPr>
          <p:nvPr>
            <p:ph type="subTitle" idx="13"/>
          </p:nvPr>
        </p:nvSpPr>
        <p:spPr>
          <a:xfrm>
            <a:off x="5906097" y="3738450"/>
            <a:ext cx="2517900" cy="42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t>CONCLUSIONS</a:t>
            </a:r>
            <a:endParaRPr sz="3200" dirty="0"/>
          </a:p>
        </p:txBody>
      </p:sp>
      <p:sp>
        <p:nvSpPr>
          <p:cNvPr id="756" name="Google Shape;756;p28"/>
          <p:cNvSpPr txBox="1">
            <a:spLocks noGrp="1"/>
          </p:cNvSpPr>
          <p:nvPr>
            <p:ph type="title" idx="15"/>
          </p:nvPr>
        </p:nvSpPr>
        <p:spPr>
          <a:xfrm>
            <a:off x="4975925" y="3452100"/>
            <a:ext cx="751500" cy="999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grpSp>
        <p:nvGrpSpPr>
          <p:cNvPr id="10" name="Google Shape;3206;p50">
            <a:extLst>
              <a:ext uri="{FF2B5EF4-FFF2-40B4-BE49-F238E27FC236}">
                <a16:creationId xmlns:a16="http://schemas.microsoft.com/office/drawing/2014/main" id="{DC1FCB88-E3FB-DE46-1CDF-45223A8CC0E8}"/>
              </a:ext>
            </a:extLst>
          </p:cNvPr>
          <p:cNvGrpSpPr/>
          <p:nvPr/>
        </p:nvGrpSpPr>
        <p:grpSpPr>
          <a:xfrm>
            <a:off x="7711996" y="2340847"/>
            <a:ext cx="1424001" cy="939318"/>
            <a:chOff x="815608" y="2289428"/>
            <a:chExt cx="940245" cy="620217"/>
          </a:xfrm>
        </p:grpSpPr>
        <p:sp>
          <p:nvSpPr>
            <p:cNvPr id="11" name="Google Shape;3207;p50">
              <a:extLst>
                <a:ext uri="{FF2B5EF4-FFF2-40B4-BE49-F238E27FC236}">
                  <a16:creationId xmlns:a16="http://schemas.microsoft.com/office/drawing/2014/main" id="{4DB052D5-153F-566C-E118-BE13461F0807}"/>
                </a:ext>
              </a:extLst>
            </p:cNvPr>
            <p:cNvSpPr/>
            <p:nvPr/>
          </p:nvSpPr>
          <p:spPr>
            <a:xfrm>
              <a:off x="821923" y="2375350"/>
              <a:ext cx="791568" cy="527979"/>
            </a:xfrm>
            <a:custGeom>
              <a:avLst/>
              <a:gdLst/>
              <a:ahLst/>
              <a:cxnLst/>
              <a:rect l="l" t="t" r="r" b="b"/>
              <a:pathLst>
                <a:path w="25694" h="17138" extrusionOk="0">
                  <a:moveTo>
                    <a:pt x="19466" y="0"/>
                  </a:moveTo>
                  <a:cubicBezTo>
                    <a:pt x="19457" y="9"/>
                    <a:pt x="19457" y="18"/>
                    <a:pt x="19440" y="18"/>
                  </a:cubicBezTo>
                  <a:lnTo>
                    <a:pt x="10331" y="7833"/>
                  </a:lnTo>
                  <a:lnTo>
                    <a:pt x="9582" y="8475"/>
                  </a:lnTo>
                  <a:lnTo>
                    <a:pt x="7084" y="10625"/>
                  </a:lnTo>
                  <a:lnTo>
                    <a:pt x="7084" y="9965"/>
                  </a:lnTo>
                  <a:cubicBezTo>
                    <a:pt x="7084" y="9644"/>
                    <a:pt x="6825" y="9394"/>
                    <a:pt x="6504" y="9394"/>
                  </a:cubicBezTo>
                  <a:cubicBezTo>
                    <a:pt x="6352" y="9394"/>
                    <a:pt x="6201" y="9457"/>
                    <a:pt x="6103" y="9555"/>
                  </a:cubicBezTo>
                  <a:cubicBezTo>
                    <a:pt x="5996" y="9662"/>
                    <a:pt x="5933" y="9804"/>
                    <a:pt x="5933" y="9965"/>
                  </a:cubicBezTo>
                  <a:lnTo>
                    <a:pt x="5933" y="10375"/>
                  </a:lnTo>
                  <a:cubicBezTo>
                    <a:pt x="5933" y="10536"/>
                    <a:pt x="5871" y="10688"/>
                    <a:pt x="5764" y="10786"/>
                  </a:cubicBezTo>
                  <a:cubicBezTo>
                    <a:pt x="5657" y="10893"/>
                    <a:pt x="5514" y="10955"/>
                    <a:pt x="5353" y="10955"/>
                  </a:cubicBezTo>
                  <a:cubicBezTo>
                    <a:pt x="5041" y="10955"/>
                    <a:pt x="4773" y="10697"/>
                    <a:pt x="4773" y="10375"/>
                  </a:cubicBezTo>
                  <a:lnTo>
                    <a:pt x="4773" y="9457"/>
                  </a:lnTo>
                  <a:cubicBezTo>
                    <a:pt x="4773" y="9135"/>
                    <a:pt x="4515" y="8877"/>
                    <a:pt x="4202" y="8877"/>
                  </a:cubicBezTo>
                  <a:cubicBezTo>
                    <a:pt x="4042" y="8877"/>
                    <a:pt x="3899" y="8939"/>
                    <a:pt x="3792" y="9046"/>
                  </a:cubicBezTo>
                  <a:cubicBezTo>
                    <a:pt x="3685" y="9153"/>
                    <a:pt x="3623" y="9296"/>
                    <a:pt x="3623" y="9457"/>
                  </a:cubicBezTo>
                  <a:lnTo>
                    <a:pt x="3623" y="12971"/>
                  </a:lnTo>
                  <a:cubicBezTo>
                    <a:pt x="3623" y="13132"/>
                    <a:pt x="3560" y="13284"/>
                    <a:pt x="3453" y="13382"/>
                  </a:cubicBezTo>
                  <a:cubicBezTo>
                    <a:pt x="3355" y="13489"/>
                    <a:pt x="3203" y="13551"/>
                    <a:pt x="3052" y="13551"/>
                  </a:cubicBezTo>
                  <a:cubicBezTo>
                    <a:pt x="2730" y="13551"/>
                    <a:pt x="2472" y="13293"/>
                    <a:pt x="2472" y="12971"/>
                  </a:cubicBezTo>
                  <a:lnTo>
                    <a:pt x="2472" y="10848"/>
                  </a:lnTo>
                  <a:cubicBezTo>
                    <a:pt x="2472" y="10536"/>
                    <a:pt x="2213" y="10277"/>
                    <a:pt x="1892" y="10277"/>
                  </a:cubicBezTo>
                  <a:cubicBezTo>
                    <a:pt x="1731" y="10277"/>
                    <a:pt x="1589" y="10340"/>
                    <a:pt x="1490" y="10447"/>
                  </a:cubicBezTo>
                  <a:cubicBezTo>
                    <a:pt x="1383" y="10545"/>
                    <a:pt x="1321" y="10688"/>
                    <a:pt x="1321" y="10848"/>
                  </a:cubicBezTo>
                  <a:lnTo>
                    <a:pt x="1321" y="15567"/>
                  </a:lnTo>
                  <a:lnTo>
                    <a:pt x="625" y="16165"/>
                  </a:lnTo>
                  <a:cubicBezTo>
                    <a:pt x="197" y="16531"/>
                    <a:pt x="1" y="16870"/>
                    <a:pt x="27" y="17138"/>
                  </a:cubicBezTo>
                  <a:lnTo>
                    <a:pt x="25693" y="17138"/>
                  </a:lnTo>
                  <a:cubicBezTo>
                    <a:pt x="25684" y="17129"/>
                    <a:pt x="25684" y="17120"/>
                    <a:pt x="25675" y="17111"/>
                  </a:cubicBezTo>
                  <a:cubicBezTo>
                    <a:pt x="25640" y="17039"/>
                    <a:pt x="25613" y="16959"/>
                    <a:pt x="25586" y="16888"/>
                  </a:cubicBezTo>
                  <a:lnTo>
                    <a:pt x="19672" y="901"/>
                  </a:lnTo>
                  <a:cubicBezTo>
                    <a:pt x="19609" y="750"/>
                    <a:pt x="19564" y="598"/>
                    <a:pt x="19538" y="446"/>
                  </a:cubicBezTo>
                  <a:cubicBezTo>
                    <a:pt x="19520" y="375"/>
                    <a:pt x="19502" y="304"/>
                    <a:pt x="19493" y="223"/>
                  </a:cubicBezTo>
                  <a:cubicBezTo>
                    <a:pt x="19484" y="152"/>
                    <a:pt x="19475" y="72"/>
                    <a:pt x="19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08;p50">
              <a:extLst>
                <a:ext uri="{FF2B5EF4-FFF2-40B4-BE49-F238E27FC236}">
                  <a16:creationId xmlns:a16="http://schemas.microsoft.com/office/drawing/2014/main" id="{29475A12-C7FE-F7A5-DD45-FF8C6567B17D}"/>
                </a:ext>
              </a:extLst>
            </p:cNvPr>
            <p:cNvSpPr/>
            <p:nvPr/>
          </p:nvSpPr>
          <p:spPr>
            <a:xfrm>
              <a:off x="1419404" y="2295682"/>
              <a:ext cx="329856" cy="607647"/>
            </a:xfrm>
            <a:custGeom>
              <a:avLst/>
              <a:gdLst/>
              <a:ahLst/>
              <a:cxnLst/>
              <a:rect l="l" t="t" r="r" b="b"/>
              <a:pathLst>
                <a:path w="10707" h="19724" extrusionOk="0">
                  <a:moveTo>
                    <a:pt x="2103" y="0"/>
                  </a:moveTo>
                  <a:cubicBezTo>
                    <a:pt x="1882" y="0"/>
                    <a:pt x="1661" y="37"/>
                    <a:pt x="1446" y="115"/>
                  </a:cubicBezTo>
                  <a:cubicBezTo>
                    <a:pt x="518" y="463"/>
                    <a:pt x="1" y="1471"/>
                    <a:pt x="72" y="2586"/>
                  </a:cubicBezTo>
                  <a:cubicBezTo>
                    <a:pt x="81" y="2658"/>
                    <a:pt x="90" y="2738"/>
                    <a:pt x="99" y="2809"/>
                  </a:cubicBezTo>
                  <a:cubicBezTo>
                    <a:pt x="108" y="2890"/>
                    <a:pt x="126" y="2961"/>
                    <a:pt x="144" y="3032"/>
                  </a:cubicBezTo>
                  <a:cubicBezTo>
                    <a:pt x="170" y="3184"/>
                    <a:pt x="215" y="3336"/>
                    <a:pt x="269" y="3487"/>
                  </a:cubicBezTo>
                  <a:lnTo>
                    <a:pt x="6192" y="19474"/>
                  </a:lnTo>
                  <a:cubicBezTo>
                    <a:pt x="6219" y="19545"/>
                    <a:pt x="6246" y="19625"/>
                    <a:pt x="6281" y="19697"/>
                  </a:cubicBezTo>
                  <a:cubicBezTo>
                    <a:pt x="6290" y="19706"/>
                    <a:pt x="6290" y="19715"/>
                    <a:pt x="6299" y="19724"/>
                  </a:cubicBezTo>
                  <a:lnTo>
                    <a:pt x="10563" y="19724"/>
                  </a:lnTo>
                  <a:cubicBezTo>
                    <a:pt x="10706" y="19161"/>
                    <a:pt x="10679" y="18519"/>
                    <a:pt x="10448" y="17895"/>
                  </a:cubicBezTo>
                  <a:lnTo>
                    <a:pt x="4524" y="1917"/>
                  </a:lnTo>
                  <a:cubicBezTo>
                    <a:pt x="4093" y="750"/>
                    <a:pt x="3096" y="0"/>
                    <a:pt x="21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09;p50">
              <a:extLst>
                <a:ext uri="{FF2B5EF4-FFF2-40B4-BE49-F238E27FC236}">
                  <a16:creationId xmlns:a16="http://schemas.microsoft.com/office/drawing/2014/main" id="{C3E9F8CC-1123-1E6C-74BC-886B229C53A1}"/>
                </a:ext>
              </a:extLst>
            </p:cNvPr>
            <p:cNvSpPr/>
            <p:nvPr/>
          </p:nvSpPr>
          <p:spPr>
            <a:xfrm>
              <a:off x="1335330" y="2737277"/>
              <a:ext cx="153914" cy="137340"/>
            </a:xfrm>
            <a:custGeom>
              <a:avLst/>
              <a:gdLst/>
              <a:ahLst/>
              <a:cxnLst/>
              <a:rect l="l" t="t" r="r" b="b"/>
              <a:pathLst>
                <a:path w="4996" h="4458" extrusionOk="0">
                  <a:moveTo>
                    <a:pt x="2482" y="0"/>
                  </a:moveTo>
                  <a:cubicBezTo>
                    <a:pt x="2230" y="0"/>
                    <a:pt x="1973" y="44"/>
                    <a:pt x="1722" y="135"/>
                  </a:cubicBezTo>
                  <a:cubicBezTo>
                    <a:pt x="580" y="563"/>
                    <a:pt x="0" y="1839"/>
                    <a:pt x="428" y="2999"/>
                  </a:cubicBezTo>
                  <a:cubicBezTo>
                    <a:pt x="762" y="3897"/>
                    <a:pt x="1612" y="4458"/>
                    <a:pt x="2512" y="4458"/>
                  </a:cubicBezTo>
                  <a:cubicBezTo>
                    <a:pt x="2766" y="4458"/>
                    <a:pt x="3023" y="4413"/>
                    <a:pt x="3274" y="4319"/>
                  </a:cubicBezTo>
                  <a:cubicBezTo>
                    <a:pt x="4416" y="3900"/>
                    <a:pt x="4996" y="2615"/>
                    <a:pt x="4568" y="1464"/>
                  </a:cubicBezTo>
                  <a:cubicBezTo>
                    <a:pt x="4233" y="558"/>
                    <a:pt x="3386" y="0"/>
                    <a:pt x="2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10;p50">
              <a:extLst>
                <a:ext uri="{FF2B5EF4-FFF2-40B4-BE49-F238E27FC236}">
                  <a16:creationId xmlns:a16="http://schemas.microsoft.com/office/drawing/2014/main" id="{4037BE89-C0F1-9E33-C111-AC960EC14101}"/>
                </a:ext>
              </a:extLst>
            </p:cNvPr>
            <p:cNvSpPr/>
            <p:nvPr/>
          </p:nvSpPr>
          <p:spPr>
            <a:xfrm>
              <a:off x="1430402" y="2798522"/>
              <a:ext cx="32748" cy="29822"/>
            </a:xfrm>
            <a:custGeom>
              <a:avLst/>
              <a:gdLst/>
              <a:ahLst/>
              <a:cxnLst/>
              <a:rect l="l" t="t" r="r" b="b"/>
              <a:pathLst>
                <a:path w="1063" h="968" extrusionOk="0">
                  <a:moveTo>
                    <a:pt x="521" y="1"/>
                  </a:moveTo>
                  <a:cubicBezTo>
                    <a:pt x="467" y="1"/>
                    <a:pt x="412" y="10"/>
                    <a:pt x="358" y="29"/>
                  </a:cubicBezTo>
                  <a:cubicBezTo>
                    <a:pt x="117" y="119"/>
                    <a:pt x="1" y="395"/>
                    <a:pt x="90" y="645"/>
                  </a:cubicBezTo>
                  <a:cubicBezTo>
                    <a:pt x="167" y="847"/>
                    <a:pt x="348" y="968"/>
                    <a:pt x="538" y="968"/>
                  </a:cubicBezTo>
                  <a:cubicBezTo>
                    <a:pt x="591" y="968"/>
                    <a:pt x="644" y="959"/>
                    <a:pt x="697" y="939"/>
                  </a:cubicBezTo>
                  <a:cubicBezTo>
                    <a:pt x="946" y="850"/>
                    <a:pt x="1062" y="574"/>
                    <a:pt x="973" y="324"/>
                  </a:cubicBezTo>
                  <a:cubicBezTo>
                    <a:pt x="896" y="121"/>
                    <a:pt x="716" y="1"/>
                    <a:pt x="521"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11;p50">
              <a:extLst>
                <a:ext uri="{FF2B5EF4-FFF2-40B4-BE49-F238E27FC236}">
                  <a16:creationId xmlns:a16="http://schemas.microsoft.com/office/drawing/2014/main" id="{30EDA3A1-3635-0B40-BAA3-CA43DEDD7A54}"/>
                </a:ext>
              </a:extLst>
            </p:cNvPr>
            <p:cNvSpPr/>
            <p:nvPr/>
          </p:nvSpPr>
          <p:spPr>
            <a:xfrm>
              <a:off x="1390568" y="2768084"/>
              <a:ext cx="36846" cy="32194"/>
            </a:xfrm>
            <a:custGeom>
              <a:avLst/>
              <a:gdLst/>
              <a:ahLst/>
              <a:cxnLst/>
              <a:rect l="l" t="t" r="r" b="b"/>
              <a:pathLst>
                <a:path w="1196" h="1045" extrusionOk="0">
                  <a:moveTo>
                    <a:pt x="605" y="0"/>
                  </a:moveTo>
                  <a:cubicBezTo>
                    <a:pt x="543" y="0"/>
                    <a:pt x="480" y="12"/>
                    <a:pt x="420" y="36"/>
                  </a:cubicBezTo>
                  <a:cubicBezTo>
                    <a:pt x="143" y="134"/>
                    <a:pt x="0" y="438"/>
                    <a:pt x="107" y="705"/>
                  </a:cubicBezTo>
                  <a:cubicBezTo>
                    <a:pt x="183" y="912"/>
                    <a:pt x="382" y="1044"/>
                    <a:pt x="591" y="1044"/>
                  </a:cubicBezTo>
                  <a:cubicBezTo>
                    <a:pt x="653" y="1044"/>
                    <a:pt x="716" y="1033"/>
                    <a:pt x="776" y="1008"/>
                  </a:cubicBezTo>
                  <a:cubicBezTo>
                    <a:pt x="1053" y="910"/>
                    <a:pt x="1196" y="607"/>
                    <a:pt x="1089" y="339"/>
                  </a:cubicBezTo>
                  <a:cubicBezTo>
                    <a:pt x="1013" y="133"/>
                    <a:pt x="814" y="0"/>
                    <a:pt x="60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12;p50">
              <a:extLst>
                <a:ext uri="{FF2B5EF4-FFF2-40B4-BE49-F238E27FC236}">
                  <a16:creationId xmlns:a16="http://schemas.microsoft.com/office/drawing/2014/main" id="{4ABB4FDC-912F-B72F-74D5-4B922BDB50B1}"/>
                </a:ext>
              </a:extLst>
            </p:cNvPr>
            <p:cNvSpPr/>
            <p:nvPr/>
          </p:nvSpPr>
          <p:spPr>
            <a:xfrm>
              <a:off x="1393310" y="2831671"/>
              <a:ext cx="35213" cy="30592"/>
            </a:xfrm>
            <a:custGeom>
              <a:avLst/>
              <a:gdLst/>
              <a:ahLst/>
              <a:cxnLst/>
              <a:rect l="l" t="t" r="r" b="b"/>
              <a:pathLst>
                <a:path w="1143" h="993" extrusionOk="0">
                  <a:moveTo>
                    <a:pt x="578" y="0"/>
                  </a:moveTo>
                  <a:cubicBezTo>
                    <a:pt x="520" y="0"/>
                    <a:pt x="460" y="11"/>
                    <a:pt x="402" y="33"/>
                  </a:cubicBezTo>
                  <a:cubicBezTo>
                    <a:pt x="134" y="131"/>
                    <a:pt x="0" y="416"/>
                    <a:pt x="90" y="675"/>
                  </a:cubicBezTo>
                  <a:cubicBezTo>
                    <a:pt x="166" y="869"/>
                    <a:pt x="360" y="993"/>
                    <a:pt x="564" y="993"/>
                  </a:cubicBezTo>
                  <a:cubicBezTo>
                    <a:pt x="623" y="993"/>
                    <a:pt x="683" y="983"/>
                    <a:pt x="741" y="961"/>
                  </a:cubicBezTo>
                  <a:cubicBezTo>
                    <a:pt x="1000" y="862"/>
                    <a:pt x="1142" y="577"/>
                    <a:pt x="1044" y="318"/>
                  </a:cubicBezTo>
                  <a:cubicBezTo>
                    <a:pt x="975" y="124"/>
                    <a:pt x="782" y="0"/>
                    <a:pt x="578"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13;p50">
              <a:extLst>
                <a:ext uri="{FF2B5EF4-FFF2-40B4-BE49-F238E27FC236}">
                  <a16:creationId xmlns:a16="http://schemas.microsoft.com/office/drawing/2014/main" id="{3F4F9D01-88FD-EFEE-1CDC-D3CE62CF8E36}"/>
                </a:ext>
              </a:extLst>
            </p:cNvPr>
            <p:cNvSpPr/>
            <p:nvPr/>
          </p:nvSpPr>
          <p:spPr>
            <a:xfrm>
              <a:off x="1076147" y="2683826"/>
              <a:ext cx="156687" cy="139681"/>
            </a:xfrm>
            <a:custGeom>
              <a:avLst/>
              <a:gdLst/>
              <a:ahLst/>
              <a:cxnLst/>
              <a:rect l="l" t="t" r="r" b="b"/>
              <a:pathLst>
                <a:path w="5086" h="4534" extrusionOk="0">
                  <a:moveTo>
                    <a:pt x="2530" y="1"/>
                  </a:moveTo>
                  <a:cubicBezTo>
                    <a:pt x="2273" y="1"/>
                    <a:pt x="2012" y="46"/>
                    <a:pt x="1758" y="139"/>
                  </a:cubicBezTo>
                  <a:cubicBezTo>
                    <a:pt x="589" y="568"/>
                    <a:pt x="1" y="1870"/>
                    <a:pt x="438" y="3048"/>
                  </a:cubicBezTo>
                  <a:cubicBezTo>
                    <a:pt x="772" y="3967"/>
                    <a:pt x="1640" y="4533"/>
                    <a:pt x="2556" y="4533"/>
                  </a:cubicBezTo>
                  <a:cubicBezTo>
                    <a:pt x="2813" y="4533"/>
                    <a:pt x="3074" y="4489"/>
                    <a:pt x="3328" y="4395"/>
                  </a:cubicBezTo>
                  <a:cubicBezTo>
                    <a:pt x="4497" y="3966"/>
                    <a:pt x="5086" y="2664"/>
                    <a:pt x="4648" y="1486"/>
                  </a:cubicBezTo>
                  <a:cubicBezTo>
                    <a:pt x="4314" y="567"/>
                    <a:pt x="3447" y="1"/>
                    <a:pt x="2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14;p50">
              <a:extLst>
                <a:ext uri="{FF2B5EF4-FFF2-40B4-BE49-F238E27FC236}">
                  <a16:creationId xmlns:a16="http://schemas.microsoft.com/office/drawing/2014/main" id="{F6EE7CC1-6521-9AC5-9496-33E4DF785BFB}"/>
                </a:ext>
              </a:extLst>
            </p:cNvPr>
            <p:cNvSpPr/>
            <p:nvPr/>
          </p:nvSpPr>
          <p:spPr>
            <a:xfrm>
              <a:off x="1135513" y="2702402"/>
              <a:ext cx="45102" cy="40820"/>
            </a:xfrm>
            <a:custGeom>
              <a:avLst/>
              <a:gdLst/>
              <a:ahLst/>
              <a:cxnLst/>
              <a:rect l="l" t="t" r="r" b="b"/>
              <a:pathLst>
                <a:path w="1464" h="1325" extrusionOk="0">
                  <a:moveTo>
                    <a:pt x="711" y="1"/>
                  </a:moveTo>
                  <a:cubicBezTo>
                    <a:pt x="641" y="1"/>
                    <a:pt x="570" y="12"/>
                    <a:pt x="500" y="36"/>
                  </a:cubicBezTo>
                  <a:cubicBezTo>
                    <a:pt x="170" y="161"/>
                    <a:pt x="1" y="544"/>
                    <a:pt x="125" y="883"/>
                  </a:cubicBezTo>
                  <a:cubicBezTo>
                    <a:pt x="230" y="1156"/>
                    <a:pt x="483" y="1325"/>
                    <a:pt x="747" y="1325"/>
                  </a:cubicBezTo>
                  <a:cubicBezTo>
                    <a:pt x="819" y="1325"/>
                    <a:pt x="893" y="1312"/>
                    <a:pt x="964" y="1285"/>
                  </a:cubicBezTo>
                  <a:cubicBezTo>
                    <a:pt x="1294" y="1160"/>
                    <a:pt x="1464" y="785"/>
                    <a:pt x="1339" y="437"/>
                  </a:cubicBezTo>
                  <a:cubicBezTo>
                    <a:pt x="1233" y="168"/>
                    <a:pt x="980" y="1"/>
                    <a:pt x="711"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5;p50">
              <a:extLst>
                <a:ext uri="{FF2B5EF4-FFF2-40B4-BE49-F238E27FC236}">
                  <a16:creationId xmlns:a16="http://schemas.microsoft.com/office/drawing/2014/main" id="{D3DEFC28-4530-B425-9CA2-8D330DB7ECEE}"/>
                </a:ext>
              </a:extLst>
            </p:cNvPr>
            <p:cNvSpPr/>
            <p:nvPr/>
          </p:nvSpPr>
          <p:spPr>
            <a:xfrm>
              <a:off x="1106646" y="2742637"/>
              <a:ext cx="26156" cy="23167"/>
            </a:xfrm>
            <a:custGeom>
              <a:avLst/>
              <a:gdLst/>
              <a:ahLst/>
              <a:cxnLst/>
              <a:rect l="l" t="t" r="r" b="b"/>
              <a:pathLst>
                <a:path w="849" h="752" extrusionOk="0">
                  <a:moveTo>
                    <a:pt x="426" y="0"/>
                  </a:moveTo>
                  <a:cubicBezTo>
                    <a:pt x="383" y="0"/>
                    <a:pt x="339" y="8"/>
                    <a:pt x="295" y="23"/>
                  </a:cubicBezTo>
                  <a:cubicBezTo>
                    <a:pt x="99" y="95"/>
                    <a:pt x="1" y="318"/>
                    <a:pt x="72" y="505"/>
                  </a:cubicBezTo>
                  <a:cubicBezTo>
                    <a:pt x="128" y="658"/>
                    <a:pt x="270" y="751"/>
                    <a:pt x="423" y="751"/>
                  </a:cubicBezTo>
                  <a:cubicBezTo>
                    <a:pt x="466" y="751"/>
                    <a:pt x="511" y="744"/>
                    <a:pt x="554" y="728"/>
                  </a:cubicBezTo>
                  <a:cubicBezTo>
                    <a:pt x="750" y="657"/>
                    <a:pt x="848" y="443"/>
                    <a:pt x="777" y="247"/>
                  </a:cubicBezTo>
                  <a:cubicBezTo>
                    <a:pt x="721" y="94"/>
                    <a:pt x="579" y="0"/>
                    <a:pt x="426"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16;p50">
              <a:extLst>
                <a:ext uri="{FF2B5EF4-FFF2-40B4-BE49-F238E27FC236}">
                  <a16:creationId xmlns:a16="http://schemas.microsoft.com/office/drawing/2014/main" id="{C3342113-FBB7-8CBC-3311-2BC75B9A9808}"/>
                </a:ext>
              </a:extLst>
            </p:cNvPr>
            <p:cNvSpPr/>
            <p:nvPr/>
          </p:nvSpPr>
          <p:spPr>
            <a:xfrm>
              <a:off x="856828" y="2627910"/>
              <a:ext cx="35490" cy="45102"/>
            </a:xfrm>
            <a:custGeom>
              <a:avLst/>
              <a:gdLst/>
              <a:ahLst/>
              <a:cxnLst/>
              <a:rect l="l" t="t" r="r" b="b"/>
              <a:pathLst>
                <a:path w="1152" h="1464" extrusionOk="0">
                  <a:moveTo>
                    <a:pt x="572" y="1"/>
                  </a:moveTo>
                  <a:cubicBezTo>
                    <a:pt x="259" y="1"/>
                    <a:pt x="1" y="259"/>
                    <a:pt x="1" y="581"/>
                  </a:cubicBezTo>
                  <a:lnTo>
                    <a:pt x="1" y="884"/>
                  </a:lnTo>
                  <a:cubicBezTo>
                    <a:pt x="1" y="1205"/>
                    <a:pt x="259" y="1464"/>
                    <a:pt x="572" y="1464"/>
                  </a:cubicBezTo>
                  <a:cubicBezTo>
                    <a:pt x="893" y="1464"/>
                    <a:pt x="1151" y="1205"/>
                    <a:pt x="1151" y="884"/>
                  </a:cubicBezTo>
                  <a:lnTo>
                    <a:pt x="1151" y="581"/>
                  </a:lnTo>
                  <a:cubicBezTo>
                    <a:pt x="1151" y="259"/>
                    <a:pt x="893"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17;p50">
              <a:extLst>
                <a:ext uri="{FF2B5EF4-FFF2-40B4-BE49-F238E27FC236}">
                  <a16:creationId xmlns:a16="http://schemas.microsoft.com/office/drawing/2014/main" id="{DFBCE699-B9C3-803B-B411-2830EEBF86AF}"/>
                </a:ext>
              </a:extLst>
            </p:cNvPr>
            <p:cNvSpPr/>
            <p:nvPr/>
          </p:nvSpPr>
          <p:spPr>
            <a:xfrm>
              <a:off x="815608" y="2362164"/>
              <a:ext cx="807773" cy="547480"/>
            </a:xfrm>
            <a:custGeom>
              <a:avLst/>
              <a:gdLst/>
              <a:ahLst/>
              <a:cxnLst/>
              <a:rect l="l" t="t" r="r" b="b"/>
              <a:pathLst>
                <a:path w="26220" h="17771" extrusionOk="0">
                  <a:moveTo>
                    <a:pt x="19520" y="821"/>
                  </a:moveTo>
                  <a:cubicBezTo>
                    <a:pt x="19529" y="856"/>
                    <a:pt x="19538" y="883"/>
                    <a:pt x="19538" y="919"/>
                  </a:cubicBezTo>
                  <a:cubicBezTo>
                    <a:pt x="19573" y="1080"/>
                    <a:pt x="19627" y="1240"/>
                    <a:pt x="19680" y="1401"/>
                  </a:cubicBezTo>
                  <a:lnTo>
                    <a:pt x="25595" y="17360"/>
                  </a:lnTo>
                  <a:lnTo>
                    <a:pt x="464" y="17360"/>
                  </a:lnTo>
                  <a:cubicBezTo>
                    <a:pt x="527" y="17182"/>
                    <a:pt x="705" y="16968"/>
                    <a:pt x="955" y="16745"/>
                  </a:cubicBezTo>
                  <a:lnTo>
                    <a:pt x="1722" y="16094"/>
                  </a:lnTo>
                  <a:lnTo>
                    <a:pt x="1722" y="11276"/>
                  </a:lnTo>
                  <a:cubicBezTo>
                    <a:pt x="1722" y="11178"/>
                    <a:pt x="1767" y="11089"/>
                    <a:pt x="1838" y="11017"/>
                  </a:cubicBezTo>
                  <a:cubicBezTo>
                    <a:pt x="1901" y="10946"/>
                    <a:pt x="1999" y="10902"/>
                    <a:pt x="2097" y="10902"/>
                  </a:cubicBezTo>
                  <a:cubicBezTo>
                    <a:pt x="2302" y="10902"/>
                    <a:pt x="2472" y="11071"/>
                    <a:pt x="2472" y="11276"/>
                  </a:cubicBezTo>
                  <a:lnTo>
                    <a:pt x="2472" y="13399"/>
                  </a:lnTo>
                  <a:cubicBezTo>
                    <a:pt x="2472" y="13828"/>
                    <a:pt x="2819" y="14184"/>
                    <a:pt x="3257" y="14184"/>
                  </a:cubicBezTo>
                  <a:cubicBezTo>
                    <a:pt x="3462" y="14184"/>
                    <a:pt x="3658" y="14104"/>
                    <a:pt x="3801" y="13952"/>
                  </a:cubicBezTo>
                  <a:cubicBezTo>
                    <a:pt x="3952" y="13810"/>
                    <a:pt x="4033" y="13605"/>
                    <a:pt x="4033" y="13399"/>
                  </a:cubicBezTo>
                  <a:lnTo>
                    <a:pt x="4033" y="9885"/>
                  </a:lnTo>
                  <a:cubicBezTo>
                    <a:pt x="4033" y="9751"/>
                    <a:pt x="4095" y="9662"/>
                    <a:pt x="4140" y="9617"/>
                  </a:cubicBezTo>
                  <a:cubicBezTo>
                    <a:pt x="4193" y="9563"/>
                    <a:pt x="4283" y="9510"/>
                    <a:pt x="4407" y="9510"/>
                  </a:cubicBezTo>
                  <a:cubicBezTo>
                    <a:pt x="4613" y="9510"/>
                    <a:pt x="4782" y="9679"/>
                    <a:pt x="4782" y="9885"/>
                  </a:cubicBezTo>
                  <a:lnTo>
                    <a:pt x="4782" y="10803"/>
                  </a:lnTo>
                  <a:cubicBezTo>
                    <a:pt x="4782" y="11241"/>
                    <a:pt x="5130" y="11588"/>
                    <a:pt x="5558" y="11588"/>
                  </a:cubicBezTo>
                  <a:cubicBezTo>
                    <a:pt x="5763" y="11588"/>
                    <a:pt x="5969" y="11508"/>
                    <a:pt x="6111" y="11356"/>
                  </a:cubicBezTo>
                  <a:cubicBezTo>
                    <a:pt x="6254" y="11214"/>
                    <a:pt x="6343" y="11017"/>
                    <a:pt x="6343" y="10803"/>
                  </a:cubicBezTo>
                  <a:lnTo>
                    <a:pt x="6343" y="10393"/>
                  </a:lnTo>
                  <a:cubicBezTo>
                    <a:pt x="6343" y="10295"/>
                    <a:pt x="6379" y="10197"/>
                    <a:pt x="6450" y="10125"/>
                  </a:cubicBezTo>
                  <a:cubicBezTo>
                    <a:pt x="6522" y="10063"/>
                    <a:pt x="6611" y="10018"/>
                    <a:pt x="6709" y="10018"/>
                  </a:cubicBezTo>
                  <a:cubicBezTo>
                    <a:pt x="6923" y="10018"/>
                    <a:pt x="7084" y="10188"/>
                    <a:pt x="7084" y="10393"/>
                  </a:cubicBezTo>
                  <a:lnTo>
                    <a:pt x="7084" y="11490"/>
                  </a:lnTo>
                  <a:lnTo>
                    <a:pt x="19520" y="821"/>
                  </a:lnTo>
                  <a:close/>
                  <a:moveTo>
                    <a:pt x="19832" y="0"/>
                  </a:moveTo>
                  <a:lnTo>
                    <a:pt x="19538" y="277"/>
                  </a:lnTo>
                  <a:lnTo>
                    <a:pt x="7494" y="10607"/>
                  </a:lnTo>
                  <a:lnTo>
                    <a:pt x="7494" y="10393"/>
                  </a:lnTo>
                  <a:cubicBezTo>
                    <a:pt x="7494" y="9965"/>
                    <a:pt x="7146" y="9617"/>
                    <a:pt x="6709" y="9617"/>
                  </a:cubicBezTo>
                  <a:cubicBezTo>
                    <a:pt x="6504" y="9617"/>
                    <a:pt x="6308" y="9697"/>
                    <a:pt x="6165" y="9840"/>
                  </a:cubicBezTo>
                  <a:cubicBezTo>
                    <a:pt x="6013" y="9992"/>
                    <a:pt x="5933" y="10188"/>
                    <a:pt x="5933" y="10393"/>
                  </a:cubicBezTo>
                  <a:lnTo>
                    <a:pt x="5933" y="10803"/>
                  </a:lnTo>
                  <a:cubicBezTo>
                    <a:pt x="5933" y="10910"/>
                    <a:pt x="5897" y="11009"/>
                    <a:pt x="5826" y="11071"/>
                  </a:cubicBezTo>
                  <a:cubicBezTo>
                    <a:pt x="5754" y="11142"/>
                    <a:pt x="5656" y="11187"/>
                    <a:pt x="5558" y="11187"/>
                  </a:cubicBezTo>
                  <a:cubicBezTo>
                    <a:pt x="5353" y="11187"/>
                    <a:pt x="5184" y="11017"/>
                    <a:pt x="5184" y="10803"/>
                  </a:cubicBezTo>
                  <a:lnTo>
                    <a:pt x="5184" y="9885"/>
                  </a:lnTo>
                  <a:cubicBezTo>
                    <a:pt x="5184" y="9456"/>
                    <a:pt x="4836" y="9099"/>
                    <a:pt x="4407" y="9099"/>
                  </a:cubicBezTo>
                  <a:cubicBezTo>
                    <a:pt x="4202" y="9099"/>
                    <a:pt x="4006" y="9180"/>
                    <a:pt x="3854" y="9331"/>
                  </a:cubicBezTo>
                  <a:cubicBezTo>
                    <a:pt x="3703" y="9483"/>
                    <a:pt x="3622" y="9679"/>
                    <a:pt x="3622" y="9885"/>
                  </a:cubicBezTo>
                  <a:lnTo>
                    <a:pt x="3622" y="13399"/>
                  </a:lnTo>
                  <a:cubicBezTo>
                    <a:pt x="3622" y="13506"/>
                    <a:pt x="3587" y="13596"/>
                    <a:pt x="3515" y="13667"/>
                  </a:cubicBezTo>
                  <a:cubicBezTo>
                    <a:pt x="3444" y="13738"/>
                    <a:pt x="3355" y="13774"/>
                    <a:pt x="3257" y="13774"/>
                  </a:cubicBezTo>
                  <a:cubicBezTo>
                    <a:pt x="3051" y="13774"/>
                    <a:pt x="2882" y="13605"/>
                    <a:pt x="2882" y="13399"/>
                  </a:cubicBezTo>
                  <a:lnTo>
                    <a:pt x="2882" y="11276"/>
                  </a:lnTo>
                  <a:cubicBezTo>
                    <a:pt x="2882" y="10848"/>
                    <a:pt x="2525" y="10500"/>
                    <a:pt x="2097" y="10500"/>
                  </a:cubicBezTo>
                  <a:cubicBezTo>
                    <a:pt x="1892" y="10500"/>
                    <a:pt x="1695" y="10580"/>
                    <a:pt x="1553" y="10732"/>
                  </a:cubicBezTo>
                  <a:cubicBezTo>
                    <a:pt x="1401" y="10875"/>
                    <a:pt x="1321" y="11071"/>
                    <a:pt x="1321" y="11276"/>
                  </a:cubicBezTo>
                  <a:lnTo>
                    <a:pt x="1321" y="15906"/>
                  </a:lnTo>
                  <a:lnTo>
                    <a:pt x="696" y="16441"/>
                  </a:lnTo>
                  <a:cubicBezTo>
                    <a:pt x="223" y="16843"/>
                    <a:pt x="0" y="17235"/>
                    <a:pt x="27" y="17583"/>
                  </a:cubicBezTo>
                  <a:lnTo>
                    <a:pt x="45" y="17771"/>
                  </a:lnTo>
                  <a:lnTo>
                    <a:pt x="25898" y="17771"/>
                  </a:lnTo>
                  <a:lnTo>
                    <a:pt x="26219" y="17762"/>
                  </a:lnTo>
                  <a:lnTo>
                    <a:pt x="26077" y="17467"/>
                  </a:lnTo>
                  <a:lnTo>
                    <a:pt x="26068" y="17450"/>
                  </a:lnTo>
                  <a:cubicBezTo>
                    <a:pt x="26032" y="17387"/>
                    <a:pt x="26005" y="17316"/>
                    <a:pt x="25979" y="17244"/>
                  </a:cubicBezTo>
                  <a:lnTo>
                    <a:pt x="20064" y="1258"/>
                  </a:lnTo>
                  <a:cubicBezTo>
                    <a:pt x="20010" y="1115"/>
                    <a:pt x="19966" y="972"/>
                    <a:pt x="19939" y="839"/>
                  </a:cubicBezTo>
                  <a:cubicBezTo>
                    <a:pt x="19921" y="758"/>
                    <a:pt x="19912" y="696"/>
                    <a:pt x="19894" y="625"/>
                  </a:cubicBezTo>
                  <a:cubicBezTo>
                    <a:pt x="19885" y="553"/>
                    <a:pt x="19877" y="482"/>
                    <a:pt x="19877" y="410"/>
                  </a:cubicBezTo>
                  <a:lnTo>
                    <a:pt x="1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18;p50">
              <a:extLst>
                <a:ext uri="{FF2B5EF4-FFF2-40B4-BE49-F238E27FC236}">
                  <a16:creationId xmlns:a16="http://schemas.microsoft.com/office/drawing/2014/main" id="{18CFA9DC-EE2B-99B0-9656-C7DD4E78638C}"/>
                </a:ext>
              </a:extLst>
            </p:cNvPr>
            <p:cNvSpPr/>
            <p:nvPr/>
          </p:nvSpPr>
          <p:spPr>
            <a:xfrm>
              <a:off x="1412811" y="2289428"/>
              <a:ext cx="343042" cy="620217"/>
            </a:xfrm>
            <a:custGeom>
              <a:avLst/>
              <a:gdLst/>
              <a:ahLst/>
              <a:cxnLst/>
              <a:rect l="l" t="t" r="r" b="b"/>
              <a:pathLst>
                <a:path w="11135" h="20132" extrusionOk="0">
                  <a:moveTo>
                    <a:pt x="2325" y="407"/>
                  </a:moveTo>
                  <a:cubicBezTo>
                    <a:pt x="3228" y="407"/>
                    <a:pt x="4149" y="1110"/>
                    <a:pt x="4551" y="2183"/>
                  </a:cubicBezTo>
                  <a:lnTo>
                    <a:pt x="10474" y="18169"/>
                  </a:lnTo>
                  <a:cubicBezTo>
                    <a:pt x="10662" y="18678"/>
                    <a:pt x="10715" y="19222"/>
                    <a:pt x="10617" y="19721"/>
                  </a:cubicBezTo>
                  <a:lnTo>
                    <a:pt x="6638" y="19721"/>
                  </a:lnTo>
                  <a:cubicBezTo>
                    <a:pt x="6629" y="19686"/>
                    <a:pt x="6611" y="19650"/>
                    <a:pt x="6594" y="19605"/>
                  </a:cubicBezTo>
                  <a:lnTo>
                    <a:pt x="679" y="3628"/>
                  </a:lnTo>
                  <a:cubicBezTo>
                    <a:pt x="625" y="3476"/>
                    <a:pt x="581" y="3333"/>
                    <a:pt x="554" y="3200"/>
                  </a:cubicBezTo>
                  <a:cubicBezTo>
                    <a:pt x="536" y="3119"/>
                    <a:pt x="527" y="3057"/>
                    <a:pt x="509" y="2977"/>
                  </a:cubicBezTo>
                  <a:cubicBezTo>
                    <a:pt x="500" y="2914"/>
                    <a:pt x="492" y="2843"/>
                    <a:pt x="492" y="2771"/>
                  </a:cubicBezTo>
                  <a:cubicBezTo>
                    <a:pt x="420" y="1719"/>
                    <a:pt x="911" y="818"/>
                    <a:pt x="1732" y="514"/>
                  </a:cubicBezTo>
                  <a:cubicBezTo>
                    <a:pt x="1924" y="441"/>
                    <a:pt x="2124" y="407"/>
                    <a:pt x="2325" y="407"/>
                  </a:cubicBezTo>
                  <a:close/>
                  <a:moveTo>
                    <a:pt x="2318" y="1"/>
                  </a:moveTo>
                  <a:cubicBezTo>
                    <a:pt x="2072" y="1"/>
                    <a:pt x="1827" y="43"/>
                    <a:pt x="1589" y="131"/>
                  </a:cubicBezTo>
                  <a:cubicBezTo>
                    <a:pt x="607" y="497"/>
                    <a:pt x="1" y="1567"/>
                    <a:pt x="90" y="2798"/>
                  </a:cubicBezTo>
                  <a:cubicBezTo>
                    <a:pt x="90" y="2878"/>
                    <a:pt x="99" y="2950"/>
                    <a:pt x="117" y="3048"/>
                  </a:cubicBezTo>
                  <a:cubicBezTo>
                    <a:pt x="126" y="3128"/>
                    <a:pt x="135" y="3200"/>
                    <a:pt x="153" y="3280"/>
                  </a:cubicBezTo>
                  <a:cubicBezTo>
                    <a:pt x="188" y="3432"/>
                    <a:pt x="233" y="3592"/>
                    <a:pt x="295" y="3762"/>
                  </a:cubicBezTo>
                  <a:lnTo>
                    <a:pt x="6219" y="19748"/>
                  </a:lnTo>
                  <a:cubicBezTo>
                    <a:pt x="6246" y="19828"/>
                    <a:pt x="6281" y="19909"/>
                    <a:pt x="6308" y="19971"/>
                  </a:cubicBezTo>
                  <a:cubicBezTo>
                    <a:pt x="6317" y="19989"/>
                    <a:pt x="6317" y="19998"/>
                    <a:pt x="6326" y="20016"/>
                  </a:cubicBezTo>
                  <a:lnTo>
                    <a:pt x="6388" y="20132"/>
                  </a:lnTo>
                  <a:lnTo>
                    <a:pt x="10938" y="20132"/>
                  </a:lnTo>
                  <a:lnTo>
                    <a:pt x="10974" y="19980"/>
                  </a:lnTo>
                  <a:cubicBezTo>
                    <a:pt x="11134" y="19356"/>
                    <a:pt x="11090" y="18669"/>
                    <a:pt x="10849" y="18026"/>
                  </a:cubicBezTo>
                  <a:lnTo>
                    <a:pt x="4934" y="2049"/>
                  </a:lnTo>
                  <a:cubicBezTo>
                    <a:pt x="4470" y="800"/>
                    <a:pt x="3391" y="1"/>
                    <a:pt x="2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19;p50">
              <a:extLst>
                <a:ext uri="{FF2B5EF4-FFF2-40B4-BE49-F238E27FC236}">
                  <a16:creationId xmlns:a16="http://schemas.microsoft.com/office/drawing/2014/main" id="{06263210-A073-1465-00D3-CA79476EF634}"/>
                </a:ext>
              </a:extLst>
            </p:cNvPr>
            <p:cNvSpPr/>
            <p:nvPr/>
          </p:nvSpPr>
          <p:spPr>
            <a:xfrm>
              <a:off x="1328460" y="2731053"/>
              <a:ext cx="160507" cy="149724"/>
            </a:xfrm>
            <a:custGeom>
              <a:avLst/>
              <a:gdLst/>
              <a:ahLst/>
              <a:cxnLst/>
              <a:rect l="l" t="t" r="r" b="b"/>
              <a:pathLst>
                <a:path w="5210" h="4860" extrusionOk="0">
                  <a:moveTo>
                    <a:pt x="2710" y="409"/>
                  </a:moveTo>
                  <a:cubicBezTo>
                    <a:pt x="3531" y="409"/>
                    <a:pt x="4304" y="916"/>
                    <a:pt x="4603" y="1738"/>
                  </a:cubicBezTo>
                  <a:cubicBezTo>
                    <a:pt x="4791" y="2246"/>
                    <a:pt x="4773" y="2790"/>
                    <a:pt x="4550" y="3281"/>
                  </a:cubicBezTo>
                  <a:cubicBezTo>
                    <a:pt x="4327" y="3772"/>
                    <a:pt x="3925" y="4146"/>
                    <a:pt x="3426" y="4334"/>
                  </a:cubicBezTo>
                  <a:cubicBezTo>
                    <a:pt x="3201" y="4417"/>
                    <a:pt x="2969" y="4457"/>
                    <a:pt x="2741" y="4457"/>
                  </a:cubicBezTo>
                  <a:cubicBezTo>
                    <a:pt x="1922" y="4457"/>
                    <a:pt x="1146" y="3946"/>
                    <a:pt x="839" y="3129"/>
                  </a:cubicBezTo>
                  <a:cubicBezTo>
                    <a:pt x="455" y="2077"/>
                    <a:pt x="981" y="917"/>
                    <a:pt x="2016" y="533"/>
                  </a:cubicBezTo>
                  <a:cubicBezTo>
                    <a:pt x="2245" y="449"/>
                    <a:pt x="2479" y="409"/>
                    <a:pt x="2710" y="409"/>
                  </a:cubicBezTo>
                  <a:close/>
                  <a:moveTo>
                    <a:pt x="2707" y="0"/>
                  </a:moveTo>
                  <a:cubicBezTo>
                    <a:pt x="2433" y="0"/>
                    <a:pt x="2154" y="48"/>
                    <a:pt x="1882" y="150"/>
                  </a:cubicBezTo>
                  <a:cubicBezTo>
                    <a:pt x="633" y="614"/>
                    <a:pt x="0" y="2014"/>
                    <a:pt x="464" y="3272"/>
                  </a:cubicBezTo>
                  <a:cubicBezTo>
                    <a:pt x="821" y="4253"/>
                    <a:pt x="1758" y="4860"/>
                    <a:pt x="2739" y="4860"/>
                  </a:cubicBezTo>
                  <a:cubicBezTo>
                    <a:pt x="3015" y="4860"/>
                    <a:pt x="3292" y="4815"/>
                    <a:pt x="3569" y="4708"/>
                  </a:cubicBezTo>
                  <a:cubicBezTo>
                    <a:pt x="4175" y="4485"/>
                    <a:pt x="4648" y="4039"/>
                    <a:pt x="4916" y="3450"/>
                  </a:cubicBezTo>
                  <a:cubicBezTo>
                    <a:pt x="5183" y="2862"/>
                    <a:pt x="5210" y="2202"/>
                    <a:pt x="4987" y="1595"/>
                  </a:cubicBezTo>
                  <a:cubicBezTo>
                    <a:pt x="4618" y="612"/>
                    <a:pt x="3688" y="0"/>
                    <a:pt x="2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20;p50">
              <a:extLst>
                <a:ext uri="{FF2B5EF4-FFF2-40B4-BE49-F238E27FC236}">
                  <a16:creationId xmlns:a16="http://schemas.microsoft.com/office/drawing/2014/main" id="{3D3FA195-875D-D6B6-A4F4-412AFBFC229D}"/>
                </a:ext>
              </a:extLst>
            </p:cNvPr>
            <p:cNvSpPr/>
            <p:nvPr/>
          </p:nvSpPr>
          <p:spPr>
            <a:xfrm>
              <a:off x="1423255" y="2792206"/>
              <a:ext cx="44825" cy="42422"/>
            </a:xfrm>
            <a:custGeom>
              <a:avLst/>
              <a:gdLst/>
              <a:ahLst/>
              <a:cxnLst/>
              <a:rect l="l" t="t" r="r" b="b"/>
              <a:pathLst>
                <a:path w="1455" h="1377" extrusionOk="0">
                  <a:moveTo>
                    <a:pt x="750" y="404"/>
                  </a:moveTo>
                  <a:cubicBezTo>
                    <a:pt x="786" y="404"/>
                    <a:pt x="822" y="413"/>
                    <a:pt x="857" y="431"/>
                  </a:cubicBezTo>
                  <a:cubicBezTo>
                    <a:pt x="929" y="466"/>
                    <a:pt x="982" y="520"/>
                    <a:pt x="1009" y="600"/>
                  </a:cubicBezTo>
                  <a:cubicBezTo>
                    <a:pt x="1036" y="671"/>
                    <a:pt x="1036" y="752"/>
                    <a:pt x="1009" y="823"/>
                  </a:cubicBezTo>
                  <a:cubicBezTo>
                    <a:pt x="973" y="886"/>
                    <a:pt x="929" y="930"/>
                    <a:pt x="857" y="957"/>
                  </a:cubicBezTo>
                  <a:cubicBezTo>
                    <a:pt x="829" y="968"/>
                    <a:pt x="800" y="974"/>
                    <a:pt x="771" y="974"/>
                  </a:cubicBezTo>
                  <a:cubicBezTo>
                    <a:pt x="661" y="974"/>
                    <a:pt x="552" y="898"/>
                    <a:pt x="509" y="779"/>
                  </a:cubicBezTo>
                  <a:cubicBezTo>
                    <a:pt x="456" y="636"/>
                    <a:pt x="527" y="475"/>
                    <a:pt x="661" y="422"/>
                  </a:cubicBezTo>
                  <a:cubicBezTo>
                    <a:pt x="688" y="413"/>
                    <a:pt x="723" y="404"/>
                    <a:pt x="750" y="404"/>
                  </a:cubicBezTo>
                  <a:close/>
                  <a:moveTo>
                    <a:pt x="750" y="1"/>
                  </a:moveTo>
                  <a:cubicBezTo>
                    <a:pt x="672" y="1"/>
                    <a:pt x="594" y="14"/>
                    <a:pt x="518" y="38"/>
                  </a:cubicBezTo>
                  <a:cubicBezTo>
                    <a:pt x="179" y="172"/>
                    <a:pt x="1" y="564"/>
                    <a:pt x="135" y="921"/>
                  </a:cubicBezTo>
                  <a:cubicBezTo>
                    <a:pt x="233" y="1207"/>
                    <a:pt x="500" y="1376"/>
                    <a:pt x="777" y="1376"/>
                  </a:cubicBezTo>
                  <a:cubicBezTo>
                    <a:pt x="848" y="1376"/>
                    <a:pt x="929" y="1367"/>
                    <a:pt x="1000" y="1341"/>
                  </a:cubicBezTo>
                  <a:cubicBezTo>
                    <a:pt x="1170" y="1278"/>
                    <a:pt x="1294" y="1153"/>
                    <a:pt x="1375" y="993"/>
                  </a:cubicBezTo>
                  <a:cubicBezTo>
                    <a:pt x="1446" y="823"/>
                    <a:pt x="1455" y="636"/>
                    <a:pt x="1393" y="457"/>
                  </a:cubicBezTo>
                  <a:cubicBezTo>
                    <a:pt x="1330" y="279"/>
                    <a:pt x="1196" y="136"/>
                    <a:pt x="1027" y="65"/>
                  </a:cubicBezTo>
                  <a:cubicBezTo>
                    <a:pt x="938" y="21"/>
                    <a:pt x="845" y="1"/>
                    <a:pt x="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21;p50">
              <a:extLst>
                <a:ext uri="{FF2B5EF4-FFF2-40B4-BE49-F238E27FC236}">
                  <a16:creationId xmlns:a16="http://schemas.microsoft.com/office/drawing/2014/main" id="{3FE870D5-A96E-BB85-D948-3D336CFEC5AF}"/>
                </a:ext>
              </a:extLst>
            </p:cNvPr>
            <p:cNvSpPr/>
            <p:nvPr/>
          </p:nvSpPr>
          <p:spPr>
            <a:xfrm>
              <a:off x="1385885" y="2761738"/>
              <a:ext cx="48399" cy="44856"/>
            </a:xfrm>
            <a:custGeom>
              <a:avLst/>
              <a:gdLst/>
              <a:ahLst/>
              <a:cxnLst/>
              <a:rect l="l" t="t" r="r" b="b"/>
              <a:pathLst>
                <a:path w="1571" h="1456" extrusionOk="0">
                  <a:moveTo>
                    <a:pt x="750" y="403"/>
                  </a:moveTo>
                  <a:cubicBezTo>
                    <a:pt x="803" y="403"/>
                    <a:pt x="848" y="420"/>
                    <a:pt x="884" y="438"/>
                  </a:cubicBezTo>
                  <a:cubicBezTo>
                    <a:pt x="964" y="474"/>
                    <a:pt x="1027" y="536"/>
                    <a:pt x="1053" y="617"/>
                  </a:cubicBezTo>
                  <a:cubicBezTo>
                    <a:pt x="1116" y="777"/>
                    <a:pt x="1027" y="965"/>
                    <a:pt x="866" y="1027"/>
                  </a:cubicBezTo>
                  <a:cubicBezTo>
                    <a:pt x="827" y="1041"/>
                    <a:pt x="788" y="1048"/>
                    <a:pt x="749" y="1048"/>
                  </a:cubicBezTo>
                  <a:cubicBezTo>
                    <a:pt x="617" y="1048"/>
                    <a:pt x="495" y="971"/>
                    <a:pt x="447" y="840"/>
                  </a:cubicBezTo>
                  <a:cubicBezTo>
                    <a:pt x="420" y="759"/>
                    <a:pt x="420" y="670"/>
                    <a:pt x="456" y="599"/>
                  </a:cubicBezTo>
                  <a:cubicBezTo>
                    <a:pt x="491" y="519"/>
                    <a:pt x="554" y="456"/>
                    <a:pt x="643" y="429"/>
                  </a:cubicBezTo>
                  <a:cubicBezTo>
                    <a:pt x="679" y="412"/>
                    <a:pt x="714" y="403"/>
                    <a:pt x="750" y="403"/>
                  </a:cubicBezTo>
                  <a:close/>
                  <a:moveTo>
                    <a:pt x="759" y="1"/>
                  </a:moveTo>
                  <a:cubicBezTo>
                    <a:pt x="671" y="1"/>
                    <a:pt x="584" y="17"/>
                    <a:pt x="500" y="46"/>
                  </a:cubicBezTo>
                  <a:cubicBezTo>
                    <a:pt x="313" y="117"/>
                    <a:pt x="170" y="251"/>
                    <a:pt x="90" y="429"/>
                  </a:cubicBezTo>
                  <a:cubicBezTo>
                    <a:pt x="10" y="599"/>
                    <a:pt x="1" y="804"/>
                    <a:pt x="63" y="982"/>
                  </a:cubicBezTo>
                  <a:cubicBezTo>
                    <a:pt x="170" y="1277"/>
                    <a:pt x="456" y="1455"/>
                    <a:pt x="750" y="1455"/>
                  </a:cubicBezTo>
                  <a:cubicBezTo>
                    <a:pt x="830" y="1455"/>
                    <a:pt x="919" y="1437"/>
                    <a:pt x="1000" y="1411"/>
                  </a:cubicBezTo>
                  <a:cubicBezTo>
                    <a:pt x="1383" y="1268"/>
                    <a:pt x="1571" y="849"/>
                    <a:pt x="1437" y="474"/>
                  </a:cubicBezTo>
                  <a:cubicBezTo>
                    <a:pt x="1366" y="296"/>
                    <a:pt x="1232" y="144"/>
                    <a:pt x="1053" y="64"/>
                  </a:cubicBezTo>
                  <a:cubicBezTo>
                    <a:pt x="958" y="21"/>
                    <a:pt x="85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22;p50">
              <a:extLst>
                <a:ext uri="{FF2B5EF4-FFF2-40B4-BE49-F238E27FC236}">
                  <a16:creationId xmlns:a16="http://schemas.microsoft.com/office/drawing/2014/main" id="{93E7643E-F848-CA87-5ABE-2B2817C55A3F}"/>
                </a:ext>
              </a:extLst>
            </p:cNvPr>
            <p:cNvSpPr/>
            <p:nvPr/>
          </p:nvSpPr>
          <p:spPr>
            <a:xfrm>
              <a:off x="1386162" y="2825509"/>
              <a:ext cx="47290" cy="42915"/>
            </a:xfrm>
            <a:custGeom>
              <a:avLst/>
              <a:gdLst/>
              <a:ahLst/>
              <a:cxnLst/>
              <a:rect l="l" t="t" r="r" b="b"/>
              <a:pathLst>
                <a:path w="1535" h="1393" extrusionOk="0">
                  <a:moveTo>
                    <a:pt x="800" y="404"/>
                  </a:moveTo>
                  <a:cubicBezTo>
                    <a:pt x="848" y="404"/>
                    <a:pt x="896" y="414"/>
                    <a:pt x="937" y="429"/>
                  </a:cubicBezTo>
                  <a:cubicBezTo>
                    <a:pt x="1009" y="465"/>
                    <a:pt x="1062" y="518"/>
                    <a:pt x="1089" y="590"/>
                  </a:cubicBezTo>
                  <a:cubicBezTo>
                    <a:pt x="1116" y="661"/>
                    <a:pt x="1107" y="741"/>
                    <a:pt x="1080" y="813"/>
                  </a:cubicBezTo>
                  <a:cubicBezTo>
                    <a:pt x="1044" y="884"/>
                    <a:pt x="982" y="938"/>
                    <a:pt x="902" y="973"/>
                  </a:cubicBezTo>
                  <a:cubicBezTo>
                    <a:pt x="866" y="985"/>
                    <a:pt x="829" y="991"/>
                    <a:pt x="794" y="991"/>
                  </a:cubicBezTo>
                  <a:cubicBezTo>
                    <a:pt x="671" y="991"/>
                    <a:pt x="560" y="922"/>
                    <a:pt x="518" y="804"/>
                  </a:cubicBezTo>
                  <a:cubicBezTo>
                    <a:pt x="455" y="652"/>
                    <a:pt x="545" y="483"/>
                    <a:pt x="696" y="420"/>
                  </a:cubicBezTo>
                  <a:cubicBezTo>
                    <a:pt x="730" y="409"/>
                    <a:pt x="765" y="404"/>
                    <a:pt x="800" y="404"/>
                  </a:cubicBezTo>
                  <a:close/>
                  <a:moveTo>
                    <a:pt x="816" y="1"/>
                  </a:moveTo>
                  <a:cubicBezTo>
                    <a:pt x="732" y="1"/>
                    <a:pt x="646" y="16"/>
                    <a:pt x="563" y="45"/>
                  </a:cubicBezTo>
                  <a:cubicBezTo>
                    <a:pt x="197" y="179"/>
                    <a:pt x="1" y="581"/>
                    <a:pt x="134" y="946"/>
                  </a:cubicBezTo>
                  <a:cubicBezTo>
                    <a:pt x="241" y="1223"/>
                    <a:pt x="509" y="1393"/>
                    <a:pt x="794" y="1393"/>
                  </a:cubicBezTo>
                  <a:cubicBezTo>
                    <a:pt x="875" y="1393"/>
                    <a:pt x="964" y="1384"/>
                    <a:pt x="1044" y="1348"/>
                  </a:cubicBezTo>
                  <a:cubicBezTo>
                    <a:pt x="1223" y="1285"/>
                    <a:pt x="1365" y="1152"/>
                    <a:pt x="1446" y="991"/>
                  </a:cubicBezTo>
                  <a:cubicBezTo>
                    <a:pt x="1526" y="813"/>
                    <a:pt x="1535" y="625"/>
                    <a:pt x="1464" y="447"/>
                  </a:cubicBezTo>
                  <a:cubicBezTo>
                    <a:pt x="1401" y="277"/>
                    <a:pt x="1267" y="135"/>
                    <a:pt x="1098" y="63"/>
                  </a:cubicBezTo>
                  <a:cubicBezTo>
                    <a:pt x="1008" y="21"/>
                    <a:pt x="913" y="1"/>
                    <a:pt x="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23;p50">
              <a:extLst>
                <a:ext uri="{FF2B5EF4-FFF2-40B4-BE49-F238E27FC236}">
                  <a16:creationId xmlns:a16="http://schemas.microsoft.com/office/drawing/2014/main" id="{92471DFC-9DCC-EAE5-4269-BA3B3140E3CD}"/>
                </a:ext>
              </a:extLst>
            </p:cNvPr>
            <p:cNvSpPr/>
            <p:nvPr/>
          </p:nvSpPr>
          <p:spPr>
            <a:xfrm>
              <a:off x="1068999" y="2677602"/>
              <a:ext cx="170982" cy="152066"/>
            </a:xfrm>
            <a:custGeom>
              <a:avLst/>
              <a:gdLst/>
              <a:ahLst/>
              <a:cxnLst/>
              <a:rect l="l" t="t" r="r" b="b"/>
              <a:pathLst>
                <a:path w="5550" h="4936" extrusionOk="0">
                  <a:moveTo>
                    <a:pt x="2760" y="402"/>
                  </a:moveTo>
                  <a:cubicBezTo>
                    <a:pt x="3594" y="402"/>
                    <a:pt x="4386" y="923"/>
                    <a:pt x="4693" y="1760"/>
                  </a:cubicBezTo>
                  <a:cubicBezTo>
                    <a:pt x="5095" y="2830"/>
                    <a:pt x="4550" y="4017"/>
                    <a:pt x="3498" y="4409"/>
                  </a:cubicBezTo>
                  <a:cubicBezTo>
                    <a:pt x="3266" y="4495"/>
                    <a:pt x="3028" y="4536"/>
                    <a:pt x="2794" y="4536"/>
                  </a:cubicBezTo>
                  <a:cubicBezTo>
                    <a:pt x="1956" y="4536"/>
                    <a:pt x="1164" y="4015"/>
                    <a:pt x="857" y="3178"/>
                  </a:cubicBezTo>
                  <a:cubicBezTo>
                    <a:pt x="465" y="2108"/>
                    <a:pt x="1000" y="921"/>
                    <a:pt x="2061" y="529"/>
                  </a:cubicBezTo>
                  <a:cubicBezTo>
                    <a:pt x="2291" y="443"/>
                    <a:pt x="2527" y="402"/>
                    <a:pt x="2760" y="402"/>
                  </a:cubicBezTo>
                  <a:close/>
                  <a:moveTo>
                    <a:pt x="2764" y="1"/>
                  </a:moveTo>
                  <a:cubicBezTo>
                    <a:pt x="2483" y="1"/>
                    <a:pt x="2197" y="50"/>
                    <a:pt x="1919" y="154"/>
                  </a:cubicBezTo>
                  <a:cubicBezTo>
                    <a:pt x="652" y="618"/>
                    <a:pt x="1" y="2045"/>
                    <a:pt x="473" y="3321"/>
                  </a:cubicBezTo>
                  <a:cubicBezTo>
                    <a:pt x="848" y="4320"/>
                    <a:pt x="1794" y="4936"/>
                    <a:pt x="2793" y="4936"/>
                  </a:cubicBezTo>
                  <a:cubicBezTo>
                    <a:pt x="3069" y="4936"/>
                    <a:pt x="3355" y="4891"/>
                    <a:pt x="3631" y="4784"/>
                  </a:cubicBezTo>
                  <a:cubicBezTo>
                    <a:pt x="4898" y="4320"/>
                    <a:pt x="5550" y="2893"/>
                    <a:pt x="5077" y="1617"/>
                  </a:cubicBezTo>
                  <a:cubicBezTo>
                    <a:pt x="4708" y="622"/>
                    <a:pt x="3763" y="1"/>
                    <a:pt x="2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24;p50">
              <a:extLst>
                <a:ext uri="{FF2B5EF4-FFF2-40B4-BE49-F238E27FC236}">
                  <a16:creationId xmlns:a16="http://schemas.microsoft.com/office/drawing/2014/main" id="{8C4D7752-1D6C-056D-3221-F9DDB81F3DBC}"/>
                </a:ext>
              </a:extLst>
            </p:cNvPr>
            <p:cNvSpPr/>
            <p:nvPr/>
          </p:nvSpPr>
          <p:spPr>
            <a:xfrm>
              <a:off x="1128643" y="2696179"/>
              <a:ext cx="56378" cy="53235"/>
            </a:xfrm>
            <a:custGeom>
              <a:avLst/>
              <a:gdLst/>
              <a:ahLst/>
              <a:cxnLst/>
              <a:rect l="l" t="t" r="r" b="b"/>
              <a:pathLst>
                <a:path w="1830" h="1728" extrusionOk="0">
                  <a:moveTo>
                    <a:pt x="940" y="406"/>
                  </a:moveTo>
                  <a:cubicBezTo>
                    <a:pt x="1006" y="406"/>
                    <a:pt x="1073" y="422"/>
                    <a:pt x="1133" y="452"/>
                  </a:cubicBezTo>
                  <a:cubicBezTo>
                    <a:pt x="1241" y="506"/>
                    <a:pt x="1330" y="595"/>
                    <a:pt x="1365" y="711"/>
                  </a:cubicBezTo>
                  <a:cubicBezTo>
                    <a:pt x="1410" y="827"/>
                    <a:pt x="1410" y="952"/>
                    <a:pt x="1356" y="1068"/>
                  </a:cubicBezTo>
                  <a:cubicBezTo>
                    <a:pt x="1312" y="1175"/>
                    <a:pt x="1223" y="1264"/>
                    <a:pt x="1116" y="1300"/>
                  </a:cubicBezTo>
                  <a:cubicBezTo>
                    <a:pt x="1068" y="1319"/>
                    <a:pt x="1019" y="1327"/>
                    <a:pt x="970" y="1327"/>
                  </a:cubicBezTo>
                  <a:cubicBezTo>
                    <a:pt x="790" y="1327"/>
                    <a:pt x="615" y="1206"/>
                    <a:pt x="545" y="1023"/>
                  </a:cubicBezTo>
                  <a:cubicBezTo>
                    <a:pt x="455" y="782"/>
                    <a:pt x="563" y="514"/>
                    <a:pt x="794" y="434"/>
                  </a:cubicBezTo>
                  <a:cubicBezTo>
                    <a:pt x="841" y="415"/>
                    <a:pt x="890" y="406"/>
                    <a:pt x="940" y="406"/>
                  </a:cubicBezTo>
                  <a:close/>
                  <a:moveTo>
                    <a:pt x="931" y="0"/>
                  </a:moveTo>
                  <a:cubicBezTo>
                    <a:pt x="837" y="0"/>
                    <a:pt x="743" y="16"/>
                    <a:pt x="652" y="51"/>
                  </a:cubicBezTo>
                  <a:cubicBezTo>
                    <a:pt x="215" y="211"/>
                    <a:pt x="0" y="711"/>
                    <a:pt x="161" y="1157"/>
                  </a:cubicBezTo>
                  <a:cubicBezTo>
                    <a:pt x="295" y="1514"/>
                    <a:pt x="625" y="1728"/>
                    <a:pt x="973" y="1728"/>
                  </a:cubicBezTo>
                  <a:cubicBezTo>
                    <a:pt x="1062" y="1728"/>
                    <a:pt x="1160" y="1719"/>
                    <a:pt x="1258" y="1683"/>
                  </a:cubicBezTo>
                  <a:cubicBezTo>
                    <a:pt x="1472" y="1603"/>
                    <a:pt x="1642" y="1442"/>
                    <a:pt x="1731" y="1228"/>
                  </a:cubicBezTo>
                  <a:cubicBezTo>
                    <a:pt x="1820" y="1023"/>
                    <a:pt x="1829" y="791"/>
                    <a:pt x="1749" y="568"/>
                  </a:cubicBezTo>
                  <a:cubicBezTo>
                    <a:pt x="1669" y="354"/>
                    <a:pt x="1508" y="184"/>
                    <a:pt x="1303" y="86"/>
                  </a:cubicBezTo>
                  <a:cubicBezTo>
                    <a:pt x="1185" y="30"/>
                    <a:pt x="1058"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25;p50">
              <a:extLst>
                <a:ext uri="{FF2B5EF4-FFF2-40B4-BE49-F238E27FC236}">
                  <a16:creationId xmlns:a16="http://schemas.microsoft.com/office/drawing/2014/main" id="{C1FF1990-D90A-1644-3019-7A29C0EE358B}"/>
                </a:ext>
              </a:extLst>
            </p:cNvPr>
            <p:cNvSpPr/>
            <p:nvPr/>
          </p:nvSpPr>
          <p:spPr>
            <a:xfrm>
              <a:off x="1101162" y="2736506"/>
              <a:ext cx="36846" cy="35459"/>
            </a:xfrm>
            <a:custGeom>
              <a:avLst/>
              <a:gdLst/>
              <a:ahLst/>
              <a:cxnLst/>
              <a:rect l="l" t="t" r="r" b="b"/>
              <a:pathLst>
                <a:path w="1196" h="1151" extrusionOk="0">
                  <a:moveTo>
                    <a:pt x="598" y="401"/>
                  </a:moveTo>
                  <a:cubicBezTo>
                    <a:pt x="669" y="401"/>
                    <a:pt x="741" y="446"/>
                    <a:pt x="768" y="517"/>
                  </a:cubicBezTo>
                  <a:cubicBezTo>
                    <a:pt x="777" y="561"/>
                    <a:pt x="777" y="606"/>
                    <a:pt x="759" y="642"/>
                  </a:cubicBezTo>
                  <a:cubicBezTo>
                    <a:pt x="741" y="686"/>
                    <a:pt x="705" y="722"/>
                    <a:pt x="661" y="740"/>
                  </a:cubicBezTo>
                  <a:cubicBezTo>
                    <a:pt x="644" y="747"/>
                    <a:pt x="626" y="750"/>
                    <a:pt x="609" y="750"/>
                  </a:cubicBezTo>
                  <a:cubicBezTo>
                    <a:pt x="582" y="750"/>
                    <a:pt x="554" y="742"/>
                    <a:pt x="527" y="731"/>
                  </a:cubicBezTo>
                  <a:cubicBezTo>
                    <a:pt x="482" y="713"/>
                    <a:pt x="455" y="677"/>
                    <a:pt x="438" y="633"/>
                  </a:cubicBezTo>
                  <a:cubicBezTo>
                    <a:pt x="420" y="597"/>
                    <a:pt x="420" y="544"/>
                    <a:pt x="438" y="508"/>
                  </a:cubicBezTo>
                  <a:cubicBezTo>
                    <a:pt x="464" y="463"/>
                    <a:pt x="500" y="428"/>
                    <a:pt x="545" y="410"/>
                  </a:cubicBezTo>
                  <a:cubicBezTo>
                    <a:pt x="562" y="410"/>
                    <a:pt x="580" y="401"/>
                    <a:pt x="598" y="401"/>
                  </a:cubicBezTo>
                  <a:close/>
                  <a:moveTo>
                    <a:pt x="597" y="1"/>
                  </a:moveTo>
                  <a:cubicBezTo>
                    <a:pt x="532" y="1"/>
                    <a:pt x="466" y="12"/>
                    <a:pt x="402" y="35"/>
                  </a:cubicBezTo>
                  <a:cubicBezTo>
                    <a:pt x="259" y="89"/>
                    <a:pt x="143" y="196"/>
                    <a:pt x="72" y="338"/>
                  </a:cubicBezTo>
                  <a:cubicBezTo>
                    <a:pt x="9" y="472"/>
                    <a:pt x="0" y="633"/>
                    <a:pt x="54" y="776"/>
                  </a:cubicBezTo>
                  <a:cubicBezTo>
                    <a:pt x="107" y="918"/>
                    <a:pt x="214" y="1034"/>
                    <a:pt x="357" y="1097"/>
                  </a:cubicBezTo>
                  <a:cubicBezTo>
                    <a:pt x="438" y="1132"/>
                    <a:pt x="518" y="1150"/>
                    <a:pt x="598" y="1150"/>
                  </a:cubicBezTo>
                  <a:cubicBezTo>
                    <a:pt x="669" y="1150"/>
                    <a:pt x="732" y="1141"/>
                    <a:pt x="803" y="1115"/>
                  </a:cubicBezTo>
                  <a:cubicBezTo>
                    <a:pt x="946" y="1061"/>
                    <a:pt x="1062" y="954"/>
                    <a:pt x="1124" y="811"/>
                  </a:cubicBezTo>
                  <a:cubicBezTo>
                    <a:pt x="1196" y="677"/>
                    <a:pt x="1196" y="517"/>
                    <a:pt x="1142" y="374"/>
                  </a:cubicBezTo>
                  <a:cubicBezTo>
                    <a:pt x="1059" y="144"/>
                    <a:pt x="833"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26;p50">
              <a:extLst>
                <a:ext uri="{FF2B5EF4-FFF2-40B4-BE49-F238E27FC236}">
                  <a16:creationId xmlns:a16="http://schemas.microsoft.com/office/drawing/2014/main" id="{040F57D9-D335-F66C-F1F8-910A87CC3C7A}"/>
                </a:ext>
              </a:extLst>
            </p:cNvPr>
            <p:cNvSpPr/>
            <p:nvPr/>
          </p:nvSpPr>
          <p:spPr>
            <a:xfrm>
              <a:off x="1442509" y="2328831"/>
              <a:ext cx="41806" cy="44887"/>
            </a:xfrm>
            <a:custGeom>
              <a:avLst/>
              <a:gdLst/>
              <a:ahLst/>
              <a:cxnLst/>
              <a:rect l="l" t="t" r="r" b="b"/>
              <a:pathLst>
                <a:path w="1357" h="1457" extrusionOk="0">
                  <a:moveTo>
                    <a:pt x="1120" y="1"/>
                  </a:moveTo>
                  <a:cubicBezTo>
                    <a:pt x="1098" y="1"/>
                    <a:pt x="1075" y="4"/>
                    <a:pt x="1053" y="12"/>
                  </a:cubicBezTo>
                  <a:cubicBezTo>
                    <a:pt x="527" y="208"/>
                    <a:pt x="143" y="654"/>
                    <a:pt x="27" y="1207"/>
                  </a:cubicBezTo>
                  <a:cubicBezTo>
                    <a:pt x="0" y="1323"/>
                    <a:pt x="72" y="1430"/>
                    <a:pt x="179" y="1448"/>
                  </a:cubicBezTo>
                  <a:cubicBezTo>
                    <a:pt x="197" y="1457"/>
                    <a:pt x="214" y="1457"/>
                    <a:pt x="223" y="1457"/>
                  </a:cubicBezTo>
                  <a:cubicBezTo>
                    <a:pt x="321" y="1457"/>
                    <a:pt x="402" y="1385"/>
                    <a:pt x="420" y="1296"/>
                  </a:cubicBezTo>
                  <a:cubicBezTo>
                    <a:pt x="509" y="877"/>
                    <a:pt x="794" y="538"/>
                    <a:pt x="1196" y="395"/>
                  </a:cubicBezTo>
                  <a:cubicBezTo>
                    <a:pt x="1303" y="359"/>
                    <a:pt x="1356" y="235"/>
                    <a:pt x="1312" y="136"/>
                  </a:cubicBezTo>
                  <a:cubicBezTo>
                    <a:pt x="1283" y="52"/>
                    <a:pt x="1205"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27;p50">
              <a:extLst>
                <a:ext uri="{FF2B5EF4-FFF2-40B4-BE49-F238E27FC236}">
                  <a16:creationId xmlns:a16="http://schemas.microsoft.com/office/drawing/2014/main" id="{1D66631E-5EB3-32C9-CE5B-ED88B474A79E}"/>
                </a:ext>
              </a:extLst>
            </p:cNvPr>
            <p:cNvSpPr/>
            <p:nvPr/>
          </p:nvSpPr>
          <p:spPr>
            <a:xfrm>
              <a:off x="1510933" y="2565740"/>
              <a:ext cx="21750" cy="33087"/>
            </a:xfrm>
            <a:custGeom>
              <a:avLst/>
              <a:gdLst/>
              <a:ahLst/>
              <a:cxnLst/>
              <a:rect l="l" t="t" r="r" b="b"/>
              <a:pathLst>
                <a:path w="706" h="1074" extrusionOk="0">
                  <a:moveTo>
                    <a:pt x="229" y="0"/>
                  </a:moveTo>
                  <a:cubicBezTo>
                    <a:pt x="206" y="0"/>
                    <a:pt x="184" y="4"/>
                    <a:pt x="161" y="11"/>
                  </a:cubicBezTo>
                  <a:cubicBezTo>
                    <a:pt x="54" y="56"/>
                    <a:pt x="1" y="172"/>
                    <a:pt x="45" y="279"/>
                  </a:cubicBezTo>
                  <a:lnTo>
                    <a:pt x="286" y="939"/>
                  </a:lnTo>
                  <a:cubicBezTo>
                    <a:pt x="322" y="1020"/>
                    <a:pt x="393" y="1073"/>
                    <a:pt x="482" y="1073"/>
                  </a:cubicBezTo>
                  <a:cubicBezTo>
                    <a:pt x="500" y="1073"/>
                    <a:pt x="527" y="1073"/>
                    <a:pt x="545" y="1064"/>
                  </a:cubicBezTo>
                  <a:cubicBezTo>
                    <a:pt x="652" y="1020"/>
                    <a:pt x="705" y="904"/>
                    <a:pt x="670" y="796"/>
                  </a:cubicBezTo>
                  <a:lnTo>
                    <a:pt x="420" y="136"/>
                  </a:lnTo>
                  <a:cubicBezTo>
                    <a:pt x="392" y="52"/>
                    <a:pt x="313"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28;p50">
              <a:extLst>
                <a:ext uri="{FF2B5EF4-FFF2-40B4-BE49-F238E27FC236}">
                  <a16:creationId xmlns:a16="http://schemas.microsoft.com/office/drawing/2014/main" id="{8256086A-1FCD-182A-E39F-138C2F981755}"/>
                </a:ext>
              </a:extLst>
            </p:cNvPr>
            <p:cNvSpPr/>
            <p:nvPr/>
          </p:nvSpPr>
          <p:spPr>
            <a:xfrm>
              <a:off x="1450735" y="2403323"/>
              <a:ext cx="64357" cy="147660"/>
            </a:xfrm>
            <a:custGeom>
              <a:avLst/>
              <a:gdLst/>
              <a:ahLst/>
              <a:cxnLst/>
              <a:rect l="l" t="t" r="r" b="b"/>
              <a:pathLst>
                <a:path w="2089" h="4793" extrusionOk="0">
                  <a:moveTo>
                    <a:pt x="229" y="0"/>
                  </a:moveTo>
                  <a:cubicBezTo>
                    <a:pt x="207" y="0"/>
                    <a:pt x="184" y="4"/>
                    <a:pt x="162" y="11"/>
                  </a:cubicBezTo>
                  <a:cubicBezTo>
                    <a:pt x="54" y="56"/>
                    <a:pt x="1" y="172"/>
                    <a:pt x="46" y="279"/>
                  </a:cubicBezTo>
                  <a:lnTo>
                    <a:pt x="1669" y="4659"/>
                  </a:lnTo>
                  <a:cubicBezTo>
                    <a:pt x="1696" y="4739"/>
                    <a:pt x="1776" y="4793"/>
                    <a:pt x="1857" y="4793"/>
                  </a:cubicBezTo>
                  <a:cubicBezTo>
                    <a:pt x="1883" y="4793"/>
                    <a:pt x="1901" y="4784"/>
                    <a:pt x="1928" y="4775"/>
                  </a:cubicBezTo>
                  <a:cubicBezTo>
                    <a:pt x="2035" y="4739"/>
                    <a:pt x="2088" y="4623"/>
                    <a:pt x="2044" y="4516"/>
                  </a:cubicBezTo>
                  <a:lnTo>
                    <a:pt x="420" y="136"/>
                  </a:lnTo>
                  <a:cubicBezTo>
                    <a:pt x="392" y="51"/>
                    <a:pt x="313"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29;p50">
              <a:extLst>
                <a:ext uri="{FF2B5EF4-FFF2-40B4-BE49-F238E27FC236}">
                  <a16:creationId xmlns:a16="http://schemas.microsoft.com/office/drawing/2014/main" id="{F6FC25A8-3650-7A2B-1E51-2A6E662B5B15}"/>
                </a:ext>
              </a:extLst>
            </p:cNvPr>
            <p:cNvSpPr/>
            <p:nvPr/>
          </p:nvSpPr>
          <p:spPr>
            <a:xfrm>
              <a:off x="850512" y="2621594"/>
              <a:ext cx="48121" cy="57456"/>
            </a:xfrm>
            <a:custGeom>
              <a:avLst/>
              <a:gdLst/>
              <a:ahLst/>
              <a:cxnLst/>
              <a:rect l="l" t="t" r="r" b="b"/>
              <a:pathLst>
                <a:path w="1562" h="1865" extrusionOk="0">
                  <a:moveTo>
                    <a:pt x="777" y="411"/>
                  </a:moveTo>
                  <a:cubicBezTo>
                    <a:pt x="982" y="411"/>
                    <a:pt x="1151" y="580"/>
                    <a:pt x="1151" y="786"/>
                  </a:cubicBezTo>
                  <a:lnTo>
                    <a:pt x="1151" y="1089"/>
                  </a:lnTo>
                  <a:cubicBezTo>
                    <a:pt x="1151" y="1294"/>
                    <a:pt x="982" y="1464"/>
                    <a:pt x="777" y="1464"/>
                  </a:cubicBezTo>
                  <a:cubicBezTo>
                    <a:pt x="571" y="1464"/>
                    <a:pt x="402" y="1294"/>
                    <a:pt x="402" y="1089"/>
                  </a:cubicBezTo>
                  <a:lnTo>
                    <a:pt x="402" y="786"/>
                  </a:lnTo>
                  <a:cubicBezTo>
                    <a:pt x="402" y="580"/>
                    <a:pt x="571" y="411"/>
                    <a:pt x="777" y="411"/>
                  </a:cubicBezTo>
                  <a:close/>
                  <a:moveTo>
                    <a:pt x="777" y="0"/>
                  </a:moveTo>
                  <a:cubicBezTo>
                    <a:pt x="348" y="0"/>
                    <a:pt x="0" y="357"/>
                    <a:pt x="0" y="786"/>
                  </a:cubicBezTo>
                  <a:lnTo>
                    <a:pt x="0" y="1089"/>
                  </a:lnTo>
                  <a:cubicBezTo>
                    <a:pt x="0" y="1517"/>
                    <a:pt x="348" y="1865"/>
                    <a:pt x="777" y="1865"/>
                  </a:cubicBezTo>
                  <a:cubicBezTo>
                    <a:pt x="1205" y="1865"/>
                    <a:pt x="1562" y="1517"/>
                    <a:pt x="1562" y="1089"/>
                  </a:cubicBezTo>
                  <a:lnTo>
                    <a:pt x="1562" y="786"/>
                  </a:lnTo>
                  <a:cubicBezTo>
                    <a:pt x="1562" y="357"/>
                    <a:pt x="120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30;p50">
              <a:extLst>
                <a:ext uri="{FF2B5EF4-FFF2-40B4-BE49-F238E27FC236}">
                  <a16:creationId xmlns:a16="http://schemas.microsoft.com/office/drawing/2014/main" id="{EAF6DEE6-9D7C-816A-397A-3E4B782DF4E5}"/>
                </a:ext>
              </a:extLst>
            </p:cNvPr>
            <p:cNvSpPr/>
            <p:nvPr/>
          </p:nvSpPr>
          <p:spPr>
            <a:xfrm>
              <a:off x="1360592" y="2345005"/>
              <a:ext cx="39064" cy="34504"/>
            </a:xfrm>
            <a:custGeom>
              <a:avLst/>
              <a:gdLst/>
              <a:ahLst/>
              <a:cxnLst/>
              <a:rect l="l" t="t" r="r" b="b"/>
              <a:pathLst>
                <a:path w="1268" h="1120" extrusionOk="0">
                  <a:moveTo>
                    <a:pt x="1047" y="0"/>
                  </a:moveTo>
                  <a:cubicBezTo>
                    <a:pt x="1000" y="0"/>
                    <a:pt x="951" y="16"/>
                    <a:pt x="911" y="49"/>
                  </a:cubicBezTo>
                  <a:lnTo>
                    <a:pt x="90" y="762"/>
                  </a:lnTo>
                  <a:cubicBezTo>
                    <a:pt x="10" y="834"/>
                    <a:pt x="1" y="967"/>
                    <a:pt x="72" y="1048"/>
                  </a:cubicBezTo>
                  <a:cubicBezTo>
                    <a:pt x="108" y="1092"/>
                    <a:pt x="170" y="1119"/>
                    <a:pt x="224" y="1119"/>
                  </a:cubicBezTo>
                  <a:cubicBezTo>
                    <a:pt x="268" y="1119"/>
                    <a:pt x="322" y="1101"/>
                    <a:pt x="358" y="1066"/>
                  </a:cubicBezTo>
                  <a:lnTo>
                    <a:pt x="1178" y="352"/>
                  </a:lnTo>
                  <a:cubicBezTo>
                    <a:pt x="1259" y="281"/>
                    <a:pt x="1268" y="156"/>
                    <a:pt x="1196" y="66"/>
                  </a:cubicBezTo>
                  <a:cubicBezTo>
                    <a:pt x="1157" y="23"/>
                    <a:pt x="1103"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31;p50">
              <a:extLst>
                <a:ext uri="{FF2B5EF4-FFF2-40B4-BE49-F238E27FC236}">
                  <a16:creationId xmlns:a16="http://schemas.microsoft.com/office/drawing/2014/main" id="{9B3B616A-E283-6917-6F35-D76324AF34BC}"/>
                </a:ext>
              </a:extLst>
            </p:cNvPr>
            <p:cNvSpPr/>
            <p:nvPr/>
          </p:nvSpPr>
          <p:spPr>
            <a:xfrm>
              <a:off x="1289427" y="2381296"/>
              <a:ext cx="68454" cy="59767"/>
            </a:xfrm>
            <a:custGeom>
              <a:avLst/>
              <a:gdLst/>
              <a:ahLst/>
              <a:cxnLst/>
              <a:rect l="l" t="t" r="r" b="b"/>
              <a:pathLst>
                <a:path w="2222" h="1940" extrusionOk="0">
                  <a:moveTo>
                    <a:pt x="1990" y="1"/>
                  </a:moveTo>
                  <a:cubicBezTo>
                    <a:pt x="1945" y="1"/>
                    <a:pt x="1900" y="16"/>
                    <a:pt x="1865" y="48"/>
                  </a:cubicBezTo>
                  <a:lnTo>
                    <a:pt x="90" y="1591"/>
                  </a:lnTo>
                  <a:cubicBezTo>
                    <a:pt x="9" y="1663"/>
                    <a:pt x="0" y="1788"/>
                    <a:pt x="72" y="1877"/>
                  </a:cubicBezTo>
                  <a:cubicBezTo>
                    <a:pt x="107" y="1922"/>
                    <a:pt x="170" y="1939"/>
                    <a:pt x="223" y="1939"/>
                  </a:cubicBezTo>
                  <a:cubicBezTo>
                    <a:pt x="268" y="1939"/>
                    <a:pt x="313" y="1930"/>
                    <a:pt x="357" y="1895"/>
                  </a:cubicBezTo>
                  <a:lnTo>
                    <a:pt x="2124" y="360"/>
                  </a:lnTo>
                  <a:cubicBezTo>
                    <a:pt x="2213" y="280"/>
                    <a:pt x="2222" y="155"/>
                    <a:pt x="2150" y="75"/>
                  </a:cubicBezTo>
                  <a:cubicBezTo>
                    <a:pt x="2106" y="25"/>
                    <a:pt x="2047" y="1"/>
                    <a:pt x="1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32;p50">
              <a:extLst>
                <a:ext uri="{FF2B5EF4-FFF2-40B4-BE49-F238E27FC236}">
                  <a16:creationId xmlns:a16="http://schemas.microsoft.com/office/drawing/2014/main" id="{798C6B95-1B06-270F-6132-A7AA4551CD0B}"/>
                </a:ext>
              </a:extLst>
            </p:cNvPr>
            <p:cNvSpPr/>
            <p:nvPr/>
          </p:nvSpPr>
          <p:spPr>
            <a:xfrm>
              <a:off x="1043429" y="2534902"/>
              <a:ext cx="137463" cy="119441"/>
            </a:xfrm>
            <a:custGeom>
              <a:avLst/>
              <a:gdLst/>
              <a:ahLst/>
              <a:cxnLst/>
              <a:rect l="l" t="t" r="r" b="b"/>
              <a:pathLst>
                <a:path w="4462" h="3877" extrusionOk="0">
                  <a:moveTo>
                    <a:pt x="4237" y="1"/>
                  </a:moveTo>
                  <a:cubicBezTo>
                    <a:pt x="4189" y="1"/>
                    <a:pt x="4141" y="16"/>
                    <a:pt x="4105" y="49"/>
                  </a:cubicBezTo>
                  <a:lnTo>
                    <a:pt x="99" y="3519"/>
                  </a:lnTo>
                  <a:cubicBezTo>
                    <a:pt x="10" y="3591"/>
                    <a:pt x="1" y="3724"/>
                    <a:pt x="81" y="3805"/>
                  </a:cubicBezTo>
                  <a:cubicBezTo>
                    <a:pt x="117" y="3849"/>
                    <a:pt x="170" y="3876"/>
                    <a:pt x="233" y="3876"/>
                  </a:cubicBezTo>
                  <a:cubicBezTo>
                    <a:pt x="278" y="3876"/>
                    <a:pt x="322" y="3858"/>
                    <a:pt x="367" y="3823"/>
                  </a:cubicBezTo>
                  <a:lnTo>
                    <a:pt x="4372" y="352"/>
                  </a:lnTo>
                  <a:cubicBezTo>
                    <a:pt x="4453" y="281"/>
                    <a:pt x="4461" y="156"/>
                    <a:pt x="4390" y="67"/>
                  </a:cubicBezTo>
                  <a:cubicBezTo>
                    <a:pt x="4351" y="23"/>
                    <a:pt x="4294" y="1"/>
                    <a:pt x="4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33;p50">
              <a:extLst>
                <a:ext uri="{FF2B5EF4-FFF2-40B4-BE49-F238E27FC236}">
                  <a16:creationId xmlns:a16="http://schemas.microsoft.com/office/drawing/2014/main" id="{27830331-A1BF-0A91-CC22-E793E76C7FC1}"/>
                </a:ext>
              </a:extLst>
            </p:cNvPr>
            <p:cNvSpPr/>
            <p:nvPr/>
          </p:nvSpPr>
          <p:spPr>
            <a:xfrm>
              <a:off x="982430" y="2868393"/>
              <a:ext cx="313898" cy="12385"/>
            </a:xfrm>
            <a:custGeom>
              <a:avLst/>
              <a:gdLst/>
              <a:ahLst/>
              <a:cxnLst/>
              <a:rect l="l" t="t" r="r" b="b"/>
              <a:pathLst>
                <a:path w="10189" h="402" extrusionOk="0">
                  <a:moveTo>
                    <a:pt x="206" y="1"/>
                  </a:moveTo>
                  <a:cubicBezTo>
                    <a:pt x="90" y="1"/>
                    <a:pt x="0" y="90"/>
                    <a:pt x="0" y="197"/>
                  </a:cubicBezTo>
                  <a:cubicBezTo>
                    <a:pt x="0" y="313"/>
                    <a:pt x="90" y="402"/>
                    <a:pt x="206" y="402"/>
                  </a:cubicBezTo>
                  <a:lnTo>
                    <a:pt x="9983" y="402"/>
                  </a:lnTo>
                  <a:cubicBezTo>
                    <a:pt x="10099" y="402"/>
                    <a:pt x="10188" y="313"/>
                    <a:pt x="10188" y="197"/>
                  </a:cubicBezTo>
                  <a:cubicBezTo>
                    <a:pt x="10188" y="90"/>
                    <a:pt x="10099" y="1"/>
                    <a:pt x="9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34;p50">
              <a:extLst>
                <a:ext uri="{FF2B5EF4-FFF2-40B4-BE49-F238E27FC236}">
                  <a16:creationId xmlns:a16="http://schemas.microsoft.com/office/drawing/2014/main" id="{3521193C-85CC-0D3C-C710-F2E4276A03B7}"/>
                </a:ext>
              </a:extLst>
            </p:cNvPr>
            <p:cNvSpPr/>
            <p:nvPr/>
          </p:nvSpPr>
          <p:spPr>
            <a:xfrm>
              <a:off x="903286" y="2868393"/>
              <a:ext cx="57456" cy="12385"/>
            </a:xfrm>
            <a:custGeom>
              <a:avLst/>
              <a:gdLst/>
              <a:ahLst/>
              <a:cxnLst/>
              <a:rect l="l" t="t" r="r" b="b"/>
              <a:pathLst>
                <a:path w="1865" h="402" extrusionOk="0">
                  <a:moveTo>
                    <a:pt x="205" y="1"/>
                  </a:moveTo>
                  <a:cubicBezTo>
                    <a:pt x="98" y="1"/>
                    <a:pt x="0" y="90"/>
                    <a:pt x="0" y="197"/>
                  </a:cubicBezTo>
                  <a:cubicBezTo>
                    <a:pt x="0" y="313"/>
                    <a:pt x="98" y="402"/>
                    <a:pt x="205" y="402"/>
                  </a:cubicBezTo>
                  <a:lnTo>
                    <a:pt x="1668" y="402"/>
                  </a:lnTo>
                  <a:cubicBezTo>
                    <a:pt x="1776" y="402"/>
                    <a:pt x="1865" y="313"/>
                    <a:pt x="1865" y="197"/>
                  </a:cubicBezTo>
                  <a:cubicBezTo>
                    <a:pt x="1865" y="90"/>
                    <a:pt x="1776" y="1"/>
                    <a:pt x="1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35;p50">
              <a:extLst>
                <a:ext uri="{FF2B5EF4-FFF2-40B4-BE49-F238E27FC236}">
                  <a16:creationId xmlns:a16="http://schemas.microsoft.com/office/drawing/2014/main" id="{5D1DBF69-AFD7-AFAB-3AE6-D613355E582E}"/>
                </a:ext>
              </a:extLst>
            </p:cNvPr>
            <p:cNvSpPr/>
            <p:nvPr/>
          </p:nvSpPr>
          <p:spPr>
            <a:xfrm>
              <a:off x="1200362" y="2474119"/>
              <a:ext cx="239960" cy="216515"/>
            </a:xfrm>
            <a:custGeom>
              <a:avLst/>
              <a:gdLst/>
              <a:ahLst/>
              <a:cxnLst/>
              <a:rect l="l" t="t" r="r" b="b"/>
              <a:pathLst>
                <a:path w="7789" h="7028" extrusionOk="0">
                  <a:moveTo>
                    <a:pt x="3838" y="1"/>
                  </a:moveTo>
                  <a:cubicBezTo>
                    <a:pt x="3449" y="1"/>
                    <a:pt x="3054" y="68"/>
                    <a:pt x="2668" y="211"/>
                  </a:cubicBezTo>
                  <a:cubicBezTo>
                    <a:pt x="893" y="862"/>
                    <a:pt x="1" y="2878"/>
                    <a:pt x="679" y="4707"/>
                  </a:cubicBezTo>
                  <a:cubicBezTo>
                    <a:pt x="1205" y="6137"/>
                    <a:pt x="2545" y="7027"/>
                    <a:pt x="3961" y="7027"/>
                  </a:cubicBezTo>
                  <a:cubicBezTo>
                    <a:pt x="4347" y="7027"/>
                    <a:pt x="4739" y="6961"/>
                    <a:pt x="5122" y="6821"/>
                  </a:cubicBezTo>
                  <a:cubicBezTo>
                    <a:pt x="6897" y="6161"/>
                    <a:pt x="7789" y="4145"/>
                    <a:pt x="7111" y="2316"/>
                  </a:cubicBezTo>
                  <a:cubicBezTo>
                    <a:pt x="6580" y="890"/>
                    <a:pt x="5248" y="1"/>
                    <a:pt x="3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36;p50">
              <a:extLst>
                <a:ext uri="{FF2B5EF4-FFF2-40B4-BE49-F238E27FC236}">
                  <a16:creationId xmlns:a16="http://schemas.microsoft.com/office/drawing/2014/main" id="{DA1FC059-567B-2BC7-E55D-75146352DA38}"/>
                </a:ext>
              </a:extLst>
            </p:cNvPr>
            <p:cNvSpPr/>
            <p:nvPr/>
          </p:nvSpPr>
          <p:spPr>
            <a:xfrm>
              <a:off x="1330370" y="2534902"/>
              <a:ext cx="54714" cy="49754"/>
            </a:xfrm>
            <a:custGeom>
              <a:avLst/>
              <a:gdLst/>
              <a:ahLst/>
              <a:cxnLst/>
              <a:rect l="l" t="t" r="r" b="b"/>
              <a:pathLst>
                <a:path w="1776" h="1615" extrusionOk="0">
                  <a:moveTo>
                    <a:pt x="873" y="0"/>
                  </a:moveTo>
                  <a:cubicBezTo>
                    <a:pt x="784" y="0"/>
                    <a:pt x="694" y="16"/>
                    <a:pt x="607" y="49"/>
                  </a:cubicBezTo>
                  <a:cubicBezTo>
                    <a:pt x="197" y="192"/>
                    <a:pt x="1" y="656"/>
                    <a:pt x="152" y="1075"/>
                  </a:cubicBezTo>
                  <a:cubicBezTo>
                    <a:pt x="278" y="1410"/>
                    <a:pt x="584" y="1614"/>
                    <a:pt x="904" y="1614"/>
                  </a:cubicBezTo>
                  <a:cubicBezTo>
                    <a:pt x="992" y="1614"/>
                    <a:pt x="1082" y="1598"/>
                    <a:pt x="1169" y="1566"/>
                  </a:cubicBezTo>
                  <a:cubicBezTo>
                    <a:pt x="1571" y="1423"/>
                    <a:pt x="1776" y="959"/>
                    <a:pt x="1624" y="540"/>
                  </a:cubicBezTo>
                  <a:cubicBezTo>
                    <a:pt x="1498" y="204"/>
                    <a:pt x="1192" y="0"/>
                    <a:pt x="873"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37;p50">
              <a:extLst>
                <a:ext uri="{FF2B5EF4-FFF2-40B4-BE49-F238E27FC236}">
                  <a16:creationId xmlns:a16="http://schemas.microsoft.com/office/drawing/2014/main" id="{547EBB78-3A6E-ABF2-929B-4A4C82001023}"/>
                </a:ext>
              </a:extLst>
            </p:cNvPr>
            <p:cNvSpPr/>
            <p:nvPr/>
          </p:nvSpPr>
          <p:spPr>
            <a:xfrm>
              <a:off x="1299316" y="2615649"/>
              <a:ext cx="45934" cy="40235"/>
            </a:xfrm>
            <a:custGeom>
              <a:avLst/>
              <a:gdLst/>
              <a:ahLst/>
              <a:cxnLst/>
              <a:rect l="l" t="t" r="r" b="b"/>
              <a:pathLst>
                <a:path w="1491" h="1306" extrusionOk="0">
                  <a:moveTo>
                    <a:pt x="751" y="1"/>
                  </a:moveTo>
                  <a:cubicBezTo>
                    <a:pt x="674" y="1"/>
                    <a:pt x="595" y="14"/>
                    <a:pt x="518" y="42"/>
                  </a:cubicBezTo>
                  <a:cubicBezTo>
                    <a:pt x="179" y="167"/>
                    <a:pt x="0" y="550"/>
                    <a:pt x="125" y="880"/>
                  </a:cubicBezTo>
                  <a:cubicBezTo>
                    <a:pt x="222" y="1144"/>
                    <a:pt x="476" y="1305"/>
                    <a:pt x="743" y="1305"/>
                  </a:cubicBezTo>
                  <a:cubicBezTo>
                    <a:pt x="820" y="1305"/>
                    <a:pt x="897" y="1292"/>
                    <a:pt x="973" y="1264"/>
                  </a:cubicBezTo>
                  <a:cubicBezTo>
                    <a:pt x="1312" y="1139"/>
                    <a:pt x="1490" y="764"/>
                    <a:pt x="1365" y="425"/>
                  </a:cubicBezTo>
                  <a:cubicBezTo>
                    <a:pt x="1268" y="162"/>
                    <a:pt x="1020" y="1"/>
                    <a:pt x="751"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38;p50">
              <a:extLst>
                <a:ext uri="{FF2B5EF4-FFF2-40B4-BE49-F238E27FC236}">
                  <a16:creationId xmlns:a16="http://schemas.microsoft.com/office/drawing/2014/main" id="{DF890582-520A-64EA-934B-260CF465F434}"/>
                </a:ext>
              </a:extLst>
            </p:cNvPr>
            <p:cNvSpPr/>
            <p:nvPr/>
          </p:nvSpPr>
          <p:spPr>
            <a:xfrm>
              <a:off x="1248206" y="2537089"/>
              <a:ext cx="54991" cy="49200"/>
            </a:xfrm>
            <a:custGeom>
              <a:avLst/>
              <a:gdLst/>
              <a:ahLst/>
              <a:cxnLst/>
              <a:rect l="l" t="t" r="r" b="b"/>
              <a:pathLst>
                <a:path w="1785" h="1597" extrusionOk="0">
                  <a:moveTo>
                    <a:pt x="887" y="1"/>
                  </a:moveTo>
                  <a:cubicBezTo>
                    <a:pt x="797" y="1"/>
                    <a:pt x="705" y="16"/>
                    <a:pt x="616" y="49"/>
                  </a:cubicBezTo>
                  <a:cubicBezTo>
                    <a:pt x="205" y="201"/>
                    <a:pt x="0" y="656"/>
                    <a:pt x="152" y="1066"/>
                  </a:cubicBezTo>
                  <a:cubicBezTo>
                    <a:pt x="270" y="1394"/>
                    <a:pt x="575" y="1597"/>
                    <a:pt x="898" y="1597"/>
                  </a:cubicBezTo>
                  <a:cubicBezTo>
                    <a:pt x="988" y="1597"/>
                    <a:pt x="1079" y="1581"/>
                    <a:pt x="1169" y="1548"/>
                  </a:cubicBezTo>
                  <a:cubicBezTo>
                    <a:pt x="1579" y="1396"/>
                    <a:pt x="1784" y="933"/>
                    <a:pt x="1633" y="522"/>
                  </a:cubicBezTo>
                  <a:cubicBezTo>
                    <a:pt x="1514" y="201"/>
                    <a:pt x="1210" y="1"/>
                    <a:pt x="88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39;p50">
              <a:extLst>
                <a:ext uri="{FF2B5EF4-FFF2-40B4-BE49-F238E27FC236}">
                  <a16:creationId xmlns:a16="http://schemas.microsoft.com/office/drawing/2014/main" id="{5537B190-9F3C-400D-776D-C003DC65C061}"/>
                </a:ext>
              </a:extLst>
            </p:cNvPr>
            <p:cNvSpPr/>
            <p:nvPr/>
          </p:nvSpPr>
          <p:spPr>
            <a:xfrm>
              <a:off x="1204768" y="2467773"/>
              <a:ext cx="242424" cy="229146"/>
            </a:xfrm>
            <a:custGeom>
              <a:avLst/>
              <a:gdLst/>
              <a:ahLst/>
              <a:cxnLst/>
              <a:rect l="l" t="t" r="r" b="b"/>
              <a:pathLst>
                <a:path w="7869" h="7438" extrusionOk="0">
                  <a:moveTo>
                    <a:pt x="3685" y="408"/>
                  </a:moveTo>
                  <a:cubicBezTo>
                    <a:pt x="5014" y="408"/>
                    <a:pt x="6281" y="1247"/>
                    <a:pt x="6781" y="2594"/>
                  </a:cubicBezTo>
                  <a:cubicBezTo>
                    <a:pt x="7414" y="4315"/>
                    <a:pt x="6575" y="6216"/>
                    <a:pt x="4907" y="6831"/>
                  </a:cubicBezTo>
                  <a:cubicBezTo>
                    <a:pt x="4549" y="6965"/>
                    <a:pt x="4177" y="7031"/>
                    <a:pt x="3806" y="7031"/>
                  </a:cubicBezTo>
                  <a:cubicBezTo>
                    <a:pt x="3336" y="7031"/>
                    <a:pt x="2866" y="6925"/>
                    <a:pt x="2427" y="6715"/>
                  </a:cubicBezTo>
                  <a:cubicBezTo>
                    <a:pt x="1633" y="6341"/>
                    <a:pt x="1027" y="5671"/>
                    <a:pt x="723" y="4842"/>
                  </a:cubicBezTo>
                  <a:cubicBezTo>
                    <a:pt x="411" y="4003"/>
                    <a:pt x="438" y="3111"/>
                    <a:pt x="795" y="2308"/>
                  </a:cubicBezTo>
                  <a:cubicBezTo>
                    <a:pt x="1151" y="1505"/>
                    <a:pt x="1794" y="899"/>
                    <a:pt x="2597" y="604"/>
                  </a:cubicBezTo>
                  <a:cubicBezTo>
                    <a:pt x="2953" y="471"/>
                    <a:pt x="3328" y="408"/>
                    <a:pt x="3685" y="408"/>
                  </a:cubicBezTo>
                  <a:close/>
                  <a:moveTo>
                    <a:pt x="3682" y="0"/>
                  </a:moveTo>
                  <a:cubicBezTo>
                    <a:pt x="3273" y="0"/>
                    <a:pt x="2858" y="71"/>
                    <a:pt x="2454" y="221"/>
                  </a:cubicBezTo>
                  <a:cubicBezTo>
                    <a:pt x="1544" y="560"/>
                    <a:pt x="821" y="1238"/>
                    <a:pt x="429" y="2139"/>
                  </a:cubicBezTo>
                  <a:cubicBezTo>
                    <a:pt x="27" y="3040"/>
                    <a:pt x="1" y="4048"/>
                    <a:pt x="340" y="4985"/>
                  </a:cubicBezTo>
                  <a:cubicBezTo>
                    <a:pt x="688" y="5912"/>
                    <a:pt x="1366" y="6662"/>
                    <a:pt x="2258" y="7081"/>
                  </a:cubicBezTo>
                  <a:cubicBezTo>
                    <a:pt x="2748" y="7313"/>
                    <a:pt x="3275" y="7438"/>
                    <a:pt x="3810" y="7438"/>
                  </a:cubicBezTo>
                  <a:cubicBezTo>
                    <a:pt x="4229" y="7438"/>
                    <a:pt x="4640" y="7358"/>
                    <a:pt x="5041" y="7215"/>
                  </a:cubicBezTo>
                  <a:cubicBezTo>
                    <a:pt x="6923" y="6519"/>
                    <a:pt x="7869" y="4387"/>
                    <a:pt x="7155" y="2460"/>
                  </a:cubicBezTo>
                  <a:cubicBezTo>
                    <a:pt x="6595" y="947"/>
                    <a:pt x="5177" y="0"/>
                    <a:pt x="3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40;p50">
              <a:extLst>
                <a:ext uri="{FF2B5EF4-FFF2-40B4-BE49-F238E27FC236}">
                  <a16:creationId xmlns:a16="http://schemas.microsoft.com/office/drawing/2014/main" id="{AE7592BC-64D6-4F20-0978-48A5008BBC24}"/>
                </a:ext>
              </a:extLst>
            </p:cNvPr>
            <p:cNvSpPr/>
            <p:nvPr/>
          </p:nvSpPr>
          <p:spPr>
            <a:xfrm>
              <a:off x="1326519" y="2528556"/>
              <a:ext cx="62416" cy="62293"/>
            </a:xfrm>
            <a:custGeom>
              <a:avLst/>
              <a:gdLst/>
              <a:ahLst/>
              <a:cxnLst/>
              <a:rect l="l" t="t" r="r" b="b"/>
              <a:pathLst>
                <a:path w="2026" h="2022" extrusionOk="0">
                  <a:moveTo>
                    <a:pt x="996" y="406"/>
                  </a:moveTo>
                  <a:cubicBezTo>
                    <a:pt x="1233" y="406"/>
                    <a:pt x="1462" y="565"/>
                    <a:pt x="1553" y="817"/>
                  </a:cubicBezTo>
                  <a:cubicBezTo>
                    <a:pt x="1615" y="969"/>
                    <a:pt x="1606" y="1129"/>
                    <a:pt x="1544" y="1281"/>
                  </a:cubicBezTo>
                  <a:cubicBezTo>
                    <a:pt x="1482" y="1424"/>
                    <a:pt x="1366" y="1531"/>
                    <a:pt x="1223" y="1584"/>
                  </a:cubicBezTo>
                  <a:cubicBezTo>
                    <a:pt x="1160" y="1608"/>
                    <a:pt x="1093" y="1619"/>
                    <a:pt x="1027" y="1619"/>
                  </a:cubicBezTo>
                  <a:cubicBezTo>
                    <a:pt x="943" y="1619"/>
                    <a:pt x="860" y="1601"/>
                    <a:pt x="786" y="1566"/>
                  </a:cubicBezTo>
                  <a:cubicBezTo>
                    <a:pt x="634" y="1495"/>
                    <a:pt x="527" y="1370"/>
                    <a:pt x="473" y="1218"/>
                  </a:cubicBezTo>
                  <a:cubicBezTo>
                    <a:pt x="411" y="1058"/>
                    <a:pt x="420" y="897"/>
                    <a:pt x="482" y="746"/>
                  </a:cubicBezTo>
                  <a:cubicBezTo>
                    <a:pt x="545" y="603"/>
                    <a:pt x="661" y="496"/>
                    <a:pt x="804" y="442"/>
                  </a:cubicBezTo>
                  <a:cubicBezTo>
                    <a:pt x="866" y="418"/>
                    <a:pt x="931" y="406"/>
                    <a:pt x="996" y="406"/>
                  </a:cubicBezTo>
                  <a:close/>
                  <a:moveTo>
                    <a:pt x="989" y="0"/>
                  </a:moveTo>
                  <a:cubicBezTo>
                    <a:pt x="880" y="0"/>
                    <a:pt x="769" y="19"/>
                    <a:pt x="661" y="59"/>
                  </a:cubicBezTo>
                  <a:cubicBezTo>
                    <a:pt x="411" y="157"/>
                    <a:pt x="215" y="335"/>
                    <a:pt x="108" y="585"/>
                  </a:cubicBezTo>
                  <a:cubicBezTo>
                    <a:pt x="1" y="826"/>
                    <a:pt x="1" y="1102"/>
                    <a:pt x="90" y="1352"/>
                  </a:cubicBezTo>
                  <a:cubicBezTo>
                    <a:pt x="188" y="1611"/>
                    <a:pt x="366" y="1807"/>
                    <a:pt x="607" y="1923"/>
                  </a:cubicBezTo>
                  <a:cubicBezTo>
                    <a:pt x="741" y="1995"/>
                    <a:pt x="884" y="2021"/>
                    <a:pt x="1035" y="2021"/>
                  </a:cubicBezTo>
                  <a:cubicBezTo>
                    <a:pt x="1143" y="2021"/>
                    <a:pt x="1259" y="2003"/>
                    <a:pt x="1366" y="1968"/>
                  </a:cubicBezTo>
                  <a:cubicBezTo>
                    <a:pt x="1615" y="1870"/>
                    <a:pt x="1812" y="1691"/>
                    <a:pt x="1919" y="1441"/>
                  </a:cubicBezTo>
                  <a:cubicBezTo>
                    <a:pt x="2026" y="1201"/>
                    <a:pt x="2026" y="924"/>
                    <a:pt x="1937" y="674"/>
                  </a:cubicBezTo>
                  <a:cubicBezTo>
                    <a:pt x="1782" y="260"/>
                    <a:pt x="1395" y="0"/>
                    <a:pt x="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41;p50">
              <a:extLst>
                <a:ext uri="{FF2B5EF4-FFF2-40B4-BE49-F238E27FC236}">
                  <a16:creationId xmlns:a16="http://schemas.microsoft.com/office/drawing/2014/main" id="{EE5711DB-7D5C-099E-520E-433818FB01C8}"/>
                </a:ext>
              </a:extLst>
            </p:cNvPr>
            <p:cNvSpPr/>
            <p:nvPr/>
          </p:nvSpPr>
          <p:spPr>
            <a:xfrm>
              <a:off x="1292446" y="2609456"/>
              <a:ext cx="57210" cy="52558"/>
            </a:xfrm>
            <a:custGeom>
              <a:avLst/>
              <a:gdLst/>
              <a:ahLst/>
              <a:cxnLst/>
              <a:rect l="l" t="t" r="r" b="b"/>
              <a:pathLst>
                <a:path w="1857" h="1706" extrusionOk="0">
                  <a:moveTo>
                    <a:pt x="973" y="403"/>
                  </a:moveTo>
                  <a:cubicBezTo>
                    <a:pt x="1044" y="403"/>
                    <a:pt x="1107" y="421"/>
                    <a:pt x="1169" y="448"/>
                  </a:cubicBezTo>
                  <a:cubicBezTo>
                    <a:pt x="1276" y="493"/>
                    <a:pt x="1356" y="582"/>
                    <a:pt x="1401" y="698"/>
                  </a:cubicBezTo>
                  <a:cubicBezTo>
                    <a:pt x="1437" y="805"/>
                    <a:pt x="1437" y="930"/>
                    <a:pt x="1383" y="1037"/>
                  </a:cubicBezTo>
                  <a:cubicBezTo>
                    <a:pt x="1330" y="1153"/>
                    <a:pt x="1240" y="1233"/>
                    <a:pt x="1124" y="1278"/>
                  </a:cubicBezTo>
                  <a:cubicBezTo>
                    <a:pt x="1071" y="1298"/>
                    <a:pt x="1016" y="1308"/>
                    <a:pt x="962" y="1308"/>
                  </a:cubicBezTo>
                  <a:cubicBezTo>
                    <a:pt x="779" y="1308"/>
                    <a:pt x="604" y="1198"/>
                    <a:pt x="536" y="1019"/>
                  </a:cubicBezTo>
                  <a:cubicBezTo>
                    <a:pt x="455" y="778"/>
                    <a:pt x="580" y="519"/>
                    <a:pt x="812" y="430"/>
                  </a:cubicBezTo>
                  <a:cubicBezTo>
                    <a:pt x="866" y="412"/>
                    <a:pt x="919" y="403"/>
                    <a:pt x="973" y="403"/>
                  </a:cubicBezTo>
                  <a:close/>
                  <a:moveTo>
                    <a:pt x="980" y="0"/>
                  </a:moveTo>
                  <a:cubicBezTo>
                    <a:pt x="877" y="0"/>
                    <a:pt x="772" y="19"/>
                    <a:pt x="670" y="55"/>
                  </a:cubicBezTo>
                  <a:cubicBezTo>
                    <a:pt x="223" y="216"/>
                    <a:pt x="0" y="716"/>
                    <a:pt x="161" y="1153"/>
                  </a:cubicBezTo>
                  <a:cubicBezTo>
                    <a:pt x="286" y="1501"/>
                    <a:pt x="616" y="1706"/>
                    <a:pt x="964" y="1706"/>
                  </a:cubicBezTo>
                  <a:cubicBezTo>
                    <a:pt x="1062" y="1706"/>
                    <a:pt x="1169" y="1688"/>
                    <a:pt x="1267" y="1652"/>
                  </a:cubicBezTo>
                  <a:cubicBezTo>
                    <a:pt x="1481" y="1572"/>
                    <a:pt x="1651" y="1420"/>
                    <a:pt x="1749" y="1206"/>
                  </a:cubicBezTo>
                  <a:cubicBezTo>
                    <a:pt x="1847" y="1001"/>
                    <a:pt x="1856" y="769"/>
                    <a:pt x="1776" y="555"/>
                  </a:cubicBezTo>
                  <a:cubicBezTo>
                    <a:pt x="1695" y="341"/>
                    <a:pt x="1544" y="171"/>
                    <a:pt x="1330" y="73"/>
                  </a:cubicBezTo>
                  <a:cubicBezTo>
                    <a:pt x="1219" y="25"/>
                    <a:pt x="1101" y="0"/>
                    <a:pt x="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42;p50">
              <a:extLst>
                <a:ext uri="{FF2B5EF4-FFF2-40B4-BE49-F238E27FC236}">
                  <a16:creationId xmlns:a16="http://schemas.microsoft.com/office/drawing/2014/main" id="{CC2AD155-F5ED-BEF6-3CD9-FCC4A57EC2C3}"/>
                </a:ext>
              </a:extLst>
            </p:cNvPr>
            <p:cNvSpPr/>
            <p:nvPr/>
          </p:nvSpPr>
          <p:spPr>
            <a:xfrm>
              <a:off x="1244078" y="2530835"/>
              <a:ext cx="66267" cy="61646"/>
            </a:xfrm>
            <a:custGeom>
              <a:avLst/>
              <a:gdLst/>
              <a:ahLst/>
              <a:cxnLst/>
              <a:rect l="l" t="t" r="r" b="b"/>
              <a:pathLst>
                <a:path w="2151" h="2001" extrusionOk="0">
                  <a:moveTo>
                    <a:pt x="1017" y="404"/>
                  </a:moveTo>
                  <a:cubicBezTo>
                    <a:pt x="1258" y="404"/>
                    <a:pt x="1490" y="556"/>
                    <a:pt x="1579" y="797"/>
                  </a:cubicBezTo>
                  <a:cubicBezTo>
                    <a:pt x="1686" y="1100"/>
                    <a:pt x="1535" y="1448"/>
                    <a:pt x="1231" y="1555"/>
                  </a:cubicBezTo>
                  <a:cubicBezTo>
                    <a:pt x="1165" y="1580"/>
                    <a:pt x="1095" y="1593"/>
                    <a:pt x="1025" y="1593"/>
                  </a:cubicBezTo>
                  <a:cubicBezTo>
                    <a:pt x="943" y="1593"/>
                    <a:pt x="862" y="1575"/>
                    <a:pt x="785" y="1537"/>
                  </a:cubicBezTo>
                  <a:cubicBezTo>
                    <a:pt x="643" y="1475"/>
                    <a:pt x="536" y="1350"/>
                    <a:pt x="473" y="1207"/>
                  </a:cubicBezTo>
                  <a:cubicBezTo>
                    <a:pt x="420" y="1055"/>
                    <a:pt x="429" y="895"/>
                    <a:pt x="491" y="752"/>
                  </a:cubicBezTo>
                  <a:cubicBezTo>
                    <a:pt x="553" y="609"/>
                    <a:pt x="669" y="493"/>
                    <a:pt x="821" y="440"/>
                  </a:cubicBezTo>
                  <a:cubicBezTo>
                    <a:pt x="884" y="422"/>
                    <a:pt x="955" y="404"/>
                    <a:pt x="1017" y="404"/>
                  </a:cubicBezTo>
                  <a:close/>
                  <a:moveTo>
                    <a:pt x="1028" y="1"/>
                  </a:moveTo>
                  <a:cubicBezTo>
                    <a:pt x="912" y="1"/>
                    <a:pt x="794" y="21"/>
                    <a:pt x="678" y="65"/>
                  </a:cubicBezTo>
                  <a:cubicBezTo>
                    <a:pt x="429" y="154"/>
                    <a:pt x="232" y="342"/>
                    <a:pt x="125" y="582"/>
                  </a:cubicBezTo>
                  <a:cubicBezTo>
                    <a:pt x="9" y="823"/>
                    <a:pt x="0" y="1091"/>
                    <a:pt x="98" y="1341"/>
                  </a:cubicBezTo>
                  <a:cubicBezTo>
                    <a:pt x="188" y="1590"/>
                    <a:pt x="375" y="1796"/>
                    <a:pt x="616" y="1903"/>
                  </a:cubicBezTo>
                  <a:cubicBezTo>
                    <a:pt x="750" y="1965"/>
                    <a:pt x="892" y="2001"/>
                    <a:pt x="1035" y="2001"/>
                  </a:cubicBezTo>
                  <a:cubicBezTo>
                    <a:pt x="1142" y="2001"/>
                    <a:pt x="1258" y="1974"/>
                    <a:pt x="1374" y="1938"/>
                  </a:cubicBezTo>
                  <a:cubicBezTo>
                    <a:pt x="1883" y="1751"/>
                    <a:pt x="2150" y="1171"/>
                    <a:pt x="1954" y="654"/>
                  </a:cubicBezTo>
                  <a:cubicBezTo>
                    <a:pt x="1808" y="252"/>
                    <a:pt x="1431"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29"/>
          <p:cNvSpPr txBox="1">
            <a:spLocks noGrp="1"/>
          </p:cNvSpPr>
          <p:nvPr>
            <p:ph type="title"/>
          </p:nvPr>
        </p:nvSpPr>
        <p:spPr>
          <a:xfrm>
            <a:off x="3836163" y="713467"/>
            <a:ext cx="4115100" cy="92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762" name="Google Shape;762;p29"/>
          <p:cNvSpPr txBox="1">
            <a:spLocks noGrp="1"/>
          </p:cNvSpPr>
          <p:nvPr>
            <p:ph type="subTitle" idx="1"/>
          </p:nvPr>
        </p:nvSpPr>
        <p:spPr>
          <a:xfrm>
            <a:off x="3872999" y="1165083"/>
            <a:ext cx="4656523" cy="299268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The project involves transforming raw pizza sales data into actionable business intelligence through analysis and visualization. This enables pizza business owners to make data-driven decisions on inventory, staffing, and marketing, ultimately improving performance and profitability.</a:t>
            </a:r>
            <a:endParaRPr dirty="0"/>
          </a:p>
        </p:txBody>
      </p:sp>
      <p:grpSp>
        <p:nvGrpSpPr>
          <p:cNvPr id="763" name="Google Shape;763;p29"/>
          <p:cNvGrpSpPr/>
          <p:nvPr/>
        </p:nvGrpSpPr>
        <p:grpSpPr>
          <a:xfrm>
            <a:off x="719992" y="1149202"/>
            <a:ext cx="2457508" cy="2845096"/>
            <a:chOff x="719992" y="1149202"/>
            <a:chExt cx="2457508" cy="2845096"/>
          </a:xfrm>
        </p:grpSpPr>
        <p:grpSp>
          <p:nvGrpSpPr>
            <p:cNvPr id="764" name="Google Shape;764;p29"/>
            <p:cNvGrpSpPr/>
            <p:nvPr/>
          </p:nvGrpSpPr>
          <p:grpSpPr>
            <a:xfrm>
              <a:off x="1272042" y="1149202"/>
              <a:ext cx="1226273" cy="1165909"/>
              <a:chOff x="1291642" y="1263502"/>
              <a:chExt cx="1226273" cy="1165909"/>
            </a:xfrm>
          </p:grpSpPr>
          <p:grpSp>
            <p:nvGrpSpPr>
              <p:cNvPr id="765" name="Google Shape;765;p29"/>
              <p:cNvGrpSpPr/>
              <p:nvPr/>
            </p:nvGrpSpPr>
            <p:grpSpPr>
              <a:xfrm>
                <a:off x="1291642" y="1263502"/>
                <a:ext cx="1226273" cy="1165909"/>
                <a:chOff x="1291642" y="1263324"/>
                <a:chExt cx="1226273" cy="1165909"/>
              </a:xfrm>
            </p:grpSpPr>
            <p:sp>
              <p:nvSpPr>
                <p:cNvPr id="766" name="Google Shape;766;p29"/>
                <p:cNvSpPr/>
                <p:nvPr/>
              </p:nvSpPr>
              <p:spPr>
                <a:xfrm>
                  <a:off x="1291642" y="1263324"/>
                  <a:ext cx="1226273" cy="1165909"/>
                </a:xfrm>
                <a:custGeom>
                  <a:avLst/>
                  <a:gdLst/>
                  <a:ahLst/>
                  <a:cxnLst/>
                  <a:rect l="l" t="t" r="r" b="b"/>
                  <a:pathLst>
                    <a:path w="14525" h="13810" extrusionOk="0">
                      <a:moveTo>
                        <a:pt x="7262" y="0"/>
                      </a:moveTo>
                      <a:cubicBezTo>
                        <a:pt x="4738" y="0"/>
                        <a:pt x="2267" y="687"/>
                        <a:pt x="117" y="1989"/>
                      </a:cubicBezTo>
                      <a:cubicBezTo>
                        <a:pt x="63" y="2016"/>
                        <a:pt x="28" y="2070"/>
                        <a:pt x="10" y="2132"/>
                      </a:cubicBezTo>
                      <a:cubicBezTo>
                        <a:pt x="1" y="2186"/>
                        <a:pt x="10" y="2248"/>
                        <a:pt x="36" y="2302"/>
                      </a:cubicBezTo>
                      <a:lnTo>
                        <a:pt x="7066" y="13703"/>
                      </a:lnTo>
                      <a:cubicBezTo>
                        <a:pt x="7102" y="13774"/>
                        <a:pt x="7182" y="13810"/>
                        <a:pt x="7262" y="13810"/>
                      </a:cubicBezTo>
                      <a:cubicBezTo>
                        <a:pt x="7343" y="13810"/>
                        <a:pt x="7414" y="13774"/>
                        <a:pt x="7459" y="13703"/>
                      </a:cubicBezTo>
                      <a:lnTo>
                        <a:pt x="14480" y="2302"/>
                      </a:lnTo>
                      <a:cubicBezTo>
                        <a:pt x="14515" y="2248"/>
                        <a:pt x="14524" y="2186"/>
                        <a:pt x="14506" y="2132"/>
                      </a:cubicBezTo>
                      <a:cubicBezTo>
                        <a:pt x="14489" y="2070"/>
                        <a:pt x="14453" y="2016"/>
                        <a:pt x="14399" y="1989"/>
                      </a:cubicBezTo>
                      <a:cubicBezTo>
                        <a:pt x="12249" y="687"/>
                        <a:pt x="9778" y="0"/>
                        <a:pt x="7262" y="0"/>
                      </a:cubicBezTo>
                      <a:close/>
                    </a:path>
                  </a:pathLst>
                </a:custGeom>
                <a:solidFill>
                  <a:schemeClr val="accent5"/>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1341368" y="1389791"/>
                  <a:ext cx="1126061" cy="1039441"/>
                </a:xfrm>
                <a:custGeom>
                  <a:avLst/>
                  <a:gdLst/>
                  <a:ahLst/>
                  <a:cxnLst/>
                  <a:rect l="l" t="t" r="r" b="b"/>
                  <a:pathLst>
                    <a:path w="13338" h="12312" extrusionOk="0">
                      <a:moveTo>
                        <a:pt x="6673" y="1"/>
                      </a:moveTo>
                      <a:cubicBezTo>
                        <a:pt x="4336" y="1"/>
                        <a:pt x="2043" y="590"/>
                        <a:pt x="1" y="1705"/>
                      </a:cubicBezTo>
                      <a:lnTo>
                        <a:pt x="6477" y="12205"/>
                      </a:lnTo>
                      <a:cubicBezTo>
                        <a:pt x="6513" y="12276"/>
                        <a:pt x="6593" y="12312"/>
                        <a:pt x="6673" y="12312"/>
                      </a:cubicBezTo>
                      <a:cubicBezTo>
                        <a:pt x="6754" y="12312"/>
                        <a:pt x="6825" y="12276"/>
                        <a:pt x="6870" y="12205"/>
                      </a:cubicBezTo>
                      <a:lnTo>
                        <a:pt x="13338" y="1705"/>
                      </a:lnTo>
                      <a:cubicBezTo>
                        <a:pt x="11304" y="590"/>
                        <a:pt x="9011" y="1"/>
                        <a:pt x="6673" y="1"/>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29"/>
              <p:cNvSpPr/>
              <p:nvPr/>
            </p:nvSpPr>
            <p:spPr>
              <a:xfrm>
                <a:off x="2036526" y="1829844"/>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29"/>
              <p:cNvGrpSpPr/>
              <p:nvPr/>
            </p:nvGrpSpPr>
            <p:grpSpPr>
              <a:xfrm>
                <a:off x="1993774" y="1473334"/>
                <a:ext cx="326687" cy="298772"/>
                <a:chOff x="7951491" y="3948941"/>
                <a:chExt cx="472500" cy="432126"/>
              </a:xfrm>
            </p:grpSpPr>
            <p:sp>
              <p:nvSpPr>
                <p:cNvPr id="770" name="Google Shape;770;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29"/>
                <p:cNvGrpSpPr/>
                <p:nvPr/>
              </p:nvGrpSpPr>
              <p:grpSpPr>
                <a:xfrm>
                  <a:off x="8040998" y="4004152"/>
                  <a:ext cx="305305" cy="293709"/>
                  <a:chOff x="8040998" y="4004152"/>
                  <a:chExt cx="305305" cy="293709"/>
                </a:xfrm>
              </p:grpSpPr>
              <p:sp>
                <p:nvSpPr>
                  <p:cNvPr id="772" name="Google Shape;772;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0" name="Google Shape;780;p29"/>
              <p:cNvGrpSpPr/>
              <p:nvPr/>
            </p:nvGrpSpPr>
            <p:grpSpPr>
              <a:xfrm>
                <a:off x="1558949" y="1635734"/>
                <a:ext cx="326687" cy="298772"/>
                <a:chOff x="7951491" y="3948941"/>
                <a:chExt cx="472500" cy="432126"/>
              </a:xfrm>
            </p:grpSpPr>
            <p:sp>
              <p:nvSpPr>
                <p:cNvPr id="781" name="Google Shape;781;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29"/>
                <p:cNvGrpSpPr/>
                <p:nvPr/>
              </p:nvGrpSpPr>
              <p:grpSpPr>
                <a:xfrm>
                  <a:off x="8040998" y="4004152"/>
                  <a:ext cx="305305" cy="293709"/>
                  <a:chOff x="8040998" y="4004152"/>
                  <a:chExt cx="305305" cy="293709"/>
                </a:xfrm>
              </p:grpSpPr>
              <p:sp>
                <p:nvSpPr>
                  <p:cNvPr id="783" name="Google Shape;783;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1" name="Google Shape;791;p29"/>
              <p:cNvSpPr/>
              <p:nvPr/>
            </p:nvSpPr>
            <p:spPr>
              <a:xfrm>
                <a:off x="1838044" y="1749667"/>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29"/>
              <p:cNvGrpSpPr/>
              <p:nvPr/>
            </p:nvGrpSpPr>
            <p:grpSpPr>
              <a:xfrm rot="-4424905">
                <a:off x="1750308" y="1433439"/>
                <a:ext cx="308956" cy="262438"/>
                <a:chOff x="9520904" y="1806552"/>
                <a:chExt cx="446838" cy="379559"/>
              </a:xfrm>
            </p:grpSpPr>
            <p:sp>
              <p:nvSpPr>
                <p:cNvPr id="793" name="Google Shape;793;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9"/>
              <p:cNvSpPr/>
              <p:nvPr/>
            </p:nvSpPr>
            <p:spPr>
              <a:xfrm>
                <a:off x="1469623" y="1535466"/>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29"/>
              <p:cNvGrpSpPr/>
              <p:nvPr/>
            </p:nvGrpSpPr>
            <p:grpSpPr>
              <a:xfrm rot="-7593699">
                <a:off x="1777607" y="1963434"/>
                <a:ext cx="308975" cy="262454"/>
                <a:chOff x="9520904" y="1806552"/>
                <a:chExt cx="446838" cy="379559"/>
              </a:xfrm>
            </p:grpSpPr>
            <p:sp>
              <p:nvSpPr>
                <p:cNvPr id="799" name="Google Shape;799;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29"/>
              <p:cNvSpPr/>
              <p:nvPr/>
            </p:nvSpPr>
            <p:spPr>
              <a:xfrm>
                <a:off x="1608926" y="1501694"/>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29"/>
            <p:cNvGrpSpPr/>
            <p:nvPr/>
          </p:nvGrpSpPr>
          <p:grpSpPr>
            <a:xfrm>
              <a:off x="719992" y="1819088"/>
              <a:ext cx="2339417" cy="2175210"/>
              <a:chOff x="739592" y="1704788"/>
              <a:chExt cx="2339417" cy="2175210"/>
            </a:xfrm>
          </p:grpSpPr>
          <p:grpSp>
            <p:nvGrpSpPr>
              <p:cNvPr id="805" name="Google Shape;805;p29"/>
              <p:cNvGrpSpPr/>
              <p:nvPr/>
            </p:nvGrpSpPr>
            <p:grpSpPr>
              <a:xfrm>
                <a:off x="739592" y="1704788"/>
                <a:ext cx="2339417" cy="2175210"/>
                <a:chOff x="739592" y="1704609"/>
                <a:chExt cx="2339417" cy="2175210"/>
              </a:xfrm>
            </p:grpSpPr>
            <p:sp>
              <p:nvSpPr>
                <p:cNvPr id="806" name="Google Shape;806;p29"/>
                <p:cNvSpPr/>
                <p:nvPr/>
              </p:nvSpPr>
              <p:spPr>
                <a:xfrm>
                  <a:off x="739592" y="1704609"/>
                  <a:ext cx="2339417" cy="2175210"/>
                </a:xfrm>
                <a:custGeom>
                  <a:avLst/>
                  <a:gdLst/>
                  <a:ahLst/>
                  <a:cxnLst/>
                  <a:rect l="l" t="t" r="r" b="b"/>
                  <a:pathLst>
                    <a:path w="27710" h="25765" extrusionOk="0">
                      <a:moveTo>
                        <a:pt x="6825" y="1"/>
                      </a:moveTo>
                      <a:cubicBezTo>
                        <a:pt x="6790" y="1"/>
                        <a:pt x="6745" y="19"/>
                        <a:pt x="6709" y="36"/>
                      </a:cubicBezTo>
                      <a:cubicBezTo>
                        <a:pt x="2507" y="2570"/>
                        <a:pt x="1" y="7013"/>
                        <a:pt x="1" y="11910"/>
                      </a:cubicBezTo>
                      <a:cubicBezTo>
                        <a:pt x="1" y="19547"/>
                        <a:pt x="6210" y="25765"/>
                        <a:pt x="13855" y="25765"/>
                      </a:cubicBezTo>
                      <a:cubicBezTo>
                        <a:pt x="21491" y="25765"/>
                        <a:pt x="27709" y="19547"/>
                        <a:pt x="27709" y="11910"/>
                      </a:cubicBezTo>
                      <a:cubicBezTo>
                        <a:pt x="27709" y="7013"/>
                        <a:pt x="25203" y="2570"/>
                        <a:pt x="20992" y="36"/>
                      </a:cubicBezTo>
                      <a:cubicBezTo>
                        <a:pt x="20956" y="19"/>
                        <a:pt x="20920" y="1"/>
                        <a:pt x="20876" y="1"/>
                      </a:cubicBezTo>
                      <a:cubicBezTo>
                        <a:pt x="20805" y="1"/>
                        <a:pt x="20724" y="45"/>
                        <a:pt x="20680" y="117"/>
                      </a:cubicBezTo>
                      <a:lnTo>
                        <a:pt x="13855" y="11197"/>
                      </a:lnTo>
                      <a:lnTo>
                        <a:pt x="7021" y="117"/>
                      </a:lnTo>
                      <a:cubicBezTo>
                        <a:pt x="6977" y="45"/>
                        <a:pt x="6906" y="1"/>
                        <a:pt x="6825" y="1"/>
                      </a:cubicBezTo>
                      <a:close/>
                    </a:path>
                  </a:pathLst>
                </a:custGeom>
                <a:solidFill>
                  <a:schemeClr val="accent5"/>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866144" y="1800262"/>
                  <a:ext cx="2086311" cy="1945490"/>
                </a:xfrm>
                <a:custGeom>
                  <a:avLst/>
                  <a:gdLst/>
                  <a:ahLst/>
                  <a:cxnLst/>
                  <a:rect l="l" t="t" r="r" b="b"/>
                  <a:pathLst>
                    <a:path w="24712" h="23044" extrusionOk="0">
                      <a:moveTo>
                        <a:pt x="6156" y="1"/>
                      </a:moveTo>
                      <a:cubicBezTo>
                        <a:pt x="2471" y="2142"/>
                        <a:pt x="0" y="6120"/>
                        <a:pt x="0" y="10688"/>
                      </a:cubicBezTo>
                      <a:cubicBezTo>
                        <a:pt x="0" y="17513"/>
                        <a:pt x="5531" y="23044"/>
                        <a:pt x="12356" y="23044"/>
                      </a:cubicBezTo>
                      <a:cubicBezTo>
                        <a:pt x="19181" y="23044"/>
                        <a:pt x="24712" y="17513"/>
                        <a:pt x="24712" y="10688"/>
                      </a:cubicBezTo>
                      <a:cubicBezTo>
                        <a:pt x="24712" y="6120"/>
                        <a:pt x="22232" y="2142"/>
                        <a:pt x="18556" y="1"/>
                      </a:cubicBezTo>
                      <a:lnTo>
                        <a:pt x="12356" y="10064"/>
                      </a:lnTo>
                      <a:lnTo>
                        <a:pt x="6156" y="1"/>
                      </a:ln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29"/>
              <p:cNvSpPr/>
              <p:nvPr/>
            </p:nvSpPr>
            <p:spPr>
              <a:xfrm>
                <a:off x="1428876" y="2932157"/>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29"/>
              <p:cNvGrpSpPr/>
              <p:nvPr/>
            </p:nvGrpSpPr>
            <p:grpSpPr>
              <a:xfrm rot="-8100000">
                <a:off x="1844306" y="3118812"/>
                <a:ext cx="308948" cy="262430"/>
                <a:chOff x="9520904" y="1806552"/>
                <a:chExt cx="446838" cy="379559"/>
              </a:xfrm>
            </p:grpSpPr>
            <p:sp>
              <p:nvSpPr>
                <p:cNvPr id="810" name="Google Shape;810;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29"/>
              <p:cNvSpPr/>
              <p:nvPr/>
            </p:nvSpPr>
            <p:spPr>
              <a:xfrm>
                <a:off x="2052073" y="3303816"/>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29"/>
              <p:cNvGrpSpPr/>
              <p:nvPr/>
            </p:nvGrpSpPr>
            <p:grpSpPr>
              <a:xfrm>
                <a:off x="2308086" y="2932159"/>
                <a:ext cx="326687" cy="298772"/>
                <a:chOff x="7951491" y="3948941"/>
                <a:chExt cx="472500" cy="432126"/>
              </a:xfrm>
            </p:grpSpPr>
            <p:sp>
              <p:nvSpPr>
                <p:cNvPr id="816" name="Google Shape;816;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29"/>
                <p:cNvGrpSpPr/>
                <p:nvPr/>
              </p:nvGrpSpPr>
              <p:grpSpPr>
                <a:xfrm>
                  <a:off x="8040998" y="4004152"/>
                  <a:ext cx="305305" cy="293709"/>
                  <a:chOff x="8040998" y="4004152"/>
                  <a:chExt cx="305305" cy="293709"/>
                </a:xfrm>
              </p:grpSpPr>
              <p:sp>
                <p:nvSpPr>
                  <p:cNvPr id="818" name="Google Shape;818;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6" name="Google Shape;826;p29"/>
              <p:cNvSpPr/>
              <p:nvPr/>
            </p:nvSpPr>
            <p:spPr>
              <a:xfrm>
                <a:off x="2517919" y="272369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29"/>
              <p:cNvGrpSpPr/>
              <p:nvPr/>
            </p:nvGrpSpPr>
            <p:grpSpPr>
              <a:xfrm>
                <a:off x="1065636" y="2207734"/>
                <a:ext cx="326687" cy="298772"/>
                <a:chOff x="7951491" y="3948941"/>
                <a:chExt cx="472500" cy="432126"/>
              </a:xfrm>
            </p:grpSpPr>
            <p:sp>
              <p:nvSpPr>
                <p:cNvPr id="828" name="Google Shape;828;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29"/>
                <p:cNvGrpSpPr/>
                <p:nvPr/>
              </p:nvGrpSpPr>
              <p:grpSpPr>
                <a:xfrm>
                  <a:off x="8040998" y="4004152"/>
                  <a:ext cx="305305" cy="293709"/>
                  <a:chOff x="8040998" y="4004152"/>
                  <a:chExt cx="305305" cy="293709"/>
                </a:xfrm>
              </p:grpSpPr>
              <p:sp>
                <p:nvSpPr>
                  <p:cNvPr id="830" name="Google Shape;830;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8" name="Google Shape;838;p29"/>
              <p:cNvGrpSpPr/>
              <p:nvPr/>
            </p:nvGrpSpPr>
            <p:grpSpPr>
              <a:xfrm>
                <a:off x="1291661" y="3153284"/>
                <a:ext cx="326687" cy="298772"/>
                <a:chOff x="7951491" y="3948941"/>
                <a:chExt cx="472500" cy="432126"/>
              </a:xfrm>
            </p:grpSpPr>
            <p:sp>
              <p:nvSpPr>
                <p:cNvPr id="839" name="Google Shape;839;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29"/>
                <p:cNvGrpSpPr/>
                <p:nvPr/>
              </p:nvGrpSpPr>
              <p:grpSpPr>
                <a:xfrm>
                  <a:off x="8040998" y="4004152"/>
                  <a:ext cx="305305" cy="293709"/>
                  <a:chOff x="8040998" y="4004152"/>
                  <a:chExt cx="305305" cy="293709"/>
                </a:xfrm>
              </p:grpSpPr>
              <p:sp>
                <p:nvSpPr>
                  <p:cNvPr id="841" name="Google Shape;841;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9" name="Google Shape;849;p29"/>
              <p:cNvSpPr/>
              <p:nvPr/>
            </p:nvSpPr>
            <p:spPr>
              <a:xfrm rot="-3356822">
                <a:off x="1019513" y="2506490"/>
                <a:ext cx="272122" cy="258543"/>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1156744" y="2952254"/>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1910269" y="273734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2335356" y="210439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29"/>
              <p:cNvGrpSpPr/>
              <p:nvPr/>
            </p:nvGrpSpPr>
            <p:grpSpPr>
              <a:xfrm>
                <a:off x="1437624" y="2571759"/>
                <a:ext cx="326687" cy="298772"/>
                <a:chOff x="7951491" y="3948941"/>
                <a:chExt cx="472500" cy="432126"/>
              </a:xfrm>
            </p:grpSpPr>
            <p:sp>
              <p:nvSpPr>
                <p:cNvPr id="854" name="Google Shape;854;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29"/>
                <p:cNvGrpSpPr/>
                <p:nvPr/>
              </p:nvGrpSpPr>
              <p:grpSpPr>
                <a:xfrm>
                  <a:off x="8040998" y="4004152"/>
                  <a:ext cx="305305" cy="293709"/>
                  <a:chOff x="8040998" y="4004152"/>
                  <a:chExt cx="305305" cy="293709"/>
                </a:xfrm>
              </p:grpSpPr>
              <p:sp>
                <p:nvSpPr>
                  <p:cNvPr id="856" name="Google Shape;856;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4" name="Google Shape;864;p29"/>
              <p:cNvGrpSpPr/>
              <p:nvPr/>
            </p:nvGrpSpPr>
            <p:grpSpPr>
              <a:xfrm>
                <a:off x="2490649" y="2319784"/>
                <a:ext cx="326687" cy="298772"/>
                <a:chOff x="7951491" y="3948941"/>
                <a:chExt cx="472500" cy="432126"/>
              </a:xfrm>
            </p:grpSpPr>
            <p:sp>
              <p:nvSpPr>
                <p:cNvPr id="865" name="Google Shape;865;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9"/>
                <p:cNvGrpSpPr/>
                <p:nvPr/>
              </p:nvGrpSpPr>
              <p:grpSpPr>
                <a:xfrm>
                  <a:off x="8040998" y="4004152"/>
                  <a:ext cx="305305" cy="293709"/>
                  <a:chOff x="8040998" y="4004152"/>
                  <a:chExt cx="305305" cy="293709"/>
                </a:xfrm>
              </p:grpSpPr>
              <p:sp>
                <p:nvSpPr>
                  <p:cNvPr id="867" name="Google Shape;867;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5" name="Google Shape;875;p29"/>
              <p:cNvGrpSpPr/>
              <p:nvPr/>
            </p:nvGrpSpPr>
            <p:grpSpPr>
              <a:xfrm rot="-6579062">
                <a:off x="1300506" y="2226326"/>
                <a:ext cx="308929" cy="262414"/>
                <a:chOff x="9520904" y="1806552"/>
                <a:chExt cx="446838" cy="379559"/>
              </a:xfrm>
            </p:grpSpPr>
            <p:sp>
              <p:nvSpPr>
                <p:cNvPr id="876" name="Google Shape;876;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29"/>
              <p:cNvGrpSpPr/>
              <p:nvPr/>
            </p:nvGrpSpPr>
            <p:grpSpPr>
              <a:xfrm rot="-10485318">
                <a:off x="1515106" y="2718992"/>
                <a:ext cx="308941" cy="262425"/>
                <a:chOff x="9520904" y="1806552"/>
                <a:chExt cx="446838" cy="379559"/>
              </a:xfrm>
            </p:grpSpPr>
            <p:sp>
              <p:nvSpPr>
                <p:cNvPr id="881" name="Google Shape;881;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29"/>
              <p:cNvGrpSpPr/>
              <p:nvPr/>
            </p:nvGrpSpPr>
            <p:grpSpPr>
              <a:xfrm rot="-8100000">
                <a:off x="1446411" y="3284470"/>
                <a:ext cx="308948" cy="262430"/>
                <a:chOff x="9520904" y="1806552"/>
                <a:chExt cx="446838" cy="379559"/>
              </a:xfrm>
            </p:grpSpPr>
            <p:sp>
              <p:nvSpPr>
                <p:cNvPr id="886" name="Google Shape;886;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9"/>
              <p:cNvGrpSpPr/>
              <p:nvPr/>
            </p:nvGrpSpPr>
            <p:grpSpPr>
              <a:xfrm rot="-8100000">
                <a:off x="2248336" y="2735395"/>
                <a:ext cx="308948" cy="262430"/>
                <a:chOff x="9520904" y="1806552"/>
                <a:chExt cx="446838" cy="379559"/>
              </a:xfrm>
            </p:grpSpPr>
            <p:sp>
              <p:nvSpPr>
                <p:cNvPr id="891" name="Google Shape;891;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29"/>
              <p:cNvSpPr/>
              <p:nvPr/>
            </p:nvSpPr>
            <p:spPr>
              <a:xfrm>
                <a:off x="2329876" y="3357757"/>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2054539" y="2513819"/>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rot="-2491123">
                <a:off x="1382025" y="2112718"/>
                <a:ext cx="145879" cy="115868"/>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2749523" y="2561641"/>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989623" y="2792504"/>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1686673" y="3030216"/>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1838044" y="335774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29"/>
              <p:cNvGrpSpPr/>
              <p:nvPr/>
            </p:nvGrpSpPr>
            <p:grpSpPr>
              <a:xfrm rot="-4424905">
                <a:off x="2248496" y="2225764"/>
                <a:ext cx="308956" cy="262438"/>
                <a:chOff x="9520904" y="1806552"/>
                <a:chExt cx="446838" cy="379559"/>
              </a:xfrm>
            </p:grpSpPr>
            <p:sp>
              <p:nvSpPr>
                <p:cNvPr id="903" name="Google Shape;903;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29"/>
              <p:cNvSpPr/>
              <p:nvPr/>
            </p:nvSpPr>
            <p:spPr>
              <a:xfrm>
                <a:off x="1218448" y="1970004"/>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29"/>
            <p:cNvGrpSpPr/>
            <p:nvPr/>
          </p:nvGrpSpPr>
          <p:grpSpPr>
            <a:xfrm rot="-498017">
              <a:off x="1557120" y="1898893"/>
              <a:ext cx="155799" cy="336693"/>
              <a:chOff x="1469000" y="2230225"/>
              <a:chExt cx="109075" cy="235750"/>
            </a:xfrm>
          </p:grpSpPr>
          <p:sp>
            <p:nvSpPr>
              <p:cNvPr id="909" name="Google Shape;909;p29"/>
              <p:cNvSpPr/>
              <p:nvPr/>
            </p:nvSpPr>
            <p:spPr>
              <a:xfrm>
                <a:off x="1497100" y="2295400"/>
                <a:ext cx="80975" cy="170575"/>
              </a:xfrm>
              <a:custGeom>
                <a:avLst/>
                <a:gdLst/>
                <a:ahLst/>
                <a:cxnLst/>
                <a:rect l="l" t="t" r="r" b="b"/>
                <a:pathLst>
                  <a:path w="3239" h="6823" extrusionOk="0">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a:off x="1469000" y="2230225"/>
                <a:ext cx="28350" cy="49075"/>
              </a:xfrm>
              <a:custGeom>
                <a:avLst/>
                <a:gdLst/>
                <a:ahLst/>
                <a:cxnLst/>
                <a:rect l="l" t="t" r="r" b="b"/>
                <a:pathLst>
                  <a:path w="1134" h="1963" extrusionOk="0">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29"/>
            <p:cNvGrpSpPr/>
            <p:nvPr/>
          </p:nvGrpSpPr>
          <p:grpSpPr>
            <a:xfrm rot="3284330">
              <a:off x="1929945" y="2267694"/>
              <a:ext cx="155799" cy="336698"/>
              <a:chOff x="1469000" y="2230225"/>
              <a:chExt cx="109075" cy="235750"/>
            </a:xfrm>
          </p:grpSpPr>
          <p:sp>
            <p:nvSpPr>
              <p:cNvPr id="912" name="Google Shape;912;p29"/>
              <p:cNvSpPr/>
              <p:nvPr/>
            </p:nvSpPr>
            <p:spPr>
              <a:xfrm>
                <a:off x="1497100" y="2295400"/>
                <a:ext cx="80975" cy="170575"/>
              </a:xfrm>
              <a:custGeom>
                <a:avLst/>
                <a:gdLst/>
                <a:ahLst/>
                <a:cxnLst/>
                <a:rect l="l" t="t" r="r" b="b"/>
                <a:pathLst>
                  <a:path w="3239" h="6823" extrusionOk="0">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1469000" y="2230225"/>
                <a:ext cx="28350" cy="49075"/>
              </a:xfrm>
              <a:custGeom>
                <a:avLst/>
                <a:gdLst/>
                <a:ahLst/>
                <a:cxnLst/>
                <a:rect l="l" t="t" r="r" b="b"/>
                <a:pathLst>
                  <a:path w="1134" h="1963" extrusionOk="0">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29"/>
            <p:cNvGrpSpPr/>
            <p:nvPr/>
          </p:nvGrpSpPr>
          <p:grpSpPr>
            <a:xfrm rot="-150971">
              <a:off x="2795613" y="1897056"/>
              <a:ext cx="364837" cy="784730"/>
              <a:chOff x="3076963" y="1775125"/>
              <a:chExt cx="364850" cy="784758"/>
            </a:xfrm>
          </p:grpSpPr>
          <p:sp>
            <p:nvSpPr>
              <p:cNvPr id="915" name="Google Shape;915;p29"/>
              <p:cNvSpPr/>
              <p:nvPr/>
            </p:nvSpPr>
            <p:spPr>
              <a:xfrm>
                <a:off x="3269321" y="2014303"/>
                <a:ext cx="172491" cy="545580"/>
              </a:xfrm>
              <a:custGeom>
                <a:avLst/>
                <a:gdLst/>
                <a:ahLst/>
                <a:cxnLst/>
                <a:rect l="l" t="t" r="r" b="b"/>
                <a:pathLst>
                  <a:path w="2240" h="7085" extrusionOk="0">
                    <a:moveTo>
                      <a:pt x="239" y="1"/>
                    </a:moveTo>
                    <a:cubicBezTo>
                      <a:pt x="204" y="1"/>
                      <a:pt x="167" y="10"/>
                      <a:pt x="134" y="28"/>
                    </a:cubicBezTo>
                    <a:cubicBezTo>
                      <a:pt x="36" y="81"/>
                      <a:pt x="0" y="206"/>
                      <a:pt x="63" y="304"/>
                    </a:cubicBezTo>
                    <a:cubicBezTo>
                      <a:pt x="1222" y="2294"/>
                      <a:pt x="1838" y="4569"/>
                      <a:pt x="1838" y="6888"/>
                    </a:cubicBezTo>
                    <a:cubicBezTo>
                      <a:pt x="1838" y="6995"/>
                      <a:pt x="1927" y="7084"/>
                      <a:pt x="2043" y="7084"/>
                    </a:cubicBezTo>
                    <a:cubicBezTo>
                      <a:pt x="2150" y="7084"/>
                      <a:pt x="2239" y="6995"/>
                      <a:pt x="2239" y="6888"/>
                    </a:cubicBezTo>
                    <a:cubicBezTo>
                      <a:pt x="2239" y="4497"/>
                      <a:pt x="1606" y="2151"/>
                      <a:pt x="410" y="99"/>
                    </a:cubicBezTo>
                    <a:cubicBezTo>
                      <a:pt x="375" y="34"/>
                      <a:pt x="309"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3076963" y="1775125"/>
                <a:ext cx="135375" cy="137608"/>
              </a:xfrm>
              <a:custGeom>
                <a:avLst/>
                <a:gdLst/>
                <a:ahLst/>
                <a:cxnLst/>
                <a:rect l="l" t="t" r="r" b="b"/>
                <a:pathLst>
                  <a:path w="1758" h="1787" extrusionOk="0">
                    <a:moveTo>
                      <a:pt x="223" y="0"/>
                    </a:moveTo>
                    <a:cubicBezTo>
                      <a:pt x="169" y="0"/>
                      <a:pt x="114" y="23"/>
                      <a:pt x="72" y="65"/>
                    </a:cubicBezTo>
                    <a:cubicBezTo>
                      <a:pt x="0" y="154"/>
                      <a:pt x="0" y="279"/>
                      <a:pt x="89" y="350"/>
                    </a:cubicBezTo>
                    <a:cubicBezTo>
                      <a:pt x="544" y="779"/>
                      <a:pt x="981" y="1234"/>
                      <a:pt x="1374" y="1706"/>
                    </a:cubicBezTo>
                    <a:cubicBezTo>
                      <a:pt x="1410" y="1760"/>
                      <a:pt x="1472" y="1787"/>
                      <a:pt x="1526" y="1787"/>
                    </a:cubicBezTo>
                    <a:cubicBezTo>
                      <a:pt x="1570" y="1787"/>
                      <a:pt x="1624" y="1769"/>
                      <a:pt x="1659" y="1733"/>
                    </a:cubicBezTo>
                    <a:cubicBezTo>
                      <a:pt x="1740" y="1662"/>
                      <a:pt x="1758" y="1537"/>
                      <a:pt x="1686" y="1448"/>
                    </a:cubicBezTo>
                    <a:cubicBezTo>
                      <a:pt x="1276" y="957"/>
                      <a:pt x="830" y="484"/>
                      <a:pt x="357" y="56"/>
                    </a:cubicBezTo>
                    <a:cubicBezTo>
                      <a:pt x="319" y="18"/>
                      <a:pt x="271"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720000" y="3920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OBJECTIVES</a:t>
            </a:r>
            <a:endParaRPr dirty="0"/>
          </a:p>
        </p:txBody>
      </p:sp>
      <p:sp>
        <p:nvSpPr>
          <p:cNvPr id="971" name="Google Shape;971;p34"/>
          <p:cNvSpPr txBox="1">
            <a:spLocks noGrp="1"/>
          </p:cNvSpPr>
          <p:nvPr>
            <p:ph type="subTitle" idx="4294967295"/>
          </p:nvPr>
        </p:nvSpPr>
        <p:spPr>
          <a:xfrm>
            <a:off x="901325" y="1177747"/>
            <a:ext cx="7341350" cy="3690795"/>
          </a:xfrm>
          <a:prstGeom prst="rect">
            <a:avLst/>
          </a:prstGeom>
        </p:spPr>
        <p:txBody>
          <a:bodyPr spcFirstLastPara="1" wrap="square" lIns="0" tIns="0" rIns="0" bIns="0" anchor="t" anchorCtr="0">
            <a:noAutofit/>
          </a:bodyPr>
          <a:lstStyle/>
          <a:p>
            <a:pPr marL="342900" lvl="0" indent="-342900" rtl="0">
              <a:lnSpc>
                <a:spcPct val="100000"/>
              </a:lnSpc>
              <a:spcBef>
                <a:spcPts val="0"/>
              </a:spcBef>
              <a:spcAft>
                <a:spcPts val="0"/>
              </a:spcAft>
              <a:buAutoNum type="alphaUcParenR"/>
            </a:pPr>
            <a:r>
              <a:rPr lang="en-US" dirty="0"/>
              <a:t>Sales Performance Evaluations</a:t>
            </a:r>
          </a:p>
          <a:p>
            <a:pPr marL="0" lvl="0" indent="0" rtl="0">
              <a:lnSpc>
                <a:spcPct val="100000"/>
              </a:lnSpc>
              <a:spcBef>
                <a:spcPts val="0"/>
              </a:spcBef>
              <a:spcAft>
                <a:spcPts val="0"/>
              </a:spcAft>
              <a:buNone/>
            </a:pPr>
            <a:endParaRPr lang="en-US" dirty="0"/>
          </a:p>
          <a:p>
            <a:pPr marL="342900" lvl="0" indent="-342900" rtl="0">
              <a:lnSpc>
                <a:spcPct val="100000"/>
              </a:lnSpc>
              <a:spcBef>
                <a:spcPts val="0"/>
              </a:spcBef>
              <a:spcAft>
                <a:spcPts val="0"/>
              </a:spcAft>
              <a:buAutoNum type="alphaUcParenR"/>
            </a:pPr>
            <a:r>
              <a:rPr lang="en-US" dirty="0"/>
              <a:t>Temporal Trend Analysis</a:t>
            </a:r>
          </a:p>
          <a:p>
            <a:pPr marL="342900" lvl="0" indent="-342900" rtl="0">
              <a:lnSpc>
                <a:spcPct val="100000"/>
              </a:lnSpc>
              <a:spcBef>
                <a:spcPts val="0"/>
              </a:spcBef>
              <a:spcAft>
                <a:spcPts val="0"/>
              </a:spcAft>
              <a:buAutoNum type="alphaUcParenR"/>
            </a:pPr>
            <a:endParaRPr lang="en-US" dirty="0"/>
          </a:p>
          <a:p>
            <a:pPr marL="342900" lvl="0" indent="-342900" rtl="0">
              <a:lnSpc>
                <a:spcPct val="100000"/>
              </a:lnSpc>
              <a:spcBef>
                <a:spcPts val="0"/>
              </a:spcBef>
              <a:spcAft>
                <a:spcPts val="0"/>
              </a:spcAft>
              <a:buAutoNum type="alphaUcParenR"/>
            </a:pPr>
            <a:r>
              <a:rPr lang="en-US" dirty="0"/>
              <a:t>Product Portfolio Assessment</a:t>
            </a:r>
          </a:p>
          <a:p>
            <a:pPr marL="342900" lvl="0" indent="-342900" rtl="0">
              <a:lnSpc>
                <a:spcPct val="100000"/>
              </a:lnSpc>
              <a:spcBef>
                <a:spcPts val="0"/>
              </a:spcBef>
              <a:spcAft>
                <a:spcPts val="0"/>
              </a:spcAft>
              <a:buAutoNum type="alphaUcParenR"/>
            </a:pPr>
            <a:endParaRPr lang="en-US" dirty="0"/>
          </a:p>
          <a:p>
            <a:pPr marL="342900" lvl="0" indent="-342900" rtl="0">
              <a:lnSpc>
                <a:spcPct val="100000"/>
              </a:lnSpc>
              <a:spcBef>
                <a:spcPts val="0"/>
              </a:spcBef>
              <a:spcAft>
                <a:spcPts val="0"/>
              </a:spcAft>
              <a:buAutoNum type="alphaUcParenR"/>
            </a:pPr>
            <a:r>
              <a:rPr lang="en-US" dirty="0"/>
              <a:t>Operational Insights</a:t>
            </a:r>
          </a:p>
          <a:p>
            <a:pPr marL="342900" lvl="0" indent="-342900" rtl="0">
              <a:lnSpc>
                <a:spcPct val="100000"/>
              </a:lnSpc>
              <a:spcBef>
                <a:spcPts val="0"/>
              </a:spcBef>
              <a:spcAft>
                <a:spcPts val="0"/>
              </a:spcAft>
              <a:buAutoNum type="alphaUcParenR"/>
            </a:pPr>
            <a:endParaRPr lang="en-US" dirty="0"/>
          </a:p>
          <a:p>
            <a:pPr marL="342900" lvl="0" indent="-342900" rtl="0">
              <a:lnSpc>
                <a:spcPct val="100000"/>
              </a:lnSpc>
              <a:spcBef>
                <a:spcPts val="0"/>
              </a:spcBef>
              <a:spcAft>
                <a:spcPts val="0"/>
              </a:spcAft>
              <a:buAutoNum type="alphaUcParenR"/>
            </a:pPr>
            <a:r>
              <a:rPr lang="en-US" dirty="0"/>
              <a:t>Marketing Strategy Development </a:t>
            </a:r>
          </a:p>
          <a:p>
            <a:pPr marL="0" lvl="0" indent="0" rtl="0">
              <a:lnSpc>
                <a:spcPct val="100000"/>
              </a:lnSpc>
              <a:spcBef>
                <a:spcPts val="0"/>
              </a:spcBef>
              <a:spcAft>
                <a:spcPts val="0"/>
              </a:spcAf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677664" y="157913"/>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SALES ANALYSIS</a:t>
            </a:r>
            <a:endParaRPr dirty="0"/>
          </a:p>
        </p:txBody>
      </p:sp>
      <p:sp>
        <p:nvSpPr>
          <p:cNvPr id="971" name="Google Shape;971;p34"/>
          <p:cNvSpPr txBox="1">
            <a:spLocks noGrp="1"/>
          </p:cNvSpPr>
          <p:nvPr>
            <p:ph type="subTitle" idx="4294967295"/>
          </p:nvPr>
        </p:nvSpPr>
        <p:spPr>
          <a:xfrm>
            <a:off x="858988" y="730614"/>
            <a:ext cx="7522675" cy="4020886"/>
          </a:xfrm>
          <a:prstGeom prst="rect">
            <a:avLst/>
          </a:prstGeom>
        </p:spPr>
        <p:txBody>
          <a:bodyPr spcFirstLastPara="1" wrap="square" lIns="0" tIns="0" rIns="0" bIns="0" anchor="t" anchorCtr="0">
            <a:noAutofit/>
          </a:bodyPr>
          <a:lstStyle/>
          <a:p>
            <a:pPr marL="285750" lvl="0" indent="-285750" rtl="0">
              <a:lnSpc>
                <a:spcPct val="100000"/>
              </a:lnSpc>
              <a:spcBef>
                <a:spcPts val="0"/>
              </a:spcBef>
              <a:spcAft>
                <a:spcPts val="0"/>
              </a:spcAft>
              <a:buFont typeface="Wingdings" panose="05000000000000000000" pitchFamily="2" charset="2"/>
              <a:buChar char="q"/>
            </a:pPr>
            <a:r>
              <a:rPr lang="en-US" dirty="0"/>
              <a:t>Large pizzas account for approximately 50% of sales, followed by medium pizzas at 31% and regular pizzas at 22%.</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r>
              <a:rPr lang="en-US" dirty="0"/>
              <a:t>During the rainy season in India, from July to October, overall sales decline because people prefer to stay indoors.</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r>
              <a:rPr lang="en-US" dirty="0"/>
              <a:t>The classic pizza category receives more orders and generates higher revenue, totaling 2.2 lakh and 11 thousand orders, respectively</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r>
              <a:rPr lang="en-US" dirty="0"/>
              <a:t>The number of people eating pizza on Thursdays has remained consistent over the years compared to other days.</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r>
              <a:rPr lang="en-US" dirty="0"/>
              <a:t>The Thai chicken pizza generates more revenue, it ranks third in terms of sales due to its higher price. On the other hand, the classic deluxe pizza generates less revenue but sells more because of its lower price.</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endParaRPr lang="en-US" dirty="0"/>
          </a:p>
        </p:txBody>
      </p:sp>
    </p:spTree>
    <p:extLst>
      <p:ext uri="{BB962C8B-B14F-4D97-AF65-F5344CB8AC3E}">
        <p14:creationId xmlns:p14="http://schemas.microsoft.com/office/powerpoint/2010/main" val="286344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677664" y="157913"/>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SALES ANALYSIS</a:t>
            </a:r>
            <a:endParaRPr dirty="0"/>
          </a:p>
        </p:txBody>
      </p:sp>
      <p:sp>
        <p:nvSpPr>
          <p:cNvPr id="971" name="Google Shape;971;p34"/>
          <p:cNvSpPr txBox="1">
            <a:spLocks noGrp="1"/>
          </p:cNvSpPr>
          <p:nvPr>
            <p:ph type="subTitle" idx="4294967295"/>
          </p:nvPr>
        </p:nvSpPr>
        <p:spPr>
          <a:xfrm>
            <a:off x="858988" y="730614"/>
            <a:ext cx="7522675" cy="4020886"/>
          </a:xfrm>
          <a:prstGeom prst="rect">
            <a:avLst/>
          </a:prstGeom>
        </p:spPr>
        <p:txBody>
          <a:bodyPr spcFirstLastPara="1" wrap="square" lIns="0" tIns="0" rIns="0" bIns="0" anchor="t" anchorCtr="0">
            <a:noAutofit/>
          </a:bodyPr>
          <a:lstStyle/>
          <a:p>
            <a:pPr marL="285750" lvl="0" indent="-285750" rtl="0">
              <a:lnSpc>
                <a:spcPct val="100000"/>
              </a:lnSpc>
              <a:spcBef>
                <a:spcPts val="0"/>
              </a:spcBef>
              <a:spcAft>
                <a:spcPts val="0"/>
              </a:spcAft>
              <a:buFont typeface="Wingdings" panose="05000000000000000000" pitchFamily="2" charset="2"/>
              <a:buChar char="q"/>
            </a:pPr>
            <a:r>
              <a:rPr lang="en-US" dirty="0"/>
              <a:t> The Brie </a:t>
            </a:r>
            <a:r>
              <a:rPr lang="en-US" dirty="0" err="1"/>
              <a:t>Carre</a:t>
            </a:r>
            <a:r>
              <a:rPr lang="en-US" dirty="0"/>
              <a:t> Pizza has the lowest sales and generates the least revenue among all the pizza categories. These , customers typically order only regular-sized pizzas.</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r>
              <a:rPr lang="en-US" dirty="0"/>
              <a:t>Categories-wise, the pizza is generating decent revenue, but the low number of orders suggests that the product prices may be higher than those of regular pizzas.</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r>
              <a:rPr lang="en-US" sz="1800" dirty="0"/>
              <a:t>These are some common ingredients used in Classic pizza </a:t>
            </a:r>
            <a:r>
              <a:rPr lang="en-US" i="1" dirty="0"/>
              <a:t>Capocollo, Tomatoes, Goat Cheese, Garlic, Oregano, Anchovies, Green Olives, Red Onions, Red Peppers, Kalamata Olives, Feta Cheese, Beef Chuck Roast.</a:t>
            </a:r>
            <a:endParaRPr lang="en-US" sz="1800" i="1" dirty="0"/>
          </a:p>
          <a:p>
            <a:pPr marL="285750" lvl="0" indent="-285750" rtl="0">
              <a:lnSpc>
                <a:spcPct val="100000"/>
              </a:lnSpc>
              <a:spcBef>
                <a:spcPts val="0"/>
              </a:spcBef>
              <a:spcAft>
                <a:spcPts val="0"/>
              </a:spcAft>
              <a:buFont typeface="Wingdings" panose="05000000000000000000" pitchFamily="2" charset="2"/>
              <a:buChar char="q"/>
            </a:pPr>
            <a:endParaRPr lang="en-US" sz="1800" i="1" dirty="0"/>
          </a:p>
          <a:p>
            <a:pPr marL="285750" lvl="0" indent="-285750" rtl="0">
              <a:lnSpc>
                <a:spcPct val="100000"/>
              </a:lnSpc>
              <a:spcBef>
                <a:spcPts val="0"/>
              </a:spcBef>
              <a:spcAft>
                <a:spcPts val="0"/>
              </a:spcAft>
              <a:buFont typeface="Wingdings" panose="05000000000000000000" pitchFamily="2" charset="2"/>
              <a:buChar char="q"/>
            </a:pPr>
            <a:endParaRPr lang="en-US" i="1" dirty="0"/>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endParaRPr lang="en-US" dirty="0"/>
          </a:p>
        </p:txBody>
      </p:sp>
    </p:spTree>
    <p:extLst>
      <p:ext uri="{BB962C8B-B14F-4D97-AF65-F5344CB8AC3E}">
        <p14:creationId xmlns:p14="http://schemas.microsoft.com/office/powerpoint/2010/main" val="377536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4"/>
          <p:cNvSpPr txBox="1">
            <a:spLocks noGrp="1"/>
          </p:cNvSpPr>
          <p:nvPr>
            <p:ph type="title"/>
          </p:nvPr>
        </p:nvSpPr>
        <p:spPr>
          <a:xfrm>
            <a:off x="720000" y="3920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CONCLUSION</a:t>
            </a:r>
            <a:endParaRPr dirty="0"/>
          </a:p>
        </p:txBody>
      </p:sp>
      <p:sp>
        <p:nvSpPr>
          <p:cNvPr id="971" name="Google Shape;971;p34"/>
          <p:cNvSpPr txBox="1">
            <a:spLocks noGrp="1"/>
          </p:cNvSpPr>
          <p:nvPr>
            <p:ph type="subTitle" idx="4294967295"/>
          </p:nvPr>
        </p:nvSpPr>
        <p:spPr>
          <a:xfrm>
            <a:off x="858989" y="1060704"/>
            <a:ext cx="7341350" cy="3690795"/>
          </a:xfrm>
          <a:prstGeom prst="rect">
            <a:avLst/>
          </a:prstGeom>
        </p:spPr>
        <p:txBody>
          <a:bodyPr spcFirstLastPara="1" wrap="square" lIns="0" tIns="0" rIns="0" bIns="0" anchor="t" anchorCtr="0">
            <a:noAutofit/>
          </a:bodyPr>
          <a:lstStyle/>
          <a:p>
            <a:pPr marL="285750" lvl="0" indent="-285750" rtl="0">
              <a:lnSpc>
                <a:spcPct val="100000"/>
              </a:lnSpc>
              <a:spcBef>
                <a:spcPts val="0"/>
              </a:spcBef>
              <a:spcAft>
                <a:spcPts val="0"/>
              </a:spcAft>
              <a:buFont typeface="Wingdings" panose="05000000000000000000" pitchFamily="2" charset="2"/>
              <a:buChar char="q"/>
            </a:pPr>
            <a:r>
              <a:rPr lang="en-US" dirty="0"/>
              <a:t>To increase sales, we should reduce the prices of pizzas that have lower sales but higher prices.</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r>
              <a:rPr lang="en-US" dirty="0"/>
              <a:t>During the rainy season, home delivery of pizza may boost sales of the product.</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r>
              <a:rPr lang="en-US" dirty="0"/>
              <a:t>Purchase ingredients in advance during peak periods and reduce them during the rainy season.</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r>
              <a:rPr lang="en-US" dirty="0"/>
              <a:t>Offer coupons and bonuses during the rainy season to attract customers.</a:t>
            </a:r>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endParaRPr lang="en-US" dirty="0"/>
          </a:p>
          <a:p>
            <a:pPr marL="285750" lvl="0" indent="-285750" rtl="0">
              <a:lnSpc>
                <a:spcPct val="100000"/>
              </a:lnSpc>
              <a:spcBef>
                <a:spcPts val="0"/>
              </a:spcBef>
              <a:spcAft>
                <a:spcPts val="0"/>
              </a:spcAft>
              <a:buFont typeface="Wingdings" panose="05000000000000000000" pitchFamily="2" charset="2"/>
              <a:buChar char="q"/>
            </a:pPr>
            <a:endParaRPr lang="en-US" dirty="0"/>
          </a:p>
        </p:txBody>
      </p:sp>
    </p:spTree>
    <p:extLst>
      <p:ext uri="{BB962C8B-B14F-4D97-AF65-F5344CB8AC3E}">
        <p14:creationId xmlns:p14="http://schemas.microsoft.com/office/powerpoint/2010/main" val="64316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1"/>
        <p:cNvGrpSpPr/>
        <p:nvPr/>
      </p:nvGrpSpPr>
      <p:grpSpPr>
        <a:xfrm>
          <a:off x="0" y="0"/>
          <a:ext cx="0" cy="0"/>
          <a:chOff x="0" y="0"/>
          <a:chExt cx="0" cy="0"/>
        </a:xfrm>
      </p:grpSpPr>
      <p:sp>
        <p:nvSpPr>
          <p:cNvPr id="3052" name="Google Shape;3052;p49"/>
          <p:cNvSpPr txBox="1">
            <a:spLocks noGrp="1"/>
          </p:cNvSpPr>
          <p:nvPr>
            <p:ph type="title"/>
          </p:nvPr>
        </p:nvSpPr>
        <p:spPr>
          <a:xfrm>
            <a:off x="2968153" y="1344398"/>
            <a:ext cx="3852000" cy="956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THANKS!</a:t>
            </a:r>
            <a:endParaRPr dirty="0"/>
          </a:p>
        </p:txBody>
      </p:sp>
      <p:grpSp>
        <p:nvGrpSpPr>
          <p:cNvPr id="6" name="Google Shape;3295;p50">
            <a:extLst>
              <a:ext uri="{FF2B5EF4-FFF2-40B4-BE49-F238E27FC236}">
                <a16:creationId xmlns:a16="http://schemas.microsoft.com/office/drawing/2014/main" id="{783544B4-F548-3FF0-64C5-4C6A90AD3A60}"/>
              </a:ext>
            </a:extLst>
          </p:cNvPr>
          <p:cNvGrpSpPr/>
          <p:nvPr/>
        </p:nvGrpSpPr>
        <p:grpSpPr>
          <a:xfrm>
            <a:off x="4703260" y="3167482"/>
            <a:ext cx="4440740" cy="2027224"/>
            <a:chOff x="3788331" y="4028041"/>
            <a:chExt cx="1009217" cy="538263"/>
          </a:xfrm>
        </p:grpSpPr>
        <p:sp>
          <p:nvSpPr>
            <p:cNvPr id="7" name="Google Shape;3296;p50">
              <a:extLst>
                <a:ext uri="{FF2B5EF4-FFF2-40B4-BE49-F238E27FC236}">
                  <a16:creationId xmlns:a16="http://schemas.microsoft.com/office/drawing/2014/main" id="{C129328B-EB8A-EF4A-3A26-ED8F0C082941}"/>
                </a:ext>
              </a:extLst>
            </p:cNvPr>
            <p:cNvSpPr/>
            <p:nvPr/>
          </p:nvSpPr>
          <p:spPr>
            <a:xfrm>
              <a:off x="3841585" y="4213733"/>
              <a:ext cx="451533" cy="319095"/>
            </a:xfrm>
            <a:custGeom>
              <a:avLst/>
              <a:gdLst/>
              <a:ahLst/>
              <a:cxnLst/>
              <a:rect l="l" t="t" r="r" b="b"/>
              <a:pathLst>
                <a:path w="12625" h="8922" extrusionOk="0">
                  <a:moveTo>
                    <a:pt x="3694" y="0"/>
                  </a:moveTo>
                  <a:cubicBezTo>
                    <a:pt x="1419" y="2284"/>
                    <a:pt x="1" y="5433"/>
                    <a:pt x="1" y="8921"/>
                  </a:cubicBezTo>
                  <a:lnTo>
                    <a:pt x="12624" y="8921"/>
                  </a:lnTo>
                  <a:lnTo>
                    <a:pt x="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97;p50">
              <a:extLst>
                <a:ext uri="{FF2B5EF4-FFF2-40B4-BE49-F238E27FC236}">
                  <a16:creationId xmlns:a16="http://schemas.microsoft.com/office/drawing/2014/main" id="{20A411FD-9EA0-C2CB-86EC-5CA22DF75E7E}"/>
                </a:ext>
              </a:extLst>
            </p:cNvPr>
            <p:cNvSpPr/>
            <p:nvPr/>
          </p:nvSpPr>
          <p:spPr>
            <a:xfrm>
              <a:off x="3838402" y="4208941"/>
              <a:ext cx="462692" cy="327071"/>
            </a:xfrm>
            <a:custGeom>
              <a:avLst/>
              <a:gdLst/>
              <a:ahLst/>
              <a:cxnLst/>
              <a:rect l="l" t="t" r="r" b="b"/>
              <a:pathLst>
                <a:path w="12937" h="9145" extrusionOk="0">
                  <a:moveTo>
                    <a:pt x="3792" y="259"/>
                  </a:moveTo>
                  <a:lnTo>
                    <a:pt x="12481" y="8957"/>
                  </a:lnTo>
                  <a:lnTo>
                    <a:pt x="188" y="8957"/>
                  </a:lnTo>
                  <a:cubicBezTo>
                    <a:pt x="206" y="5683"/>
                    <a:pt x="1482" y="2596"/>
                    <a:pt x="3792" y="259"/>
                  </a:cubicBezTo>
                  <a:close/>
                  <a:moveTo>
                    <a:pt x="3783" y="0"/>
                  </a:moveTo>
                  <a:lnTo>
                    <a:pt x="3721" y="63"/>
                  </a:lnTo>
                  <a:cubicBezTo>
                    <a:pt x="1321" y="2462"/>
                    <a:pt x="1" y="5656"/>
                    <a:pt x="1" y="9055"/>
                  </a:cubicBezTo>
                  <a:lnTo>
                    <a:pt x="1" y="9144"/>
                  </a:lnTo>
                  <a:lnTo>
                    <a:pt x="12936" y="9144"/>
                  </a:lnTo>
                  <a:lnTo>
                    <a:pt x="3783" y="0"/>
                  </a:ln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98;p50">
              <a:extLst>
                <a:ext uri="{FF2B5EF4-FFF2-40B4-BE49-F238E27FC236}">
                  <a16:creationId xmlns:a16="http://schemas.microsoft.com/office/drawing/2014/main" id="{B44BA4FF-13C7-08F8-5887-760CE0710FFE}"/>
                </a:ext>
              </a:extLst>
            </p:cNvPr>
            <p:cNvSpPr/>
            <p:nvPr/>
          </p:nvSpPr>
          <p:spPr>
            <a:xfrm>
              <a:off x="3831714" y="4203576"/>
              <a:ext cx="471919" cy="339124"/>
            </a:xfrm>
            <a:custGeom>
              <a:avLst/>
              <a:gdLst/>
              <a:ahLst/>
              <a:cxnLst/>
              <a:rect l="l" t="t" r="r" b="b"/>
              <a:pathLst>
                <a:path w="13195" h="9482" extrusionOk="0">
                  <a:moveTo>
                    <a:pt x="3979" y="677"/>
                  </a:moveTo>
                  <a:lnTo>
                    <a:pt x="12222" y="8920"/>
                  </a:lnTo>
                  <a:lnTo>
                    <a:pt x="562" y="8920"/>
                  </a:lnTo>
                  <a:cubicBezTo>
                    <a:pt x="625" y="5824"/>
                    <a:pt x="1838" y="2916"/>
                    <a:pt x="3979" y="677"/>
                  </a:cubicBezTo>
                  <a:close/>
                  <a:moveTo>
                    <a:pt x="3975" y="1"/>
                  </a:moveTo>
                  <a:cubicBezTo>
                    <a:pt x="3903" y="1"/>
                    <a:pt x="3832" y="30"/>
                    <a:pt x="3774" y="88"/>
                  </a:cubicBezTo>
                  <a:cubicBezTo>
                    <a:pt x="1338" y="2523"/>
                    <a:pt x="0" y="5762"/>
                    <a:pt x="0" y="9205"/>
                  </a:cubicBezTo>
                  <a:cubicBezTo>
                    <a:pt x="0" y="9357"/>
                    <a:pt x="125" y="9482"/>
                    <a:pt x="277" y="9482"/>
                  </a:cubicBezTo>
                  <a:lnTo>
                    <a:pt x="12900" y="9482"/>
                  </a:lnTo>
                  <a:cubicBezTo>
                    <a:pt x="13007" y="9482"/>
                    <a:pt x="13114" y="9410"/>
                    <a:pt x="13150" y="9312"/>
                  </a:cubicBezTo>
                  <a:cubicBezTo>
                    <a:pt x="13195" y="9205"/>
                    <a:pt x="13177" y="9089"/>
                    <a:pt x="13096" y="9009"/>
                  </a:cubicBezTo>
                  <a:lnTo>
                    <a:pt x="4175" y="88"/>
                  </a:lnTo>
                  <a:cubicBezTo>
                    <a:pt x="4117" y="30"/>
                    <a:pt x="4046" y="1"/>
                    <a:pt x="3975" y="1"/>
                  </a:cubicBez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9;p50">
              <a:extLst>
                <a:ext uri="{FF2B5EF4-FFF2-40B4-BE49-F238E27FC236}">
                  <a16:creationId xmlns:a16="http://schemas.microsoft.com/office/drawing/2014/main" id="{F4B256AD-309C-A65F-2B82-257FB54DF658}"/>
                </a:ext>
              </a:extLst>
            </p:cNvPr>
            <p:cNvSpPr/>
            <p:nvPr/>
          </p:nvSpPr>
          <p:spPr>
            <a:xfrm>
              <a:off x="3841585" y="4213733"/>
              <a:ext cx="451533" cy="319095"/>
            </a:xfrm>
            <a:custGeom>
              <a:avLst/>
              <a:gdLst/>
              <a:ahLst/>
              <a:cxnLst/>
              <a:rect l="l" t="t" r="r" b="b"/>
              <a:pathLst>
                <a:path w="12625" h="8922" extrusionOk="0">
                  <a:moveTo>
                    <a:pt x="3694" y="0"/>
                  </a:moveTo>
                  <a:cubicBezTo>
                    <a:pt x="1419" y="2284"/>
                    <a:pt x="1" y="5433"/>
                    <a:pt x="1" y="8921"/>
                  </a:cubicBezTo>
                  <a:lnTo>
                    <a:pt x="12624" y="8921"/>
                  </a:lnTo>
                  <a:lnTo>
                    <a:pt x="3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0;p50">
              <a:extLst>
                <a:ext uri="{FF2B5EF4-FFF2-40B4-BE49-F238E27FC236}">
                  <a16:creationId xmlns:a16="http://schemas.microsoft.com/office/drawing/2014/main" id="{208AED7A-E830-ADED-7CC5-795ED09866A5}"/>
                </a:ext>
              </a:extLst>
            </p:cNvPr>
            <p:cNvSpPr/>
            <p:nvPr/>
          </p:nvSpPr>
          <p:spPr>
            <a:xfrm>
              <a:off x="3831714" y="4203576"/>
              <a:ext cx="471919" cy="339124"/>
            </a:xfrm>
            <a:custGeom>
              <a:avLst/>
              <a:gdLst/>
              <a:ahLst/>
              <a:cxnLst/>
              <a:rect l="l" t="t" r="r" b="b"/>
              <a:pathLst>
                <a:path w="13195" h="9482" extrusionOk="0">
                  <a:moveTo>
                    <a:pt x="3979" y="677"/>
                  </a:moveTo>
                  <a:lnTo>
                    <a:pt x="12222" y="8920"/>
                  </a:lnTo>
                  <a:lnTo>
                    <a:pt x="562" y="8920"/>
                  </a:lnTo>
                  <a:cubicBezTo>
                    <a:pt x="625" y="5824"/>
                    <a:pt x="1838" y="2916"/>
                    <a:pt x="3979" y="677"/>
                  </a:cubicBezTo>
                  <a:close/>
                  <a:moveTo>
                    <a:pt x="3975" y="1"/>
                  </a:moveTo>
                  <a:cubicBezTo>
                    <a:pt x="3903" y="1"/>
                    <a:pt x="3832" y="30"/>
                    <a:pt x="3774" y="88"/>
                  </a:cubicBezTo>
                  <a:cubicBezTo>
                    <a:pt x="1338" y="2523"/>
                    <a:pt x="0" y="5762"/>
                    <a:pt x="0" y="9205"/>
                  </a:cubicBezTo>
                  <a:cubicBezTo>
                    <a:pt x="0" y="9357"/>
                    <a:pt x="125" y="9482"/>
                    <a:pt x="277" y="9482"/>
                  </a:cubicBezTo>
                  <a:lnTo>
                    <a:pt x="12900" y="9482"/>
                  </a:lnTo>
                  <a:cubicBezTo>
                    <a:pt x="13007" y="9482"/>
                    <a:pt x="13114" y="9410"/>
                    <a:pt x="13150" y="9312"/>
                  </a:cubicBezTo>
                  <a:cubicBezTo>
                    <a:pt x="13195" y="9205"/>
                    <a:pt x="13177" y="9089"/>
                    <a:pt x="13096" y="9009"/>
                  </a:cubicBezTo>
                  <a:lnTo>
                    <a:pt x="4175" y="88"/>
                  </a:lnTo>
                  <a:cubicBezTo>
                    <a:pt x="4117" y="30"/>
                    <a:pt x="4046" y="1"/>
                    <a:pt x="3975" y="1"/>
                  </a:cubicBez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01;p50">
              <a:extLst>
                <a:ext uri="{FF2B5EF4-FFF2-40B4-BE49-F238E27FC236}">
                  <a16:creationId xmlns:a16="http://schemas.microsoft.com/office/drawing/2014/main" id="{2CC56E85-499E-DED0-2920-987C4011B411}"/>
                </a:ext>
              </a:extLst>
            </p:cNvPr>
            <p:cNvSpPr/>
            <p:nvPr/>
          </p:nvSpPr>
          <p:spPr>
            <a:xfrm>
              <a:off x="3831714" y="4203576"/>
              <a:ext cx="471919" cy="339124"/>
            </a:xfrm>
            <a:custGeom>
              <a:avLst/>
              <a:gdLst/>
              <a:ahLst/>
              <a:cxnLst/>
              <a:rect l="l" t="t" r="r" b="b"/>
              <a:pathLst>
                <a:path w="13195" h="9482" extrusionOk="0">
                  <a:moveTo>
                    <a:pt x="3979" y="677"/>
                  </a:moveTo>
                  <a:lnTo>
                    <a:pt x="12222" y="8920"/>
                  </a:lnTo>
                  <a:lnTo>
                    <a:pt x="562" y="8920"/>
                  </a:lnTo>
                  <a:cubicBezTo>
                    <a:pt x="625" y="5824"/>
                    <a:pt x="1838" y="2916"/>
                    <a:pt x="3979" y="677"/>
                  </a:cubicBezTo>
                  <a:close/>
                  <a:moveTo>
                    <a:pt x="3975" y="1"/>
                  </a:moveTo>
                  <a:cubicBezTo>
                    <a:pt x="3903" y="1"/>
                    <a:pt x="3832" y="30"/>
                    <a:pt x="3774" y="88"/>
                  </a:cubicBezTo>
                  <a:cubicBezTo>
                    <a:pt x="1338" y="2523"/>
                    <a:pt x="0" y="5762"/>
                    <a:pt x="0" y="9205"/>
                  </a:cubicBezTo>
                  <a:cubicBezTo>
                    <a:pt x="0" y="9357"/>
                    <a:pt x="125" y="9482"/>
                    <a:pt x="277" y="9482"/>
                  </a:cubicBezTo>
                  <a:lnTo>
                    <a:pt x="12900" y="9482"/>
                  </a:lnTo>
                  <a:cubicBezTo>
                    <a:pt x="13007" y="9482"/>
                    <a:pt x="13114" y="9410"/>
                    <a:pt x="13150" y="9312"/>
                  </a:cubicBezTo>
                  <a:cubicBezTo>
                    <a:pt x="13195" y="9205"/>
                    <a:pt x="13177" y="9089"/>
                    <a:pt x="13096" y="9009"/>
                  </a:cubicBezTo>
                  <a:lnTo>
                    <a:pt x="4175" y="88"/>
                  </a:lnTo>
                  <a:cubicBezTo>
                    <a:pt x="4117" y="30"/>
                    <a:pt x="4046" y="1"/>
                    <a:pt x="3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2;p50">
              <a:extLst>
                <a:ext uri="{FF2B5EF4-FFF2-40B4-BE49-F238E27FC236}">
                  <a16:creationId xmlns:a16="http://schemas.microsoft.com/office/drawing/2014/main" id="{22BDA1B0-EAEE-27FE-1DF2-A267B90F57D0}"/>
                </a:ext>
              </a:extLst>
            </p:cNvPr>
            <p:cNvSpPr/>
            <p:nvPr/>
          </p:nvSpPr>
          <p:spPr>
            <a:xfrm>
              <a:off x="3973701" y="4081295"/>
              <a:ext cx="319417" cy="451533"/>
            </a:xfrm>
            <a:custGeom>
              <a:avLst/>
              <a:gdLst/>
              <a:ahLst/>
              <a:cxnLst/>
              <a:rect l="l" t="t" r="r" b="b"/>
              <a:pathLst>
                <a:path w="8931" h="12625" extrusionOk="0">
                  <a:moveTo>
                    <a:pt x="8930" y="1"/>
                  </a:moveTo>
                  <a:cubicBezTo>
                    <a:pt x="5701" y="1"/>
                    <a:pt x="2471" y="1232"/>
                    <a:pt x="0" y="3703"/>
                  </a:cubicBezTo>
                  <a:lnTo>
                    <a:pt x="8930" y="12624"/>
                  </a:lnTo>
                  <a:lnTo>
                    <a:pt x="89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03;p50">
              <a:extLst>
                <a:ext uri="{FF2B5EF4-FFF2-40B4-BE49-F238E27FC236}">
                  <a16:creationId xmlns:a16="http://schemas.microsoft.com/office/drawing/2014/main" id="{4705AB89-371F-2BBF-9EB0-F3F3EB8139D4}"/>
                </a:ext>
              </a:extLst>
            </p:cNvPr>
            <p:cNvSpPr/>
            <p:nvPr/>
          </p:nvSpPr>
          <p:spPr>
            <a:xfrm>
              <a:off x="3969230" y="4078112"/>
              <a:ext cx="327071" cy="462692"/>
            </a:xfrm>
            <a:custGeom>
              <a:avLst/>
              <a:gdLst/>
              <a:ahLst/>
              <a:cxnLst/>
              <a:rect l="l" t="t" r="r" b="b"/>
              <a:pathLst>
                <a:path w="9145" h="12937" extrusionOk="0">
                  <a:moveTo>
                    <a:pt x="8957" y="188"/>
                  </a:moveTo>
                  <a:lnTo>
                    <a:pt x="8957" y="12490"/>
                  </a:lnTo>
                  <a:lnTo>
                    <a:pt x="259" y="3792"/>
                  </a:lnTo>
                  <a:cubicBezTo>
                    <a:pt x="2596" y="1490"/>
                    <a:pt x="5683" y="206"/>
                    <a:pt x="8957" y="188"/>
                  </a:cubicBezTo>
                  <a:close/>
                  <a:moveTo>
                    <a:pt x="9055" y="1"/>
                  </a:moveTo>
                  <a:cubicBezTo>
                    <a:pt x="5656" y="1"/>
                    <a:pt x="2462" y="1321"/>
                    <a:pt x="63" y="3721"/>
                  </a:cubicBezTo>
                  <a:lnTo>
                    <a:pt x="0" y="3792"/>
                  </a:lnTo>
                  <a:lnTo>
                    <a:pt x="9144" y="12936"/>
                  </a:lnTo>
                  <a:lnTo>
                    <a:pt x="9144" y="1"/>
                  </a:ln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04;p50">
              <a:extLst>
                <a:ext uri="{FF2B5EF4-FFF2-40B4-BE49-F238E27FC236}">
                  <a16:creationId xmlns:a16="http://schemas.microsoft.com/office/drawing/2014/main" id="{6629CFB3-E93D-E182-96AA-3153E77BBEB3}"/>
                </a:ext>
              </a:extLst>
            </p:cNvPr>
            <p:cNvSpPr/>
            <p:nvPr/>
          </p:nvSpPr>
          <p:spPr>
            <a:xfrm>
              <a:off x="3963794" y="4071424"/>
              <a:ext cx="339195" cy="471275"/>
            </a:xfrm>
            <a:custGeom>
              <a:avLst/>
              <a:gdLst/>
              <a:ahLst/>
              <a:cxnLst/>
              <a:rect l="l" t="t" r="r" b="b"/>
              <a:pathLst>
                <a:path w="9484" h="13177" extrusionOk="0">
                  <a:moveTo>
                    <a:pt x="8922" y="562"/>
                  </a:moveTo>
                  <a:lnTo>
                    <a:pt x="8922" y="12222"/>
                  </a:lnTo>
                  <a:lnTo>
                    <a:pt x="679" y="3979"/>
                  </a:lnTo>
                  <a:cubicBezTo>
                    <a:pt x="2918" y="1838"/>
                    <a:pt x="5826" y="634"/>
                    <a:pt x="8922" y="562"/>
                  </a:cubicBezTo>
                  <a:close/>
                  <a:moveTo>
                    <a:pt x="9207" y="0"/>
                  </a:moveTo>
                  <a:cubicBezTo>
                    <a:pt x="5755" y="0"/>
                    <a:pt x="2516" y="1338"/>
                    <a:pt x="81" y="3783"/>
                  </a:cubicBezTo>
                  <a:cubicBezTo>
                    <a:pt x="27" y="3827"/>
                    <a:pt x="1" y="3899"/>
                    <a:pt x="1" y="3979"/>
                  </a:cubicBezTo>
                  <a:cubicBezTo>
                    <a:pt x="1" y="4050"/>
                    <a:pt x="27" y="4122"/>
                    <a:pt x="81" y="4175"/>
                  </a:cubicBezTo>
                  <a:lnTo>
                    <a:pt x="9002" y="13096"/>
                  </a:lnTo>
                  <a:cubicBezTo>
                    <a:pt x="9055" y="13150"/>
                    <a:pt x="9127" y="13177"/>
                    <a:pt x="9207" y="13177"/>
                  </a:cubicBezTo>
                  <a:cubicBezTo>
                    <a:pt x="9243" y="13177"/>
                    <a:pt x="9279" y="13168"/>
                    <a:pt x="9314" y="13159"/>
                  </a:cubicBezTo>
                  <a:cubicBezTo>
                    <a:pt x="9412" y="13114"/>
                    <a:pt x="9484" y="13007"/>
                    <a:pt x="9484" y="12900"/>
                  </a:cubicBezTo>
                  <a:lnTo>
                    <a:pt x="9484" y="277"/>
                  </a:lnTo>
                  <a:cubicBezTo>
                    <a:pt x="9484" y="125"/>
                    <a:pt x="9359" y="0"/>
                    <a:pt x="9207" y="0"/>
                  </a:cubicBez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5;p50">
              <a:extLst>
                <a:ext uri="{FF2B5EF4-FFF2-40B4-BE49-F238E27FC236}">
                  <a16:creationId xmlns:a16="http://schemas.microsoft.com/office/drawing/2014/main" id="{1C063C71-E591-F0FD-191F-0B45DD8C0B2C}"/>
                </a:ext>
              </a:extLst>
            </p:cNvPr>
            <p:cNvSpPr/>
            <p:nvPr/>
          </p:nvSpPr>
          <p:spPr>
            <a:xfrm>
              <a:off x="3973701" y="4081295"/>
              <a:ext cx="319417" cy="451533"/>
            </a:xfrm>
            <a:custGeom>
              <a:avLst/>
              <a:gdLst/>
              <a:ahLst/>
              <a:cxnLst/>
              <a:rect l="l" t="t" r="r" b="b"/>
              <a:pathLst>
                <a:path w="8931" h="12625" extrusionOk="0">
                  <a:moveTo>
                    <a:pt x="8930" y="1"/>
                  </a:moveTo>
                  <a:cubicBezTo>
                    <a:pt x="5701" y="1"/>
                    <a:pt x="2471" y="1232"/>
                    <a:pt x="0" y="3703"/>
                  </a:cubicBezTo>
                  <a:lnTo>
                    <a:pt x="8930" y="12624"/>
                  </a:lnTo>
                  <a:lnTo>
                    <a:pt x="8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6;p50">
              <a:extLst>
                <a:ext uri="{FF2B5EF4-FFF2-40B4-BE49-F238E27FC236}">
                  <a16:creationId xmlns:a16="http://schemas.microsoft.com/office/drawing/2014/main" id="{FE3EF2B0-85AF-16FA-5C94-3854D45730D4}"/>
                </a:ext>
              </a:extLst>
            </p:cNvPr>
            <p:cNvSpPr/>
            <p:nvPr/>
          </p:nvSpPr>
          <p:spPr>
            <a:xfrm>
              <a:off x="3963794" y="4071424"/>
              <a:ext cx="339195" cy="471275"/>
            </a:xfrm>
            <a:custGeom>
              <a:avLst/>
              <a:gdLst/>
              <a:ahLst/>
              <a:cxnLst/>
              <a:rect l="l" t="t" r="r" b="b"/>
              <a:pathLst>
                <a:path w="9484" h="13177" extrusionOk="0">
                  <a:moveTo>
                    <a:pt x="8922" y="562"/>
                  </a:moveTo>
                  <a:lnTo>
                    <a:pt x="8922" y="12222"/>
                  </a:lnTo>
                  <a:lnTo>
                    <a:pt x="679" y="3979"/>
                  </a:lnTo>
                  <a:cubicBezTo>
                    <a:pt x="2918" y="1838"/>
                    <a:pt x="5826" y="634"/>
                    <a:pt x="8922" y="562"/>
                  </a:cubicBezTo>
                  <a:close/>
                  <a:moveTo>
                    <a:pt x="9207" y="0"/>
                  </a:moveTo>
                  <a:cubicBezTo>
                    <a:pt x="5755" y="0"/>
                    <a:pt x="2516" y="1338"/>
                    <a:pt x="81" y="3783"/>
                  </a:cubicBezTo>
                  <a:cubicBezTo>
                    <a:pt x="27" y="3827"/>
                    <a:pt x="1" y="3899"/>
                    <a:pt x="1" y="3979"/>
                  </a:cubicBezTo>
                  <a:cubicBezTo>
                    <a:pt x="1" y="4050"/>
                    <a:pt x="27" y="4122"/>
                    <a:pt x="81" y="4175"/>
                  </a:cubicBezTo>
                  <a:lnTo>
                    <a:pt x="9002" y="13096"/>
                  </a:lnTo>
                  <a:cubicBezTo>
                    <a:pt x="9055" y="13150"/>
                    <a:pt x="9127" y="13177"/>
                    <a:pt x="9207" y="13177"/>
                  </a:cubicBezTo>
                  <a:cubicBezTo>
                    <a:pt x="9243" y="13177"/>
                    <a:pt x="9279" y="13168"/>
                    <a:pt x="9314" y="13159"/>
                  </a:cubicBezTo>
                  <a:cubicBezTo>
                    <a:pt x="9412" y="13114"/>
                    <a:pt x="9484" y="13007"/>
                    <a:pt x="9484" y="12900"/>
                  </a:cubicBezTo>
                  <a:lnTo>
                    <a:pt x="9484" y="277"/>
                  </a:lnTo>
                  <a:cubicBezTo>
                    <a:pt x="9484" y="125"/>
                    <a:pt x="9359" y="0"/>
                    <a:pt x="9207" y="0"/>
                  </a:cubicBez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7;p50">
              <a:extLst>
                <a:ext uri="{FF2B5EF4-FFF2-40B4-BE49-F238E27FC236}">
                  <a16:creationId xmlns:a16="http://schemas.microsoft.com/office/drawing/2014/main" id="{DB9AE8C3-3F06-2276-2858-038311C6DE5B}"/>
                </a:ext>
              </a:extLst>
            </p:cNvPr>
            <p:cNvSpPr/>
            <p:nvPr/>
          </p:nvSpPr>
          <p:spPr>
            <a:xfrm>
              <a:off x="3963794" y="4071424"/>
              <a:ext cx="339195" cy="471275"/>
            </a:xfrm>
            <a:custGeom>
              <a:avLst/>
              <a:gdLst/>
              <a:ahLst/>
              <a:cxnLst/>
              <a:rect l="l" t="t" r="r" b="b"/>
              <a:pathLst>
                <a:path w="9484" h="13177" extrusionOk="0">
                  <a:moveTo>
                    <a:pt x="8922" y="562"/>
                  </a:moveTo>
                  <a:lnTo>
                    <a:pt x="8922" y="12222"/>
                  </a:lnTo>
                  <a:lnTo>
                    <a:pt x="679" y="3979"/>
                  </a:lnTo>
                  <a:cubicBezTo>
                    <a:pt x="2918" y="1838"/>
                    <a:pt x="5826" y="634"/>
                    <a:pt x="8922" y="562"/>
                  </a:cubicBezTo>
                  <a:close/>
                  <a:moveTo>
                    <a:pt x="9207" y="0"/>
                  </a:moveTo>
                  <a:cubicBezTo>
                    <a:pt x="5755" y="0"/>
                    <a:pt x="2516" y="1338"/>
                    <a:pt x="81" y="3783"/>
                  </a:cubicBezTo>
                  <a:cubicBezTo>
                    <a:pt x="27" y="3827"/>
                    <a:pt x="1" y="3899"/>
                    <a:pt x="1" y="3979"/>
                  </a:cubicBezTo>
                  <a:cubicBezTo>
                    <a:pt x="1" y="4050"/>
                    <a:pt x="27" y="4122"/>
                    <a:pt x="81" y="4175"/>
                  </a:cubicBezTo>
                  <a:lnTo>
                    <a:pt x="9002" y="13096"/>
                  </a:lnTo>
                  <a:cubicBezTo>
                    <a:pt x="9055" y="13150"/>
                    <a:pt x="9127" y="13177"/>
                    <a:pt x="9207" y="13177"/>
                  </a:cubicBezTo>
                  <a:cubicBezTo>
                    <a:pt x="9243" y="13177"/>
                    <a:pt x="9279" y="13168"/>
                    <a:pt x="9314" y="13159"/>
                  </a:cubicBezTo>
                  <a:cubicBezTo>
                    <a:pt x="9412" y="13114"/>
                    <a:pt x="9484" y="13007"/>
                    <a:pt x="9484" y="12900"/>
                  </a:cubicBezTo>
                  <a:lnTo>
                    <a:pt x="9484" y="277"/>
                  </a:lnTo>
                  <a:cubicBezTo>
                    <a:pt x="9484" y="125"/>
                    <a:pt x="9359" y="0"/>
                    <a:pt x="9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8;p50">
              <a:extLst>
                <a:ext uri="{FF2B5EF4-FFF2-40B4-BE49-F238E27FC236}">
                  <a16:creationId xmlns:a16="http://schemas.microsoft.com/office/drawing/2014/main" id="{CD82C74B-1847-D903-5E0B-E0F611D85F6C}"/>
                </a:ext>
              </a:extLst>
            </p:cNvPr>
            <p:cNvSpPr/>
            <p:nvPr/>
          </p:nvSpPr>
          <p:spPr>
            <a:xfrm>
              <a:off x="4293083" y="4213733"/>
              <a:ext cx="451175" cy="319095"/>
            </a:xfrm>
            <a:custGeom>
              <a:avLst/>
              <a:gdLst/>
              <a:ahLst/>
              <a:cxnLst/>
              <a:rect l="l" t="t" r="r" b="b"/>
              <a:pathLst>
                <a:path w="12615" h="8922" extrusionOk="0">
                  <a:moveTo>
                    <a:pt x="8921" y="0"/>
                  </a:moveTo>
                  <a:lnTo>
                    <a:pt x="0" y="8921"/>
                  </a:lnTo>
                  <a:lnTo>
                    <a:pt x="12614" y="8921"/>
                  </a:lnTo>
                  <a:cubicBezTo>
                    <a:pt x="12614" y="5433"/>
                    <a:pt x="11205" y="2284"/>
                    <a:pt x="8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09;p50">
              <a:extLst>
                <a:ext uri="{FF2B5EF4-FFF2-40B4-BE49-F238E27FC236}">
                  <a16:creationId xmlns:a16="http://schemas.microsoft.com/office/drawing/2014/main" id="{0F4F8E85-B124-88E4-ADCB-0DE51EC820D4}"/>
                </a:ext>
              </a:extLst>
            </p:cNvPr>
            <p:cNvSpPr/>
            <p:nvPr/>
          </p:nvSpPr>
          <p:spPr>
            <a:xfrm>
              <a:off x="4284785" y="4208941"/>
              <a:ext cx="462656" cy="327071"/>
            </a:xfrm>
            <a:custGeom>
              <a:avLst/>
              <a:gdLst/>
              <a:ahLst/>
              <a:cxnLst/>
              <a:rect l="l" t="t" r="r" b="b"/>
              <a:pathLst>
                <a:path w="12936" h="9145" extrusionOk="0">
                  <a:moveTo>
                    <a:pt x="9153" y="259"/>
                  </a:moveTo>
                  <a:cubicBezTo>
                    <a:pt x="11455" y="2596"/>
                    <a:pt x="12731" y="5683"/>
                    <a:pt x="12748" y="8957"/>
                  </a:cubicBezTo>
                  <a:lnTo>
                    <a:pt x="455" y="8957"/>
                  </a:lnTo>
                  <a:lnTo>
                    <a:pt x="9153" y="259"/>
                  </a:lnTo>
                  <a:close/>
                  <a:moveTo>
                    <a:pt x="9153" y="0"/>
                  </a:moveTo>
                  <a:lnTo>
                    <a:pt x="0" y="9144"/>
                  </a:lnTo>
                  <a:lnTo>
                    <a:pt x="12936" y="9144"/>
                  </a:lnTo>
                  <a:lnTo>
                    <a:pt x="12936" y="9055"/>
                  </a:lnTo>
                  <a:cubicBezTo>
                    <a:pt x="12936" y="5656"/>
                    <a:pt x="11615" y="2462"/>
                    <a:pt x="9216" y="63"/>
                  </a:cubicBezTo>
                  <a:lnTo>
                    <a:pt x="9153" y="0"/>
                  </a:ln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10;p50">
              <a:extLst>
                <a:ext uri="{FF2B5EF4-FFF2-40B4-BE49-F238E27FC236}">
                  <a16:creationId xmlns:a16="http://schemas.microsoft.com/office/drawing/2014/main" id="{115F89AB-9D6A-1F94-2483-321CCB689EAA}"/>
                </a:ext>
              </a:extLst>
            </p:cNvPr>
            <p:cNvSpPr/>
            <p:nvPr/>
          </p:nvSpPr>
          <p:spPr>
            <a:xfrm>
              <a:off x="4282210" y="4203576"/>
              <a:ext cx="471955" cy="339124"/>
            </a:xfrm>
            <a:custGeom>
              <a:avLst/>
              <a:gdLst/>
              <a:ahLst/>
              <a:cxnLst/>
              <a:rect l="l" t="t" r="r" b="b"/>
              <a:pathLst>
                <a:path w="13196" h="9482" extrusionOk="0">
                  <a:moveTo>
                    <a:pt x="9216" y="677"/>
                  </a:moveTo>
                  <a:cubicBezTo>
                    <a:pt x="11366" y="2916"/>
                    <a:pt x="12571" y="5824"/>
                    <a:pt x="12633" y="8920"/>
                  </a:cubicBezTo>
                  <a:lnTo>
                    <a:pt x="973" y="8920"/>
                  </a:lnTo>
                  <a:lnTo>
                    <a:pt x="9216" y="677"/>
                  </a:lnTo>
                  <a:close/>
                  <a:moveTo>
                    <a:pt x="9225" y="1"/>
                  </a:moveTo>
                  <a:cubicBezTo>
                    <a:pt x="9154" y="1"/>
                    <a:pt x="9082" y="30"/>
                    <a:pt x="9029" y="88"/>
                  </a:cubicBezTo>
                  <a:lnTo>
                    <a:pt x="99" y="9009"/>
                  </a:lnTo>
                  <a:cubicBezTo>
                    <a:pt x="19" y="9089"/>
                    <a:pt x="1" y="9205"/>
                    <a:pt x="45" y="9312"/>
                  </a:cubicBezTo>
                  <a:cubicBezTo>
                    <a:pt x="81" y="9410"/>
                    <a:pt x="188" y="9482"/>
                    <a:pt x="304" y="9482"/>
                  </a:cubicBezTo>
                  <a:lnTo>
                    <a:pt x="12918" y="9482"/>
                  </a:lnTo>
                  <a:cubicBezTo>
                    <a:pt x="13070" y="9482"/>
                    <a:pt x="13195" y="9357"/>
                    <a:pt x="13195" y="9205"/>
                  </a:cubicBezTo>
                  <a:cubicBezTo>
                    <a:pt x="13195" y="5762"/>
                    <a:pt x="11857" y="2523"/>
                    <a:pt x="9421" y="88"/>
                  </a:cubicBezTo>
                  <a:cubicBezTo>
                    <a:pt x="9368" y="30"/>
                    <a:pt x="9297" y="1"/>
                    <a:pt x="9225" y="1"/>
                  </a:cubicBez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1;p50">
              <a:extLst>
                <a:ext uri="{FF2B5EF4-FFF2-40B4-BE49-F238E27FC236}">
                  <a16:creationId xmlns:a16="http://schemas.microsoft.com/office/drawing/2014/main" id="{BFDAA228-9276-26BD-A8B9-7EB8C362CDE5}"/>
                </a:ext>
              </a:extLst>
            </p:cNvPr>
            <p:cNvSpPr/>
            <p:nvPr/>
          </p:nvSpPr>
          <p:spPr>
            <a:xfrm>
              <a:off x="4293083" y="4213733"/>
              <a:ext cx="451175" cy="319095"/>
            </a:xfrm>
            <a:custGeom>
              <a:avLst/>
              <a:gdLst/>
              <a:ahLst/>
              <a:cxnLst/>
              <a:rect l="l" t="t" r="r" b="b"/>
              <a:pathLst>
                <a:path w="12615" h="8922" extrusionOk="0">
                  <a:moveTo>
                    <a:pt x="8921" y="0"/>
                  </a:moveTo>
                  <a:lnTo>
                    <a:pt x="0" y="8921"/>
                  </a:lnTo>
                  <a:lnTo>
                    <a:pt x="12614" y="8921"/>
                  </a:lnTo>
                  <a:cubicBezTo>
                    <a:pt x="12614" y="5433"/>
                    <a:pt x="11205" y="2284"/>
                    <a:pt x="8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2;p50">
              <a:extLst>
                <a:ext uri="{FF2B5EF4-FFF2-40B4-BE49-F238E27FC236}">
                  <a16:creationId xmlns:a16="http://schemas.microsoft.com/office/drawing/2014/main" id="{9CBA8F82-67C1-3ECE-EBE5-00CC36BFB3FF}"/>
                </a:ext>
              </a:extLst>
            </p:cNvPr>
            <p:cNvSpPr/>
            <p:nvPr/>
          </p:nvSpPr>
          <p:spPr>
            <a:xfrm>
              <a:off x="4282210" y="4203576"/>
              <a:ext cx="471955" cy="339124"/>
            </a:xfrm>
            <a:custGeom>
              <a:avLst/>
              <a:gdLst/>
              <a:ahLst/>
              <a:cxnLst/>
              <a:rect l="l" t="t" r="r" b="b"/>
              <a:pathLst>
                <a:path w="13196" h="9482" extrusionOk="0">
                  <a:moveTo>
                    <a:pt x="9216" y="677"/>
                  </a:moveTo>
                  <a:cubicBezTo>
                    <a:pt x="11366" y="2916"/>
                    <a:pt x="12571" y="5824"/>
                    <a:pt x="12633" y="8920"/>
                  </a:cubicBezTo>
                  <a:lnTo>
                    <a:pt x="973" y="8920"/>
                  </a:lnTo>
                  <a:lnTo>
                    <a:pt x="9216" y="677"/>
                  </a:lnTo>
                  <a:close/>
                  <a:moveTo>
                    <a:pt x="9225" y="1"/>
                  </a:moveTo>
                  <a:cubicBezTo>
                    <a:pt x="9154" y="1"/>
                    <a:pt x="9082" y="30"/>
                    <a:pt x="9029" y="88"/>
                  </a:cubicBezTo>
                  <a:lnTo>
                    <a:pt x="99" y="9009"/>
                  </a:lnTo>
                  <a:cubicBezTo>
                    <a:pt x="19" y="9089"/>
                    <a:pt x="1" y="9205"/>
                    <a:pt x="45" y="9312"/>
                  </a:cubicBezTo>
                  <a:cubicBezTo>
                    <a:pt x="81" y="9410"/>
                    <a:pt x="188" y="9482"/>
                    <a:pt x="304" y="9482"/>
                  </a:cubicBezTo>
                  <a:lnTo>
                    <a:pt x="12918" y="9482"/>
                  </a:lnTo>
                  <a:cubicBezTo>
                    <a:pt x="13070" y="9482"/>
                    <a:pt x="13195" y="9357"/>
                    <a:pt x="13195" y="9205"/>
                  </a:cubicBezTo>
                  <a:cubicBezTo>
                    <a:pt x="13195" y="5762"/>
                    <a:pt x="11857" y="2523"/>
                    <a:pt x="9421" y="88"/>
                  </a:cubicBezTo>
                  <a:cubicBezTo>
                    <a:pt x="9368" y="30"/>
                    <a:pt x="9297" y="1"/>
                    <a:pt x="9225" y="1"/>
                  </a:cubicBez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13;p50">
              <a:extLst>
                <a:ext uri="{FF2B5EF4-FFF2-40B4-BE49-F238E27FC236}">
                  <a16:creationId xmlns:a16="http://schemas.microsoft.com/office/drawing/2014/main" id="{7B8BF885-3A3F-83CC-4FC7-0C9FCF2EE294}"/>
                </a:ext>
              </a:extLst>
            </p:cNvPr>
            <p:cNvSpPr/>
            <p:nvPr/>
          </p:nvSpPr>
          <p:spPr>
            <a:xfrm>
              <a:off x="4282210" y="4203576"/>
              <a:ext cx="471955" cy="339124"/>
            </a:xfrm>
            <a:custGeom>
              <a:avLst/>
              <a:gdLst/>
              <a:ahLst/>
              <a:cxnLst/>
              <a:rect l="l" t="t" r="r" b="b"/>
              <a:pathLst>
                <a:path w="13196" h="9482" extrusionOk="0">
                  <a:moveTo>
                    <a:pt x="9216" y="677"/>
                  </a:moveTo>
                  <a:cubicBezTo>
                    <a:pt x="11366" y="2916"/>
                    <a:pt x="12571" y="5824"/>
                    <a:pt x="12633" y="8920"/>
                  </a:cubicBezTo>
                  <a:lnTo>
                    <a:pt x="973" y="8920"/>
                  </a:lnTo>
                  <a:lnTo>
                    <a:pt x="9216" y="677"/>
                  </a:lnTo>
                  <a:close/>
                  <a:moveTo>
                    <a:pt x="9225" y="1"/>
                  </a:moveTo>
                  <a:cubicBezTo>
                    <a:pt x="9154" y="1"/>
                    <a:pt x="9082" y="30"/>
                    <a:pt x="9029" y="88"/>
                  </a:cubicBezTo>
                  <a:lnTo>
                    <a:pt x="99" y="9009"/>
                  </a:lnTo>
                  <a:cubicBezTo>
                    <a:pt x="19" y="9089"/>
                    <a:pt x="1" y="9205"/>
                    <a:pt x="45" y="9312"/>
                  </a:cubicBezTo>
                  <a:cubicBezTo>
                    <a:pt x="81" y="9410"/>
                    <a:pt x="188" y="9482"/>
                    <a:pt x="304" y="9482"/>
                  </a:cubicBezTo>
                  <a:lnTo>
                    <a:pt x="12918" y="9482"/>
                  </a:lnTo>
                  <a:cubicBezTo>
                    <a:pt x="13070" y="9482"/>
                    <a:pt x="13195" y="9357"/>
                    <a:pt x="13195" y="9205"/>
                  </a:cubicBezTo>
                  <a:cubicBezTo>
                    <a:pt x="13195" y="5762"/>
                    <a:pt x="11857" y="2523"/>
                    <a:pt x="9421" y="88"/>
                  </a:cubicBezTo>
                  <a:cubicBezTo>
                    <a:pt x="9368" y="30"/>
                    <a:pt x="9297" y="1"/>
                    <a:pt x="9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14;p50">
              <a:extLst>
                <a:ext uri="{FF2B5EF4-FFF2-40B4-BE49-F238E27FC236}">
                  <a16:creationId xmlns:a16="http://schemas.microsoft.com/office/drawing/2014/main" id="{416DFC20-C371-5387-C23B-516A45F10748}"/>
                </a:ext>
              </a:extLst>
            </p:cNvPr>
            <p:cNvSpPr/>
            <p:nvPr/>
          </p:nvSpPr>
          <p:spPr>
            <a:xfrm>
              <a:off x="4293083" y="4081295"/>
              <a:ext cx="319095" cy="451533"/>
            </a:xfrm>
            <a:custGeom>
              <a:avLst/>
              <a:gdLst/>
              <a:ahLst/>
              <a:cxnLst/>
              <a:rect l="l" t="t" r="r" b="b"/>
              <a:pathLst>
                <a:path w="8922" h="12625" extrusionOk="0">
                  <a:moveTo>
                    <a:pt x="0" y="1"/>
                  </a:moveTo>
                  <a:lnTo>
                    <a:pt x="0" y="12624"/>
                  </a:lnTo>
                  <a:lnTo>
                    <a:pt x="8921" y="3703"/>
                  </a:lnTo>
                  <a:cubicBezTo>
                    <a:pt x="6450" y="1232"/>
                    <a:pt x="323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15;p50">
              <a:extLst>
                <a:ext uri="{FF2B5EF4-FFF2-40B4-BE49-F238E27FC236}">
                  <a16:creationId xmlns:a16="http://schemas.microsoft.com/office/drawing/2014/main" id="{51A1F377-76D3-8232-BB88-7146747D39EC}"/>
                </a:ext>
              </a:extLst>
            </p:cNvPr>
            <p:cNvSpPr/>
            <p:nvPr/>
          </p:nvSpPr>
          <p:spPr>
            <a:xfrm>
              <a:off x="4289578" y="4078112"/>
              <a:ext cx="327071" cy="462692"/>
            </a:xfrm>
            <a:custGeom>
              <a:avLst/>
              <a:gdLst/>
              <a:ahLst/>
              <a:cxnLst/>
              <a:rect l="l" t="t" r="r" b="b"/>
              <a:pathLst>
                <a:path w="9145" h="12937" extrusionOk="0">
                  <a:moveTo>
                    <a:pt x="187" y="188"/>
                  </a:moveTo>
                  <a:cubicBezTo>
                    <a:pt x="3470" y="206"/>
                    <a:pt x="6548" y="1490"/>
                    <a:pt x="8885" y="3792"/>
                  </a:cubicBezTo>
                  <a:lnTo>
                    <a:pt x="187" y="12490"/>
                  </a:lnTo>
                  <a:lnTo>
                    <a:pt x="187" y="188"/>
                  </a:lnTo>
                  <a:close/>
                  <a:moveTo>
                    <a:pt x="0" y="1"/>
                  </a:moveTo>
                  <a:lnTo>
                    <a:pt x="0" y="12936"/>
                  </a:lnTo>
                  <a:lnTo>
                    <a:pt x="9144" y="3792"/>
                  </a:lnTo>
                  <a:lnTo>
                    <a:pt x="9082" y="3721"/>
                  </a:lnTo>
                  <a:cubicBezTo>
                    <a:pt x="6682" y="1321"/>
                    <a:pt x="3488" y="1"/>
                    <a:pt x="98" y="1"/>
                  </a:cubicBez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16;p50">
              <a:extLst>
                <a:ext uri="{FF2B5EF4-FFF2-40B4-BE49-F238E27FC236}">
                  <a16:creationId xmlns:a16="http://schemas.microsoft.com/office/drawing/2014/main" id="{E0025EB2-3211-5197-FDF0-869B3A47D755}"/>
                </a:ext>
              </a:extLst>
            </p:cNvPr>
            <p:cNvSpPr/>
            <p:nvPr/>
          </p:nvSpPr>
          <p:spPr>
            <a:xfrm>
              <a:off x="4282854" y="4071424"/>
              <a:ext cx="340161" cy="471275"/>
            </a:xfrm>
            <a:custGeom>
              <a:avLst/>
              <a:gdLst/>
              <a:ahLst/>
              <a:cxnLst/>
              <a:rect l="l" t="t" r="r" b="b"/>
              <a:pathLst>
                <a:path w="9511" h="13177" extrusionOk="0">
                  <a:moveTo>
                    <a:pt x="563" y="562"/>
                  </a:moveTo>
                  <a:cubicBezTo>
                    <a:pt x="3658" y="634"/>
                    <a:pt x="6567" y="1838"/>
                    <a:pt x="8806" y="3979"/>
                  </a:cubicBezTo>
                  <a:lnTo>
                    <a:pt x="563" y="12222"/>
                  </a:lnTo>
                  <a:lnTo>
                    <a:pt x="563" y="562"/>
                  </a:lnTo>
                  <a:close/>
                  <a:moveTo>
                    <a:pt x="286" y="0"/>
                  </a:moveTo>
                  <a:cubicBezTo>
                    <a:pt x="126" y="0"/>
                    <a:pt x="1" y="125"/>
                    <a:pt x="1" y="277"/>
                  </a:cubicBezTo>
                  <a:lnTo>
                    <a:pt x="1" y="12900"/>
                  </a:lnTo>
                  <a:cubicBezTo>
                    <a:pt x="1" y="13007"/>
                    <a:pt x="72" y="13114"/>
                    <a:pt x="179" y="13159"/>
                  </a:cubicBezTo>
                  <a:cubicBezTo>
                    <a:pt x="206" y="13168"/>
                    <a:pt x="250" y="13177"/>
                    <a:pt x="286" y="13177"/>
                  </a:cubicBezTo>
                  <a:cubicBezTo>
                    <a:pt x="358" y="13177"/>
                    <a:pt x="429" y="13150"/>
                    <a:pt x="482" y="13096"/>
                  </a:cubicBezTo>
                  <a:lnTo>
                    <a:pt x="9403" y="4175"/>
                  </a:lnTo>
                  <a:cubicBezTo>
                    <a:pt x="9511" y="4068"/>
                    <a:pt x="9511" y="3890"/>
                    <a:pt x="9403" y="3783"/>
                  </a:cubicBezTo>
                  <a:cubicBezTo>
                    <a:pt x="6968" y="1338"/>
                    <a:pt x="3730" y="0"/>
                    <a:pt x="286" y="0"/>
                  </a:cubicBez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17;p50">
              <a:extLst>
                <a:ext uri="{FF2B5EF4-FFF2-40B4-BE49-F238E27FC236}">
                  <a16:creationId xmlns:a16="http://schemas.microsoft.com/office/drawing/2014/main" id="{2BE7B642-5398-999E-1667-83A3774707D6}"/>
                </a:ext>
              </a:extLst>
            </p:cNvPr>
            <p:cNvSpPr/>
            <p:nvPr/>
          </p:nvSpPr>
          <p:spPr>
            <a:xfrm>
              <a:off x="4293083" y="4081295"/>
              <a:ext cx="319095" cy="451533"/>
            </a:xfrm>
            <a:custGeom>
              <a:avLst/>
              <a:gdLst/>
              <a:ahLst/>
              <a:cxnLst/>
              <a:rect l="l" t="t" r="r" b="b"/>
              <a:pathLst>
                <a:path w="8922" h="12625" extrusionOk="0">
                  <a:moveTo>
                    <a:pt x="0" y="1"/>
                  </a:moveTo>
                  <a:lnTo>
                    <a:pt x="0" y="12624"/>
                  </a:lnTo>
                  <a:lnTo>
                    <a:pt x="8921" y="3703"/>
                  </a:lnTo>
                  <a:cubicBezTo>
                    <a:pt x="6450" y="1232"/>
                    <a:pt x="323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18;p50">
              <a:extLst>
                <a:ext uri="{FF2B5EF4-FFF2-40B4-BE49-F238E27FC236}">
                  <a16:creationId xmlns:a16="http://schemas.microsoft.com/office/drawing/2014/main" id="{762D16A0-6987-5E02-60E6-17D59D877AF6}"/>
                </a:ext>
              </a:extLst>
            </p:cNvPr>
            <p:cNvSpPr/>
            <p:nvPr/>
          </p:nvSpPr>
          <p:spPr>
            <a:xfrm>
              <a:off x="4282854" y="4071424"/>
              <a:ext cx="340161" cy="471275"/>
            </a:xfrm>
            <a:custGeom>
              <a:avLst/>
              <a:gdLst/>
              <a:ahLst/>
              <a:cxnLst/>
              <a:rect l="l" t="t" r="r" b="b"/>
              <a:pathLst>
                <a:path w="9511" h="13177" extrusionOk="0">
                  <a:moveTo>
                    <a:pt x="563" y="562"/>
                  </a:moveTo>
                  <a:cubicBezTo>
                    <a:pt x="3658" y="634"/>
                    <a:pt x="6567" y="1838"/>
                    <a:pt x="8806" y="3979"/>
                  </a:cubicBezTo>
                  <a:lnTo>
                    <a:pt x="563" y="12222"/>
                  </a:lnTo>
                  <a:lnTo>
                    <a:pt x="563" y="562"/>
                  </a:lnTo>
                  <a:close/>
                  <a:moveTo>
                    <a:pt x="286" y="0"/>
                  </a:moveTo>
                  <a:cubicBezTo>
                    <a:pt x="126" y="0"/>
                    <a:pt x="1" y="125"/>
                    <a:pt x="1" y="277"/>
                  </a:cubicBezTo>
                  <a:lnTo>
                    <a:pt x="1" y="12900"/>
                  </a:lnTo>
                  <a:cubicBezTo>
                    <a:pt x="1" y="13007"/>
                    <a:pt x="72" y="13114"/>
                    <a:pt x="179" y="13159"/>
                  </a:cubicBezTo>
                  <a:cubicBezTo>
                    <a:pt x="206" y="13168"/>
                    <a:pt x="250" y="13177"/>
                    <a:pt x="286" y="13177"/>
                  </a:cubicBezTo>
                  <a:cubicBezTo>
                    <a:pt x="358" y="13177"/>
                    <a:pt x="429" y="13150"/>
                    <a:pt x="482" y="13096"/>
                  </a:cubicBezTo>
                  <a:lnTo>
                    <a:pt x="9403" y="4175"/>
                  </a:lnTo>
                  <a:cubicBezTo>
                    <a:pt x="9511" y="4068"/>
                    <a:pt x="9511" y="3890"/>
                    <a:pt x="9403" y="3783"/>
                  </a:cubicBezTo>
                  <a:cubicBezTo>
                    <a:pt x="6968" y="1338"/>
                    <a:pt x="3730" y="0"/>
                    <a:pt x="286" y="0"/>
                  </a:cubicBezTo>
                  <a:close/>
                </a:path>
              </a:pathLst>
            </a:custGeom>
            <a:solidFill>
              <a:srgbClr val="74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19;p50">
              <a:extLst>
                <a:ext uri="{FF2B5EF4-FFF2-40B4-BE49-F238E27FC236}">
                  <a16:creationId xmlns:a16="http://schemas.microsoft.com/office/drawing/2014/main" id="{FABBA36F-D391-CD54-DB2A-5A98F0467EF5}"/>
                </a:ext>
              </a:extLst>
            </p:cNvPr>
            <p:cNvSpPr/>
            <p:nvPr/>
          </p:nvSpPr>
          <p:spPr>
            <a:xfrm>
              <a:off x="4282854" y="4071424"/>
              <a:ext cx="340161" cy="471275"/>
            </a:xfrm>
            <a:custGeom>
              <a:avLst/>
              <a:gdLst/>
              <a:ahLst/>
              <a:cxnLst/>
              <a:rect l="l" t="t" r="r" b="b"/>
              <a:pathLst>
                <a:path w="9511" h="13177" extrusionOk="0">
                  <a:moveTo>
                    <a:pt x="563" y="562"/>
                  </a:moveTo>
                  <a:cubicBezTo>
                    <a:pt x="3658" y="634"/>
                    <a:pt x="6567" y="1838"/>
                    <a:pt x="8806" y="3979"/>
                  </a:cubicBezTo>
                  <a:lnTo>
                    <a:pt x="563" y="12222"/>
                  </a:lnTo>
                  <a:lnTo>
                    <a:pt x="563" y="562"/>
                  </a:lnTo>
                  <a:close/>
                  <a:moveTo>
                    <a:pt x="286" y="0"/>
                  </a:moveTo>
                  <a:cubicBezTo>
                    <a:pt x="126" y="0"/>
                    <a:pt x="1" y="125"/>
                    <a:pt x="1" y="277"/>
                  </a:cubicBezTo>
                  <a:lnTo>
                    <a:pt x="1" y="12900"/>
                  </a:lnTo>
                  <a:cubicBezTo>
                    <a:pt x="1" y="13007"/>
                    <a:pt x="72" y="13114"/>
                    <a:pt x="179" y="13159"/>
                  </a:cubicBezTo>
                  <a:cubicBezTo>
                    <a:pt x="206" y="13168"/>
                    <a:pt x="250" y="13177"/>
                    <a:pt x="286" y="13177"/>
                  </a:cubicBezTo>
                  <a:cubicBezTo>
                    <a:pt x="358" y="13177"/>
                    <a:pt x="429" y="13150"/>
                    <a:pt x="482" y="13096"/>
                  </a:cubicBezTo>
                  <a:lnTo>
                    <a:pt x="9403" y="4175"/>
                  </a:lnTo>
                  <a:cubicBezTo>
                    <a:pt x="9511" y="4068"/>
                    <a:pt x="9511" y="3890"/>
                    <a:pt x="9403" y="3783"/>
                  </a:cubicBezTo>
                  <a:cubicBezTo>
                    <a:pt x="6968" y="1338"/>
                    <a:pt x="3730"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20;p50">
              <a:extLst>
                <a:ext uri="{FF2B5EF4-FFF2-40B4-BE49-F238E27FC236}">
                  <a16:creationId xmlns:a16="http://schemas.microsoft.com/office/drawing/2014/main" id="{9697D583-ECB1-2709-C37B-B6B52CAE9777}"/>
                </a:ext>
              </a:extLst>
            </p:cNvPr>
            <p:cNvSpPr/>
            <p:nvPr/>
          </p:nvSpPr>
          <p:spPr>
            <a:xfrm>
              <a:off x="3798202" y="4037912"/>
              <a:ext cx="989439" cy="518521"/>
            </a:xfrm>
            <a:custGeom>
              <a:avLst/>
              <a:gdLst/>
              <a:ahLst/>
              <a:cxnLst/>
              <a:rect l="l" t="t" r="r" b="b"/>
              <a:pathLst>
                <a:path w="27665" h="14498" extrusionOk="0">
                  <a:moveTo>
                    <a:pt x="13837" y="1"/>
                  </a:moveTo>
                  <a:cubicBezTo>
                    <a:pt x="6192" y="1"/>
                    <a:pt x="1" y="6201"/>
                    <a:pt x="1" y="13837"/>
                  </a:cubicBezTo>
                  <a:lnTo>
                    <a:pt x="1" y="13864"/>
                  </a:lnTo>
                  <a:cubicBezTo>
                    <a:pt x="1" y="14212"/>
                    <a:pt x="295" y="14497"/>
                    <a:pt x="643" y="14497"/>
                  </a:cubicBezTo>
                  <a:lnTo>
                    <a:pt x="1223" y="14497"/>
                  </a:lnTo>
                  <a:cubicBezTo>
                    <a:pt x="1580" y="14497"/>
                    <a:pt x="1865" y="14203"/>
                    <a:pt x="1865" y="13837"/>
                  </a:cubicBezTo>
                  <a:cubicBezTo>
                    <a:pt x="1865" y="7227"/>
                    <a:pt x="7227" y="1865"/>
                    <a:pt x="13837" y="1865"/>
                  </a:cubicBezTo>
                  <a:cubicBezTo>
                    <a:pt x="20448" y="1865"/>
                    <a:pt x="25800" y="7227"/>
                    <a:pt x="25800" y="13837"/>
                  </a:cubicBezTo>
                  <a:cubicBezTo>
                    <a:pt x="25800" y="14203"/>
                    <a:pt x="26086" y="14497"/>
                    <a:pt x="26443" y="14497"/>
                  </a:cubicBezTo>
                  <a:lnTo>
                    <a:pt x="27022" y="14497"/>
                  </a:lnTo>
                  <a:cubicBezTo>
                    <a:pt x="27370" y="14497"/>
                    <a:pt x="27665" y="14212"/>
                    <a:pt x="27665" y="13864"/>
                  </a:cubicBezTo>
                  <a:lnTo>
                    <a:pt x="27665" y="13837"/>
                  </a:lnTo>
                  <a:cubicBezTo>
                    <a:pt x="27665" y="6201"/>
                    <a:pt x="21474" y="1"/>
                    <a:pt x="13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21;p50">
              <a:extLst>
                <a:ext uri="{FF2B5EF4-FFF2-40B4-BE49-F238E27FC236}">
                  <a16:creationId xmlns:a16="http://schemas.microsoft.com/office/drawing/2014/main" id="{1BD51573-DA58-442C-C180-BB04D75C4524}"/>
                </a:ext>
              </a:extLst>
            </p:cNvPr>
            <p:cNvSpPr/>
            <p:nvPr/>
          </p:nvSpPr>
          <p:spPr>
            <a:xfrm>
              <a:off x="3788331" y="4028041"/>
              <a:ext cx="1009217" cy="538263"/>
            </a:xfrm>
            <a:custGeom>
              <a:avLst/>
              <a:gdLst/>
              <a:ahLst/>
              <a:cxnLst/>
              <a:rect l="l" t="t" r="r" b="b"/>
              <a:pathLst>
                <a:path w="28218" h="15050" extrusionOk="0">
                  <a:moveTo>
                    <a:pt x="14113" y="562"/>
                  </a:moveTo>
                  <a:cubicBezTo>
                    <a:pt x="21580" y="562"/>
                    <a:pt x="27664" y="6637"/>
                    <a:pt x="27664" y="14113"/>
                  </a:cubicBezTo>
                  <a:lnTo>
                    <a:pt x="27664" y="14131"/>
                  </a:lnTo>
                  <a:cubicBezTo>
                    <a:pt x="27655" y="14336"/>
                    <a:pt x="27495" y="14488"/>
                    <a:pt x="27298" y="14488"/>
                  </a:cubicBezTo>
                  <a:lnTo>
                    <a:pt x="26719" y="14488"/>
                  </a:lnTo>
                  <a:cubicBezTo>
                    <a:pt x="26620" y="14488"/>
                    <a:pt x="26531" y="14452"/>
                    <a:pt x="26469" y="14381"/>
                  </a:cubicBezTo>
                  <a:cubicBezTo>
                    <a:pt x="26397" y="14309"/>
                    <a:pt x="26353" y="14220"/>
                    <a:pt x="26362" y="14113"/>
                  </a:cubicBezTo>
                  <a:cubicBezTo>
                    <a:pt x="26362" y="7360"/>
                    <a:pt x="20866" y="1865"/>
                    <a:pt x="14113" y="1865"/>
                  </a:cubicBezTo>
                  <a:cubicBezTo>
                    <a:pt x="7360" y="1865"/>
                    <a:pt x="1865" y="7360"/>
                    <a:pt x="1865" y="14113"/>
                  </a:cubicBezTo>
                  <a:cubicBezTo>
                    <a:pt x="1865" y="14220"/>
                    <a:pt x="1820" y="14309"/>
                    <a:pt x="1757" y="14381"/>
                  </a:cubicBezTo>
                  <a:cubicBezTo>
                    <a:pt x="1686" y="14452"/>
                    <a:pt x="1597" y="14488"/>
                    <a:pt x="1499" y="14488"/>
                  </a:cubicBezTo>
                  <a:lnTo>
                    <a:pt x="919" y="14488"/>
                  </a:lnTo>
                  <a:cubicBezTo>
                    <a:pt x="723" y="14488"/>
                    <a:pt x="562" y="14327"/>
                    <a:pt x="562" y="14140"/>
                  </a:cubicBezTo>
                  <a:lnTo>
                    <a:pt x="562" y="14113"/>
                  </a:lnTo>
                  <a:cubicBezTo>
                    <a:pt x="562" y="6637"/>
                    <a:pt x="6637" y="562"/>
                    <a:pt x="14113" y="562"/>
                  </a:cubicBezTo>
                  <a:close/>
                  <a:moveTo>
                    <a:pt x="14113" y="0"/>
                  </a:moveTo>
                  <a:cubicBezTo>
                    <a:pt x="6334" y="0"/>
                    <a:pt x="0" y="6334"/>
                    <a:pt x="0" y="14113"/>
                  </a:cubicBezTo>
                  <a:lnTo>
                    <a:pt x="0" y="14140"/>
                  </a:lnTo>
                  <a:cubicBezTo>
                    <a:pt x="0" y="14639"/>
                    <a:pt x="419" y="15050"/>
                    <a:pt x="919" y="15050"/>
                  </a:cubicBezTo>
                  <a:lnTo>
                    <a:pt x="1499" y="15050"/>
                  </a:lnTo>
                  <a:cubicBezTo>
                    <a:pt x="1749" y="15050"/>
                    <a:pt x="1981" y="14952"/>
                    <a:pt x="2150" y="14773"/>
                  </a:cubicBezTo>
                  <a:cubicBezTo>
                    <a:pt x="2328" y="14595"/>
                    <a:pt x="2418" y="14363"/>
                    <a:pt x="2418" y="14113"/>
                  </a:cubicBezTo>
                  <a:cubicBezTo>
                    <a:pt x="2418" y="7663"/>
                    <a:pt x="7663" y="2418"/>
                    <a:pt x="14113" y="2418"/>
                  </a:cubicBezTo>
                  <a:cubicBezTo>
                    <a:pt x="20554" y="2418"/>
                    <a:pt x="25800" y="7663"/>
                    <a:pt x="25800" y="14113"/>
                  </a:cubicBezTo>
                  <a:cubicBezTo>
                    <a:pt x="25800" y="14363"/>
                    <a:pt x="25898" y="14595"/>
                    <a:pt x="26067" y="14773"/>
                  </a:cubicBezTo>
                  <a:cubicBezTo>
                    <a:pt x="26237" y="14952"/>
                    <a:pt x="26469" y="15050"/>
                    <a:pt x="26719" y="15050"/>
                  </a:cubicBezTo>
                  <a:lnTo>
                    <a:pt x="27298" y="15050"/>
                  </a:lnTo>
                  <a:cubicBezTo>
                    <a:pt x="27807" y="15050"/>
                    <a:pt x="28217" y="14639"/>
                    <a:pt x="28217" y="14140"/>
                  </a:cubicBezTo>
                  <a:lnTo>
                    <a:pt x="28217" y="14113"/>
                  </a:lnTo>
                  <a:cubicBezTo>
                    <a:pt x="28217" y="6334"/>
                    <a:pt x="21892" y="0"/>
                    <a:pt x="14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22;p50">
              <a:extLst>
                <a:ext uri="{FF2B5EF4-FFF2-40B4-BE49-F238E27FC236}">
                  <a16:creationId xmlns:a16="http://schemas.microsoft.com/office/drawing/2014/main" id="{2AF30479-D9D7-1E15-8AB4-947942949604}"/>
                </a:ext>
              </a:extLst>
            </p:cNvPr>
            <p:cNvSpPr/>
            <p:nvPr/>
          </p:nvSpPr>
          <p:spPr>
            <a:xfrm>
              <a:off x="3943372" y="4182761"/>
              <a:ext cx="46959" cy="47281"/>
            </a:xfrm>
            <a:custGeom>
              <a:avLst/>
              <a:gdLst/>
              <a:ahLst/>
              <a:cxnLst/>
              <a:rect l="l" t="t" r="r" b="b"/>
              <a:pathLst>
                <a:path w="1313" h="1322" extrusionOk="0">
                  <a:moveTo>
                    <a:pt x="1312" y="132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23;p50">
              <a:extLst>
                <a:ext uri="{FF2B5EF4-FFF2-40B4-BE49-F238E27FC236}">
                  <a16:creationId xmlns:a16="http://schemas.microsoft.com/office/drawing/2014/main" id="{EDD7F56E-8D53-F1A5-FA7E-C96148D48F3C}"/>
                </a:ext>
              </a:extLst>
            </p:cNvPr>
            <p:cNvSpPr/>
            <p:nvPr/>
          </p:nvSpPr>
          <p:spPr>
            <a:xfrm>
              <a:off x="3932214" y="4172889"/>
              <a:ext cx="68955" cy="67024"/>
            </a:xfrm>
            <a:custGeom>
              <a:avLst/>
              <a:gdLst/>
              <a:ahLst/>
              <a:cxnLst/>
              <a:rect l="l" t="t" r="r" b="b"/>
              <a:pathLst>
                <a:path w="1928" h="1874" extrusionOk="0">
                  <a:moveTo>
                    <a:pt x="312" y="0"/>
                  </a:moveTo>
                  <a:cubicBezTo>
                    <a:pt x="239" y="0"/>
                    <a:pt x="165" y="27"/>
                    <a:pt x="107" y="80"/>
                  </a:cubicBezTo>
                  <a:cubicBezTo>
                    <a:pt x="0" y="188"/>
                    <a:pt x="0" y="366"/>
                    <a:pt x="107" y="473"/>
                  </a:cubicBezTo>
                  <a:lnTo>
                    <a:pt x="1428" y="1793"/>
                  </a:lnTo>
                  <a:cubicBezTo>
                    <a:pt x="1481" y="1847"/>
                    <a:pt x="1553" y="1874"/>
                    <a:pt x="1624" y="1874"/>
                  </a:cubicBezTo>
                  <a:cubicBezTo>
                    <a:pt x="1695" y="1874"/>
                    <a:pt x="1767" y="1847"/>
                    <a:pt x="1820" y="1793"/>
                  </a:cubicBezTo>
                  <a:cubicBezTo>
                    <a:pt x="1927" y="1686"/>
                    <a:pt x="1927" y="1508"/>
                    <a:pt x="1820" y="1401"/>
                  </a:cubicBezTo>
                  <a:lnTo>
                    <a:pt x="509" y="80"/>
                  </a:lnTo>
                  <a:cubicBezTo>
                    <a:pt x="455" y="27"/>
                    <a:pt x="384" y="0"/>
                    <a:pt x="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24;p50">
              <a:extLst>
                <a:ext uri="{FF2B5EF4-FFF2-40B4-BE49-F238E27FC236}">
                  <a16:creationId xmlns:a16="http://schemas.microsoft.com/office/drawing/2014/main" id="{35AE2518-20D4-4228-992C-CBE99E3072B3}"/>
                </a:ext>
              </a:extLst>
            </p:cNvPr>
            <p:cNvSpPr/>
            <p:nvPr/>
          </p:nvSpPr>
          <p:spPr>
            <a:xfrm>
              <a:off x="4589145" y="4184370"/>
              <a:ext cx="53004" cy="52360"/>
            </a:xfrm>
            <a:custGeom>
              <a:avLst/>
              <a:gdLst/>
              <a:ahLst/>
              <a:cxnLst/>
              <a:rect l="l" t="t" r="r" b="b"/>
              <a:pathLst>
                <a:path w="1482" h="1464" extrusionOk="0">
                  <a:moveTo>
                    <a:pt x="1" y="1463"/>
                  </a:moveTo>
                  <a:lnTo>
                    <a:pt x="148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25;p50">
              <a:extLst>
                <a:ext uri="{FF2B5EF4-FFF2-40B4-BE49-F238E27FC236}">
                  <a16:creationId xmlns:a16="http://schemas.microsoft.com/office/drawing/2014/main" id="{32F17BE7-EED4-8C77-50B3-4F6568827F01}"/>
                </a:ext>
              </a:extLst>
            </p:cNvPr>
            <p:cNvSpPr/>
            <p:nvPr/>
          </p:nvSpPr>
          <p:spPr>
            <a:xfrm>
              <a:off x="4577986" y="4174177"/>
              <a:ext cx="75035" cy="72424"/>
            </a:xfrm>
            <a:custGeom>
              <a:avLst/>
              <a:gdLst/>
              <a:ahLst/>
              <a:cxnLst/>
              <a:rect l="l" t="t" r="r" b="b"/>
              <a:pathLst>
                <a:path w="2098" h="2025" extrusionOk="0">
                  <a:moveTo>
                    <a:pt x="1789" y="1"/>
                  </a:moveTo>
                  <a:cubicBezTo>
                    <a:pt x="1720" y="1"/>
                    <a:pt x="1650" y="28"/>
                    <a:pt x="1598" y="80"/>
                  </a:cubicBezTo>
                  <a:lnTo>
                    <a:pt x="117" y="1543"/>
                  </a:lnTo>
                  <a:cubicBezTo>
                    <a:pt x="1" y="1659"/>
                    <a:pt x="1" y="1829"/>
                    <a:pt x="108" y="1945"/>
                  </a:cubicBezTo>
                  <a:cubicBezTo>
                    <a:pt x="161" y="1998"/>
                    <a:pt x="242" y="2025"/>
                    <a:pt x="313" y="2025"/>
                  </a:cubicBezTo>
                  <a:cubicBezTo>
                    <a:pt x="384" y="2025"/>
                    <a:pt x="456" y="1998"/>
                    <a:pt x="509" y="1945"/>
                  </a:cubicBezTo>
                  <a:lnTo>
                    <a:pt x="1990" y="482"/>
                  </a:lnTo>
                  <a:cubicBezTo>
                    <a:pt x="2097" y="375"/>
                    <a:pt x="2097" y="196"/>
                    <a:pt x="1990" y="89"/>
                  </a:cubicBezTo>
                  <a:cubicBezTo>
                    <a:pt x="1935" y="30"/>
                    <a:pt x="1862" y="1"/>
                    <a:pt x="1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26;p50">
              <a:extLst>
                <a:ext uri="{FF2B5EF4-FFF2-40B4-BE49-F238E27FC236}">
                  <a16:creationId xmlns:a16="http://schemas.microsoft.com/office/drawing/2014/main" id="{FE60D979-190C-FBE9-5565-D9BCFBB820FE}"/>
                </a:ext>
              </a:extLst>
            </p:cNvPr>
            <p:cNvSpPr/>
            <p:nvPr/>
          </p:nvSpPr>
          <p:spPr>
            <a:xfrm>
              <a:off x="4603523" y="4414089"/>
              <a:ext cx="77252" cy="77252"/>
            </a:xfrm>
            <a:custGeom>
              <a:avLst/>
              <a:gdLst/>
              <a:ahLst/>
              <a:cxnLst/>
              <a:rect l="l" t="t" r="r" b="b"/>
              <a:pathLst>
                <a:path w="2160" h="2160" extrusionOk="0">
                  <a:moveTo>
                    <a:pt x="1080" y="0"/>
                  </a:moveTo>
                  <a:cubicBezTo>
                    <a:pt x="482" y="0"/>
                    <a:pt x="0" y="491"/>
                    <a:pt x="0" y="1080"/>
                  </a:cubicBezTo>
                  <a:cubicBezTo>
                    <a:pt x="0" y="1678"/>
                    <a:pt x="482" y="2159"/>
                    <a:pt x="1080" y="2159"/>
                  </a:cubicBezTo>
                  <a:cubicBezTo>
                    <a:pt x="1677" y="2159"/>
                    <a:pt x="2159" y="1678"/>
                    <a:pt x="2159" y="1080"/>
                  </a:cubicBezTo>
                  <a:cubicBezTo>
                    <a:pt x="2159" y="491"/>
                    <a:pt x="1677" y="0"/>
                    <a:pt x="1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27;p50">
              <a:extLst>
                <a:ext uri="{FF2B5EF4-FFF2-40B4-BE49-F238E27FC236}">
                  <a16:creationId xmlns:a16="http://schemas.microsoft.com/office/drawing/2014/main" id="{3352B6F8-9330-DD09-BD52-CB2BADD7A941}"/>
                </a:ext>
              </a:extLst>
            </p:cNvPr>
            <p:cNvSpPr/>
            <p:nvPr/>
          </p:nvSpPr>
          <p:spPr>
            <a:xfrm>
              <a:off x="4596799" y="4407722"/>
              <a:ext cx="90664" cy="90307"/>
            </a:xfrm>
            <a:custGeom>
              <a:avLst/>
              <a:gdLst/>
              <a:ahLst/>
              <a:cxnLst/>
              <a:rect l="l" t="t" r="r" b="b"/>
              <a:pathLst>
                <a:path w="2535" h="2525" extrusionOk="0">
                  <a:moveTo>
                    <a:pt x="1268" y="366"/>
                  </a:moveTo>
                  <a:cubicBezTo>
                    <a:pt x="1758" y="366"/>
                    <a:pt x="2160" y="767"/>
                    <a:pt x="2160" y="1258"/>
                  </a:cubicBezTo>
                  <a:cubicBezTo>
                    <a:pt x="2160" y="1749"/>
                    <a:pt x="1758" y="2150"/>
                    <a:pt x="1268" y="2150"/>
                  </a:cubicBezTo>
                  <a:cubicBezTo>
                    <a:pt x="777" y="2150"/>
                    <a:pt x="376" y="1749"/>
                    <a:pt x="376" y="1258"/>
                  </a:cubicBezTo>
                  <a:cubicBezTo>
                    <a:pt x="376" y="767"/>
                    <a:pt x="777" y="366"/>
                    <a:pt x="1268" y="366"/>
                  </a:cubicBezTo>
                  <a:close/>
                  <a:moveTo>
                    <a:pt x="1268" y="0"/>
                  </a:moveTo>
                  <a:cubicBezTo>
                    <a:pt x="572" y="0"/>
                    <a:pt x="1" y="562"/>
                    <a:pt x="1" y="1258"/>
                  </a:cubicBezTo>
                  <a:cubicBezTo>
                    <a:pt x="1" y="1954"/>
                    <a:pt x="572" y="2525"/>
                    <a:pt x="1268" y="2525"/>
                  </a:cubicBezTo>
                  <a:cubicBezTo>
                    <a:pt x="1964" y="2525"/>
                    <a:pt x="2535" y="1954"/>
                    <a:pt x="2535" y="1258"/>
                  </a:cubicBezTo>
                  <a:cubicBezTo>
                    <a:pt x="2535" y="562"/>
                    <a:pt x="1964"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28;p50">
              <a:extLst>
                <a:ext uri="{FF2B5EF4-FFF2-40B4-BE49-F238E27FC236}">
                  <a16:creationId xmlns:a16="http://schemas.microsoft.com/office/drawing/2014/main" id="{EDBB890A-5EA5-DB11-00FF-BBBC7D4DE640}"/>
                </a:ext>
              </a:extLst>
            </p:cNvPr>
            <p:cNvSpPr/>
            <p:nvPr/>
          </p:nvSpPr>
          <p:spPr>
            <a:xfrm>
              <a:off x="4330385" y="4307187"/>
              <a:ext cx="76931" cy="76931"/>
            </a:xfrm>
            <a:custGeom>
              <a:avLst/>
              <a:gdLst/>
              <a:ahLst/>
              <a:cxnLst/>
              <a:rect l="l" t="t" r="r" b="b"/>
              <a:pathLst>
                <a:path w="2151" h="2151" extrusionOk="0">
                  <a:moveTo>
                    <a:pt x="1080" y="1"/>
                  </a:moveTo>
                  <a:cubicBezTo>
                    <a:pt x="483" y="1"/>
                    <a:pt x="1" y="483"/>
                    <a:pt x="1" y="1071"/>
                  </a:cubicBezTo>
                  <a:cubicBezTo>
                    <a:pt x="1" y="1669"/>
                    <a:pt x="483" y="2151"/>
                    <a:pt x="1080" y="2151"/>
                  </a:cubicBezTo>
                  <a:cubicBezTo>
                    <a:pt x="1669" y="2151"/>
                    <a:pt x="2151" y="1669"/>
                    <a:pt x="2151" y="1071"/>
                  </a:cubicBezTo>
                  <a:cubicBezTo>
                    <a:pt x="2151" y="483"/>
                    <a:pt x="1669" y="1"/>
                    <a:pt x="1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29;p50">
              <a:extLst>
                <a:ext uri="{FF2B5EF4-FFF2-40B4-BE49-F238E27FC236}">
                  <a16:creationId xmlns:a16="http://schemas.microsoft.com/office/drawing/2014/main" id="{25385C1D-CC19-A3ED-0E59-87928E3FD023}"/>
                </a:ext>
              </a:extLst>
            </p:cNvPr>
            <p:cNvSpPr/>
            <p:nvPr/>
          </p:nvSpPr>
          <p:spPr>
            <a:xfrm>
              <a:off x="4323697" y="4300499"/>
              <a:ext cx="90342" cy="90342"/>
            </a:xfrm>
            <a:custGeom>
              <a:avLst/>
              <a:gdLst/>
              <a:ahLst/>
              <a:cxnLst/>
              <a:rect l="l" t="t" r="r" b="b"/>
              <a:pathLst>
                <a:path w="2526" h="2526" extrusionOk="0">
                  <a:moveTo>
                    <a:pt x="1267" y="366"/>
                  </a:moveTo>
                  <a:cubicBezTo>
                    <a:pt x="1758" y="366"/>
                    <a:pt x="2159" y="768"/>
                    <a:pt x="2159" y="1258"/>
                  </a:cubicBezTo>
                  <a:cubicBezTo>
                    <a:pt x="2159" y="1749"/>
                    <a:pt x="1758" y="2151"/>
                    <a:pt x="1267" y="2151"/>
                  </a:cubicBezTo>
                  <a:cubicBezTo>
                    <a:pt x="777" y="2151"/>
                    <a:pt x="375" y="1749"/>
                    <a:pt x="375" y="1258"/>
                  </a:cubicBezTo>
                  <a:cubicBezTo>
                    <a:pt x="375" y="768"/>
                    <a:pt x="777" y="366"/>
                    <a:pt x="1267" y="366"/>
                  </a:cubicBezTo>
                  <a:close/>
                  <a:moveTo>
                    <a:pt x="1267" y="1"/>
                  </a:moveTo>
                  <a:cubicBezTo>
                    <a:pt x="572" y="1"/>
                    <a:pt x="1" y="563"/>
                    <a:pt x="1" y="1258"/>
                  </a:cubicBezTo>
                  <a:cubicBezTo>
                    <a:pt x="1" y="1954"/>
                    <a:pt x="572" y="2525"/>
                    <a:pt x="1267" y="2525"/>
                  </a:cubicBezTo>
                  <a:cubicBezTo>
                    <a:pt x="1963" y="2525"/>
                    <a:pt x="2525" y="1954"/>
                    <a:pt x="2525" y="1258"/>
                  </a:cubicBezTo>
                  <a:cubicBezTo>
                    <a:pt x="2525" y="563"/>
                    <a:pt x="1963" y="1"/>
                    <a:pt x="1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0;p50">
              <a:extLst>
                <a:ext uri="{FF2B5EF4-FFF2-40B4-BE49-F238E27FC236}">
                  <a16:creationId xmlns:a16="http://schemas.microsoft.com/office/drawing/2014/main" id="{5142BEA1-F75D-B2F1-102E-C22335B22B60}"/>
                </a:ext>
              </a:extLst>
            </p:cNvPr>
            <p:cNvSpPr/>
            <p:nvPr/>
          </p:nvSpPr>
          <p:spPr>
            <a:xfrm>
              <a:off x="4168012" y="4147675"/>
              <a:ext cx="77217" cy="76931"/>
            </a:xfrm>
            <a:custGeom>
              <a:avLst/>
              <a:gdLst/>
              <a:ahLst/>
              <a:cxnLst/>
              <a:rect l="l" t="t" r="r" b="b"/>
              <a:pathLst>
                <a:path w="2159" h="2151" extrusionOk="0">
                  <a:moveTo>
                    <a:pt x="1080" y="0"/>
                  </a:moveTo>
                  <a:cubicBezTo>
                    <a:pt x="482" y="0"/>
                    <a:pt x="0" y="482"/>
                    <a:pt x="0" y="1080"/>
                  </a:cubicBezTo>
                  <a:cubicBezTo>
                    <a:pt x="0" y="1669"/>
                    <a:pt x="482" y="2150"/>
                    <a:pt x="1080" y="2150"/>
                  </a:cubicBezTo>
                  <a:cubicBezTo>
                    <a:pt x="1677" y="2150"/>
                    <a:pt x="2159" y="1669"/>
                    <a:pt x="2159" y="1080"/>
                  </a:cubicBezTo>
                  <a:cubicBezTo>
                    <a:pt x="2159" y="482"/>
                    <a:pt x="1677" y="0"/>
                    <a:pt x="1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31;p50">
              <a:extLst>
                <a:ext uri="{FF2B5EF4-FFF2-40B4-BE49-F238E27FC236}">
                  <a16:creationId xmlns:a16="http://schemas.microsoft.com/office/drawing/2014/main" id="{71278575-3F78-3CE0-2BDA-CAE0CF86E243}"/>
                </a:ext>
              </a:extLst>
            </p:cNvPr>
            <p:cNvSpPr/>
            <p:nvPr/>
          </p:nvSpPr>
          <p:spPr>
            <a:xfrm>
              <a:off x="4161288" y="4140987"/>
              <a:ext cx="90664" cy="90307"/>
            </a:xfrm>
            <a:custGeom>
              <a:avLst/>
              <a:gdLst/>
              <a:ahLst/>
              <a:cxnLst/>
              <a:rect l="l" t="t" r="r" b="b"/>
              <a:pathLst>
                <a:path w="2535" h="2525" extrusionOk="0">
                  <a:moveTo>
                    <a:pt x="1268" y="375"/>
                  </a:moveTo>
                  <a:cubicBezTo>
                    <a:pt x="1758" y="375"/>
                    <a:pt x="2160" y="776"/>
                    <a:pt x="2160" y="1267"/>
                  </a:cubicBezTo>
                  <a:cubicBezTo>
                    <a:pt x="2160" y="1758"/>
                    <a:pt x="1758" y="2159"/>
                    <a:pt x="1268" y="2159"/>
                  </a:cubicBezTo>
                  <a:cubicBezTo>
                    <a:pt x="777" y="2159"/>
                    <a:pt x="375" y="1758"/>
                    <a:pt x="375" y="1267"/>
                  </a:cubicBezTo>
                  <a:cubicBezTo>
                    <a:pt x="375" y="776"/>
                    <a:pt x="777" y="375"/>
                    <a:pt x="1268" y="375"/>
                  </a:cubicBezTo>
                  <a:close/>
                  <a:moveTo>
                    <a:pt x="1268" y="0"/>
                  </a:moveTo>
                  <a:cubicBezTo>
                    <a:pt x="572" y="0"/>
                    <a:pt x="1" y="571"/>
                    <a:pt x="1" y="1267"/>
                  </a:cubicBezTo>
                  <a:cubicBezTo>
                    <a:pt x="1" y="1963"/>
                    <a:pt x="572" y="2525"/>
                    <a:pt x="1268" y="2525"/>
                  </a:cubicBezTo>
                  <a:cubicBezTo>
                    <a:pt x="1963" y="2525"/>
                    <a:pt x="2534" y="1963"/>
                    <a:pt x="2534" y="1267"/>
                  </a:cubicBezTo>
                  <a:cubicBezTo>
                    <a:pt x="2534" y="571"/>
                    <a:pt x="1963"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32;p50">
              <a:extLst>
                <a:ext uri="{FF2B5EF4-FFF2-40B4-BE49-F238E27FC236}">
                  <a16:creationId xmlns:a16="http://schemas.microsoft.com/office/drawing/2014/main" id="{A3683355-C2EB-813C-A481-123AD1BD6FFE}"/>
                </a:ext>
              </a:extLst>
            </p:cNvPr>
            <p:cNvSpPr/>
            <p:nvPr/>
          </p:nvSpPr>
          <p:spPr>
            <a:xfrm>
              <a:off x="3904782" y="4423030"/>
              <a:ext cx="76931" cy="77252"/>
            </a:xfrm>
            <a:custGeom>
              <a:avLst/>
              <a:gdLst/>
              <a:ahLst/>
              <a:cxnLst/>
              <a:rect l="l" t="t" r="r" b="b"/>
              <a:pathLst>
                <a:path w="2151" h="2160" extrusionOk="0">
                  <a:moveTo>
                    <a:pt x="1080" y="0"/>
                  </a:moveTo>
                  <a:cubicBezTo>
                    <a:pt x="482" y="0"/>
                    <a:pt x="0" y="482"/>
                    <a:pt x="0" y="1080"/>
                  </a:cubicBezTo>
                  <a:cubicBezTo>
                    <a:pt x="0" y="1677"/>
                    <a:pt x="482" y="2159"/>
                    <a:pt x="1080" y="2159"/>
                  </a:cubicBezTo>
                  <a:cubicBezTo>
                    <a:pt x="1668" y="2159"/>
                    <a:pt x="2150" y="1677"/>
                    <a:pt x="2150" y="1080"/>
                  </a:cubicBezTo>
                  <a:cubicBezTo>
                    <a:pt x="2150" y="482"/>
                    <a:pt x="1668" y="0"/>
                    <a:pt x="1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33;p50">
              <a:extLst>
                <a:ext uri="{FF2B5EF4-FFF2-40B4-BE49-F238E27FC236}">
                  <a16:creationId xmlns:a16="http://schemas.microsoft.com/office/drawing/2014/main" id="{8414E44D-A751-42C7-286A-AABE6178A9D3}"/>
                </a:ext>
              </a:extLst>
            </p:cNvPr>
            <p:cNvSpPr/>
            <p:nvPr/>
          </p:nvSpPr>
          <p:spPr>
            <a:xfrm>
              <a:off x="3898058" y="4416306"/>
              <a:ext cx="90342" cy="90664"/>
            </a:xfrm>
            <a:custGeom>
              <a:avLst/>
              <a:gdLst/>
              <a:ahLst/>
              <a:cxnLst/>
              <a:rect l="l" t="t" r="r" b="b"/>
              <a:pathLst>
                <a:path w="2526" h="2535" extrusionOk="0">
                  <a:moveTo>
                    <a:pt x="1268" y="376"/>
                  </a:moveTo>
                  <a:cubicBezTo>
                    <a:pt x="1758" y="376"/>
                    <a:pt x="2151" y="777"/>
                    <a:pt x="2151" y="1268"/>
                  </a:cubicBezTo>
                  <a:cubicBezTo>
                    <a:pt x="2151" y="1758"/>
                    <a:pt x="1758" y="2160"/>
                    <a:pt x="1268" y="2160"/>
                  </a:cubicBezTo>
                  <a:cubicBezTo>
                    <a:pt x="777" y="2160"/>
                    <a:pt x="376" y="1758"/>
                    <a:pt x="376" y="1268"/>
                  </a:cubicBezTo>
                  <a:cubicBezTo>
                    <a:pt x="376" y="777"/>
                    <a:pt x="777" y="376"/>
                    <a:pt x="1268" y="376"/>
                  </a:cubicBezTo>
                  <a:close/>
                  <a:moveTo>
                    <a:pt x="1268" y="1"/>
                  </a:moveTo>
                  <a:cubicBezTo>
                    <a:pt x="572" y="1"/>
                    <a:pt x="1" y="572"/>
                    <a:pt x="1" y="1268"/>
                  </a:cubicBezTo>
                  <a:cubicBezTo>
                    <a:pt x="1" y="1964"/>
                    <a:pt x="572" y="2534"/>
                    <a:pt x="1268" y="2534"/>
                  </a:cubicBezTo>
                  <a:cubicBezTo>
                    <a:pt x="1964" y="2534"/>
                    <a:pt x="2526" y="1964"/>
                    <a:pt x="2526" y="1268"/>
                  </a:cubicBezTo>
                  <a:cubicBezTo>
                    <a:pt x="2526" y="572"/>
                    <a:pt x="1964"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34;p50">
              <a:extLst>
                <a:ext uri="{FF2B5EF4-FFF2-40B4-BE49-F238E27FC236}">
                  <a16:creationId xmlns:a16="http://schemas.microsoft.com/office/drawing/2014/main" id="{7BEA9867-5049-D1EE-1E2F-4F86B61A0FA0}"/>
                </a:ext>
              </a:extLst>
            </p:cNvPr>
            <p:cNvSpPr/>
            <p:nvPr/>
          </p:nvSpPr>
          <p:spPr>
            <a:xfrm>
              <a:off x="4039401" y="4431077"/>
              <a:ext cx="109155" cy="61122"/>
            </a:xfrm>
            <a:custGeom>
              <a:avLst/>
              <a:gdLst/>
              <a:ahLst/>
              <a:cxnLst/>
              <a:rect l="l" t="t" r="r" b="b"/>
              <a:pathLst>
                <a:path w="3052" h="1709" extrusionOk="0">
                  <a:moveTo>
                    <a:pt x="1826" y="1"/>
                  </a:moveTo>
                  <a:cubicBezTo>
                    <a:pt x="1656" y="1"/>
                    <a:pt x="1484" y="23"/>
                    <a:pt x="1312" y="70"/>
                  </a:cubicBezTo>
                  <a:cubicBezTo>
                    <a:pt x="679" y="248"/>
                    <a:pt x="215" y="712"/>
                    <a:pt x="1" y="1274"/>
                  </a:cubicBezTo>
                  <a:cubicBezTo>
                    <a:pt x="344" y="1552"/>
                    <a:pt x="776" y="1709"/>
                    <a:pt x="1226" y="1709"/>
                  </a:cubicBezTo>
                  <a:cubicBezTo>
                    <a:pt x="1397" y="1709"/>
                    <a:pt x="1569" y="1686"/>
                    <a:pt x="1741" y="1640"/>
                  </a:cubicBezTo>
                  <a:cubicBezTo>
                    <a:pt x="2365" y="1461"/>
                    <a:pt x="2838" y="997"/>
                    <a:pt x="3052" y="435"/>
                  </a:cubicBezTo>
                  <a:cubicBezTo>
                    <a:pt x="2709" y="157"/>
                    <a:pt x="2276" y="1"/>
                    <a:pt x="18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35;p50">
              <a:extLst>
                <a:ext uri="{FF2B5EF4-FFF2-40B4-BE49-F238E27FC236}">
                  <a16:creationId xmlns:a16="http://schemas.microsoft.com/office/drawing/2014/main" id="{93F3D4E9-8F3D-2F44-8F4F-BEAE23E44FE1}"/>
                </a:ext>
              </a:extLst>
            </p:cNvPr>
            <p:cNvSpPr/>
            <p:nvPr/>
          </p:nvSpPr>
          <p:spPr>
            <a:xfrm>
              <a:off x="4032391" y="4424496"/>
              <a:ext cx="123210" cy="74177"/>
            </a:xfrm>
            <a:custGeom>
              <a:avLst/>
              <a:gdLst/>
              <a:ahLst/>
              <a:cxnLst/>
              <a:rect l="l" t="t" r="r" b="b"/>
              <a:pathLst>
                <a:path w="3445" h="2074" extrusionOk="0">
                  <a:moveTo>
                    <a:pt x="2014" y="371"/>
                  </a:moveTo>
                  <a:cubicBezTo>
                    <a:pt x="2368" y="371"/>
                    <a:pt x="2718" y="477"/>
                    <a:pt x="3016" y="682"/>
                  </a:cubicBezTo>
                  <a:cubicBezTo>
                    <a:pt x="2802" y="1146"/>
                    <a:pt x="2383" y="1503"/>
                    <a:pt x="1892" y="1645"/>
                  </a:cubicBezTo>
                  <a:cubicBezTo>
                    <a:pt x="1740" y="1686"/>
                    <a:pt x="1584" y="1706"/>
                    <a:pt x="1429" y="1706"/>
                  </a:cubicBezTo>
                  <a:cubicBezTo>
                    <a:pt x="1073" y="1706"/>
                    <a:pt x="721" y="1601"/>
                    <a:pt x="429" y="1396"/>
                  </a:cubicBezTo>
                  <a:cubicBezTo>
                    <a:pt x="643" y="932"/>
                    <a:pt x="1053" y="575"/>
                    <a:pt x="1553" y="432"/>
                  </a:cubicBezTo>
                  <a:cubicBezTo>
                    <a:pt x="1705" y="391"/>
                    <a:pt x="1860" y="371"/>
                    <a:pt x="2014" y="371"/>
                  </a:cubicBezTo>
                  <a:close/>
                  <a:moveTo>
                    <a:pt x="2019" y="0"/>
                  </a:moveTo>
                  <a:cubicBezTo>
                    <a:pt x="1830" y="0"/>
                    <a:pt x="1640" y="25"/>
                    <a:pt x="1455" y="75"/>
                  </a:cubicBezTo>
                  <a:cubicBezTo>
                    <a:pt x="795" y="263"/>
                    <a:pt x="259" y="753"/>
                    <a:pt x="27" y="1396"/>
                  </a:cubicBezTo>
                  <a:cubicBezTo>
                    <a:pt x="1" y="1467"/>
                    <a:pt x="18" y="1556"/>
                    <a:pt x="81" y="1601"/>
                  </a:cubicBezTo>
                  <a:cubicBezTo>
                    <a:pt x="465" y="1913"/>
                    <a:pt x="946" y="2074"/>
                    <a:pt x="1428" y="2074"/>
                  </a:cubicBezTo>
                  <a:cubicBezTo>
                    <a:pt x="1615" y="2074"/>
                    <a:pt x="1803" y="2047"/>
                    <a:pt x="1990" y="2002"/>
                  </a:cubicBezTo>
                  <a:cubicBezTo>
                    <a:pt x="2641" y="1815"/>
                    <a:pt x="3177" y="1324"/>
                    <a:pt x="3417" y="682"/>
                  </a:cubicBezTo>
                  <a:cubicBezTo>
                    <a:pt x="3444" y="610"/>
                    <a:pt x="3426" y="521"/>
                    <a:pt x="3364" y="477"/>
                  </a:cubicBezTo>
                  <a:cubicBezTo>
                    <a:pt x="2979" y="162"/>
                    <a:pt x="2502"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36;p50">
              <a:extLst>
                <a:ext uri="{FF2B5EF4-FFF2-40B4-BE49-F238E27FC236}">
                  <a16:creationId xmlns:a16="http://schemas.microsoft.com/office/drawing/2014/main" id="{6EBDE329-BEB9-A0C7-D75A-5888331EAD75}"/>
                </a:ext>
              </a:extLst>
            </p:cNvPr>
            <p:cNvSpPr/>
            <p:nvPr/>
          </p:nvSpPr>
          <p:spPr>
            <a:xfrm>
              <a:off x="4420048" y="4186194"/>
              <a:ext cx="84906" cy="84727"/>
            </a:xfrm>
            <a:custGeom>
              <a:avLst/>
              <a:gdLst/>
              <a:ahLst/>
              <a:cxnLst/>
              <a:rect l="l" t="t" r="r" b="b"/>
              <a:pathLst>
                <a:path w="2374" h="2369" extrusionOk="0">
                  <a:moveTo>
                    <a:pt x="338" y="1"/>
                  </a:moveTo>
                  <a:cubicBezTo>
                    <a:pt x="267" y="1"/>
                    <a:pt x="196" y="5"/>
                    <a:pt x="126" y="12"/>
                  </a:cubicBezTo>
                  <a:cubicBezTo>
                    <a:pt x="1" y="601"/>
                    <a:pt x="152" y="1243"/>
                    <a:pt x="590" y="1725"/>
                  </a:cubicBezTo>
                  <a:cubicBezTo>
                    <a:pt x="969" y="2152"/>
                    <a:pt x="1503" y="2369"/>
                    <a:pt x="2043" y="2369"/>
                  </a:cubicBezTo>
                  <a:cubicBezTo>
                    <a:pt x="2111" y="2369"/>
                    <a:pt x="2180" y="2365"/>
                    <a:pt x="2249" y="2358"/>
                  </a:cubicBezTo>
                  <a:cubicBezTo>
                    <a:pt x="2374" y="1760"/>
                    <a:pt x="2222" y="1118"/>
                    <a:pt x="1785" y="636"/>
                  </a:cubicBezTo>
                  <a:cubicBezTo>
                    <a:pt x="1399" y="211"/>
                    <a:pt x="873" y="1"/>
                    <a:pt x="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37;p50">
              <a:extLst>
                <a:ext uri="{FF2B5EF4-FFF2-40B4-BE49-F238E27FC236}">
                  <a16:creationId xmlns:a16="http://schemas.microsoft.com/office/drawing/2014/main" id="{00C07279-BDA7-57B9-6D9D-EFEDBCDA7EE2}"/>
                </a:ext>
              </a:extLst>
            </p:cNvPr>
            <p:cNvSpPr/>
            <p:nvPr/>
          </p:nvSpPr>
          <p:spPr>
            <a:xfrm>
              <a:off x="4413038" y="4179470"/>
              <a:ext cx="98926" cy="98103"/>
            </a:xfrm>
            <a:custGeom>
              <a:avLst/>
              <a:gdLst/>
              <a:ahLst/>
              <a:cxnLst/>
              <a:rect l="l" t="t" r="r" b="b"/>
              <a:pathLst>
                <a:path w="2766" h="2743" extrusionOk="0">
                  <a:moveTo>
                    <a:pt x="543" y="377"/>
                  </a:moveTo>
                  <a:cubicBezTo>
                    <a:pt x="1031" y="377"/>
                    <a:pt x="1513" y="581"/>
                    <a:pt x="1847" y="949"/>
                  </a:cubicBezTo>
                  <a:cubicBezTo>
                    <a:pt x="2195" y="1333"/>
                    <a:pt x="2356" y="1859"/>
                    <a:pt x="2284" y="2368"/>
                  </a:cubicBezTo>
                  <a:cubicBezTo>
                    <a:pt x="2264" y="2368"/>
                    <a:pt x="2244" y="2369"/>
                    <a:pt x="2224" y="2369"/>
                  </a:cubicBezTo>
                  <a:cubicBezTo>
                    <a:pt x="1728" y="2369"/>
                    <a:pt x="1254" y="2156"/>
                    <a:pt x="919" y="1788"/>
                  </a:cubicBezTo>
                  <a:cubicBezTo>
                    <a:pt x="571" y="1404"/>
                    <a:pt x="411" y="887"/>
                    <a:pt x="482" y="378"/>
                  </a:cubicBezTo>
                  <a:cubicBezTo>
                    <a:pt x="503" y="377"/>
                    <a:pt x="523" y="377"/>
                    <a:pt x="543" y="377"/>
                  </a:cubicBezTo>
                  <a:close/>
                  <a:moveTo>
                    <a:pt x="527" y="1"/>
                  </a:moveTo>
                  <a:cubicBezTo>
                    <a:pt x="453" y="1"/>
                    <a:pt x="378" y="5"/>
                    <a:pt x="304" y="12"/>
                  </a:cubicBezTo>
                  <a:cubicBezTo>
                    <a:pt x="223" y="21"/>
                    <a:pt x="161" y="84"/>
                    <a:pt x="143" y="164"/>
                  </a:cubicBezTo>
                  <a:cubicBezTo>
                    <a:pt x="0" y="833"/>
                    <a:pt x="188" y="1538"/>
                    <a:pt x="643" y="2038"/>
                  </a:cubicBezTo>
                  <a:cubicBezTo>
                    <a:pt x="1044" y="2484"/>
                    <a:pt x="1624" y="2742"/>
                    <a:pt x="2231" y="2742"/>
                  </a:cubicBezTo>
                  <a:cubicBezTo>
                    <a:pt x="2302" y="2742"/>
                    <a:pt x="2382" y="2733"/>
                    <a:pt x="2463" y="2724"/>
                  </a:cubicBezTo>
                  <a:cubicBezTo>
                    <a:pt x="2543" y="2715"/>
                    <a:pt x="2605" y="2662"/>
                    <a:pt x="2623" y="2582"/>
                  </a:cubicBezTo>
                  <a:cubicBezTo>
                    <a:pt x="2766" y="1913"/>
                    <a:pt x="2579" y="1208"/>
                    <a:pt x="2124" y="699"/>
                  </a:cubicBezTo>
                  <a:cubicBezTo>
                    <a:pt x="1719" y="255"/>
                    <a:pt x="1130"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38;p50">
              <a:extLst>
                <a:ext uri="{FF2B5EF4-FFF2-40B4-BE49-F238E27FC236}">
                  <a16:creationId xmlns:a16="http://schemas.microsoft.com/office/drawing/2014/main" id="{9AA29EB8-ECC8-17D6-9CF2-D0D466DB9A53}"/>
                </a:ext>
              </a:extLst>
            </p:cNvPr>
            <p:cNvSpPr/>
            <p:nvPr/>
          </p:nvSpPr>
          <p:spPr>
            <a:xfrm>
              <a:off x="4074844" y="4237946"/>
              <a:ext cx="112982" cy="58154"/>
            </a:xfrm>
            <a:custGeom>
              <a:avLst/>
              <a:gdLst/>
              <a:ahLst/>
              <a:cxnLst/>
              <a:rect l="l" t="t" r="r" b="b"/>
              <a:pathLst>
                <a:path w="3159" h="1626" extrusionOk="0">
                  <a:moveTo>
                    <a:pt x="1615" y="0"/>
                  </a:moveTo>
                  <a:cubicBezTo>
                    <a:pt x="1597" y="0"/>
                    <a:pt x="1579" y="1"/>
                    <a:pt x="1561" y="1"/>
                  </a:cubicBezTo>
                  <a:cubicBezTo>
                    <a:pt x="910" y="19"/>
                    <a:pt x="339" y="358"/>
                    <a:pt x="0" y="857"/>
                  </a:cubicBezTo>
                  <a:cubicBezTo>
                    <a:pt x="356" y="1326"/>
                    <a:pt x="922" y="1625"/>
                    <a:pt x="1551" y="1625"/>
                  </a:cubicBezTo>
                  <a:cubicBezTo>
                    <a:pt x="1570" y="1625"/>
                    <a:pt x="1588" y="1625"/>
                    <a:pt x="1606" y="1625"/>
                  </a:cubicBezTo>
                  <a:cubicBezTo>
                    <a:pt x="2257" y="1607"/>
                    <a:pt x="2819" y="1268"/>
                    <a:pt x="3158" y="768"/>
                  </a:cubicBezTo>
                  <a:cubicBezTo>
                    <a:pt x="2803" y="300"/>
                    <a:pt x="2236" y="0"/>
                    <a:pt x="1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39;p50">
              <a:extLst>
                <a:ext uri="{FF2B5EF4-FFF2-40B4-BE49-F238E27FC236}">
                  <a16:creationId xmlns:a16="http://schemas.microsoft.com/office/drawing/2014/main" id="{03A66813-2340-2DAE-BD1E-4979F676BBFD}"/>
                </a:ext>
              </a:extLst>
            </p:cNvPr>
            <p:cNvSpPr/>
            <p:nvPr/>
          </p:nvSpPr>
          <p:spPr>
            <a:xfrm>
              <a:off x="4067799" y="4231222"/>
              <a:ext cx="127037" cy="71566"/>
            </a:xfrm>
            <a:custGeom>
              <a:avLst/>
              <a:gdLst/>
              <a:ahLst/>
              <a:cxnLst/>
              <a:rect l="l" t="t" r="r" b="b"/>
              <a:pathLst>
                <a:path w="3552" h="2001" extrusionOk="0">
                  <a:moveTo>
                    <a:pt x="1816" y="375"/>
                  </a:moveTo>
                  <a:cubicBezTo>
                    <a:pt x="2313" y="375"/>
                    <a:pt x="2788" y="596"/>
                    <a:pt x="3123" y="965"/>
                  </a:cubicBezTo>
                  <a:cubicBezTo>
                    <a:pt x="2802" y="1367"/>
                    <a:pt x="2311" y="1607"/>
                    <a:pt x="1794" y="1625"/>
                  </a:cubicBezTo>
                  <a:cubicBezTo>
                    <a:pt x="1774" y="1626"/>
                    <a:pt x="1755" y="1626"/>
                    <a:pt x="1735" y="1626"/>
                  </a:cubicBezTo>
                  <a:cubicBezTo>
                    <a:pt x="1246" y="1626"/>
                    <a:pt x="764" y="1414"/>
                    <a:pt x="438" y="1037"/>
                  </a:cubicBezTo>
                  <a:cubicBezTo>
                    <a:pt x="759" y="635"/>
                    <a:pt x="1241" y="394"/>
                    <a:pt x="1758" y="376"/>
                  </a:cubicBezTo>
                  <a:cubicBezTo>
                    <a:pt x="1778" y="376"/>
                    <a:pt x="1797" y="375"/>
                    <a:pt x="1816" y="375"/>
                  </a:cubicBezTo>
                  <a:close/>
                  <a:moveTo>
                    <a:pt x="1805" y="1"/>
                  </a:moveTo>
                  <a:cubicBezTo>
                    <a:pt x="1787" y="1"/>
                    <a:pt x="1768" y="1"/>
                    <a:pt x="1749" y="2"/>
                  </a:cubicBezTo>
                  <a:cubicBezTo>
                    <a:pt x="1062" y="28"/>
                    <a:pt x="429" y="376"/>
                    <a:pt x="45" y="947"/>
                  </a:cubicBezTo>
                  <a:cubicBezTo>
                    <a:pt x="1" y="1010"/>
                    <a:pt x="1" y="1099"/>
                    <a:pt x="54" y="1161"/>
                  </a:cubicBezTo>
                  <a:cubicBezTo>
                    <a:pt x="456" y="1688"/>
                    <a:pt x="1089" y="2000"/>
                    <a:pt x="1749" y="2000"/>
                  </a:cubicBezTo>
                  <a:lnTo>
                    <a:pt x="1803" y="2000"/>
                  </a:lnTo>
                  <a:cubicBezTo>
                    <a:pt x="2490" y="1982"/>
                    <a:pt x="3123" y="1625"/>
                    <a:pt x="3507" y="1063"/>
                  </a:cubicBezTo>
                  <a:cubicBezTo>
                    <a:pt x="3551" y="992"/>
                    <a:pt x="3551" y="903"/>
                    <a:pt x="3507" y="840"/>
                  </a:cubicBezTo>
                  <a:cubicBezTo>
                    <a:pt x="3099" y="311"/>
                    <a:pt x="2472"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40;p50">
              <a:extLst>
                <a:ext uri="{FF2B5EF4-FFF2-40B4-BE49-F238E27FC236}">
                  <a16:creationId xmlns:a16="http://schemas.microsoft.com/office/drawing/2014/main" id="{8712DF39-88AB-2FF1-4399-B43D36978661}"/>
                </a:ext>
              </a:extLst>
            </p:cNvPr>
            <p:cNvSpPr/>
            <p:nvPr/>
          </p:nvSpPr>
          <p:spPr>
            <a:xfrm>
              <a:off x="4436321" y="4423209"/>
              <a:ext cx="111408" cy="59227"/>
            </a:xfrm>
            <a:custGeom>
              <a:avLst/>
              <a:gdLst/>
              <a:ahLst/>
              <a:cxnLst/>
              <a:rect l="l" t="t" r="r" b="b"/>
              <a:pathLst>
                <a:path w="3115" h="1656" extrusionOk="0">
                  <a:moveTo>
                    <a:pt x="1758" y="0"/>
                  </a:moveTo>
                  <a:cubicBezTo>
                    <a:pt x="1647" y="0"/>
                    <a:pt x="1533" y="10"/>
                    <a:pt x="1419" y="31"/>
                  </a:cubicBezTo>
                  <a:cubicBezTo>
                    <a:pt x="777" y="138"/>
                    <a:pt x="268" y="548"/>
                    <a:pt x="1" y="1093"/>
                  </a:cubicBezTo>
                  <a:cubicBezTo>
                    <a:pt x="355" y="1447"/>
                    <a:pt x="845" y="1655"/>
                    <a:pt x="1368" y="1655"/>
                  </a:cubicBezTo>
                  <a:cubicBezTo>
                    <a:pt x="1476" y="1655"/>
                    <a:pt x="1585" y="1646"/>
                    <a:pt x="1696" y="1628"/>
                  </a:cubicBezTo>
                  <a:cubicBezTo>
                    <a:pt x="2338" y="1512"/>
                    <a:pt x="2847" y="1101"/>
                    <a:pt x="3114" y="557"/>
                  </a:cubicBezTo>
                  <a:cubicBezTo>
                    <a:pt x="2755" y="212"/>
                    <a:pt x="2275"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1;p50">
              <a:extLst>
                <a:ext uri="{FF2B5EF4-FFF2-40B4-BE49-F238E27FC236}">
                  <a16:creationId xmlns:a16="http://schemas.microsoft.com/office/drawing/2014/main" id="{46B55112-A71F-77B2-FCB6-61E6BA811E9E}"/>
                </a:ext>
              </a:extLst>
            </p:cNvPr>
            <p:cNvSpPr/>
            <p:nvPr/>
          </p:nvSpPr>
          <p:spPr>
            <a:xfrm>
              <a:off x="4428990" y="4416485"/>
              <a:ext cx="125750" cy="72603"/>
            </a:xfrm>
            <a:custGeom>
              <a:avLst/>
              <a:gdLst/>
              <a:ahLst/>
              <a:cxnLst/>
              <a:rect l="l" t="t" r="r" b="b"/>
              <a:pathLst>
                <a:path w="3516" h="2030" extrusionOk="0">
                  <a:moveTo>
                    <a:pt x="1953" y="371"/>
                  </a:moveTo>
                  <a:cubicBezTo>
                    <a:pt x="2366" y="371"/>
                    <a:pt x="2764" y="517"/>
                    <a:pt x="3087" y="790"/>
                  </a:cubicBezTo>
                  <a:cubicBezTo>
                    <a:pt x="2820" y="1227"/>
                    <a:pt x="2374" y="1539"/>
                    <a:pt x="1865" y="1628"/>
                  </a:cubicBezTo>
                  <a:cubicBezTo>
                    <a:pt x="1765" y="1646"/>
                    <a:pt x="1665" y="1654"/>
                    <a:pt x="1565" y="1654"/>
                  </a:cubicBezTo>
                  <a:cubicBezTo>
                    <a:pt x="1155" y="1654"/>
                    <a:pt x="753" y="1510"/>
                    <a:pt x="438" y="1245"/>
                  </a:cubicBezTo>
                  <a:cubicBezTo>
                    <a:pt x="696" y="799"/>
                    <a:pt x="1142" y="487"/>
                    <a:pt x="1651" y="397"/>
                  </a:cubicBezTo>
                  <a:cubicBezTo>
                    <a:pt x="1752" y="380"/>
                    <a:pt x="1853" y="371"/>
                    <a:pt x="1953" y="371"/>
                  </a:cubicBezTo>
                  <a:close/>
                  <a:moveTo>
                    <a:pt x="1952" y="1"/>
                  </a:moveTo>
                  <a:cubicBezTo>
                    <a:pt x="1831" y="1"/>
                    <a:pt x="1710" y="11"/>
                    <a:pt x="1588" y="32"/>
                  </a:cubicBezTo>
                  <a:cubicBezTo>
                    <a:pt x="919" y="148"/>
                    <a:pt x="340" y="585"/>
                    <a:pt x="36" y="1200"/>
                  </a:cubicBezTo>
                  <a:cubicBezTo>
                    <a:pt x="1" y="1272"/>
                    <a:pt x="18" y="1361"/>
                    <a:pt x="72" y="1414"/>
                  </a:cubicBezTo>
                  <a:cubicBezTo>
                    <a:pt x="473" y="1807"/>
                    <a:pt x="1018" y="2030"/>
                    <a:pt x="1571" y="2030"/>
                  </a:cubicBezTo>
                  <a:cubicBezTo>
                    <a:pt x="1687" y="2030"/>
                    <a:pt x="1811" y="2021"/>
                    <a:pt x="1927" y="1994"/>
                  </a:cubicBezTo>
                  <a:cubicBezTo>
                    <a:pt x="2605" y="1878"/>
                    <a:pt x="3185" y="1441"/>
                    <a:pt x="3489" y="826"/>
                  </a:cubicBezTo>
                  <a:cubicBezTo>
                    <a:pt x="3515" y="754"/>
                    <a:pt x="3506" y="674"/>
                    <a:pt x="3444" y="611"/>
                  </a:cubicBezTo>
                  <a:cubicBezTo>
                    <a:pt x="3041" y="216"/>
                    <a:pt x="2506" y="1"/>
                    <a:pt x="1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42;p50">
              <a:extLst>
                <a:ext uri="{FF2B5EF4-FFF2-40B4-BE49-F238E27FC236}">
                  <a16:creationId xmlns:a16="http://schemas.microsoft.com/office/drawing/2014/main" id="{055DC1CB-DABE-D544-4B99-969902E5D7C4}"/>
                </a:ext>
              </a:extLst>
            </p:cNvPr>
            <p:cNvSpPr/>
            <p:nvPr/>
          </p:nvSpPr>
          <p:spPr>
            <a:xfrm>
              <a:off x="4518652" y="4325070"/>
              <a:ext cx="103397" cy="59048"/>
            </a:xfrm>
            <a:custGeom>
              <a:avLst/>
              <a:gdLst/>
              <a:ahLst/>
              <a:cxnLst/>
              <a:rect l="l" t="t" r="r" b="b"/>
              <a:pathLst>
                <a:path w="2891" h="1651" extrusionOk="0">
                  <a:moveTo>
                    <a:pt x="2641" y="0"/>
                  </a:moveTo>
                  <a:lnTo>
                    <a:pt x="0" y="955"/>
                  </a:lnTo>
                  <a:lnTo>
                    <a:pt x="250" y="1651"/>
                  </a:lnTo>
                  <a:lnTo>
                    <a:pt x="2891" y="696"/>
                  </a:lnTo>
                  <a:lnTo>
                    <a:pt x="2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43;p50">
              <a:extLst>
                <a:ext uri="{FF2B5EF4-FFF2-40B4-BE49-F238E27FC236}">
                  <a16:creationId xmlns:a16="http://schemas.microsoft.com/office/drawing/2014/main" id="{069BB4E2-3E0F-C0C7-9894-6B4565B6C9D9}"/>
                </a:ext>
              </a:extLst>
            </p:cNvPr>
            <p:cNvSpPr/>
            <p:nvPr/>
          </p:nvSpPr>
          <p:spPr>
            <a:xfrm>
              <a:off x="4511642" y="4318560"/>
              <a:ext cx="117130" cy="72281"/>
            </a:xfrm>
            <a:custGeom>
              <a:avLst/>
              <a:gdLst/>
              <a:ahLst/>
              <a:cxnLst/>
              <a:rect l="l" t="t" r="r" b="b"/>
              <a:pathLst>
                <a:path w="3275" h="2021" extrusionOk="0">
                  <a:moveTo>
                    <a:pt x="2721" y="423"/>
                  </a:moveTo>
                  <a:lnTo>
                    <a:pt x="2846" y="771"/>
                  </a:lnTo>
                  <a:lnTo>
                    <a:pt x="553" y="1592"/>
                  </a:lnTo>
                  <a:lnTo>
                    <a:pt x="428" y="1253"/>
                  </a:lnTo>
                  <a:lnTo>
                    <a:pt x="2721" y="423"/>
                  </a:lnTo>
                  <a:close/>
                  <a:moveTo>
                    <a:pt x="2838" y="1"/>
                  </a:moveTo>
                  <a:cubicBezTo>
                    <a:pt x="2817" y="1"/>
                    <a:pt x="2795" y="5"/>
                    <a:pt x="2775" y="13"/>
                  </a:cubicBezTo>
                  <a:lnTo>
                    <a:pt x="134" y="968"/>
                  </a:lnTo>
                  <a:cubicBezTo>
                    <a:pt x="80" y="985"/>
                    <a:pt x="45" y="1012"/>
                    <a:pt x="27" y="1057"/>
                  </a:cubicBezTo>
                  <a:cubicBezTo>
                    <a:pt x="9" y="1110"/>
                    <a:pt x="0" y="1155"/>
                    <a:pt x="18" y="1199"/>
                  </a:cubicBezTo>
                  <a:lnTo>
                    <a:pt x="268" y="1895"/>
                  </a:lnTo>
                  <a:cubicBezTo>
                    <a:pt x="294" y="1976"/>
                    <a:pt x="366" y="2020"/>
                    <a:pt x="446" y="2020"/>
                  </a:cubicBezTo>
                  <a:cubicBezTo>
                    <a:pt x="464" y="2020"/>
                    <a:pt x="491" y="2020"/>
                    <a:pt x="509" y="2011"/>
                  </a:cubicBezTo>
                  <a:lnTo>
                    <a:pt x="3149" y="1057"/>
                  </a:lnTo>
                  <a:cubicBezTo>
                    <a:pt x="3194" y="1039"/>
                    <a:pt x="3229" y="1003"/>
                    <a:pt x="3256" y="959"/>
                  </a:cubicBezTo>
                  <a:cubicBezTo>
                    <a:pt x="3274" y="914"/>
                    <a:pt x="3274" y="860"/>
                    <a:pt x="3256" y="816"/>
                  </a:cubicBezTo>
                  <a:lnTo>
                    <a:pt x="3006" y="120"/>
                  </a:lnTo>
                  <a:cubicBezTo>
                    <a:pt x="2979" y="45"/>
                    <a:pt x="2909" y="1"/>
                    <a:pt x="2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44;p50">
              <a:extLst>
                <a:ext uri="{FF2B5EF4-FFF2-40B4-BE49-F238E27FC236}">
                  <a16:creationId xmlns:a16="http://schemas.microsoft.com/office/drawing/2014/main" id="{12E05380-15F1-3F58-553E-D0AFBD323F5F}"/>
                </a:ext>
              </a:extLst>
            </p:cNvPr>
            <p:cNvSpPr/>
            <p:nvPr/>
          </p:nvSpPr>
          <p:spPr>
            <a:xfrm>
              <a:off x="4336465" y="4173533"/>
              <a:ext cx="64806" cy="102431"/>
            </a:xfrm>
            <a:custGeom>
              <a:avLst/>
              <a:gdLst/>
              <a:ahLst/>
              <a:cxnLst/>
              <a:rect l="l" t="t" r="r" b="b"/>
              <a:pathLst>
                <a:path w="1812" h="2864" extrusionOk="0">
                  <a:moveTo>
                    <a:pt x="669" y="0"/>
                  </a:moveTo>
                  <a:lnTo>
                    <a:pt x="0" y="303"/>
                  </a:lnTo>
                  <a:lnTo>
                    <a:pt x="1142" y="2864"/>
                  </a:lnTo>
                  <a:lnTo>
                    <a:pt x="1811" y="2560"/>
                  </a:lnTo>
                  <a:lnTo>
                    <a:pt x="6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45;p50">
              <a:extLst>
                <a:ext uri="{FF2B5EF4-FFF2-40B4-BE49-F238E27FC236}">
                  <a16:creationId xmlns:a16="http://schemas.microsoft.com/office/drawing/2014/main" id="{63FF23FE-7F92-7446-AB0D-2E9406879696}"/>
                </a:ext>
              </a:extLst>
            </p:cNvPr>
            <p:cNvSpPr/>
            <p:nvPr/>
          </p:nvSpPr>
          <p:spPr>
            <a:xfrm>
              <a:off x="4328812" y="4166774"/>
              <a:ext cx="79470" cy="115879"/>
            </a:xfrm>
            <a:custGeom>
              <a:avLst/>
              <a:gdLst/>
              <a:ahLst/>
              <a:cxnLst/>
              <a:rect l="l" t="t" r="r" b="b"/>
              <a:pathLst>
                <a:path w="2222" h="3240" extrusionOk="0">
                  <a:moveTo>
                    <a:pt x="794" y="430"/>
                  </a:moveTo>
                  <a:lnTo>
                    <a:pt x="1785" y="2660"/>
                  </a:lnTo>
                  <a:lnTo>
                    <a:pt x="1454" y="2803"/>
                  </a:lnTo>
                  <a:lnTo>
                    <a:pt x="455" y="582"/>
                  </a:lnTo>
                  <a:lnTo>
                    <a:pt x="794" y="430"/>
                  </a:lnTo>
                  <a:close/>
                  <a:moveTo>
                    <a:pt x="901" y="1"/>
                  </a:moveTo>
                  <a:cubicBezTo>
                    <a:pt x="871" y="1"/>
                    <a:pt x="840" y="8"/>
                    <a:pt x="812" y="20"/>
                  </a:cubicBezTo>
                  <a:lnTo>
                    <a:pt x="134" y="323"/>
                  </a:lnTo>
                  <a:cubicBezTo>
                    <a:pt x="45" y="359"/>
                    <a:pt x="0" y="474"/>
                    <a:pt x="45" y="564"/>
                  </a:cubicBezTo>
                  <a:lnTo>
                    <a:pt x="1187" y="3124"/>
                  </a:lnTo>
                  <a:cubicBezTo>
                    <a:pt x="1214" y="3195"/>
                    <a:pt x="1285" y="3240"/>
                    <a:pt x="1356" y="3240"/>
                  </a:cubicBezTo>
                  <a:cubicBezTo>
                    <a:pt x="1383" y="3240"/>
                    <a:pt x="1410" y="3231"/>
                    <a:pt x="1428" y="3222"/>
                  </a:cubicBezTo>
                  <a:lnTo>
                    <a:pt x="2106" y="2919"/>
                  </a:lnTo>
                  <a:cubicBezTo>
                    <a:pt x="2150" y="2901"/>
                    <a:pt x="2186" y="2865"/>
                    <a:pt x="2204" y="2821"/>
                  </a:cubicBezTo>
                  <a:cubicBezTo>
                    <a:pt x="2222" y="2776"/>
                    <a:pt x="2222" y="2723"/>
                    <a:pt x="2204" y="2678"/>
                  </a:cubicBezTo>
                  <a:lnTo>
                    <a:pt x="1053" y="109"/>
                  </a:lnTo>
                  <a:cubicBezTo>
                    <a:pt x="1035" y="64"/>
                    <a:pt x="999" y="28"/>
                    <a:pt x="955" y="11"/>
                  </a:cubicBezTo>
                  <a:cubicBezTo>
                    <a:pt x="938" y="4"/>
                    <a:pt x="919"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46;p50">
              <a:extLst>
                <a:ext uri="{FF2B5EF4-FFF2-40B4-BE49-F238E27FC236}">
                  <a16:creationId xmlns:a16="http://schemas.microsoft.com/office/drawing/2014/main" id="{F39FD39E-DCE1-2CC4-3ECB-7F48765565A1}"/>
                </a:ext>
              </a:extLst>
            </p:cNvPr>
            <p:cNvSpPr/>
            <p:nvPr/>
          </p:nvSpPr>
          <p:spPr>
            <a:xfrm>
              <a:off x="4197983" y="4293811"/>
              <a:ext cx="59084" cy="103397"/>
            </a:xfrm>
            <a:custGeom>
              <a:avLst/>
              <a:gdLst/>
              <a:ahLst/>
              <a:cxnLst/>
              <a:rect l="l" t="t" r="r" b="b"/>
              <a:pathLst>
                <a:path w="1652" h="2891" extrusionOk="0">
                  <a:moveTo>
                    <a:pt x="964" y="0"/>
                  </a:moveTo>
                  <a:lnTo>
                    <a:pt x="1" y="2641"/>
                  </a:lnTo>
                  <a:lnTo>
                    <a:pt x="697" y="2891"/>
                  </a:lnTo>
                  <a:lnTo>
                    <a:pt x="1651" y="259"/>
                  </a:lnTo>
                  <a:lnTo>
                    <a:pt x="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47;p50">
              <a:extLst>
                <a:ext uri="{FF2B5EF4-FFF2-40B4-BE49-F238E27FC236}">
                  <a16:creationId xmlns:a16="http://schemas.microsoft.com/office/drawing/2014/main" id="{1E1123AE-7BC6-522B-6638-D5FE6C0BE8B7}"/>
                </a:ext>
              </a:extLst>
            </p:cNvPr>
            <p:cNvSpPr/>
            <p:nvPr/>
          </p:nvSpPr>
          <p:spPr>
            <a:xfrm>
              <a:off x="4190973" y="4287266"/>
              <a:ext cx="73747" cy="116630"/>
            </a:xfrm>
            <a:custGeom>
              <a:avLst/>
              <a:gdLst/>
              <a:ahLst/>
              <a:cxnLst/>
              <a:rect l="l" t="t" r="r" b="b"/>
              <a:pathLst>
                <a:path w="2062" h="3261" extrusionOk="0">
                  <a:moveTo>
                    <a:pt x="1267" y="424"/>
                  </a:moveTo>
                  <a:lnTo>
                    <a:pt x="1615" y="549"/>
                  </a:lnTo>
                  <a:lnTo>
                    <a:pt x="777" y="2842"/>
                  </a:lnTo>
                  <a:lnTo>
                    <a:pt x="438" y="2717"/>
                  </a:lnTo>
                  <a:lnTo>
                    <a:pt x="1267" y="424"/>
                  </a:lnTo>
                  <a:close/>
                  <a:moveTo>
                    <a:pt x="1151" y="0"/>
                  </a:moveTo>
                  <a:cubicBezTo>
                    <a:pt x="1127" y="0"/>
                    <a:pt x="1102" y="5"/>
                    <a:pt x="1080" y="14"/>
                  </a:cubicBezTo>
                  <a:cubicBezTo>
                    <a:pt x="1035" y="40"/>
                    <a:pt x="1000" y="76"/>
                    <a:pt x="982" y="121"/>
                  </a:cubicBezTo>
                  <a:lnTo>
                    <a:pt x="18" y="2761"/>
                  </a:lnTo>
                  <a:cubicBezTo>
                    <a:pt x="0" y="2806"/>
                    <a:pt x="9" y="2860"/>
                    <a:pt x="27" y="2904"/>
                  </a:cubicBezTo>
                  <a:cubicBezTo>
                    <a:pt x="45" y="2949"/>
                    <a:pt x="90" y="2984"/>
                    <a:pt x="134" y="3002"/>
                  </a:cubicBezTo>
                  <a:lnTo>
                    <a:pt x="830" y="3252"/>
                  </a:lnTo>
                  <a:cubicBezTo>
                    <a:pt x="848" y="3261"/>
                    <a:pt x="866" y="3261"/>
                    <a:pt x="893" y="3261"/>
                  </a:cubicBezTo>
                  <a:cubicBezTo>
                    <a:pt x="964" y="3261"/>
                    <a:pt x="1035" y="3216"/>
                    <a:pt x="1062" y="3136"/>
                  </a:cubicBezTo>
                  <a:lnTo>
                    <a:pt x="2025" y="504"/>
                  </a:lnTo>
                  <a:cubicBezTo>
                    <a:pt x="2061" y="406"/>
                    <a:pt x="2008" y="299"/>
                    <a:pt x="1910" y="264"/>
                  </a:cubicBezTo>
                  <a:lnTo>
                    <a:pt x="1223" y="14"/>
                  </a:lnTo>
                  <a:cubicBezTo>
                    <a:pt x="1200" y="5"/>
                    <a:pt x="1176"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48;p50">
              <a:extLst>
                <a:ext uri="{FF2B5EF4-FFF2-40B4-BE49-F238E27FC236}">
                  <a16:creationId xmlns:a16="http://schemas.microsoft.com/office/drawing/2014/main" id="{B8B4B042-4193-C292-DFC5-D93495B63DE3}"/>
                </a:ext>
              </a:extLst>
            </p:cNvPr>
            <p:cNvSpPr/>
            <p:nvPr/>
          </p:nvSpPr>
          <p:spPr>
            <a:xfrm>
              <a:off x="3962828" y="4341021"/>
              <a:ext cx="102789" cy="64484"/>
            </a:xfrm>
            <a:custGeom>
              <a:avLst/>
              <a:gdLst/>
              <a:ahLst/>
              <a:cxnLst/>
              <a:rect l="l" t="t" r="r" b="b"/>
              <a:pathLst>
                <a:path w="2874" h="1803" extrusionOk="0">
                  <a:moveTo>
                    <a:pt x="304" y="1"/>
                  </a:moveTo>
                  <a:lnTo>
                    <a:pt x="1" y="670"/>
                  </a:lnTo>
                  <a:lnTo>
                    <a:pt x="2579" y="1803"/>
                  </a:lnTo>
                  <a:lnTo>
                    <a:pt x="2873" y="1125"/>
                  </a:lnTo>
                  <a:lnTo>
                    <a:pt x="3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49;p50">
              <a:extLst>
                <a:ext uri="{FF2B5EF4-FFF2-40B4-BE49-F238E27FC236}">
                  <a16:creationId xmlns:a16="http://schemas.microsoft.com/office/drawing/2014/main" id="{683A9D4B-DBFB-1266-23A7-3C41E6982704}"/>
                </a:ext>
              </a:extLst>
            </p:cNvPr>
            <p:cNvSpPr/>
            <p:nvPr/>
          </p:nvSpPr>
          <p:spPr>
            <a:xfrm>
              <a:off x="3955497" y="4334190"/>
              <a:ext cx="117774" cy="77682"/>
            </a:xfrm>
            <a:custGeom>
              <a:avLst/>
              <a:gdLst/>
              <a:ahLst/>
              <a:cxnLst/>
              <a:rect l="l" t="t" r="r" b="b"/>
              <a:pathLst>
                <a:path w="3293" h="2172" extrusionOk="0">
                  <a:moveTo>
                    <a:pt x="598" y="432"/>
                  </a:moveTo>
                  <a:lnTo>
                    <a:pt x="2829" y="1414"/>
                  </a:lnTo>
                  <a:lnTo>
                    <a:pt x="2686" y="1744"/>
                  </a:lnTo>
                  <a:lnTo>
                    <a:pt x="456" y="771"/>
                  </a:lnTo>
                  <a:lnTo>
                    <a:pt x="598" y="432"/>
                  </a:lnTo>
                  <a:close/>
                  <a:moveTo>
                    <a:pt x="502" y="1"/>
                  </a:moveTo>
                  <a:cubicBezTo>
                    <a:pt x="480" y="1"/>
                    <a:pt x="458" y="5"/>
                    <a:pt x="438" y="13"/>
                  </a:cubicBezTo>
                  <a:cubicBezTo>
                    <a:pt x="393" y="31"/>
                    <a:pt x="358" y="67"/>
                    <a:pt x="331" y="111"/>
                  </a:cubicBezTo>
                  <a:lnTo>
                    <a:pt x="36" y="789"/>
                  </a:lnTo>
                  <a:cubicBezTo>
                    <a:pt x="1" y="887"/>
                    <a:pt x="45" y="994"/>
                    <a:pt x="134" y="1039"/>
                  </a:cubicBezTo>
                  <a:lnTo>
                    <a:pt x="2704" y="2163"/>
                  </a:lnTo>
                  <a:cubicBezTo>
                    <a:pt x="2731" y="2172"/>
                    <a:pt x="2757" y="2172"/>
                    <a:pt x="2784" y="2172"/>
                  </a:cubicBezTo>
                  <a:cubicBezTo>
                    <a:pt x="2855" y="2172"/>
                    <a:pt x="2918" y="2136"/>
                    <a:pt x="2954" y="2065"/>
                  </a:cubicBezTo>
                  <a:lnTo>
                    <a:pt x="3248" y="1387"/>
                  </a:lnTo>
                  <a:cubicBezTo>
                    <a:pt x="3293" y="1298"/>
                    <a:pt x="3248" y="1182"/>
                    <a:pt x="3150" y="1146"/>
                  </a:cubicBezTo>
                  <a:lnTo>
                    <a:pt x="581" y="22"/>
                  </a:lnTo>
                  <a:cubicBezTo>
                    <a:pt x="556" y="7"/>
                    <a:pt x="529"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Learning Fractions: Pizza Slices by Slidesgo">
  <a:themeElements>
    <a:clrScheme name="Simple Light">
      <a:dk1>
        <a:srgbClr val="481F10"/>
      </a:dk1>
      <a:lt1>
        <a:srgbClr val="F9EDDD"/>
      </a:lt1>
      <a:dk2>
        <a:srgbClr val="CA1517"/>
      </a:dk2>
      <a:lt2>
        <a:srgbClr val="FAB62F"/>
      </a:lt2>
      <a:accent1>
        <a:srgbClr val="4A9E4A"/>
      </a:accent1>
      <a:accent2>
        <a:srgbClr val="683459"/>
      </a:accent2>
      <a:accent3>
        <a:srgbClr val="A27D50"/>
      </a:accent3>
      <a:accent4>
        <a:srgbClr val="F4CC91"/>
      </a:accent4>
      <a:accent5>
        <a:srgbClr val="F1A957"/>
      </a:accent5>
      <a:accent6>
        <a:srgbClr val="353535"/>
      </a:accent6>
      <a:hlink>
        <a:srgbClr val="CA15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370</Words>
  <Application>Microsoft Office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Montserrat</vt:lpstr>
      <vt:lpstr>Arial</vt:lpstr>
      <vt:lpstr>Titillium Web SemiBold</vt:lpstr>
      <vt:lpstr>Passion One</vt:lpstr>
      <vt:lpstr>Wingdings</vt:lpstr>
      <vt:lpstr>Montserrat Light</vt:lpstr>
      <vt:lpstr>Learning Fractions: Pizza Slices by Slidesgo</vt:lpstr>
      <vt:lpstr>PIZZA SALES ANALYSIS</vt:lpstr>
      <vt:lpstr>TOOLS</vt:lpstr>
      <vt:lpstr>TABLE OF CONTENTS</vt:lpstr>
      <vt:lpstr>INTRODUCTION</vt:lpstr>
      <vt:lpstr>OBJECTIVES</vt:lpstr>
      <vt:lpstr>SALES ANALYSIS</vt:lpstr>
      <vt:lpstr>SALES ANALYSIS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Prajwal Dongre</cp:lastModifiedBy>
  <cp:revision>2</cp:revision>
  <dcterms:modified xsi:type="dcterms:W3CDTF">2024-07-13T10:51:17Z</dcterms:modified>
</cp:coreProperties>
</file>