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91" r:id="rId6"/>
    <p:sldId id="277" r:id="rId7"/>
    <p:sldId id="269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SemiBold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4d7d7561f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4d7d7561f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5a1ee72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5a1ee72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e5ad14cf5b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e5ad14cf5b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85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e5ad14cf5b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e5ad14cf5b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e5a1ee72d6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e5a1ee72d6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1135650"/>
            <a:ext cx="48870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3520050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609600" y="1135650"/>
            <a:ext cx="48870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Hospital Workflow Documentation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3997930" y="1135690"/>
            <a:ext cx="4436174" cy="2677903"/>
            <a:chOff x="2790500" y="1102973"/>
            <a:chExt cx="6022500" cy="3635491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3433296" y="1102973"/>
              <a:ext cx="5253728" cy="3635491"/>
              <a:chOff x="4056805" y="1534650"/>
              <a:chExt cx="4630059" cy="3204205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6546656" y="1870895"/>
                <a:ext cx="2024763" cy="2861255"/>
              </a:xfrm>
              <a:custGeom>
                <a:avLst/>
                <a:gdLst/>
                <a:ahLst/>
                <a:cxnLst/>
                <a:rect l="l" t="t" r="r" b="b"/>
                <a:pathLst>
                  <a:path w="88679" h="125315" extrusionOk="0">
                    <a:moveTo>
                      <a:pt x="1" y="0"/>
                    </a:moveTo>
                    <a:lnTo>
                      <a:pt x="1" y="125314"/>
                    </a:lnTo>
                    <a:lnTo>
                      <a:pt x="88678" y="125314"/>
                    </a:lnTo>
                    <a:lnTo>
                      <a:pt x="886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6431584" y="1814432"/>
                <a:ext cx="2255280" cy="157179"/>
              </a:xfrm>
              <a:custGeom>
                <a:avLst/>
                <a:gdLst/>
                <a:ahLst/>
                <a:cxnLst/>
                <a:rect l="l" t="t" r="r" b="b"/>
                <a:pathLst>
                  <a:path w="98775" h="6884" extrusionOk="0">
                    <a:moveTo>
                      <a:pt x="0" y="0"/>
                    </a:moveTo>
                    <a:lnTo>
                      <a:pt x="0" y="6883"/>
                    </a:lnTo>
                    <a:lnTo>
                      <a:pt x="98774" y="6883"/>
                    </a:lnTo>
                    <a:lnTo>
                      <a:pt x="987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6546656" y="4371354"/>
                <a:ext cx="2024763" cy="360731"/>
              </a:xfrm>
              <a:custGeom>
                <a:avLst/>
                <a:gdLst/>
                <a:ahLst/>
                <a:cxnLst/>
                <a:rect l="l" t="t" r="r" b="b"/>
                <a:pathLst>
                  <a:path w="88679" h="15799" extrusionOk="0">
                    <a:moveTo>
                      <a:pt x="1" y="0"/>
                    </a:moveTo>
                    <a:lnTo>
                      <a:pt x="1" y="15798"/>
                    </a:lnTo>
                    <a:lnTo>
                      <a:pt x="88678" y="15798"/>
                    </a:lnTo>
                    <a:lnTo>
                      <a:pt x="886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7317688" y="4145866"/>
                <a:ext cx="483022" cy="586224"/>
              </a:xfrm>
              <a:custGeom>
                <a:avLst/>
                <a:gdLst/>
                <a:ahLst/>
                <a:cxnLst/>
                <a:rect l="l" t="t" r="r" b="b"/>
                <a:pathLst>
                  <a:path w="21155" h="25675" extrusionOk="0">
                    <a:moveTo>
                      <a:pt x="1" y="0"/>
                    </a:moveTo>
                    <a:lnTo>
                      <a:pt x="1" y="25674"/>
                    </a:lnTo>
                    <a:lnTo>
                      <a:pt x="21154" y="25674"/>
                    </a:lnTo>
                    <a:lnTo>
                      <a:pt x="21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7350771" y="4183265"/>
                <a:ext cx="416830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24037" extrusionOk="0">
                    <a:moveTo>
                      <a:pt x="1" y="0"/>
                    </a:moveTo>
                    <a:lnTo>
                      <a:pt x="1" y="24036"/>
                    </a:lnTo>
                    <a:lnTo>
                      <a:pt x="18256" y="24036"/>
                    </a:lnTo>
                    <a:lnTo>
                      <a:pt x="18256" y="0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7541737" y="4167077"/>
                <a:ext cx="34911" cy="565013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24746" extrusionOk="0">
                    <a:moveTo>
                      <a:pt x="0" y="1"/>
                    </a:moveTo>
                    <a:lnTo>
                      <a:pt x="0" y="24745"/>
                    </a:lnTo>
                    <a:lnTo>
                      <a:pt x="1528" y="24745"/>
                    </a:lnTo>
                    <a:lnTo>
                      <a:pt x="1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6705977" y="2200291"/>
                <a:ext cx="325477" cy="467199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20462" extrusionOk="0">
                    <a:moveTo>
                      <a:pt x="0" y="1"/>
                    </a:moveTo>
                    <a:lnTo>
                      <a:pt x="0" y="20461"/>
                    </a:lnTo>
                    <a:lnTo>
                      <a:pt x="14255" y="20461"/>
                    </a:lnTo>
                    <a:lnTo>
                      <a:pt x="14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6744814" y="2239859"/>
                <a:ext cx="248166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69" h="16996" extrusionOk="0">
                    <a:moveTo>
                      <a:pt x="0" y="1"/>
                    </a:moveTo>
                    <a:lnTo>
                      <a:pt x="0" y="16996"/>
                    </a:lnTo>
                    <a:lnTo>
                      <a:pt x="10869" y="16996"/>
                    </a:lnTo>
                    <a:lnTo>
                      <a:pt x="10869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6744814" y="2411760"/>
                <a:ext cx="248166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69" h="1954" extrusionOk="0">
                    <a:moveTo>
                      <a:pt x="0" y="0"/>
                    </a:moveTo>
                    <a:lnTo>
                      <a:pt x="0" y="1954"/>
                    </a:lnTo>
                    <a:lnTo>
                      <a:pt x="10869" y="1954"/>
                    </a:lnTo>
                    <a:lnTo>
                      <a:pt x="108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7166290" y="2200291"/>
                <a:ext cx="325477" cy="467199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20462" extrusionOk="0">
                    <a:moveTo>
                      <a:pt x="0" y="1"/>
                    </a:moveTo>
                    <a:lnTo>
                      <a:pt x="0" y="20461"/>
                    </a:lnTo>
                    <a:lnTo>
                      <a:pt x="14255" y="20461"/>
                    </a:lnTo>
                    <a:lnTo>
                      <a:pt x="14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7204762" y="2239859"/>
                <a:ext cx="248532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6996" extrusionOk="0">
                    <a:moveTo>
                      <a:pt x="1" y="1"/>
                    </a:moveTo>
                    <a:lnTo>
                      <a:pt x="1" y="16996"/>
                    </a:lnTo>
                    <a:lnTo>
                      <a:pt x="10885" y="1699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7204762" y="2411760"/>
                <a:ext cx="248532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954" extrusionOk="0">
                    <a:moveTo>
                      <a:pt x="1" y="0"/>
                    </a:moveTo>
                    <a:lnTo>
                      <a:pt x="1" y="1954"/>
                    </a:lnTo>
                    <a:lnTo>
                      <a:pt x="10885" y="195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7626603" y="2200291"/>
                <a:ext cx="325500" cy="467199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0462" extrusionOk="0">
                    <a:moveTo>
                      <a:pt x="1" y="1"/>
                    </a:moveTo>
                    <a:lnTo>
                      <a:pt x="1" y="20461"/>
                    </a:lnTo>
                    <a:lnTo>
                      <a:pt x="14255" y="20461"/>
                    </a:lnTo>
                    <a:lnTo>
                      <a:pt x="14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7665075" y="2239859"/>
                <a:ext cx="248189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16996" extrusionOk="0">
                    <a:moveTo>
                      <a:pt x="1" y="1"/>
                    </a:moveTo>
                    <a:lnTo>
                      <a:pt x="1" y="16996"/>
                    </a:lnTo>
                    <a:lnTo>
                      <a:pt x="10869" y="16996"/>
                    </a:lnTo>
                    <a:lnTo>
                      <a:pt x="10869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7665075" y="2411760"/>
                <a:ext cx="248189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1954" extrusionOk="0">
                    <a:moveTo>
                      <a:pt x="1" y="0"/>
                    </a:moveTo>
                    <a:lnTo>
                      <a:pt x="1" y="1954"/>
                    </a:lnTo>
                    <a:lnTo>
                      <a:pt x="10869" y="1954"/>
                    </a:lnTo>
                    <a:lnTo>
                      <a:pt x="108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8086551" y="2200291"/>
                <a:ext cx="325500" cy="467199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0462" extrusionOk="0">
                    <a:moveTo>
                      <a:pt x="1" y="1"/>
                    </a:moveTo>
                    <a:lnTo>
                      <a:pt x="1" y="20461"/>
                    </a:lnTo>
                    <a:lnTo>
                      <a:pt x="14256" y="20461"/>
                    </a:lnTo>
                    <a:lnTo>
                      <a:pt x="142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8125045" y="2239859"/>
                <a:ext cx="248532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6996" extrusionOk="0">
                    <a:moveTo>
                      <a:pt x="0" y="1"/>
                    </a:moveTo>
                    <a:lnTo>
                      <a:pt x="0" y="16996"/>
                    </a:lnTo>
                    <a:lnTo>
                      <a:pt x="10884" y="16996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8125045" y="2411760"/>
                <a:ext cx="248532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954" extrusionOk="0">
                    <a:moveTo>
                      <a:pt x="0" y="0"/>
                    </a:moveTo>
                    <a:lnTo>
                      <a:pt x="0" y="1954"/>
                    </a:lnTo>
                    <a:lnTo>
                      <a:pt x="10884" y="195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705977" y="2820999"/>
                <a:ext cx="325477" cy="467199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20462" extrusionOk="0">
                    <a:moveTo>
                      <a:pt x="0" y="1"/>
                    </a:moveTo>
                    <a:lnTo>
                      <a:pt x="0" y="20461"/>
                    </a:lnTo>
                    <a:lnTo>
                      <a:pt x="14255" y="20461"/>
                    </a:lnTo>
                    <a:lnTo>
                      <a:pt x="14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6744814" y="2860567"/>
                <a:ext cx="248166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69" h="16996" extrusionOk="0">
                    <a:moveTo>
                      <a:pt x="0" y="1"/>
                    </a:moveTo>
                    <a:lnTo>
                      <a:pt x="0" y="16996"/>
                    </a:lnTo>
                    <a:lnTo>
                      <a:pt x="10869" y="16996"/>
                    </a:lnTo>
                    <a:lnTo>
                      <a:pt x="10869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6744814" y="3032468"/>
                <a:ext cx="248166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69" h="1954" extrusionOk="0">
                    <a:moveTo>
                      <a:pt x="0" y="1"/>
                    </a:moveTo>
                    <a:lnTo>
                      <a:pt x="0" y="1954"/>
                    </a:lnTo>
                    <a:lnTo>
                      <a:pt x="10869" y="1954"/>
                    </a:lnTo>
                    <a:lnTo>
                      <a:pt x="108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7166290" y="2820999"/>
                <a:ext cx="325477" cy="467199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20462" extrusionOk="0">
                    <a:moveTo>
                      <a:pt x="0" y="1"/>
                    </a:moveTo>
                    <a:lnTo>
                      <a:pt x="0" y="20461"/>
                    </a:lnTo>
                    <a:lnTo>
                      <a:pt x="14255" y="20461"/>
                    </a:lnTo>
                    <a:lnTo>
                      <a:pt x="14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7204762" y="2860567"/>
                <a:ext cx="248532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6996" extrusionOk="0">
                    <a:moveTo>
                      <a:pt x="1" y="1"/>
                    </a:moveTo>
                    <a:lnTo>
                      <a:pt x="1" y="16996"/>
                    </a:lnTo>
                    <a:lnTo>
                      <a:pt x="10885" y="1699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7204762" y="3032468"/>
                <a:ext cx="248532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954" extrusionOk="0">
                    <a:moveTo>
                      <a:pt x="1" y="1"/>
                    </a:moveTo>
                    <a:lnTo>
                      <a:pt x="1" y="1954"/>
                    </a:lnTo>
                    <a:lnTo>
                      <a:pt x="10885" y="1954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7626603" y="2820999"/>
                <a:ext cx="325500" cy="467199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0462" extrusionOk="0">
                    <a:moveTo>
                      <a:pt x="1" y="1"/>
                    </a:moveTo>
                    <a:lnTo>
                      <a:pt x="1" y="20461"/>
                    </a:lnTo>
                    <a:lnTo>
                      <a:pt x="14255" y="20461"/>
                    </a:lnTo>
                    <a:lnTo>
                      <a:pt x="14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7665075" y="2860567"/>
                <a:ext cx="248189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16996" extrusionOk="0">
                    <a:moveTo>
                      <a:pt x="1" y="1"/>
                    </a:moveTo>
                    <a:lnTo>
                      <a:pt x="1" y="16996"/>
                    </a:lnTo>
                    <a:lnTo>
                      <a:pt x="10869" y="16996"/>
                    </a:lnTo>
                    <a:lnTo>
                      <a:pt x="10869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7665075" y="3032468"/>
                <a:ext cx="248189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1954" extrusionOk="0">
                    <a:moveTo>
                      <a:pt x="1" y="1"/>
                    </a:moveTo>
                    <a:lnTo>
                      <a:pt x="1" y="1954"/>
                    </a:lnTo>
                    <a:lnTo>
                      <a:pt x="10869" y="1954"/>
                    </a:lnTo>
                    <a:lnTo>
                      <a:pt x="108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8086551" y="2820999"/>
                <a:ext cx="325500" cy="467199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0462" extrusionOk="0">
                    <a:moveTo>
                      <a:pt x="1" y="1"/>
                    </a:moveTo>
                    <a:lnTo>
                      <a:pt x="1" y="20461"/>
                    </a:lnTo>
                    <a:lnTo>
                      <a:pt x="14256" y="20461"/>
                    </a:lnTo>
                    <a:lnTo>
                      <a:pt x="142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8125045" y="2860567"/>
                <a:ext cx="248532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6996" extrusionOk="0">
                    <a:moveTo>
                      <a:pt x="0" y="1"/>
                    </a:moveTo>
                    <a:lnTo>
                      <a:pt x="0" y="16996"/>
                    </a:lnTo>
                    <a:lnTo>
                      <a:pt x="10884" y="16996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8125045" y="3032468"/>
                <a:ext cx="248532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954" extrusionOk="0">
                    <a:moveTo>
                      <a:pt x="0" y="1"/>
                    </a:moveTo>
                    <a:lnTo>
                      <a:pt x="0" y="1954"/>
                    </a:lnTo>
                    <a:lnTo>
                      <a:pt x="10884" y="1954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705977" y="3441730"/>
                <a:ext cx="325477" cy="467176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20461" extrusionOk="0">
                    <a:moveTo>
                      <a:pt x="0" y="0"/>
                    </a:moveTo>
                    <a:lnTo>
                      <a:pt x="0" y="20460"/>
                    </a:lnTo>
                    <a:lnTo>
                      <a:pt x="14255" y="20460"/>
                    </a:lnTo>
                    <a:lnTo>
                      <a:pt x="14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6744814" y="3481275"/>
                <a:ext cx="248166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69" h="16996" extrusionOk="0">
                    <a:moveTo>
                      <a:pt x="0" y="1"/>
                    </a:moveTo>
                    <a:lnTo>
                      <a:pt x="0" y="16996"/>
                    </a:lnTo>
                    <a:lnTo>
                      <a:pt x="10869" y="16996"/>
                    </a:lnTo>
                    <a:lnTo>
                      <a:pt x="10869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744814" y="3652811"/>
                <a:ext cx="248166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69" h="1954" extrusionOk="0">
                    <a:moveTo>
                      <a:pt x="0" y="1"/>
                    </a:moveTo>
                    <a:lnTo>
                      <a:pt x="0" y="1954"/>
                    </a:lnTo>
                    <a:lnTo>
                      <a:pt x="10869" y="1954"/>
                    </a:lnTo>
                    <a:lnTo>
                      <a:pt x="108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7166290" y="3441730"/>
                <a:ext cx="325477" cy="467176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20461" extrusionOk="0">
                    <a:moveTo>
                      <a:pt x="0" y="0"/>
                    </a:moveTo>
                    <a:lnTo>
                      <a:pt x="0" y="20460"/>
                    </a:lnTo>
                    <a:lnTo>
                      <a:pt x="14255" y="20460"/>
                    </a:lnTo>
                    <a:lnTo>
                      <a:pt x="14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7204762" y="3481275"/>
                <a:ext cx="248532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6996" extrusionOk="0">
                    <a:moveTo>
                      <a:pt x="1" y="1"/>
                    </a:moveTo>
                    <a:lnTo>
                      <a:pt x="1" y="16996"/>
                    </a:lnTo>
                    <a:lnTo>
                      <a:pt x="10885" y="1699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7204762" y="3652811"/>
                <a:ext cx="248532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954" extrusionOk="0">
                    <a:moveTo>
                      <a:pt x="1" y="1"/>
                    </a:moveTo>
                    <a:lnTo>
                      <a:pt x="1" y="1954"/>
                    </a:lnTo>
                    <a:lnTo>
                      <a:pt x="10885" y="1954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7626603" y="3441730"/>
                <a:ext cx="325500" cy="467176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0461" extrusionOk="0">
                    <a:moveTo>
                      <a:pt x="1" y="0"/>
                    </a:moveTo>
                    <a:lnTo>
                      <a:pt x="1" y="20460"/>
                    </a:lnTo>
                    <a:lnTo>
                      <a:pt x="14255" y="20460"/>
                    </a:lnTo>
                    <a:lnTo>
                      <a:pt x="14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7665075" y="3481275"/>
                <a:ext cx="248189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16996" extrusionOk="0">
                    <a:moveTo>
                      <a:pt x="1" y="1"/>
                    </a:moveTo>
                    <a:lnTo>
                      <a:pt x="1" y="16996"/>
                    </a:lnTo>
                    <a:lnTo>
                      <a:pt x="10869" y="16996"/>
                    </a:lnTo>
                    <a:lnTo>
                      <a:pt x="10869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7665075" y="3652811"/>
                <a:ext cx="248189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1954" extrusionOk="0">
                    <a:moveTo>
                      <a:pt x="1" y="1"/>
                    </a:moveTo>
                    <a:lnTo>
                      <a:pt x="1" y="1954"/>
                    </a:lnTo>
                    <a:lnTo>
                      <a:pt x="10869" y="1954"/>
                    </a:lnTo>
                    <a:lnTo>
                      <a:pt x="108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8086551" y="3441730"/>
                <a:ext cx="325500" cy="467176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0461" extrusionOk="0">
                    <a:moveTo>
                      <a:pt x="1" y="0"/>
                    </a:moveTo>
                    <a:lnTo>
                      <a:pt x="1" y="20460"/>
                    </a:lnTo>
                    <a:lnTo>
                      <a:pt x="14256" y="20460"/>
                    </a:lnTo>
                    <a:lnTo>
                      <a:pt x="142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8125045" y="3481275"/>
                <a:ext cx="248532" cy="38806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6996" extrusionOk="0">
                    <a:moveTo>
                      <a:pt x="0" y="1"/>
                    </a:moveTo>
                    <a:lnTo>
                      <a:pt x="0" y="16996"/>
                    </a:lnTo>
                    <a:lnTo>
                      <a:pt x="10884" y="16996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8125045" y="3652811"/>
                <a:ext cx="248532" cy="4461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954" extrusionOk="0">
                    <a:moveTo>
                      <a:pt x="0" y="1"/>
                    </a:moveTo>
                    <a:lnTo>
                      <a:pt x="0" y="1954"/>
                    </a:lnTo>
                    <a:lnTo>
                      <a:pt x="10884" y="1954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5432553" y="2820999"/>
                <a:ext cx="1114158" cy="1911126"/>
              </a:xfrm>
              <a:custGeom>
                <a:avLst/>
                <a:gdLst/>
                <a:ahLst/>
                <a:cxnLst/>
                <a:rect l="l" t="t" r="r" b="b"/>
                <a:pathLst>
                  <a:path w="48797" h="83702" extrusionOk="0">
                    <a:moveTo>
                      <a:pt x="0" y="1"/>
                    </a:moveTo>
                    <a:lnTo>
                      <a:pt x="0" y="83701"/>
                    </a:lnTo>
                    <a:lnTo>
                      <a:pt x="48797" y="83701"/>
                    </a:lnTo>
                    <a:lnTo>
                      <a:pt x="487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5583586" y="3009454"/>
                <a:ext cx="812084" cy="292051"/>
              </a:xfrm>
              <a:custGeom>
                <a:avLst/>
                <a:gdLst/>
                <a:ahLst/>
                <a:cxnLst/>
                <a:rect l="l" t="t" r="r" b="b"/>
                <a:pathLst>
                  <a:path w="35567" h="12791" extrusionOk="0">
                    <a:moveTo>
                      <a:pt x="1" y="0"/>
                    </a:moveTo>
                    <a:lnTo>
                      <a:pt x="1" y="12790"/>
                    </a:lnTo>
                    <a:lnTo>
                      <a:pt x="35566" y="12790"/>
                    </a:lnTo>
                    <a:lnTo>
                      <a:pt x="35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5619204" y="3046487"/>
                <a:ext cx="740846" cy="215082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9420" extrusionOk="0">
                    <a:moveTo>
                      <a:pt x="0" y="1"/>
                    </a:moveTo>
                    <a:lnTo>
                      <a:pt x="0" y="9420"/>
                    </a:lnTo>
                    <a:lnTo>
                      <a:pt x="32447" y="9420"/>
                    </a:lnTo>
                    <a:lnTo>
                      <a:pt x="32447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5583586" y="3441730"/>
                <a:ext cx="812084" cy="292028"/>
              </a:xfrm>
              <a:custGeom>
                <a:avLst/>
                <a:gdLst/>
                <a:ahLst/>
                <a:cxnLst/>
                <a:rect l="l" t="t" r="r" b="b"/>
                <a:pathLst>
                  <a:path w="35567" h="12790" extrusionOk="0">
                    <a:moveTo>
                      <a:pt x="1" y="0"/>
                    </a:moveTo>
                    <a:lnTo>
                      <a:pt x="1" y="12790"/>
                    </a:lnTo>
                    <a:lnTo>
                      <a:pt x="35566" y="12790"/>
                    </a:lnTo>
                    <a:lnTo>
                      <a:pt x="35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5619204" y="3478763"/>
                <a:ext cx="740846" cy="215082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9420" extrusionOk="0">
                    <a:moveTo>
                      <a:pt x="0" y="0"/>
                    </a:moveTo>
                    <a:lnTo>
                      <a:pt x="0" y="9419"/>
                    </a:lnTo>
                    <a:lnTo>
                      <a:pt x="32447" y="9419"/>
                    </a:lnTo>
                    <a:lnTo>
                      <a:pt x="32447" y="0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5583586" y="3873984"/>
                <a:ext cx="812084" cy="858114"/>
              </a:xfrm>
              <a:custGeom>
                <a:avLst/>
                <a:gdLst/>
                <a:ahLst/>
                <a:cxnLst/>
                <a:rect l="l" t="t" r="r" b="b"/>
                <a:pathLst>
                  <a:path w="35567" h="37583" extrusionOk="0">
                    <a:moveTo>
                      <a:pt x="1" y="1"/>
                    </a:moveTo>
                    <a:lnTo>
                      <a:pt x="1" y="37582"/>
                    </a:lnTo>
                    <a:lnTo>
                      <a:pt x="35566" y="37582"/>
                    </a:lnTo>
                    <a:lnTo>
                      <a:pt x="355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5619204" y="3911382"/>
                <a:ext cx="740846" cy="820714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32447" y="35944"/>
                    </a:lnTo>
                    <a:lnTo>
                      <a:pt x="32447" y="1"/>
                    </a:lnTo>
                    <a:close/>
                  </a:path>
                </a:pathLst>
              </a:custGeom>
              <a:solidFill>
                <a:srgbClr val="68F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5619204" y="3963165"/>
                <a:ext cx="740846" cy="40665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1781" extrusionOk="0">
                    <a:moveTo>
                      <a:pt x="0" y="1"/>
                    </a:moveTo>
                    <a:lnTo>
                      <a:pt x="0" y="1781"/>
                    </a:lnTo>
                    <a:lnTo>
                      <a:pt x="32447" y="1781"/>
                    </a:lnTo>
                    <a:lnTo>
                      <a:pt x="3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5619204" y="4063146"/>
                <a:ext cx="740846" cy="40665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1781" extrusionOk="0">
                    <a:moveTo>
                      <a:pt x="0" y="1"/>
                    </a:moveTo>
                    <a:lnTo>
                      <a:pt x="0" y="1780"/>
                    </a:lnTo>
                    <a:lnTo>
                      <a:pt x="32447" y="1780"/>
                    </a:lnTo>
                    <a:lnTo>
                      <a:pt x="3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5619204" y="4163127"/>
                <a:ext cx="740846" cy="40665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1781" extrusionOk="0">
                    <a:moveTo>
                      <a:pt x="0" y="0"/>
                    </a:moveTo>
                    <a:lnTo>
                      <a:pt x="0" y="1780"/>
                    </a:lnTo>
                    <a:lnTo>
                      <a:pt x="32447" y="1780"/>
                    </a:lnTo>
                    <a:lnTo>
                      <a:pt x="324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5619204" y="4263108"/>
                <a:ext cx="740846" cy="40642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1780" extrusionOk="0">
                    <a:moveTo>
                      <a:pt x="0" y="0"/>
                    </a:moveTo>
                    <a:lnTo>
                      <a:pt x="0" y="1780"/>
                    </a:lnTo>
                    <a:lnTo>
                      <a:pt x="32447" y="1780"/>
                    </a:lnTo>
                    <a:lnTo>
                      <a:pt x="324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5619204" y="4363066"/>
                <a:ext cx="740846" cy="40299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1765" extrusionOk="0">
                    <a:moveTo>
                      <a:pt x="0" y="1"/>
                    </a:moveTo>
                    <a:lnTo>
                      <a:pt x="0" y="1765"/>
                    </a:lnTo>
                    <a:lnTo>
                      <a:pt x="32447" y="1765"/>
                    </a:lnTo>
                    <a:lnTo>
                      <a:pt x="3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5619204" y="4463047"/>
                <a:ext cx="740846" cy="40299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1765" extrusionOk="0">
                    <a:moveTo>
                      <a:pt x="0" y="1"/>
                    </a:moveTo>
                    <a:lnTo>
                      <a:pt x="0" y="1765"/>
                    </a:lnTo>
                    <a:lnTo>
                      <a:pt x="32447" y="1765"/>
                    </a:lnTo>
                    <a:lnTo>
                      <a:pt x="3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5619204" y="4562662"/>
                <a:ext cx="740846" cy="40665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1781" extrusionOk="0">
                    <a:moveTo>
                      <a:pt x="0" y="1"/>
                    </a:moveTo>
                    <a:lnTo>
                      <a:pt x="0" y="1780"/>
                    </a:lnTo>
                    <a:lnTo>
                      <a:pt x="32447" y="1780"/>
                    </a:lnTo>
                    <a:lnTo>
                      <a:pt x="3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5619204" y="4662643"/>
                <a:ext cx="740846" cy="40665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1781" extrusionOk="0">
                    <a:moveTo>
                      <a:pt x="0" y="0"/>
                    </a:moveTo>
                    <a:lnTo>
                      <a:pt x="0" y="1780"/>
                    </a:lnTo>
                    <a:lnTo>
                      <a:pt x="32447" y="1780"/>
                    </a:lnTo>
                    <a:lnTo>
                      <a:pt x="324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5363875" y="2763463"/>
                <a:ext cx="1182838" cy="138137"/>
              </a:xfrm>
              <a:custGeom>
                <a:avLst/>
                <a:gdLst/>
                <a:ahLst/>
                <a:cxnLst/>
                <a:rect l="l" t="t" r="r" b="b"/>
                <a:pathLst>
                  <a:path w="51805" h="6050" extrusionOk="0">
                    <a:moveTo>
                      <a:pt x="0" y="1"/>
                    </a:moveTo>
                    <a:lnTo>
                      <a:pt x="0" y="6049"/>
                    </a:lnTo>
                    <a:lnTo>
                      <a:pt x="51805" y="6049"/>
                    </a:lnTo>
                    <a:lnTo>
                      <a:pt x="518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6718923" y="1534650"/>
                <a:ext cx="1680586" cy="390573"/>
              </a:xfrm>
              <a:custGeom>
                <a:avLst/>
                <a:gdLst/>
                <a:ahLst/>
                <a:cxnLst/>
                <a:rect l="l" t="t" r="r" b="b"/>
                <a:pathLst>
                  <a:path w="73605" h="17106" extrusionOk="0">
                    <a:moveTo>
                      <a:pt x="2284" y="0"/>
                    </a:moveTo>
                    <a:lnTo>
                      <a:pt x="2048" y="16"/>
                    </a:lnTo>
                    <a:lnTo>
                      <a:pt x="1827" y="47"/>
                    </a:lnTo>
                    <a:lnTo>
                      <a:pt x="1607" y="110"/>
                    </a:lnTo>
                    <a:lnTo>
                      <a:pt x="1386" y="189"/>
                    </a:lnTo>
                    <a:lnTo>
                      <a:pt x="1197" y="284"/>
                    </a:lnTo>
                    <a:lnTo>
                      <a:pt x="1008" y="394"/>
                    </a:lnTo>
                    <a:lnTo>
                      <a:pt x="835" y="520"/>
                    </a:lnTo>
                    <a:lnTo>
                      <a:pt x="662" y="677"/>
                    </a:lnTo>
                    <a:lnTo>
                      <a:pt x="520" y="835"/>
                    </a:lnTo>
                    <a:lnTo>
                      <a:pt x="394" y="1008"/>
                    </a:lnTo>
                    <a:lnTo>
                      <a:pt x="268" y="1197"/>
                    </a:lnTo>
                    <a:lnTo>
                      <a:pt x="174" y="1402"/>
                    </a:lnTo>
                    <a:lnTo>
                      <a:pt x="111" y="1607"/>
                    </a:lnTo>
                    <a:lnTo>
                      <a:pt x="48" y="1827"/>
                    </a:lnTo>
                    <a:lnTo>
                      <a:pt x="16" y="2048"/>
                    </a:lnTo>
                    <a:lnTo>
                      <a:pt x="0" y="2284"/>
                    </a:lnTo>
                    <a:lnTo>
                      <a:pt x="0" y="14822"/>
                    </a:lnTo>
                    <a:lnTo>
                      <a:pt x="16" y="15058"/>
                    </a:lnTo>
                    <a:lnTo>
                      <a:pt x="48" y="15294"/>
                    </a:lnTo>
                    <a:lnTo>
                      <a:pt x="111" y="15499"/>
                    </a:lnTo>
                    <a:lnTo>
                      <a:pt x="174" y="15719"/>
                    </a:lnTo>
                    <a:lnTo>
                      <a:pt x="268" y="15908"/>
                    </a:lnTo>
                    <a:lnTo>
                      <a:pt x="394" y="16097"/>
                    </a:lnTo>
                    <a:lnTo>
                      <a:pt x="520" y="16286"/>
                    </a:lnTo>
                    <a:lnTo>
                      <a:pt x="662" y="16444"/>
                    </a:lnTo>
                    <a:lnTo>
                      <a:pt x="835" y="16586"/>
                    </a:lnTo>
                    <a:lnTo>
                      <a:pt x="1008" y="16727"/>
                    </a:lnTo>
                    <a:lnTo>
                      <a:pt x="1197" y="16838"/>
                    </a:lnTo>
                    <a:lnTo>
                      <a:pt x="1386" y="16932"/>
                    </a:lnTo>
                    <a:lnTo>
                      <a:pt x="1607" y="17011"/>
                    </a:lnTo>
                    <a:lnTo>
                      <a:pt x="1827" y="17058"/>
                    </a:lnTo>
                    <a:lnTo>
                      <a:pt x="2048" y="17105"/>
                    </a:lnTo>
                    <a:lnTo>
                      <a:pt x="71557" y="17105"/>
                    </a:lnTo>
                    <a:lnTo>
                      <a:pt x="71777" y="17058"/>
                    </a:lnTo>
                    <a:lnTo>
                      <a:pt x="71998" y="17011"/>
                    </a:lnTo>
                    <a:lnTo>
                      <a:pt x="72202" y="16932"/>
                    </a:lnTo>
                    <a:lnTo>
                      <a:pt x="72407" y="16838"/>
                    </a:lnTo>
                    <a:lnTo>
                      <a:pt x="72596" y="16727"/>
                    </a:lnTo>
                    <a:lnTo>
                      <a:pt x="72769" y="16586"/>
                    </a:lnTo>
                    <a:lnTo>
                      <a:pt x="72927" y="16444"/>
                    </a:lnTo>
                    <a:lnTo>
                      <a:pt x="73084" y="16286"/>
                    </a:lnTo>
                    <a:lnTo>
                      <a:pt x="73210" y="16097"/>
                    </a:lnTo>
                    <a:lnTo>
                      <a:pt x="73321" y="15908"/>
                    </a:lnTo>
                    <a:lnTo>
                      <a:pt x="73415" y="15719"/>
                    </a:lnTo>
                    <a:lnTo>
                      <a:pt x="73494" y="15499"/>
                    </a:lnTo>
                    <a:lnTo>
                      <a:pt x="73557" y="15294"/>
                    </a:lnTo>
                    <a:lnTo>
                      <a:pt x="73588" y="15058"/>
                    </a:lnTo>
                    <a:lnTo>
                      <a:pt x="73604" y="14822"/>
                    </a:lnTo>
                    <a:lnTo>
                      <a:pt x="73604" y="2284"/>
                    </a:lnTo>
                    <a:lnTo>
                      <a:pt x="73588" y="2048"/>
                    </a:lnTo>
                    <a:lnTo>
                      <a:pt x="73557" y="1827"/>
                    </a:lnTo>
                    <a:lnTo>
                      <a:pt x="73494" y="1607"/>
                    </a:lnTo>
                    <a:lnTo>
                      <a:pt x="73415" y="1402"/>
                    </a:lnTo>
                    <a:lnTo>
                      <a:pt x="73321" y="1197"/>
                    </a:lnTo>
                    <a:lnTo>
                      <a:pt x="73210" y="1008"/>
                    </a:lnTo>
                    <a:lnTo>
                      <a:pt x="73084" y="835"/>
                    </a:lnTo>
                    <a:lnTo>
                      <a:pt x="72927" y="677"/>
                    </a:lnTo>
                    <a:lnTo>
                      <a:pt x="72769" y="520"/>
                    </a:lnTo>
                    <a:lnTo>
                      <a:pt x="72596" y="394"/>
                    </a:lnTo>
                    <a:lnTo>
                      <a:pt x="72407" y="284"/>
                    </a:lnTo>
                    <a:lnTo>
                      <a:pt x="72202" y="189"/>
                    </a:lnTo>
                    <a:lnTo>
                      <a:pt x="71998" y="110"/>
                    </a:lnTo>
                    <a:lnTo>
                      <a:pt x="71777" y="47"/>
                    </a:lnTo>
                    <a:lnTo>
                      <a:pt x="71557" y="16"/>
                    </a:lnTo>
                    <a:lnTo>
                      <a:pt x="713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869248" y="1635704"/>
                <a:ext cx="178756" cy="205013"/>
              </a:xfrm>
              <a:custGeom>
                <a:avLst/>
                <a:gdLst/>
                <a:ahLst/>
                <a:cxnLst/>
                <a:rect l="l" t="t" r="r" b="b"/>
                <a:pathLst>
                  <a:path w="7829" h="8979" extrusionOk="0">
                    <a:moveTo>
                      <a:pt x="0" y="0"/>
                    </a:moveTo>
                    <a:lnTo>
                      <a:pt x="0" y="8978"/>
                    </a:lnTo>
                    <a:lnTo>
                      <a:pt x="2174" y="8978"/>
                    </a:lnTo>
                    <a:lnTo>
                      <a:pt x="2174" y="5229"/>
                    </a:lnTo>
                    <a:lnTo>
                      <a:pt x="5671" y="5229"/>
                    </a:lnTo>
                    <a:lnTo>
                      <a:pt x="5671" y="8978"/>
                    </a:lnTo>
                    <a:lnTo>
                      <a:pt x="7828" y="8978"/>
                    </a:lnTo>
                    <a:lnTo>
                      <a:pt x="7828" y="0"/>
                    </a:lnTo>
                    <a:lnTo>
                      <a:pt x="5671" y="0"/>
                    </a:lnTo>
                    <a:lnTo>
                      <a:pt x="5671" y="3402"/>
                    </a:lnTo>
                    <a:lnTo>
                      <a:pt x="2174" y="3402"/>
                    </a:lnTo>
                    <a:lnTo>
                      <a:pt x="21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7080693" y="1630293"/>
                <a:ext cx="223005" cy="215813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9452" extrusionOk="0">
                    <a:moveTo>
                      <a:pt x="4884" y="1954"/>
                    </a:moveTo>
                    <a:lnTo>
                      <a:pt x="5151" y="1970"/>
                    </a:lnTo>
                    <a:lnTo>
                      <a:pt x="5419" y="2001"/>
                    </a:lnTo>
                    <a:lnTo>
                      <a:pt x="5687" y="2064"/>
                    </a:lnTo>
                    <a:lnTo>
                      <a:pt x="5923" y="2159"/>
                    </a:lnTo>
                    <a:lnTo>
                      <a:pt x="6159" y="2285"/>
                    </a:lnTo>
                    <a:lnTo>
                      <a:pt x="6364" y="2411"/>
                    </a:lnTo>
                    <a:lnTo>
                      <a:pt x="6553" y="2568"/>
                    </a:lnTo>
                    <a:lnTo>
                      <a:pt x="6726" y="2726"/>
                    </a:lnTo>
                    <a:lnTo>
                      <a:pt x="6900" y="2930"/>
                    </a:lnTo>
                    <a:lnTo>
                      <a:pt x="7026" y="3135"/>
                    </a:lnTo>
                    <a:lnTo>
                      <a:pt x="7152" y="3356"/>
                    </a:lnTo>
                    <a:lnTo>
                      <a:pt x="7262" y="3608"/>
                    </a:lnTo>
                    <a:lnTo>
                      <a:pt x="7341" y="3860"/>
                    </a:lnTo>
                    <a:lnTo>
                      <a:pt x="7404" y="4127"/>
                    </a:lnTo>
                    <a:lnTo>
                      <a:pt x="7435" y="4411"/>
                    </a:lnTo>
                    <a:lnTo>
                      <a:pt x="7451" y="4695"/>
                    </a:lnTo>
                    <a:lnTo>
                      <a:pt x="7435" y="4994"/>
                    </a:lnTo>
                    <a:lnTo>
                      <a:pt x="7404" y="5277"/>
                    </a:lnTo>
                    <a:lnTo>
                      <a:pt x="7341" y="5545"/>
                    </a:lnTo>
                    <a:lnTo>
                      <a:pt x="7262" y="5813"/>
                    </a:lnTo>
                    <a:lnTo>
                      <a:pt x="7152" y="6065"/>
                    </a:lnTo>
                    <a:lnTo>
                      <a:pt x="7026" y="6285"/>
                    </a:lnTo>
                    <a:lnTo>
                      <a:pt x="6884" y="6506"/>
                    </a:lnTo>
                    <a:lnTo>
                      <a:pt x="6726" y="6695"/>
                    </a:lnTo>
                    <a:lnTo>
                      <a:pt x="6553" y="6868"/>
                    </a:lnTo>
                    <a:lnTo>
                      <a:pt x="6348" y="7026"/>
                    </a:lnTo>
                    <a:lnTo>
                      <a:pt x="6144" y="7152"/>
                    </a:lnTo>
                    <a:lnTo>
                      <a:pt x="5923" y="7262"/>
                    </a:lnTo>
                    <a:lnTo>
                      <a:pt x="5671" y="7356"/>
                    </a:lnTo>
                    <a:lnTo>
                      <a:pt x="5419" y="7419"/>
                    </a:lnTo>
                    <a:lnTo>
                      <a:pt x="5151" y="7467"/>
                    </a:lnTo>
                    <a:lnTo>
                      <a:pt x="4884" y="7482"/>
                    </a:lnTo>
                    <a:lnTo>
                      <a:pt x="4600" y="7467"/>
                    </a:lnTo>
                    <a:lnTo>
                      <a:pt x="4332" y="7419"/>
                    </a:lnTo>
                    <a:lnTo>
                      <a:pt x="4080" y="7356"/>
                    </a:lnTo>
                    <a:lnTo>
                      <a:pt x="3844" y="7262"/>
                    </a:lnTo>
                    <a:lnTo>
                      <a:pt x="3608" y="7152"/>
                    </a:lnTo>
                    <a:lnTo>
                      <a:pt x="3403" y="7026"/>
                    </a:lnTo>
                    <a:lnTo>
                      <a:pt x="3214" y="6868"/>
                    </a:lnTo>
                    <a:lnTo>
                      <a:pt x="3041" y="6695"/>
                    </a:lnTo>
                    <a:lnTo>
                      <a:pt x="2883" y="6506"/>
                    </a:lnTo>
                    <a:lnTo>
                      <a:pt x="2741" y="6285"/>
                    </a:lnTo>
                    <a:lnTo>
                      <a:pt x="2615" y="6065"/>
                    </a:lnTo>
                    <a:lnTo>
                      <a:pt x="2505" y="5813"/>
                    </a:lnTo>
                    <a:lnTo>
                      <a:pt x="2426" y="5545"/>
                    </a:lnTo>
                    <a:lnTo>
                      <a:pt x="2363" y="5277"/>
                    </a:lnTo>
                    <a:lnTo>
                      <a:pt x="2332" y="4994"/>
                    </a:lnTo>
                    <a:lnTo>
                      <a:pt x="2316" y="4695"/>
                    </a:lnTo>
                    <a:lnTo>
                      <a:pt x="2332" y="4411"/>
                    </a:lnTo>
                    <a:lnTo>
                      <a:pt x="2363" y="4127"/>
                    </a:lnTo>
                    <a:lnTo>
                      <a:pt x="2426" y="3860"/>
                    </a:lnTo>
                    <a:lnTo>
                      <a:pt x="2505" y="3608"/>
                    </a:lnTo>
                    <a:lnTo>
                      <a:pt x="2600" y="3356"/>
                    </a:lnTo>
                    <a:lnTo>
                      <a:pt x="2726" y="3135"/>
                    </a:lnTo>
                    <a:lnTo>
                      <a:pt x="2867" y="2930"/>
                    </a:lnTo>
                    <a:lnTo>
                      <a:pt x="3025" y="2726"/>
                    </a:lnTo>
                    <a:lnTo>
                      <a:pt x="3214" y="2568"/>
                    </a:lnTo>
                    <a:lnTo>
                      <a:pt x="3403" y="2411"/>
                    </a:lnTo>
                    <a:lnTo>
                      <a:pt x="3608" y="2285"/>
                    </a:lnTo>
                    <a:lnTo>
                      <a:pt x="3844" y="2159"/>
                    </a:lnTo>
                    <a:lnTo>
                      <a:pt x="4080" y="2064"/>
                    </a:lnTo>
                    <a:lnTo>
                      <a:pt x="4332" y="2001"/>
                    </a:lnTo>
                    <a:lnTo>
                      <a:pt x="4600" y="1970"/>
                    </a:lnTo>
                    <a:lnTo>
                      <a:pt x="4884" y="1954"/>
                    </a:lnTo>
                    <a:close/>
                    <a:moveTo>
                      <a:pt x="4616" y="1"/>
                    </a:moveTo>
                    <a:lnTo>
                      <a:pt x="4364" y="16"/>
                    </a:lnTo>
                    <a:lnTo>
                      <a:pt x="4112" y="48"/>
                    </a:lnTo>
                    <a:lnTo>
                      <a:pt x="3860" y="79"/>
                    </a:lnTo>
                    <a:lnTo>
                      <a:pt x="3623" y="127"/>
                    </a:lnTo>
                    <a:lnTo>
                      <a:pt x="3387" y="190"/>
                    </a:lnTo>
                    <a:lnTo>
                      <a:pt x="3167" y="253"/>
                    </a:lnTo>
                    <a:lnTo>
                      <a:pt x="2930" y="332"/>
                    </a:lnTo>
                    <a:lnTo>
                      <a:pt x="2710" y="426"/>
                    </a:lnTo>
                    <a:lnTo>
                      <a:pt x="2505" y="521"/>
                    </a:lnTo>
                    <a:lnTo>
                      <a:pt x="2300" y="615"/>
                    </a:lnTo>
                    <a:lnTo>
                      <a:pt x="2096" y="725"/>
                    </a:lnTo>
                    <a:lnTo>
                      <a:pt x="1907" y="851"/>
                    </a:lnTo>
                    <a:lnTo>
                      <a:pt x="1733" y="977"/>
                    </a:lnTo>
                    <a:lnTo>
                      <a:pt x="1560" y="1119"/>
                    </a:lnTo>
                    <a:lnTo>
                      <a:pt x="1387" y="1277"/>
                    </a:lnTo>
                    <a:lnTo>
                      <a:pt x="1229" y="1418"/>
                    </a:lnTo>
                    <a:lnTo>
                      <a:pt x="1072" y="1592"/>
                    </a:lnTo>
                    <a:lnTo>
                      <a:pt x="946" y="1765"/>
                    </a:lnTo>
                    <a:lnTo>
                      <a:pt x="804" y="1938"/>
                    </a:lnTo>
                    <a:lnTo>
                      <a:pt x="678" y="2127"/>
                    </a:lnTo>
                    <a:lnTo>
                      <a:pt x="568" y="2332"/>
                    </a:lnTo>
                    <a:lnTo>
                      <a:pt x="458" y="2537"/>
                    </a:lnTo>
                    <a:lnTo>
                      <a:pt x="363" y="2741"/>
                    </a:lnTo>
                    <a:lnTo>
                      <a:pt x="284" y="2962"/>
                    </a:lnTo>
                    <a:lnTo>
                      <a:pt x="206" y="3198"/>
                    </a:lnTo>
                    <a:lnTo>
                      <a:pt x="143" y="3419"/>
                    </a:lnTo>
                    <a:lnTo>
                      <a:pt x="95" y="3671"/>
                    </a:lnTo>
                    <a:lnTo>
                      <a:pt x="48" y="3907"/>
                    </a:lnTo>
                    <a:lnTo>
                      <a:pt x="16" y="4159"/>
                    </a:lnTo>
                    <a:lnTo>
                      <a:pt x="1" y="4427"/>
                    </a:lnTo>
                    <a:lnTo>
                      <a:pt x="1" y="4695"/>
                    </a:lnTo>
                    <a:lnTo>
                      <a:pt x="1" y="4947"/>
                    </a:lnTo>
                    <a:lnTo>
                      <a:pt x="16" y="5214"/>
                    </a:lnTo>
                    <a:lnTo>
                      <a:pt x="48" y="5466"/>
                    </a:lnTo>
                    <a:lnTo>
                      <a:pt x="95" y="5703"/>
                    </a:lnTo>
                    <a:lnTo>
                      <a:pt x="143" y="5955"/>
                    </a:lnTo>
                    <a:lnTo>
                      <a:pt x="206" y="6191"/>
                    </a:lnTo>
                    <a:lnTo>
                      <a:pt x="284" y="6411"/>
                    </a:lnTo>
                    <a:lnTo>
                      <a:pt x="363" y="6632"/>
                    </a:lnTo>
                    <a:lnTo>
                      <a:pt x="458" y="6852"/>
                    </a:lnTo>
                    <a:lnTo>
                      <a:pt x="568" y="7057"/>
                    </a:lnTo>
                    <a:lnTo>
                      <a:pt x="678" y="7262"/>
                    </a:lnTo>
                    <a:lnTo>
                      <a:pt x="804" y="7451"/>
                    </a:lnTo>
                    <a:lnTo>
                      <a:pt x="946" y="7640"/>
                    </a:lnTo>
                    <a:lnTo>
                      <a:pt x="1072" y="7813"/>
                    </a:lnTo>
                    <a:lnTo>
                      <a:pt x="1229" y="7986"/>
                    </a:lnTo>
                    <a:lnTo>
                      <a:pt x="1387" y="8144"/>
                    </a:lnTo>
                    <a:lnTo>
                      <a:pt x="1560" y="8301"/>
                    </a:lnTo>
                    <a:lnTo>
                      <a:pt x="1733" y="8443"/>
                    </a:lnTo>
                    <a:lnTo>
                      <a:pt x="1907" y="8569"/>
                    </a:lnTo>
                    <a:lnTo>
                      <a:pt x="2096" y="8695"/>
                    </a:lnTo>
                    <a:lnTo>
                      <a:pt x="2300" y="8821"/>
                    </a:lnTo>
                    <a:lnTo>
                      <a:pt x="2505" y="8916"/>
                    </a:lnTo>
                    <a:lnTo>
                      <a:pt x="2710" y="9026"/>
                    </a:lnTo>
                    <a:lnTo>
                      <a:pt x="2930" y="9105"/>
                    </a:lnTo>
                    <a:lnTo>
                      <a:pt x="3167" y="9184"/>
                    </a:lnTo>
                    <a:lnTo>
                      <a:pt x="3387" y="9262"/>
                    </a:lnTo>
                    <a:lnTo>
                      <a:pt x="3623" y="9325"/>
                    </a:lnTo>
                    <a:lnTo>
                      <a:pt x="3860" y="9373"/>
                    </a:lnTo>
                    <a:lnTo>
                      <a:pt x="4112" y="9404"/>
                    </a:lnTo>
                    <a:lnTo>
                      <a:pt x="4364" y="9436"/>
                    </a:lnTo>
                    <a:lnTo>
                      <a:pt x="4616" y="9451"/>
                    </a:lnTo>
                    <a:lnTo>
                      <a:pt x="5136" y="9451"/>
                    </a:lnTo>
                    <a:lnTo>
                      <a:pt x="5388" y="9436"/>
                    </a:lnTo>
                    <a:lnTo>
                      <a:pt x="5640" y="9404"/>
                    </a:lnTo>
                    <a:lnTo>
                      <a:pt x="5892" y="9373"/>
                    </a:lnTo>
                    <a:lnTo>
                      <a:pt x="6128" y="9325"/>
                    </a:lnTo>
                    <a:lnTo>
                      <a:pt x="6364" y="9262"/>
                    </a:lnTo>
                    <a:lnTo>
                      <a:pt x="6600" y="9184"/>
                    </a:lnTo>
                    <a:lnTo>
                      <a:pt x="6821" y="9105"/>
                    </a:lnTo>
                    <a:lnTo>
                      <a:pt x="7057" y="9026"/>
                    </a:lnTo>
                    <a:lnTo>
                      <a:pt x="7262" y="8916"/>
                    </a:lnTo>
                    <a:lnTo>
                      <a:pt x="7467" y="8821"/>
                    </a:lnTo>
                    <a:lnTo>
                      <a:pt x="7671" y="8695"/>
                    </a:lnTo>
                    <a:lnTo>
                      <a:pt x="7860" y="8569"/>
                    </a:lnTo>
                    <a:lnTo>
                      <a:pt x="8034" y="8443"/>
                    </a:lnTo>
                    <a:lnTo>
                      <a:pt x="8207" y="8301"/>
                    </a:lnTo>
                    <a:lnTo>
                      <a:pt x="8380" y="8144"/>
                    </a:lnTo>
                    <a:lnTo>
                      <a:pt x="8538" y="7986"/>
                    </a:lnTo>
                    <a:lnTo>
                      <a:pt x="8695" y="7813"/>
                    </a:lnTo>
                    <a:lnTo>
                      <a:pt x="8837" y="7640"/>
                    </a:lnTo>
                    <a:lnTo>
                      <a:pt x="8963" y="7451"/>
                    </a:lnTo>
                    <a:lnTo>
                      <a:pt x="9089" y="7262"/>
                    </a:lnTo>
                    <a:lnTo>
                      <a:pt x="9199" y="7057"/>
                    </a:lnTo>
                    <a:lnTo>
                      <a:pt x="9310" y="6852"/>
                    </a:lnTo>
                    <a:lnTo>
                      <a:pt x="9404" y="6632"/>
                    </a:lnTo>
                    <a:lnTo>
                      <a:pt x="9483" y="6411"/>
                    </a:lnTo>
                    <a:lnTo>
                      <a:pt x="9562" y="6191"/>
                    </a:lnTo>
                    <a:lnTo>
                      <a:pt x="9625" y="5955"/>
                    </a:lnTo>
                    <a:lnTo>
                      <a:pt x="9672" y="5703"/>
                    </a:lnTo>
                    <a:lnTo>
                      <a:pt x="9719" y="5466"/>
                    </a:lnTo>
                    <a:lnTo>
                      <a:pt x="9751" y="5214"/>
                    </a:lnTo>
                    <a:lnTo>
                      <a:pt x="9766" y="4947"/>
                    </a:lnTo>
                    <a:lnTo>
                      <a:pt x="9766" y="4695"/>
                    </a:lnTo>
                    <a:lnTo>
                      <a:pt x="9766" y="4427"/>
                    </a:lnTo>
                    <a:lnTo>
                      <a:pt x="9751" y="4159"/>
                    </a:lnTo>
                    <a:lnTo>
                      <a:pt x="9719" y="3907"/>
                    </a:lnTo>
                    <a:lnTo>
                      <a:pt x="9672" y="3671"/>
                    </a:lnTo>
                    <a:lnTo>
                      <a:pt x="9625" y="3419"/>
                    </a:lnTo>
                    <a:lnTo>
                      <a:pt x="9562" y="3198"/>
                    </a:lnTo>
                    <a:lnTo>
                      <a:pt x="9483" y="2962"/>
                    </a:lnTo>
                    <a:lnTo>
                      <a:pt x="9404" y="2741"/>
                    </a:lnTo>
                    <a:lnTo>
                      <a:pt x="9310" y="2537"/>
                    </a:lnTo>
                    <a:lnTo>
                      <a:pt x="9199" y="2332"/>
                    </a:lnTo>
                    <a:lnTo>
                      <a:pt x="9089" y="2127"/>
                    </a:lnTo>
                    <a:lnTo>
                      <a:pt x="8963" y="1938"/>
                    </a:lnTo>
                    <a:lnTo>
                      <a:pt x="8837" y="1765"/>
                    </a:lnTo>
                    <a:lnTo>
                      <a:pt x="8695" y="1592"/>
                    </a:lnTo>
                    <a:lnTo>
                      <a:pt x="8538" y="1418"/>
                    </a:lnTo>
                    <a:lnTo>
                      <a:pt x="8380" y="1277"/>
                    </a:lnTo>
                    <a:lnTo>
                      <a:pt x="8207" y="1119"/>
                    </a:lnTo>
                    <a:lnTo>
                      <a:pt x="8034" y="977"/>
                    </a:lnTo>
                    <a:lnTo>
                      <a:pt x="7860" y="851"/>
                    </a:lnTo>
                    <a:lnTo>
                      <a:pt x="7671" y="725"/>
                    </a:lnTo>
                    <a:lnTo>
                      <a:pt x="7467" y="615"/>
                    </a:lnTo>
                    <a:lnTo>
                      <a:pt x="7262" y="521"/>
                    </a:lnTo>
                    <a:lnTo>
                      <a:pt x="7057" y="426"/>
                    </a:lnTo>
                    <a:lnTo>
                      <a:pt x="6821" y="332"/>
                    </a:lnTo>
                    <a:lnTo>
                      <a:pt x="6600" y="253"/>
                    </a:lnTo>
                    <a:lnTo>
                      <a:pt x="6364" y="190"/>
                    </a:lnTo>
                    <a:lnTo>
                      <a:pt x="6128" y="127"/>
                    </a:lnTo>
                    <a:lnTo>
                      <a:pt x="5892" y="79"/>
                    </a:lnTo>
                    <a:lnTo>
                      <a:pt x="5640" y="48"/>
                    </a:lnTo>
                    <a:lnTo>
                      <a:pt x="5388" y="16"/>
                    </a:lnTo>
                    <a:lnTo>
                      <a:pt x="51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7319492" y="1630658"/>
                <a:ext cx="156448" cy="215082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9420" extrusionOk="0">
                    <a:moveTo>
                      <a:pt x="3922" y="0"/>
                    </a:moveTo>
                    <a:lnTo>
                      <a:pt x="3607" y="16"/>
                    </a:lnTo>
                    <a:lnTo>
                      <a:pt x="3292" y="32"/>
                    </a:lnTo>
                    <a:lnTo>
                      <a:pt x="2977" y="95"/>
                    </a:lnTo>
                    <a:lnTo>
                      <a:pt x="2662" y="158"/>
                    </a:lnTo>
                    <a:lnTo>
                      <a:pt x="2363" y="253"/>
                    </a:lnTo>
                    <a:lnTo>
                      <a:pt x="2079" y="363"/>
                    </a:lnTo>
                    <a:lnTo>
                      <a:pt x="1812" y="505"/>
                    </a:lnTo>
                    <a:lnTo>
                      <a:pt x="1544" y="662"/>
                    </a:lnTo>
                    <a:lnTo>
                      <a:pt x="1308" y="835"/>
                    </a:lnTo>
                    <a:lnTo>
                      <a:pt x="1103" y="1056"/>
                    </a:lnTo>
                    <a:lnTo>
                      <a:pt x="914" y="1276"/>
                    </a:lnTo>
                    <a:lnTo>
                      <a:pt x="756" y="1528"/>
                    </a:lnTo>
                    <a:lnTo>
                      <a:pt x="678" y="1670"/>
                    </a:lnTo>
                    <a:lnTo>
                      <a:pt x="615" y="1812"/>
                    </a:lnTo>
                    <a:lnTo>
                      <a:pt x="567" y="1969"/>
                    </a:lnTo>
                    <a:lnTo>
                      <a:pt x="520" y="2111"/>
                    </a:lnTo>
                    <a:lnTo>
                      <a:pt x="489" y="2284"/>
                    </a:lnTo>
                    <a:lnTo>
                      <a:pt x="473" y="2458"/>
                    </a:lnTo>
                    <a:lnTo>
                      <a:pt x="457" y="2631"/>
                    </a:lnTo>
                    <a:lnTo>
                      <a:pt x="441" y="2804"/>
                    </a:lnTo>
                    <a:lnTo>
                      <a:pt x="457" y="3103"/>
                    </a:lnTo>
                    <a:lnTo>
                      <a:pt x="504" y="3371"/>
                    </a:lnTo>
                    <a:lnTo>
                      <a:pt x="552" y="3623"/>
                    </a:lnTo>
                    <a:lnTo>
                      <a:pt x="646" y="3844"/>
                    </a:lnTo>
                    <a:lnTo>
                      <a:pt x="756" y="4048"/>
                    </a:lnTo>
                    <a:lnTo>
                      <a:pt x="867" y="4237"/>
                    </a:lnTo>
                    <a:lnTo>
                      <a:pt x="1008" y="4411"/>
                    </a:lnTo>
                    <a:lnTo>
                      <a:pt x="1166" y="4568"/>
                    </a:lnTo>
                    <a:lnTo>
                      <a:pt x="1323" y="4710"/>
                    </a:lnTo>
                    <a:lnTo>
                      <a:pt x="1512" y="4836"/>
                    </a:lnTo>
                    <a:lnTo>
                      <a:pt x="1701" y="4946"/>
                    </a:lnTo>
                    <a:lnTo>
                      <a:pt x="1906" y="5057"/>
                    </a:lnTo>
                    <a:lnTo>
                      <a:pt x="2316" y="5230"/>
                    </a:lnTo>
                    <a:lnTo>
                      <a:pt x="2741" y="5387"/>
                    </a:lnTo>
                    <a:lnTo>
                      <a:pt x="3529" y="5639"/>
                    </a:lnTo>
                    <a:lnTo>
                      <a:pt x="3859" y="5765"/>
                    </a:lnTo>
                    <a:lnTo>
                      <a:pt x="4111" y="5907"/>
                    </a:lnTo>
                    <a:lnTo>
                      <a:pt x="4222" y="5986"/>
                    </a:lnTo>
                    <a:lnTo>
                      <a:pt x="4316" y="6065"/>
                    </a:lnTo>
                    <a:lnTo>
                      <a:pt x="4411" y="6143"/>
                    </a:lnTo>
                    <a:lnTo>
                      <a:pt x="4474" y="6238"/>
                    </a:lnTo>
                    <a:lnTo>
                      <a:pt x="4537" y="6332"/>
                    </a:lnTo>
                    <a:lnTo>
                      <a:pt x="4568" y="6427"/>
                    </a:lnTo>
                    <a:lnTo>
                      <a:pt x="4600" y="6537"/>
                    </a:lnTo>
                    <a:lnTo>
                      <a:pt x="4600" y="6663"/>
                    </a:lnTo>
                    <a:lnTo>
                      <a:pt x="4600" y="6789"/>
                    </a:lnTo>
                    <a:lnTo>
                      <a:pt x="4584" y="6915"/>
                    </a:lnTo>
                    <a:lnTo>
                      <a:pt x="4552" y="7025"/>
                    </a:lnTo>
                    <a:lnTo>
                      <a:pt x="4505" y="7120"/>
                    </a:lnTo>
                    <a:lnTo>
                      <a:pt x="4442" y="7214"/>
                    </a:lnTo>
                    <a:lnTo>
                      <a:pt x="4379" y="7293"/>
                    </a:lnTo>
                    <a:lnTo>
                      <a:pt x="4316" y="7356"/>
                    </a:lnTo>
                    <a:lnTo>
                      <a:pt x="4237" y="7419"/>
                    </a:lnTo>
                    <a:lnTo>
                      <a:pt x="4143" y="7482"/>
                    </a:lnTo>
                    <a:lnTo>
                      <a:pt x="4048" y="7514"/>
                    </a:lnTo>
                    <a:lnTo>
                      <a:pt x="3938" y="7561"/>
                    </a:lnTo>
                    <a:lnTo>
                      <a:pt x="3828" y="7592"/>
                    </a:lnTo>
                    <a:lnTo>
                      <a:pt x="3592" y="7624"/>
                    </a:lnTo>
                    <a:lnTo>
                      <a:pt x="3355" y="7640"/>
                    </a:lnTo>
                    <a:lnTo>
                      <a:pt x="3088" y="7624"/>
                    </a:lnTo>
                    <a:lnTo>
                      <a:pt x="2835" y="7577"/>
                    </a:lnTo>
                    <a:lnTo>
                      <a:pt x="2568" y="7482"/>
                    </a:lnTo>
                    <a:lnTo>
                      <a:pt x="2284" y="7372"/>
                    </a:lnTo>
                    <a:lnTo>
                      <a:pt x="2032" y="7214"/>
                    </a:lnTo>
                    <a:lnTo>
                      <a:pt x="1812" y="7057"/>
                    </a:lnTo>
                    <a:lnTo>
                      <a:pt x="1607" y="6884"/>
                    </a:lnTo>
                    <a:lnTo>
                      <a:pt x="1418" y="6695"/>
                    </a:lnTo>
                    <a:lnTo>
                      <a:pt x="0" y="8128"/>
                    </a:lnTo>
                    <a:lnTo>
                      <a:pt x="158" y="8285"/>
                    </a:lnTo>
                    <a:lnTo>
                      <a:pt x="315" y="8427"/>
                    </a:lnTo>
                    <a:lnTo>
                      <a:pt x="489" y="8553"/>
                    </a:lnTo>
                    <a:lnTo>
                      <a:pt x="678" y="8679"/>
                    </a:lnTo>
                    <a:lnTo>
                      <a:pt x="867" y="8789"/>
                    </a:lnTo>
                    <a:lnTo>
                      <a:pt x="1071" y="8900"/>
                    </a:lnTo>
                    <a:lnTo>
                      <a:pt x="1276" y="8994"/>
                    </a:lnTo>
                    <a:lnTo>
                      <a:pt x="1497" y="9089"/>
                    </a:lnTo>
                    <a:lnTo>
                      <a:pt x="1733" y="9168"/>
                    </a:lnTo>
                    <a:lnTo>
                      <a:pt x="1953" y="9231"/>
                    </a:lnTo>
                    <a:lnTo>
                      <a:pt x="2190" y="9294"/>
                    </a:lnTo>
                    <a:lnTo>
                      <a:pt x="2410" y="9341"/>
                    </a:lnTo>
                    <a:lnTo>
                      <a:pt x="2646" y="9372"/>
                    </a:lnTo>
                    <a:lnTo>
                      <a:pt x="2883" y="9404"/>
                    </a:lnTo>
                    <a:lnTo>
                      <a:pt x="3119" y="9420"/>
                    </a:lnTo>
                    <a:lnTo>
                      <a:pt x="3686" y="9420"/>
                    </a:lnTo>
                    <a:lnTo>
                      <a:pt x="4017" y="9372"/>
                    </a:lnTo>
                    <a:lnTo>
                      <a:pt x="4332" y="9325"/>
                    </a:lnTo>
                    <a:lnTo>
                      <a:pt x="4647" y="9246"/>
                    </a:lnTo>
                    <a:lnTo>
                      <a:pt x="4946" y="9152"/>
                    </a:lnTo>
                    <a:lnTo>
                      <a:pt x="5230" y="9026"/>
                    </a:lnTo>
                    <a:lnTo>
                      <a:pt x="5497" y="8868"/>
                    </a:lnTo>
                    <a:lnTo>
                      <a:pt x="5749" y="8695"/>
                    </a:lnTo>
                    <a:lnTo>
                      <a:pt x="5970" y="8506"/>
                    </a:lnTo>
                    <a:lnTo>
                      <a:pt x="6175" y="8285"/>
                    </a:lnTo>
                    <a:lnTo>
                      <a:pt x="6348" y="8033"/>
                    </a:lnTo>
                    <a:lnTo>
                      <a:pt x="6505" y="7766"/>
                    </a:lnTo>
                    <a:lnTo>
                      <a:pt x="6584" y="7624"/>
                    </a:lnTo>
                    <a:lnTo>
                      <a:pt x="6631" y="7482"/>
                    </a:lnTo>
                    <a:lnTo>
                      <a:pt x="6679" y="7325"/>
                    </a:lnTo>
                    <a:lnTo>
                      <a:pt x="6726" y="7151"/>
                    </a:lnTo>
                    <a:lnTo>
                      <a:pt x="6757" y="6978"/>
                    </a:lnTo>
                    <a:lnTo>
                      <a:pt x="6773" y="6805"/>
                    </a:lnTo>
                    <a:lnTo>
                      <a:pt x="6789" y="6427"/>
                    </a:lnTo>
                    <a:lnTo>
                      <a:pt x="6773" y="6112"/>
                    </a:lnTo>
                    <a:lnTo>
                      <a:pt x="6726" y="5813"/>
                    </a:lnTo>
                    <a:lnTo>
                      <a:pt x="6694" y="5687"/>
                    </a:lnTo>
                    <a:lnTo>
                      <a:pt x="6647" y="5545"/>
                    </a:lnTo>
                    <a:lnTo>
                      <a:pt x="6584" y="5435"/>
                    </a:lnTo>
                    <a:lnTo>
                      <a:pt x="6521" y="5309"/>
                    </a:lnTo>
                    <a:lnTo>
                      <a:pt x="6379" y="5104"/>
                    </a:lnTo>
                    <a:lnTo>
                      <a:pt x="6222" y="4899"/>
                    </a:lnTo>
                    <a:lnTo>
                      <a:pt x="6049" y="4726"/>
                    </a:lnTo>
                    <a:lnTo>
                      <a:pt x="5860" y="4553"/>
                    </a:lnTo>
                    <a:lnTo>
                      <a:pt x="5655" y="4411"/>
                    </a:lnTo>
                    <a:lnTo>
                      <a:pt x="5434" y="4285"/>
                    </a:lnTo>
                    <a:lnTo>
                      <a:pt x="5198" y="4174"/>
                    </a:lnTo>
                    <a:lnTo>
                      <a:pt x="4962" y="4080"/>
                    </a:lnTo>
                    <a:lnTo>
                      <a:pt x="4001" y="3733"/>
                    </a:lnTo>
                    <a:lnTo>
                      <a:pt x="3434" y="3544"/>
                    </a:lnTo>
                    <a:lnTo>
                      <a:pt x="3198" y="3434"/>
                    </a:lnTo>
                    <a:lnTo>
                      <a:pt x="2993" y="3324"/>
                    </a:lnTo>
                    <a:lnTo>
                      <a:pt x="2914" y="3277"/>
                    </a:lnTo>
                    <a:lnTo>
                      <a:pt x="2835" y="3214"/>
                    </a:lnTo>
                    <a:lnTo>
                      <a:pt x="2772" y="3135"/>
                    </a:lnTo>
                    <a:lnTo>
                      <a:pt x="2725" y="3072"/>
                    </a:lnTo>
                    <a:lnTo>
                      <a:pt x="2678" y="2977"/>
                    </a:lnTo>
                    <a:lnTo>
                      <a:pt x="2646" y="2899"/>
                    </a:lnTo>
                    <a:lnTo>
                      <a:pt x="2631" y="2788"/>
                    </a:lnTo>
                    <a:lnTo>
                      <a:pt x="2631" y="2678"/>
                    </a:lnTo>
                    <a:lnTo>
                      <a:pt x="2631" y="2552"/>
                    </a:lnTo>
                    <a:lnTo>
                      <a:pt x="2662" y="2442"/>
                    </a:lnTo>
                    <a:lnTo>
                      <a:pt x="2694" y="2347"/>
                    </a:lnTo>
                    <a:lnTo>
                      <a:pt x="2741" y="2253"/>
                    </a:lnTo>
                    <a:lnTo>
                      <a:pt x="2804" y="2174"/>
                    </a:lnTo>
                    <a:lnTo>
                      <a:pt x="2883" y="2095"/>
                    </a:lnTo>
                    <a:lnTo>
                      <a:pt x="2962" y="2032"/>
                    </a:lnTo>
                    <a:lnTo>
                      <a:pt x="3040" y="1969"/>
                    </a:lnTo>
                    <a:lnTo>
                      <a:pt x="3135" y="1922"/>
                    </a:lnTo>
                    <a:lnTo>
                      <a:pt x="3229" y="1875"/>
                    </a:lnTo>
                    <a:lnTo>
                      <a:pt x="3340" y="1843"/>
                    </a:lnTo>
                    <a:lnTo>
                      <a:pt x="3450" y="1828"/>
                    </a:lnTo>
                    <a:lnTo>
                      <a:pt x="3670" y="1796"/>
                    </a:lnTo>
                    <a:lnTo>
                      <a:pt x="3875" y="1780"/>
                    </a:lnTo>
                    <a:lnTo>
                      <a:pt x="4096" y="1796"/>
                    </a:lnTo>
                    <a:lnTo>
                      <a:pt x="4300" y="1843"/>
                    </a:lnTo>
                    <a:lnTo>
                      <a:pt x="4521" y="1906"/>
                    </a:lnTo>
                    <a:lnTo>
                      <a:pt x="4741" y="2001"/>
                    </a:lnTo>
                    <a:lnTo>
                      <a:pt x="4962" y="2111"/>
                    </a:lnTo>
                    <a:lnTo>
                      <a:pt x="5151" y="2237"/>
                    </a:lnTo>
                    <a:lnTo>
                      <a:pt x="5324" y="2395"/>
                    </a:lnTo>
                    <a:lnTo>
                      <a:pt x="5482" y="2552"/>
                    </a:lnTo>
                    <a:lnTo>
                      <a:pt x="6852" y="1103"/>
                    </a:lnTo>
                    <a:lnTo>
                      <a:pt x="6710" y="977"/>
                    </a:lnTo>
                    <a:lnTo>
                      <a:pt x="6553" y="851"/>
                    </a:lnTo>
                    <a:lnTo>
                      <a:pt x="6379" y="725"/>
                    </a:lnTo>
                    <a:lnTo>
                      <a:pt x="6206" y="631"/>
                    </a:lnTo>
                    <a:lnTo>
                      <a:pt x="6033" y="520"/>
                    </a:lnTo>
                    <a:lnTo>
                      <a:pt x="5860" y="442"/>
                    </a:lnTo>
                    <a:lnTo>
                      <a:pt x="5671" y="347"/>
                    </a:lnTo>
                    <a:lnTo>
                      <a:pt x="5466" y="284"/>
                    </a:lnTo>
                    <a:lnTo>
                      <a:pt x="5072" y="158"/>
                    </a:lnTo>
                    <a:lnTo>
                      <a:pt x="4694" y="63"/>
                    </a:lnTo>
                    <a:lnTo>
                      <a:pt x="4300" y="16"/>
                    </a:lnTo>
                    <a:lnTo>
                      <a:pt x="39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7507215" y="1635704"/>
                <a:ext cx="155375" cy="205013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8979" extrusionOk="0">
                    <a:moveTo>
                      <a:pt x="3119" y="1748"/>
                    </a:moveTo>
                    <a:lnTo>
                      <a:pt x="3402" y="1764"/>
                    </a:lnTo>
                    <a:lnTo>
                      <a:pt x="3686" y="1796"/>
                    </a:lnTo>
                    <a:lnTo>
                      <a:pt x="3812" y="1811"/>
                    </a:lnTo>
                    <a:lnTo>
                      <a:pt x="3938" y="1843"/>
                    </a:lnTo>
                    <a:lnTo>
                      <a:pt x="4064" y="1890"/>
                    </a:lnTo>
                    <a:lnTo>
                      <a:pt x="4174" y="1937"/>
                    </a:lnTo>
                    <a:lnTo>
                      <a:pt x="4269" y="2000"/>
                    </a:lnTo>
                    <a:lnTo>
                      <a:pt x="4363" y="2079"/>
                    </a:lnTo>
                    <a:lnTo>
                      <a:pt x="4442" y="2158"/>
                    </a:lnTo>
                    <a:lnTo>
                      <a:pt x="4521" y="2268"/>
                    </a:lnTo>
                    <a:lnTo>
                      <a:pt x="4568" y="2363"/>
                    </a:lnTo>
                    <a:lnTo>
                      <a:pt x="4615" y="2489"/>
                    </a:lnTo>
                    <a:lnTo>
                      <a:pt x="4631" y="2630"/>
                    </a:lnTo>
                    <a:lnTo>
                      <a:pt x="4647" y="2788"/>
                    </a:lnTo>
                    <a:lnTo>
                      <a:pt x="4631" y="2930"/>
                    </a:lnTo>
                    <a:lnTo>
                      <a:pt x="4615" y="3071"/>
                    </a:lnTo>
                    <a:lnTo>
                      <a:pt x="4568" y="3197"/>
                    </a:lnTo>
                    <a:lnTo>
                      <a:pt x="4521" y="3308"/>
                    </a:lnTo>
                    <a:lnTo>
                      <a:pt x="4442" y="3402"/>
                    </a:lnTo>
                    <a:lnTo>
                      <a:pt x="4363" y="3497"/>
                    </a:lnTo>
                    <a:lnTo>
                      <a:pt x="4269" y="3575"/>
                    </a:lnTo>
                    <a:lnTo>
                      <a:pt x="4159" y="3638"/>
                    </a:lnTo>
                    <a:lnTo>
                      <a:pt x="4048" y="3701"/>
                    </a:lnTo>
                    <a:lnTo>
                      <a:pt x="3922" y="3749"/>
                    </a:lnTo>
                    <a:lnTo>
                      <a:pt x="3796" y="3796"/>
                    </a:lnTo>
                    <a:lnTo>
                      <a:pt x="3670" y="3827"/>
                    </a:lnTo>
                    <a:lnTo>
                      <a:pt x="3387" y="3859"/>
                    </a:lnTo>
                    <a:lnTo>
                      <a:pt x="3087" y="3875"/>
                    </a:lnTo>
                    <a:lnTo>
                      <a:pt x="2174" y="3875"/>
                    </a:lnTo>
                    <a:lnTo>
                      <a:pt x="2174" y="1748"/>
                    </a:lnTo>
                    <a:close/>
                    <a:moveTo>
                      <a:pt x="0" y="0"/>
                    </a:moveTo>
                    <a:lnTo>
                      <a:pt x="0" y="8978"/>
                    </a:lnTo>
                    <a:lnTo>
                      <a:pt x="2174" y="8978"/>
                    </a:lnTo>
                    <a:lnTo>
                      <a:pt x="2174" y="5592"/>
                    </a:lnTo>
                    <a:lnTo>
                      <a:pt x="3245" y="5592"/>
                    </a:lnTo>
                    <a:lnTo>
                      <a:pt x="3591" y="5576"/>
                    </a:lnTo>
                    <a:lnTo>
                      <a:pt x="3938" y="5560"/>
                    </a:lnTo>
                    <a:lnTo>
                      <a:pt x="4269" y="5513"/>
                    </a:lnTo>
                    <a:lnTo>
                      <a:pt x="4584" y="5434"/>
                    </a:lnTo>
                    <a:lnTo>
                      <a:pt x="4899" y="5355"/>
                    </a:lnTo>
                    <a:lnTo>
                      <a:pt x="5198" y="5245"/>
                    </a:lnTo>
                    <a:lnTo>
                      <a:pt x="5466" y="5119"/>
                    </a:lnTo>
                    <a:lnTo>
                      <a:pt x="5734" y="4962"/>
                    </a:lnTo>
                    <a:lnTo>
                      <a:pt x="5970" y="4788"/>
                    </a:lnTo>
                    <a:lnTo>
                      <a:pt x="6175" y="4584"/>
                    </a:lnTo>
                    <a:lnTo>
                      <a:pt x="6364" y="4347"/>
                    </a:lnTo>
                    <a:lnTo>
                      <a:pt x="6521" y="4095"/>
                    </a:lnTo>
                    <a:lnTo>
                      <a:pt x="6584" y="3953"/>
                    </a:lnTo>
                    <a:lnTo>
                      <a:pt x="6647" y="3812"/>
                    </a:lnTo>
                    <a:lnTo>
                      <a:pt x="6694" y="3654"/>
                    </a:lnTo>
                    <a:lnTo>
                      <a:pt x="6726" y="3497"/>
                    </a:lnTo>
                    <a:lnTo>
                      <a:pt x="6757" y="3323"/>
                    </a:lnTo>
                    <a:lnTo>
                      <a:pt x="6789" y="3150"/>
                    </a:lnTo>
                    <a:lnTo>
                      <a:pt x="6805" y="2961"/>
                    </a:lnTo>
                    <a:lnTo>
                      <a:pt x="6805" y="2772"/>
                    </a:lnTo>
                    <a:lnTo>
                      <a:pt x="6789" y="2394"/>
                    </a:lnTo>
                    <a:lnTo>
                      <a:pt x="6773" y="2221"/>
                    </a:lnTo>
                    <a:lnTo>
                      <a:pt x="6742" y="2063"/>
                    </a:lnTo>
                    <a:lnTo>
                      <a:pt x="6694" y="1906"/>
                    </a:lnTo>
                    <a:lnTo>
                      <a:pt x="6647" y="1748"/>
                    </a:lnTo>
                    <a:lnTo>
                      <a:pt x="6600" y="1607"/>
                    </a:lnTo>
                    <a:lnTo>
                      <a:pt x="6537" y="1465"/>
                    </a:lnTo>
                    <a:lnTo>
                      <a:pt x="6379" y="1213"/>
                    </a:lnTo>
                    <a:lnTo>
                      <a:pt x="6206" y="992"/>
                    </a:lnTo>
                    <a:lnTo>
                      <a:pt x="6017" y="788"/>
                    </a:lnTo>
                    <a:lnTo>
                      <a:pt x="5781" y="614"/>
                    </a:lnTo>
                    <a:lnTo>
                      <a:pt x="5545" y="473"/>
                    </a:lnTo>
                    <a:lnTo>
                      <a:pt x="5277" y="347"/>
                    </a:lnTo>
                    <a:lnTo>
                      <a:pt x="4978" y="236"/>
                    </a:lnTo>
                    <a:lnTo>
                      <a:pt x="4678" y="158"/>
                    </a:lnTo>
                    <a:lnTo>
                      <a:pt x="4348" y="95"/>
                    </a:lnTo>
                    <a:lnTo>
                      <a:pt x="4001" y="47"/>
                    </a:lnTo>
                    <a:lnTo>
                      <a:pt x="3655" y="16"/>
                    </a:lnTo>
                    <a:lnTo>
                      <a:pt x="32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692427" y="1635704"/>
                <a:ext cx="49638" cy="205013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8979" extrusionOk="0">
                    <a:moveTo>
                      <a:pt x="0" y="0"/>
                    </a:moveTo>
                    <a:lnTo>
                      <a:pt x="0" y="8978"/>
                    </a:lnTo>
                    <a:lnTo>
                      <a:pt x="2174" y="8978"/>
                    </a:lnTo>
                    <a:lnTo>
                      <a:pt x="21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764690" y="1635704"/>
                <a:ext cx="165102" cy="205013"/>
              </a:xfrm>
              <a:custGeom>
                <a:avLst/>
                <a:gdLst/>
                <a:ahLst/>
                <a:cxnLst/>
                <a:rect l="l" t="t" r="r" b="b"/>
                <a:pathLst>
                  <a:path w="7231" h="8979" extrusionOk="0">
                    <a:moveTo>
                      <a:pt x="1" y="0"/>
                    </a:moveTo>
                    <a:lnTo>
                      <a:pt x="1" y="1859"/>
                    </a:lnTo>
                    <a:lnTo>
                      <a:pt x="2537" y="1859"/>
                    </a:lnTo>
                    <a:lnTo>
                      <a:pt x="2537" y="8978"/>
                    </a:lnTo>
                    <a:lnTo>
                      <a:pt x="4695" y="8978"/>
                    </a:lnTo>
                    <a:lnTo>
                      <a:pt x="4695" y="1859"/>
                    </a:lnTo>
                    <a:lnTo>
                      <a:pt x="7231" y="1859"/>
                    </a:lnTo>
                    <a:lnTo>
                      <a:pt x="7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909992" y="1635704"/>
                <a:ext cx="219032" cy="205013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8979" extrusionOk="0">
                    <a:moveTo>
                      <a:pt x="4773" y="2394"/>
                    </a:moveTo>
                    <a:lnTo>
                      <a:pt x="5891" y="5481"/>
                    </a:lnTo>
                    <a:lnTo>
                      <a:pt x="3639" y="5481"/>
                    </a:lnTo>
                    <a:lnTo>
                      <a:pt x="4773" y="2394"/>
                    </a:lnTo>
                    <a:close/>
                    <a:moveTo>
                      <a:pt x="3765" y="0"/>
                    </a:moveTo>
                    <a:lnTo>
                      <a:pt x="0" y="8978"/>
                    </a:lnTo>
                    <a:lnTo>
                      <a:pt x="2347" y="8978"/>
                    </a:lnTo>
                    <a:lnTo>
                      <a:pt x="3009" y="7214"/>
                    </a:lnTo>
                    <a:lnTo>
                      <a:pt x="6474" y="7214"/>
                    </a:lnTo>
                    <a:lnTo>
                      <a:pt x="7183" y="8978"/>
                    </a:lnTo>
                    <a:lnTo>
                      <a:pt x="9593" y="8978"/>
                    </a:lnTo>
                    <a:lnTo>
                      <a:pt x="58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8145891" y="1635704"/>
                <a:ext cx="129141" cy="205013"/>
              </a:xfrm>
              <a:custGeom>
                <a:avLst/>
                <a:gdLst/>
                <a:ahLst/>
                <a:cxnLst/>
                <a:rect l="l" t="t" r="r" b="b"/>
                <a:pathLst>
                  <a:path w="5656" h="8979" extrusionOk="0">
                    <a:moveTo>
                      <a:pt x="1" y="0"/>
                    </a:moveTo>
                    <a:lnTo>
                      <a:pt x="1" y="8978"/>
                    </a:lnTo>
                    <a:lnTo>
                      <a:pt x="5655" y="8978"/>
                    </a:lnTo>
                    <a:lnTo>
                      <a:pt x="5655" y="7088"/>
                    </a:lnTo>
                    <a:lnTo>
                      <a:pt x="2174" y="7088"/>
                    </a:lnTo>
                    <a:lnTo>
                      <a:pt x="21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" name="Google Shape;117;p15"/>
              <p:cNvGrpSpPr/>
              <p:nvPr/>
            </p:nvGrpSpPr>
            <p:grpSpPr>
              <a:xfrm flipH="1">
                <a:off x="4056805" y="3827995"/>
                <a:ext cx="1680591" cy="910861"/>
                <a:chOff x="12204625" y="3864500"/>
                <a:chExt cx="2447700" cy="1326625"/>
              </a:xfrm>
            </p:grpSpPr>
            <p:sp>
              <p:nvSpPr>
                <p:cNvPr id="118" name="Google Shape;118;p15"/>
                <p:cNvSpPr/>
                <p:nvPr/>
              </p:nvSpPr>
              <p:spPr>
                <a:xfrm>
                  <a:off x="12840950" y="3864500"/>
                  <a:ext cx="155575" cy="30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3" h="12082" extrusionOk="0">
                      <a:moveTo>
                        <a:pt x="1182" y="0"/>
                      </a:moveTo>
                      <a:lnTo>
                        <a:pt x="1056" y="32"/>
                      </a:lnTo>
                      <a:lnTo>
                        <a:pt x="930" y="63"/>
                      </a:lnTo>
                      <a:lnTo>
                        <a:pt x="804" y="110"/>
                      </a:lnTo>
                      <a:lnTo>
                        <a:pt x="694" y="158"/>
                      </a:lnTo>
                      <a:lnTo>
                        <a:pt x="584" y="221"/>
                      </a:lnTo>
                      <a:lnTo>
                        <a:pt x="489" y="299"/>
                      </a:lnTo>
                      <a:lnTo>
                        <a:pt x="395" y="394"/>
                      </a:lnTo>
                      <a:lnTo>
                        <a:pt x="300" y="488"/>
                      </a:lnTo>
                      <a:lnTo>
                        <a:pt x="221" y="583"/>
                      </a:lnTo>
                      <a:lnTo>
                        <a:pt x="158" y="693"/>
                      </a:lnTo>
                      <a:lnTo>
                        <a:pt x="111" y="804"/>
                      </a:lnTo>
                      <a:lnTo>
                        <a:pt x="64" y="930"/>
                      </a:lnTo>
                      <a:lnTo>
                        <a:pt x="32" y="1056"/>
                      </a:lnTo>
                      <a:lnTo>
                        <a:pt x="17" y="1182"/>
                      </a:lnTo>
                      <a:lnTo>
                        <a:pt x="1" y="1323"/>
                      </a:lnTo>
                      <a:lnTo>
                        <a:pt x="1" y="10758"/>
                      </a:lnTo>
                      <a:lnTo>
                        <a:pt x="17" y="10900"/>
                      </a:lnTo>
                      <a:lnTo>
                        <a:pt x="32" y="11026"/>
                      </a:lnTo>
                      <a:lnTo>
                        <a:pt x="64" y="11152"/>
                      </a:lnTo>
                      <a:lnTo>
                        <a:pt x="111" y="11278"/>
                      </a:lnTo>
                      <a:lnTo>
                        <a:pt x="158" y="11388"/>
                      </a:lnTo>
                      <a:lnTo>
                        <a:pt x="221" y="11498"/>
                      </a:lnTo>
                      <a:lnTo>
                        <a:pt x="300" y="11609"/>
                      </a:lnTo>
                      <a:lnTo>
                        <a:pt x="395" y="11703"/>
                      </a:lnTo>
                      <a:lnTo>
                        <a:pt x="489" y="11782"/>
                      </a:lnTo>
                      <a:lnTo>
                        <a:pt x="584" y="11861"/>
                      </a:lnTo>
                      <a:lnTo>
                        <a:pt x="694" y="11924"/>
                      </a:lnTo>
                      <a:lnTo>
                        <a:pt x="804" y="11987"/>
                      </a:lnTo>
                      <a:lnTo>
                        <a:pt x="930" y="12018"/>
                      </a:lnTo>
                      <a:lnTo>
                        <a:pt x="1056" y="12050"/>
                      </a:lnTo>
                      <a:lnTo>
                        <a:pt x="1182" y="12081"/>
                      </a:lnTo>
                      <a:lnTo>
                        <a:pt x="5041" y="12081"/>
                      </a:lnTo>
                      <a:lnTo>
                        <a:pt x="5167" y="12050"/>
                      </a:lnTo>
                      <a:lnTo>
                        <a:pt x="5309" y="12018"/>
                      </a:lnTo>
                      <a:lnTo>
                        <a:pt x="5419" y="11987"/>
                      </a:lnTo>
                      <a:lnTo>
                        <a:pt x="5545" y="11924"/>
                      </a:lnTo>
                      <a:lnTo>
                        <a:pt x="5640" y="11861"/>
                      </a:lnTo>
                      <a:lnTo>
                        <a:pt x="5750" y="11782"/>
                      </a:lnTo>
                      <a:lnTo>
                        <a:pt x="5845" y="11703"/>
                      </a:lnTo>
                      <a:lnTo>
                        <a:pt x="5923" y="11609"/>
                      </a:lnTo>
                      <a:lnTo>
                        <a:pt x="6002" y="11498"/>
                      </a:lnTo>
                      <a:lnTo>
                        <a:pt x="6065" y="11388"/>
                      </a:lnTo>
                      <a:lnTo>
                        <a:pt x="6128" y="11278"/>
                      </a:lnTo>
                      <a:lnTo>
                        <a:pt x="6175" y="11152"/>
                      </a:lnTo>
                      <a:lnTo>
                        <a:pt x="6207" y="11026"/>
                      </a:lnTo>
                      <a:lnTo>
                        <a:pt x="6223" y="10900"/>
                      </a:lnTo>
                      <a:lnTo>
                        <a:pt x="6223" y="10758"/>
                      </a:lnTo>
                      <a:lnTo>
                        <a:pt x="6223" y="1323"/>
                      </a:lnTo>
                      <a:lnTo>
                        <a:pt x="6223" y="1182"/>
                      </a:lnTo>
                      <a:lnTo>
                        <a:pt x="6207" y="1056"/>
                      </a:lnTo>
                      <a:lnTo>
                        <a:pt x="6175" y="930"/>
                      </a:lnTo>
                      <a:lnTo>
                        <a:pt x="6128" y="804"/>
                      </a:lnTo>
                      <a:lnTo>
                        <a:pt x="6065" y="693"/>
                      </a:lnTo>
                      <a:lnTo>
                        <a:pt x="6002" y="583"/>
                      </a:lnTo>
                      <a:lnTo>
                        <a:pt x="5923" y="488"/>
                      </a:lnTo>
                      <a:lnTo>
                        <a:pt x="5845" y="394"/>
                      </a:lnTo>
                      <a:lnTo>
                        <a:pt x="5750" y="299"/>
                      </a:lnTo>
                      <a:lnTo>
                        <a:pt x="5640" y="221"/>
                      </a:lnTo>
                      <a:lnTo>
                        <a:pt x="5545" y="158"/>
                      </a:lnTo>
                      <a:lnTo>
                        <a:pt x="5419" y="110"/>
                      </a:lnTo>
                      <a:lnTo>
                        <a:pt x="5309" y="63"/>
                      </a:lnTo>
                      <a:lnTo>
                        <a:pt x="5167" y="32"/>
                      </a:lnTo>
                      <a:lnTo>
                        <a:pt x="50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12817325" y="4015700"/>
                  <a:ext cx="203225" cy="1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9" h="4711" extrusionOk="0">
                      <a:moveTo>
                        <a:pt x="1" y="1"/>
                      </a:moveTo>
                      <a:lnTo>
                        <a:pt x="1" y="4710"/>
                      </a:lnTo>
                      <a:lnTo>
                        <a:pt x="8128" y="4710"/>
                      </a:lnTo>
                      <a:lnTo>
                        <a:pt x="8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12281800" y="4093275"/>
                  <a:ext cx="824200" cy="84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68" h="33645" extrusionOk="0">
                      <a:moveTo>
                        <a:pt x="18508" y="0"/>
                      </a:moveTo>
                      <a:lnTo>
                        <a:pt x="10176" y="14397"/>
                      </a:lnTo>
                      <a:lnTo>
                        <a:pt x="1" y="19484"/>
                      </a:lnTo>
                      <a:lnTo>
                        <a:pt x="1" y="33644"/>
                      </a:lnTo>
                      <a:lnTo>
                        <a:pt x="32967" y="33644"/>
                      </a:lnTo>
                      <a:lnTo>
                        <a:pt x="3296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13105975" y="3882600"/>
                  <a:ext cx="1479825" cy="10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3" h="42072" extrusionOk="0">
                      <a:moveTo>
                        <a:pt x="1323" y="1"/>
                      </a:moveTo>
                      <a:lnTo>
                        <a:pt x="1197" y="17"/>
                      </a:lnTo>
                      <a:lnTo>
                        <a:pt x="1056" y="32"/>
                      </a:lnTo>
                      <a:lnTo>
                        <a:pt x="930" y="64"/>
                      </a:lnTo>
                      <a:lnTo>
                        <a:pt x="819" y="111"/>
                      </a:lnTo>
                      <a:lnTo>
                        <a:pt x="693" y="174"/>
                      </a:lnTo>
                      <a:lnTo>
                        <a:pt x="583" y="237"/>
                      </a:lnTo>
                      <a:lnTo>
                        <a:pt x="489" y="316"/>
                      </a:lnTo>
                      <a:lnTo>
                        <a:pt x="394" y="395"/>
                      </a:lnTo>
                      <a:lnTo>
                        <a:pt x="300" y="489"/>
                      </a:lnTo>
                      <a:lnTo>
                        <a:pt x="237" y="584"/>
                      </a:lnTo>
                      <a:lnTo>
                        <a:pt x="158" y="694"/>
                      </a:lnTo>
                      <a:lnTo>
                        <a:pt x="111" y="820"/>
                      </a:lnTo>
                      <a:lnTo>
                        <a:pt x="63" y="930"/>
                      </a:lnTo>
                      <a:lnTo>
                        <a:pt x="32" y="1072"/>
                      </a:lnTo>
                      <a:lnTo>
                        <a:pt x="16" y="1198"/>
                      </a:lnTo>
                      <a:lnTo>
                        <a:pt x="0" y="1324"/>
                      </a:lnTo>
                      <a:lnTo>
                        <a:pt x="0" y="40748"/>
                      </a:lnTo>
                      <a:lnTo>
                        <a:pt x="16" y="40890"/>
                      </a:lnTo>
                      <a:lnTo>
                        <a:pt x="32" y="41016"/>
                      </a:lnTo>
                      <a:lnTo>
                        <a:pt x="63" y="41142"/>
                      </a:lnTo>
                      <a:lnTo>
                        <a:pt x="111" y="41268"/>
                      </a:lnTo>
                      <a:lnTo>
                        <a:pt x="158" y="41378"/>
                      </a:lnTo>
                      <a:lnTo>
                        <a:pt x="237" y="41489"/>
                      </a:lnTo>
                      <a:lnTo>
                        <a:pt x="300" y="41599"/>
                      </a:lnTo>
                      <a:lnTo>
                        <a:pt x="394" y="41693"/>
                      </a:lnTo>
                      <a:lnTo>
                        <a:pt x="489" y="41772"/>
                      </a:lnTo>
                      <a:lnTo>
                        <a:pt x="583" y="41851"/>
                      </a:lnTo>
                      <a:lnTo>
                        <a:pt x="693" y="41914"/>
                      </a:lnTo>
                      <a:lnTo>
                        <a:pt x="819" y="41977"/>
                      </a:lnTo>
                      <a:lnTo>
                        <a:pt x="930" y="42008"/>
                      </a:lnTo>
                      <a:lnTo>
                        <a:pt x="1056" y="42056"/>
                      </a:lnTo>
                      <a:lnTo>
                        <a:pt x="1197" y="42071"/>
                      </a:lnTo>
                      <a:lnTo>
                        <a:pt x="58011" y="42071"/>
                      </a:lnTo>
                      <a:lnTo>
                        <a:pt x="58137" y="42056"/>
                      </a:lnTo>
                      <a:lnTo>
                        <a:pt x="58263" y="42008"/>
                      </a:lnTo>
                      <a:lnTo>
                        <a:pt x="58389" y="41977"/>
                      </a:lnTo>
                      <a:lnTo>
                        <a:pt x="58499" y="41914"/>
                      </a:lnTo>
                      <a:lnTo>
                        <a:pt x="58609" y="41851"/>
                      </a:lnTo>
                      <a:lnTo>
                        <a:pt x="58704" y="41772"/>
                      </a:lnTo>
                      <a:lnTo>
                        <a:pt x="58798" y="41693"/>
                      </a:lnTo>
                      <a:lnTo>
                        <a:pt x="58893" y="41599"/>
                      </a:lnTo>
                      <a:lnTo>
                        <a:pt x="58972" y="41489"/>
                      </a:lnTo>
                      <a:lnTo>
                        <a:pt x="59035" y="41378"/>
                      </a:lnTo>
                      <a:lnTo>
                        <a:pt x="59082" y="41268"/>
                      </a:lnTo>
                      <a:lnTo>
                        <a:pt x="59129" y="41142"/>
                      </a:lnTo>
                      <a:lnTo>
                        <a:pt x="59161" y="41016"/>
                      </a:lnTo>
                      <a:lnTo>
                        <a:pt x="59176" y="40890"/>
                      </a:lnTo>
                      <a:lnTo>
                        <a:pt x="59192" y="40748"/>
                      </a:lnTo>
                      <a:lnTo>
                        <a:pt x="59192" y="1324"/>
                      </a:lnTo>
                      <a:lnTo>
                        <a:pt x="59176" y="1198"/>
                      </a:lnTo>
                      <a:lnTo>
                        <a:pt x="59161" y="1072"/>
                      </a:lnTo>
                      <a:lnTo>
                        <a:pt x="59129" y="930"/>
                      </a:lnTo>
                      <a:lnTo>
                        <a:pt x="59082" y="820"/>
                      </a:lnTo>
                      <a:lnTo>
                        <a:pt x="59035" y="694"/>
                      </a:lnTo>
                      <a:lnTo>
                        <a:pt x="58972" y="584"/>
                      </a:lnTo>
                      <a:lnTo>
                        <a:pt x="58893" y="489"/>
                      </a:lnTo>
                      <a:lnTo>
                        <a:pt x="58798" y="395"/>
                      </a:lnTo>
                      <a:lnTo>
                        <a:pt x="58704" y="316"/>
                      </a:lnTo>
                      <a:lnTo>
                        <a:pt x="58609" y="237"/>
                      </a:lnTo>
                      <a:lnTo>
                        <a:pt x="58499" y="174"/>
                      </a:lnTo>
                      <a:lnTo>
                        <a:pt x="58389" y="111"/>
                      </a:lnTo>
                      <a:lnTo>
                        <a:pt x="58263" y="64"/>
                      </a:lnTo>
                      <a:lnTo>
                        <a:pt x="58137" y="32"/>
                      </a:lnTo>
                      <a:lnTo>
                        <a:pt x="58011" y="17"/>
                      </a:lnTo>
                      <a:lnTo>
                        <a:pt x="578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12204625" y="4860750"/>
                  <a:ext cx="287875" cy="1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5" h="5450" extrusionOk="0">
                      <a:moveTo>
                        <a:pt x="1182" y="0"/>
                      </a:moveTo>
                      <a:lnTo>
                        <a:pt x="1040" y="32"/>
                      </a:lnTo>
                      <a:lnTo>
                        <a:pt x="914" y="63"/>
                      </a:lnTo>
                      <a:lnTo>
                        <a:pt x="804" y="95"/>
                      </a:lnTo>
                      <a:lnTo>
                        <a:pt x="678" y="158"/>
                      </a:lnTo>
                      <a:lnTo>
                        <a:pt x="568" y="221"/>
                      </a:lnTo>
                      <a:lnTo>
                        <a:pt x="473" y="299"/>
                      </a:lnTo>
                      <a:lnTo>
                        <a:pt x="379" y="378"/>
                      </a:lnTo>
                      <a:lnTo>
                        <a:pt x="300" y="473"/>
                      </a:lnTo>
                      <a:lnTo>
                        <a:pt x="221" y="583"/>
                      </a:lnTo>
                      <a:lnTo>
                        <a:pt x="158" y="693"/>
                      </a:lnTo>
                      <a:lnTo>
                        <a:pt x="95" y="803"/>
                      </a:lnTo>
                      <a:lnTo>
                        <a:pt x="48" y="929"/>
                      </a:lnTo>
                      <a:lnTo>
                        <a:pt x="16" y="1055"/>
                      </a:lnTo>
                      <a:lnTo>
                        <a:pt x="0" y="1181"/>
                      </a:lnTo>
                      <a:lnTo>
                        <a:pt x="0" y="1323"/>
                      </a:lnTo>
                      <a:lnTo>
                        <a:pt x="0" y="4142"/>
                      </a:lnTo>
                      <a:lnTo>
                        <a:pt x="0" y="4268"/>
                      </a:lnTo>
                      <a:lnTo>
                        <a:pt x="16" y="4410"/>
                      </a:lnTo>
                      <a:lnTo>
                        <a:pt x="48" y="4536"/>
                      </a:lnTo>
                      <a:lnTo>
                        <a:pt x="95" y="4647"/>
                      </a:lnTo>
                      <a:lnTo>
                        <a:pt x="158" y="4773"/>
                      </a:lnTo>
                      <a:lnTo>
                        <a:pt x="221" y="4867"/>
                      </a:lnTo>
                      <a:lnTo>
                        <a:pt x="300" y="4977"/>
                      </a:lnTo>
                      <a:lnTo>
                        <a:pt x="379" y="5072"/>
                      </a:lnTo>
                      <a:lnTo>
                        <a:pt x="473" y="5151"/>
                      </a:lnTo>
                      <a:lnTo>
                        <a:pt x="568" y="5229"/>
                      </a:lnTo>
                      <a:lnTo>
                        <a:pt x="678" y="5292"/>
                      </a:lnTo>
                      <a:lnTo>
                        <a:pt x="804" y="5355"/>
                      </a:lnTo>
                      <a:lnTo>
                        <a:pt x="914" y="5403"/>
                      </a:lnTo>
                      <a:lnTo>
                        <a:pt x="1040" y="5434"/>
                      </a:lnTo>
                      <a:lnTo>
                        <a:pt x="1182" y="5450"/>
                      </a:lnTo>
                      <a:lnTo>
                        <a:pt x="10317" y="5450"/>
                      </a:lnTo>
                      <a:lnTo>
                        <a:pt x="10459" y="5434"/>
                      </a:lnTo>
                      <a:lnTo>
                        <a:pt x="10585" y="5403"/>
                      </a:lnTo>
                      <a:lnTo>
                        <a:pt x="10695" y="5355"/>
                      </a:lnTo>
                      <a:lnTo>
                        <a:pt x="10821" y="5292"/>
                      </a:lnTo>
                      <a:lnTo>
                        <a:pt x="10932" y="5229"/>
                      </a:lnTo>
                      <a:lnTo>
                        <a:pt x="11026" y="5151"/>
                      </a:lnTo>
                      <a:lnTo>
                        <a:pt x="11121" y="5072"/>
                      </a:lnTo>
                      <a:lnTo>
                        <a:pt x="11215" y="4977"/>
                      </a:lnTo>
                      <a:lnTo>
                        <a:pt x="11278" y="4867"/>
                      </a:lnTo>
                      <a:lnTo>
                        <a:pt x="11357" y="4773"/>
                      </a:lnTo>
                      <a:lnTo>
                        <a:pt x="11404" y="4647"/>
                      </a:lnTo>
                      <a:lnTo>
                        <a:pt x="11451" y="4536"/>
                      </a:lnTo>
                      <a:lnTo>
                        <a:pt x="11483" y="4410"/>
                      </a:lnTo>
                      <a:lnTo>
                        <a:pt x="11499" y="4268"/>
                      </a:lnTo>
                      <a:lnTo>
                        <a:pt x="11514" y="4142"/>
                      </a:lnTo>
                      <a:lnTo>
                        <a:pt x="11514" y="1323"/>
                      </a:lnTo>
                      <a:lnTo>
                        <a:pt x="11499" y="1181"/>
                      </a:lnTo>
                      <a:lnTo>
                        <a:pt x="11483" y="1055"/>
                      </a:lnTo>
                      <a:lnTo>
                        <a:pt x="11451" y="929"/>
                      </a:lnTo>
                      <a:lnTo>
                        <a:pt x="11404" y="803"/>
                      </a:lnTo>
                      <a:lnTo>
                        <a:pt x="11357" y="693"/>
                      </a:lnTo>
                      <a:lnTo>
                        <a:pt x="11278" y="583"/>
                      </a:lnTo>
                      <a:lnTo>
                        <a:pt x="11215" y="473"/>
                      </a:lnTo>
                      <a:lnTo>
                        <a:pt x="11121" y="378"/>
                      </a:lnTo>
                      <a:lnTo>
                        <a:pt x="11026" y="299"/>
                      </a:lnTo>
                      <a:lnTo>
                        <a:pt x="10932" y="221"/>
                      </a:lnTo>
                      <a:lnTo>
                        <a:pt x="10821" y="158"/>
                      </a:lnTo>
                      <a:lnTo>
                        <a:pt x="10695" y="95"/>
                      </a:lnTo>
                      <a:lnTo>
                        <a:pt x="10585" y="63"/>
                      </a:lnTo>
                      <a:lnTo>
                        <a:pt x="10459" y="32"/>
                      </a:lnTo>
                      <a:lnTo>
                        <a:pt x="103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14249875" y="4860750"/>
                  <a:ext cx="402450" cy="1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8" h="5450" extrusionOk="0">
                      <a:moveTo>
                        <a:pt x="1198" y="0"/>
                      </a:moveTo>
                      <a:lnTo>
                        <a:pt x="1056" y="32"/>
                      </a:lnTo>
                      <a:lnTo>
                        <a:pt x="930" y="63"/>
                      </a:lnTo>
                      <a:lnTo>
                        <a:pt x="804" y="95"/>
                      </a:lnTo>
                      <a:lnTo>
                        <a:pt x="694" y="158"/>
                      </a:lnTo>
                      <a:lnTo>
                        <a:pt x="583" y="221"/>
                      </a:lnTo>
                      <a:lnTo>
                        <a:pt x="489" y="299"/>
                      </a:lnTo>
                      <a:lnTo>
                        <a:pt x="394" y="378"/>
                      </a:lnTo>
                      <a:lnTo>
                        <a:pt x="300" y="473"/>
                      </a:lnTo>
                      <a:lnTo>
                        <a:pt x="237" y="583"/>
                      </a:lnTo>
                      <a:lnTo>
                        <a:pt x="158" y="693"/>
                      </a:lnTo>
                      <a:lnTo>
                        <a:pt x="111" y="803"/>
                      </a:lnTo>
                      <a:lnTo>
                        <a:pt x="64" y="929"/>
                      </a:lnTo>
                      <a:lnTo>
                        <a:pt x="32" y="1055"/>
                      </a:lnTo>
                      <a:lnTo>
                        <a:pt x="16" y="1181"/>
                      </a:lnTo>
                      <a:lnTo>
                        <a:pt x="1" y="1323"/>
                      </a:lnTo>
                      <a:lnTo>
                        <a:pt x="1" y="4142"/>
                      </a:lnTo>
                      <a:lnTo>
                        <a:pt x="16" y="4268"/>
                      </a:lnTo>
                      <a:lnTo>
                        <a:pt x="32" y="4410"/>
                      </a:lnTo>
                      <a:lnTo>
                        <a:pt x="64" y="4536"/>
                      </a:lnTo>
                      <a:lnTo>
                        <a:pt x="111" y="4647"/>
                      </a:lnTo>
                      <a:lnTo>
                        <a:pt x="158" y="4773"/>
                      </a:lnTo>
                      <a:lnTo>
                        <a:pt x="237" y="4867"/>
                      </a:lnTo>
                      <a:lnTo>
                        <a:pt x="300" y="4977"/>
                      </a:lnTo>
                      <a:lnTo>
                        <a:pt x="394" y="5072"/>
                      </a:lnTo>
                      <a:lnTo>
                        <a:pt x="489" y="5151"/>
                      </a:lnTo>
                      <a:lnTo>
                        <a:pt x="583" y="5229"/>
                      </a:lnTo>
                      <a:lnTo>
                        <a:pt x="694" y="5292"/>
                      </a:lnTo>
                      <a:lnTo>
                        <a:pt x="804" y="5355"/>
                      </a:lnTo>
                      <a:lnTo>
                        <a:pt x="930" y="5403"/>
                      </a:lnTo>
                      <a:lnTo>
                        <a:pt x="1056" y="5434"/>
                      </a:lnTo>
                      <a:lnTo>
                        <a:pt x="1198" y="5450"/>
                      </a:lnTo>
                      <a:lnTo>
                        <a:pt x="14901" y="5450"/>
                      </a:lnTo>
                      <a:lnTo>
                        <a:pt x="15043" y="5434"/>
                      </a:lnTo>
                      <a:lnTo>
                        <a:pt x="15169" y="5403"/>
                      </a:lnTo>
                      <a:lnTo>
                        <a:pt x="15279" y="5355"/>
                      </a:lnTo>
                      <a:lnTo>
                        <a:pt x="15405" y="5292"/>
                      </a:lnTo>
                      <a:lnTo>
                        <a:pt x="15515" y="5229"/>
                      </a:lnTo>
                      <a:lnTo>
                        <a:pt x="15610" y="5151"/>
                      </a:lnTo>
                      <a:lnTo>
                        <a:pt x="15704" y="5072"/>
                      </a:lnTo>
                      <a:lnTo>
                        <a:pt x="15783" y="4977"/>
                      </a:lnTo>
                      <a:lnTo>
                        <a:pt x="15862" y="4867"/>
                      </a:lnTo>
                      <a:lnTo>
                        <a:pt x="15925" y="4773"/>
                      </a:lnTo>
                      <a:lnTo>
                        <a:pt x="15988" y="4647"/>
                      </a:lnTo>
                      <a:lnTo>
                        <a:pt x="16035" y="4536"/>
                      </a:lnTo>
                      <a:lnTo>
                        <a:pt x="16067" y="4410"/>
                      </a:lnTo>
                      <a:lnTo>
                        <a:pt x="16082" y="4268"/>
                      </a:lnTo>
                      <a:lnTo>
                        <a:pt x="16098" y="4142"/>
                      </a:lnTo>
                      <a:lnTo>
                        <a:pt x="16098" y="1323"/>
                      </a:lnTo>
                      <a:lnTo>
                        <a:pt x="16082" y="1181"/>
                      </a:lnTo>
                      <a:lnTo>
                        <a:pt x="16067" y="1055"/>
                      </a:lnTo>
                      <a:lnTo>
                        <a:pt x="16035" y="929"/>
                      </a:lnTo>
                      <a:lnTo>
                        <a:pt x="15988" y="803"/>
                      </a:lnTo>
                      <a:lnTo>
                        <a:pt x="15925" y="693"/>
                      </a:lnTo>
                      <a:lnTo>
                        <a:pt x="15862" y="583"/>
                      </a:lnTo>
                      <a:lnTo>
                        <a:pt x="15783" y="473"/>
                      </a:lnTo>
                      <a:lnTo>
                        <a:pt x="15704" y="378"/>
                      </a:lnTo>
                      <a:lnTo>
                        <a:pt x="15610" y="299"/>
                      </a:lnTo>
                      <a:lnTo>
                        <a:pt x="15515" y="221"/>
                      </a:lnTo>
                      <a:lnTo>
                        <a:pt x="15405" y="158"/>
                      </a:lnTo>
                      <a:lnTo>
                        <a:pt x="15279" y="95"/>
                      </a:lnTo>
                      <a:lnTo>
                        <a:pt x="15169" y="63"/>
                      </a:lnTo>
                      <a:lnTo>
                        <a:pt x="15043" y="32"/>
                      </a:lnTo>
                      <a:lnTo>
                        <a:pt x="1490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12534200" y="4690225"/>
                  <a:ext cx="501300" cy="5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2" h="20036" extrusionOk="0">
                      <a:moveTo>
                        <a:pt x="10019" y="1"/>
                      </a:moveTo>
                      <a:lnTo>
                        <a:pt x="9515" y="17"/>
                      </a:lnTo>
                      <a:lnTo>
                        <a:pt x="8995" y="48"/>
                      </a:lnTo>
                      <a:lnTo>
                        <a:pt x="8491" y="111"/>
                      </a:lnTo>
                      <a:lnTo>
                        <a:pt x="8002" y="206"/>
                      </a:lnTo>
                      <a:lnTo>
                        <a:pt x="7514" y="316"/>
                      </a:lnTo>
                      <a:lnTo>
                        <a:pt x="7042" y="442"/>
                      </a:lnTo>
                      <a:lnTo>
                        <a:pt x="6585" y="599"/>
                      </a:lnTo>
                      <a:lnTo>
                        <a:pt x="6128" y="788"/>
                      </a:lnTo>
                      <a:lnTo>
                        <a:pt x="5671" y="993"/>
                      </a:lnTo>
                      <a:lnTo>
                        <a:pt x="5246" y="1214"/>
                      </a:lnTo>
                      <a:lnTo>
                        <a:pt x="4821" y="1450"/>
                      </a:lnTo>
                      <a:lnTo>
                        <a:pt x="4427" y="1718"/>
                      </a:lnTo>
                      <a:lnTo>
                        <a:pt x="4033" y="1985"/>
                      </a:lnTo>
                      <a:lnTo>
                        <a:pt x="3655" y="2285"/>
                      </a:lnTo>
                      <a:lnTo>
                        <a:pt x="3293" y="2600"/>
                      </a:lnTo>
                      <a:lnTo>
                        <a:pt x="2931" y="2931"/>
                      </a:lnTo>
                      <a:lnTo>
                        <a:pt x="2600" y="3277"/>
                      </a:lnTo>
                      <a:lnTo>
                        <a:pt x="2285" y="3639"/>
                      </a:lnTo>
                      <a:lnTo>
                        <a:pt x="2001" y="4017"/>
                      </a:lnTo>
                      <a:lnTo>
                        <a:pt x="1718" y="4411"/>
                      </a:lnTo>
                      <a:lnTo>
                        <a:pt x="1450" y="4821"/>
                      </a:lnTo>
                      <a:lnTo>
                        <a:pt x="1214" y="5246"/>
                      </a:lnTo>
                      <a:lnTo>
                        <a:pt x="993" y="5671"/>
                      </a:lnTo>
                      <a:lnTo>
                        <a:pt x="789" y="6112"/>
                      </a:lnTo>
                      <a:lnTo>
                        <a:pt x="615" y="6569"/>
                      </a:lnTo>
                      <a:lnTo>
                        <a:pt x="458" y="7042"/>
                      </a:lnTo>
                      <a:lnTo>
                        <a:pt x="316" y="7514"/>
                      </a:lnTo>
                      <a:lnTo>
                        <a:pt x="206" y="8002"/>
                      </a:lnTo>
                      <a:lnTo>
                        <a:pt x="111" y="8491"/>
                      </a:lnTo>
                      <a:lnTo>
                        <a:pt x="48" y="8995"/>
                      </a:lnTo>
                      <a:lnTo>
                        <a:pt x="17" y="9499"/>
                      </a:lnTo>
                      <a:lnTo>
                        <a:pt x="1" y="10018"/>
                      </a:lnTo>
                      <a:lnTo>
                        <a:pt x="17" y="10538"/>
                      </a:lnTo>
                      <a:lnTo>
                        <a:pt x="48" y="11042"/>
                      </a:lnTo>
                      <a:lnTo>
                        <a:pt x="111" y="11546"/>
                      </a:lnTo>
                      <a:lnTo>
                        <a:pt x="206" y="12035"/>
                      </a:lnTo>
                      <a:lnTo>
                        <a:pt x="316" y="12523"/>
                      </a:lnTo>
                      <a:lnTo>
                        <a:pt x="458" y="12995"/>
                      </a:lnTo>
                      <a:lnTo>
                        <a:pt x="615" y="13468"/>
                      </a:lnTo>
                      <a:lnTo>
                        <a:pt x="789" y="13925"/>
                      </a:lnTo>
                      <a:lnTo>
                        <a:pt x="993" y="14366"/>
                      </a:lnTo>
                      <a:lnTo>
                        <a:pt x="1214" y="14791"/>
                      </a:lnTo>
                      <a:lnTo>
                        <a:pt x="1450" y="15216"/>
                      </a:lnTo>
                      <a:lnTo>
                        <a:pt x="1718" y="15626"/>
                      </a:lnTo>
                      <a:lnTo>
                        <a:pt x="2001" y="16020"/>
                      </a:lnTo>
                      <a:lnTo>
                        <a:pt x="2285" y="16398"/>
                      </a:lnTo>
                      <a:lnTo>
                        <a:pt x="2600" y="16760"/>
                      </a:lnTo>
                      <a:lnTo>
                        <a:pt x="2931" y="17106"/>
                      </a:lnTo>
                      <a:lnTo>
                        <a:pt x="3293" y="17437"/>
                      </a:lnTo>
                      <a:lnTo>
                        <a:pt x="3655" y="17752"/>
                      </a:lnTo>
                      <a:lnTo>
                        <a:pt x="4033" y="18051"/>
                      </a:lnTo>
                      <a:lnTo>
                        <a:pt x="4427" y="18335"/>
                      </a:lnTo>
                      <a:lnTo>
                        <a:pt x="4821" y="18587"/>
                      </a:lnTo>
                      <a:lnTo>
                        <a:pt x="5246" y="18823"/>
                      </a:lnTo>
                      <a:lnTo>
                        <a:pt x="5671" y="19044"/>
                      </a:lnTo>
                      <a:lnTo>
                        <a:pt x="6128" y="19248"/>
                      </a:lnTo>
                      <a:lnTo>
                        <a:pt x="6585" y="19437"/>
                      </a:lnTo>
                      <a:lnTo>
                        <a:pt x="7042" y="19595"/>
                      </a:lnTo>
                      <a:lnTo>
                        <a:pt x="7514" y="19721"/>
                      </a:lnTo>
                      <a:lnTo>
                        <a:pt x="8002" y="19831"/>
                      </a:lnTo>
                      <a:lnTo>
                        <a:pt x="8491" y="19926"/>
                      </a:lnTo>
                      <a:lnTo>
                        <a:pt x="8995" y="19989"/>
                      </a:lnTo>
                      <a:lnTo>
                        <a:pt x="9515" y="20020"/>
                      </a:lnTo>
                      <a:lnTo>
                        <a:pt x="10019" y="20036"/>
                      </a:lnTo>
                      <a:lnTo>
                        <a:pt x="10538" y="20020"/>
                      </a:lnTo>
                      <a:lnTo>
                        <a:pt x="11042" y="19989"/>
                      </a:lnTo>
                      <a:lnTo>
                        <a:pt x="11546" y="19926"/>
                      </a:lnTo>
                      <a:lnTo>
                        <a:pt x="12035" y="19831"/>
                      </a:lnTo>
                      <a:lnTo>
                        <a:pt x="12523" y="19721"/>
                      </a:lnTo>
                      <a:lnTo>
                        <a:pt x="12995" y="19595"/>
                      </a:lnTo>
                      <a:lnTo>
                        <a:pt x="13468" y="19437"/>
                      </a:lnTo>
                      <a:lnTo>
                        <a:pt x="13925" y="19248"/>
                      </a:lnTo>
                      <a:lnTo>
                        <a:pt x="14366" y="19044"/>
                      </a:lnTo>
                      <a:lnTo>
                        <a:pt x="14807" y="18823"/>
                      </a:lnTo>
                      <a:lnTo>
                        <a:pt x="15216" y="18587"/>
                      </a:lnTo>
                      <a:lnTo>
                        <a:pt x="15626" y="18335"/>
                      </a:lnTo>
                      <a:lnTo>
                        <a:pt x="16020" y="18051"/>
                      </a:lnTo>
                      <a:lnTo>
                        <a:pt x="16398" y="17752"/>
                      </a:lnTo>
                      <a:lnTo>
                        <a:pt x="16760" y="17437"/>
                      </a:lnTo>
                      <a:lnTo>
                        <a:pt x="17106" y="17106"/>
                      </a:lnTo>
                      <a:lnTo>
                        <a:pt x="17437" y="16760"/>
                      </a:lnTo>
                      <a:lnTo>
                        <a:pt x="17752" y="16398"/>
                      </a:lnTo>
                      <a:lnTo>
                        <a:pt x="18052" y="16020"/>
                      </a:lnTo>
                      <a:lnTo>
                        <a:pt x="18335" y="15626"/>
                      </a:lnTo>
                      <a:lnTo>
                        <a:pt x="18587" y="15216"/>
                      </a:lnTo>
                      <a:lnTo>
                        <a:pt x="18839" y="14791"/>
                      </a:lnTo>
                      <a:lnTo>
                        <a:pt x="19060" y="14366"/>
                      </a:lnTo>
                      <a:lnTo>
                        <a:pt x="19264" y="13925"/>
                      </a:lnTo>
                      <a:lnTo>
                        <a:pt x="19438" y="13468"/>
                      </a:lnTo>
                      <a:lnTo>
                        <a:pt x="19595" y="12995"/>
                      </a:lnTo>
                      <a:lnTo>
                        <a:pt x="19721" y="12523"/>
                      </a:lnTo>
                      <a:lnTo>
                        <a:pt x="19847" y="12035"/>
                      </a:lnTo>
                      <a:lnTo>
                        <a:pt x="19926" y="11546"/>
                      </a:lnTo>
                      <a:lnTo>
                        <a:pt x="19989" y="11042"/>
                      </a:lnTo>
                      <a:lnTo>
                        <a:pt x="20036" y="10538"/>
                      </a:lnTo>
                      <a:lnTo>
                        <a:pt x="20052" y="10018"/>
                      </a:lnTo>
                      <a:lnTo>
                        <a:pt x="20036" y="9499"/>
                      </a:lnTo>
                      <a:lnTo>
                        <a:pt x="19989" y="8995"/>
                      </a:lnTo>
                      <a:lnTo>
                        <a:pt x="19926" y="8491"/>
                      </a:lnTo>
                      <a:lnTo>
                        <a:pt x="19847" y="8002"/>
                      </a:lnTo>
                      <a:lnTo>
                        <a:pt x="19721" y="7514"/>
                      </a:lnTo>
                      <a:lnTo>
                        <a:pt x="19595" y="7042"/>
                      </a:lnTo>
                      <a:lnTo>
                        <a:pt x="19438" y="6569"/>
                      </a:lnTo>
                      <a:lnTo>
                        <a:pt x="19264" y="6112"/>
                      </a:lnTo>
                      <a:lnTo>
                        <a:pt x="19060" y="5671"/>
                      </a:lnTo>
                      <a:lnTo>
                        <a:pt x="18839" y="5246"/>
                      </a:lnTo>
                      <a:lnTo>
                        <a:pt x="18587" y="4821"/>
                      </a:lnTo>
                      <a:lnTo>
                        <a:pt x="18335" y="4411"/>
                      </a:lnTo>
                      <a:lnTo>
                        <a:pt x="18052" y="4017"/>
                      </a:lnTo>
                      <a:lnTo>
                        <a:pt x="17752" y="3639"/>
                      </a:lnTo>
                      <a:lnTo>
                        <a:pt x="17437" y="3277"/>
                      </a:lnTo>
                      <a:lnTo>
                        <a:pt x="17106" y="2931"/>
                      </a:lnTo>
                      <a:lnTo>
                        <a:pt x="16760" y="2600"/>
                      </a:lnTo>
                      <a:lnTo>
                        <a:pt x="16398" y="2285"/>
                      </a:lnTo>
                      <a:lnTo>
                        <a:pt x="16020" y="1985"/>
                      </a:lnTo>
                      <a:lnTo>
                        <a:pt x="15626" y="1718"/>
                      </a:lnTo>
                      <a:lnTo>
                        <a:pt x="15216" y="1450"/>
                      </a:lnTo>
                      <a:lnTo>
                        <a:pt x="14807" y="1214"/>
                      </a:lnTo>
                      <a:lnTo>
                        <a:pt x="14366" y="993"/>
                      </a:lnTo>
                      <a:lnTo>
                        <a:pt x="13925" y="788"/>
                      </a:lnTo>
                      <a:lnTo>
                        <a:pt x="13468" y="599"/>
                      </a:lnTo>
                      <a:lnTo>
                        <a:pt x="12995" y="442"/>
                      </a:lnTo>
                      <a:lnTo>
                        <a:pt x="12523" y="316"/>
                      </a:lnTo>
                      <a:lnTo>
                        <a:pt x="12035" y="206"/>
                      </a:lnTo>
                      <a:lnTo>
                        <a:pt x="11546" y="111"/>
                      </a:lnTo>
                      <a:lnTo>
                        <a:pt x="11042" y="48"/>
                      </a:lnTo>
                      <a:lnTo>
                        <a:pt x="10538" y="17"/>
                      </a:lnTo>
                      <a:lnTo>
                        <a:pt x="1001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15"/>
                <p:cNvSpPr/>
                <p:nvPr/>
              </p:nvSpPr>
              <p:spPr>
                <a:xfrm>
                  <a:off x="12641325" y="4796950"/>
                  <a:ext cx="287075" cy="2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3" h="11499" extrusionOk="0">
                      <a:moveTo>
                        <a:pt x="5734" y="0"/>
                      </a:moveTo>
                      <a:lnTo>
                        <a:pt x="5450" y="16"/>
                      </a:lnTo>
                      <a:lnTo>
                        <a:pt x="5151" y="32"/>
                      </a:lnTo>
                      <a:lnTo>
                        <a:pt x="4867" y="79"/>
                      </a:lnTo>
                      <a:lnTo>
                        <a:pt x="4584" y="126"/>
                      </a:lnTo>
                      <a:lnTo>
                        <a:pt x="4300" y="189"/>
                      </a:lnTo>
                      <a:lnTo>
                        <a:pt x="4032" y="268"/>
                      </a:lnTo>
                      <a:lnTo>
                        <a:pt x="3765" y="363"/>
                      </a:lnTo>
                      <a:lnTo>
                        <a:pt x="3497" y="457"/>
                      </a:lnTo>
                      <a:lnTo>
                        <a:pt x="3245" y="567"/>
                      </a:lnTo>
                      <a:lnTo>
                        <a:pt x="3009" y="693"/>
                      </a:lnTo>
                      <a:lnTo>
                        <a:pt x="2757" y="835"/>
                      </a:lnTo>
                      <a:lnTo>
                        <a:pt x="2520" y="993"/>
                      </a:lnTo>
                      <a:lnTo>
                        <a:pt x="2300" y="1150"/>
                      </a:lnTo>
                      <a:lnTo>
                        <a:pt x="2079" y="1323"/>
                      </a:lnTo>
                      <a:lnTo>
                        <a:pt x="1875" y="1497"/>
                      </a:lnTo>
                      <a:lnTo>
                        <a:pt x="1686" y="1686"/>
                      </a:lnTo>
                      <a:lnTo>
                        <a:pt x="1481" y="1890"/>
                      </a:lnTo>
                      <a:lnTo>
                        <a:pt x="1308" y="2095"/>
                      </a:lnTo>
                      <a:lnTo>
                        <a:pt x="1134" y="2316"/>
                      </a:lnTo>
                      <a:lnTo>
                        <a:pt x="977" y="2536"/>
                      </a:lnTo>
                      <a:lnTo>
                        <a:pt x="835" y="2773"/>
                      </a:lnTo>
                      <a:lnTo>
                        <a:pt x="693" y="3009"/>
                      </a:lnTo>
                      <a:lnTo>
                        <a:pt x="567" y="3261"/>
                      </a:lnTo>
                      <a:lnTo>
                        <a:pt x="441" y="3513"/>
                      </a:lnTo>
                      <a:lnTo>
                        <a:pt x="347" y="3781"/>
                      </a:lnTo>
                      <a:lnTo>
                        <a:pt x="252" y="4048"/>
                      </a:lnTo>
                      <a:lnTo>
                        <a:pt x="173" y="4316"/>
                      </a:lnTo>
                      <a:lnTo>
                        <a:pt x="110" y="4600"/>
                      </a:lnTo>
                      <a:lnTo>
                        <a:pt x="63" y="4883"/>
                      </a:lnTo>
                      <a:lnTo>
                        <a:pt x="32" y="5167"/>
                      </a:lnTo>
                      <a:lnTo>
                        <a:pt x="0" y="5450"/>
                      </a:lnTo>
                      <a:lnTo>
                        <a:pt x="0" y="5749"/>
                      </a:lnTo>
                      <a:lnTo>
                        <a:pt x="0" y="6049"/>
                      </a:lnTo>
                      <a:lnTo>
                        <a:pt x="32" y="6332"/>
                      </a:lnTo>
                      <a:lnTo>
                        <a:pt x="63" y="6631"/>
                      </a:lnTo>
                      <a:lnTo>
                        <a:pt x="110" y="6915"/>
                      </a:lnTo>
                      <a:lnTo>
                        <a:pt x="173" y="7183"/>
                      </a:lnTo>
                      <a:lnTo>
                        <a:pt x="252" y="7451"/>
                      </a:lnTo>
                      <a:lnTo>
                        <a:pt x="347" y="7718"/>
                      </a:lnTo>
                      <a:lnTo>
                        <a:pt x="441" y="7986"/>
                      </a:lnTo>
                      <a:lnTo>
                        <a:pt x="567" y="8238"/>
                      </a:lnTo>
                      <a:lnTo>
                        <a:pt x="693" y="8490"/>
                      </a:lnTo>
                      <a:lnTo>
                        <a:pt x="835" y="8726"/>
                      </a:lnTo>
                      <a:lnTo>
                        <a:pt x="977" y="8963"/>
                      </a:lnTo>
                      <a:lnTo>
                        <a:pt x="1134" y="9183"/>
                      </a:lnTo>
                      <a:lnTo>
                        <a:pt x="1308" y="9404"/>
                      </a:lnTo>
                      <a:lnTo>
                        <a:pt x="1481" y="9608"/>
                      </a:lnTo>
                      <a:lnTo>
                        <a:pt x="1686" y="9813"/>
                      </a:lnTo>
                      <a:lnTo>
                        <a:pt x="1875" y="10002"/>
                      </a:lnTo>
                      <a:lnTo>
                        <a:pt x="2079" y="10175"/>
                      </a:lnTo>
                      <a:lnTo>
                        <a:pt x="2300" y="10349"/>
                      </a:lnTo>
                      <a:lnTo>
                        <a:pt x="2520" y="10506"/>
                      </a:lnTo>
                      <a:lnTo>
                        <a:pt x="2757" y="10664"/>
                      </a:lnTo>
                      <a:lnTo>
                        <a:pt x="3009" y="10805"/>
                      </a:lnTo>
                      <a:lnTo>
                        <a:pt x="3245" y="10931"/>
                      </a:lnTo>
                      <a:lnTo>
                        <a:pt x="3497" y="11042"/>
                      </a:lnTo>
                      <a:lnTo>
                        <a:pt x="3765" y="11152"/>
                      </a:lnTo>
                      <a:lnTo>
                        <a:pt x="4032" y="11231"/>
                      </a:lnTo>
                      <a:lnTo>
                        <a:pt x="4300" y="11310"/>
                      </a:lnTo>
                      <a:lnTo>
                        <a:pt x="4584" y="11373"/>
                      </a:lnTo>
                      <a:lnTo>
                        <a:pt x="4867" y="11420"/>
                      </a:lnTo>
                      <a:lnTo>
                        <a:pt x="5151" y="11467"/>
                      </a:lnTo>
                      <a:lnTo>
                        <a:pt x="5450" y="11483"/>
                      </a:lnTo>
                      <a:lnTo>
                        <a:pt x="5734" y="11499"/>
                      </a:lnTo>
                      <a:lnTo>
                        <a:pt x="6033" y="11483"/>
                      </a:lnTo>
                      <a:lnTo>
                        <a:pt x="6332" y="11467"/>
                      </a:lnTo>
                      <a:lnTo>
                        <a:pt x="6616" y="11420"/>
                      </a:lnTo>
                      <a:lnTo>
                        <a:pt x="6899" y="11373"/>
                      </a:lnTo>
                      <a:lnTo>
                        <a:pt x="7167" y="11310"/>
                      </a:lnTo>
                      <a:lnTo>
                        <a:pt x="7450" y="11231"/>
                      </a:lnTo>
                      <a:lnTo>
                        <a:pt x="7718" y="11152"/>
                      </a:lnTo>
                      <a:lnTo>
                        <a:pt x="7970" y="11042"/>
                      </a:lnTo>
                      <a:lnTo>
                        <a:pt x="8222" y="10931"/>
                      </a:lnTo>
                      <a:lnTo>
                        <a:pt x="8474" y="10805"/>
                      </a:lnTo>
                      <a:lnTo>
                        <a:pt x="8710" y="10664"/>
                      </a:lnTo>
                      <a:lnTo>
                        <a:pt x="8947" y="10506"/>
                      </a:lnTo>
                      <a:lnTo>
                        <a:pt x="9167" y="10349"/>
                      </a:lnTo>
                      <a:lnTo>
                        <a:pt x="9388" y="10175"/>
                      </a:lnTo>
                      <a:lnTo>
                        <a:pt x="9593" y="10002"/>
                      </a:lnTo>
                      <a:lnTo>
                        <a:pt x="9797" y="9813"/>
                      </a:lnTo>
                      <a:lnTo>
                        <a:pt x="9986" y="9608"/>
                      </a:lnTo>
                      <a:lnTo>
                        <a:pt x="10175" y="9404"/>
                      </a:lnTo>
                      <a:lnTo>
                        <a:pt x="10333" y="9183"/>
                      </a:lnTo>
                      <a:lnTo>
                        <a:pt x="10506" y="8963"/>
                      </a:lnTo>
                      <a:lnTo>
                        <a:pt x="10648" y="8726"/>
                      </a:lnTo>
                      <a:lnTo>
                        <a:pt x="10790" y="8490"/>
                      </a:lnTo>
                      <a:lnTo>
                        <a:pt x="10916" y="8238"/>
                      </a:lnTo>
                      <a:lnTo>
                        <a:pt x="11026" y="7986"/>
                      </a:lnTo>
                      <a:lnTo>
                        <a:pt x="11136" y="7718"/>
                      </a:lnTo>
                      <a:lnTo>
                        <a:pt x="11231" y="7451"/>
                      </a:lnTo>
                      <a:lnTo>
                        <a:pt x="11294" y="7183"/>
                      </a:lnTo>
                      <a:lnTo>
                        <a:pt x="11372" y="6915"/>
                      </a:lnTo>
                      <a:lnTo>
                        <a:pt x="11420" y="6631"/>
                      </a:lnTo>
                      <a:lnTo>
                        <a:pt x="11451" y="6332"/>
                      </a:lnTo>
                      <a:lnTo>
                        <a:pt x="11467" y="6049"/>
                      </a:lnTo>
                      <a:lnTo>
                        <a:pt x="11483" y="5749"/>
                      </a:lnTo>
                      <a:lnTo>
                        <a:pt x="11467" y="5450"/>
                      </a:lnTo>
                      <a:lnTo>
                        <a:pt x="11451" y="5167"/>
                      </a:lnTo>
                      <a:lnTo>
                        <a:pt x="11420" y="4883"/>
                      </a:lnTo>
                      <a:lnTo>
                        <a:pt x="11372" y="4600"/>
                      </a:lnTo>
                      <a:lnTo>
                        <a:pt x="11294" y="4316"/>
                      </a:lnTo>
                      <a:lnTo>
                        <a:pt x="11231" y="4048"/>
                      </a:lnTo>
                      <a:lnTo>
                        <a:pt x="11136" y="3781"/>
                      </a:lnTo>
                      <a:lnTo>
                        <a:pt x="11026" y="3513"/>
                      </a:lnTo>
                      <a:lnTo>
                        <a:pt x="10916" y="3261"/>
                      </a:lnTo>
                      <a:lnTo>
                        <a:pt x="10790" y="3009"/>
                      </a:lnTo>
                      <a:lnTo>
                        <a:pt x="10648" y="2773"/>
                      </a:lnTo>
                      <a:lnTo>
                        <a:pt x="10506" y="2536"/>
                      </a:lnTo>
                      <a:lnTo>
                        <a:pt x="10333" y="2316"/>
                      </a:lnTo>
                      <a:lnTo>
                        <a:pt x="10175" y="2095"/>
                      </a:lnTo>
                      <a:lnTo>
                        <a:pt x="9986" y="1890"/>
                      </a:lnTo>
                      <a:lnTo>
                        <a:pt x="9797" y="1686"/>
                      </a:lnTo>
                      <a:lnTo>
                        <a:pt x="9593" y="1497"/>
                      </a:lnTo>
                      <a:lnTo>
                        <a:pt x="9388" y="1323"/>
                      </a:lnTo>
                      <a:lnTo>
                        <a:pt x="9167" y="1150"/>
                      </a:lnTo>
                      <a:lnTo>
                        <a:pt x="8947" y="993"/>
                      </a:lnTo>
                      <a:lnTo>
                        <a:pt x="8710" y="835"/>
                      </a:lnTo>
                      <a:lnTo>
                        <a:pt x="8474" y="693"/>
                      </a:lnTo>
                      <a:lnTo>
                        <a:pt x="8222" y="567"/>
                      </a:lnTo>
                      <a:lnTo>
                        <a:pt x="7970" y="457"/>
                      </a:lnTo>
                      <a:lnTo>
                        <a:pt x="7718" y="363"/>
                      </a:lnTo>
                      <a:lnTo>
                        <a:pt x="7450" y="268"/>
                      </a:lnTo>
                      <a:lnTo>
                        <a:pt x="7167" y="189"/>
                      </a:lnTo>
                      <a:lnTo>
                        <a:pt x="6899" y="126"/>
                      </a:lnTo>
                      <a:lnTo>
                        <a:pt x="6616" y="79"/>
                      </a:lnTo>
                      <a:lnTo>
                        <a:pt x="6332" y="32"/>
                      </a:lnTo>
                      <a:lnTo>
                        <a:pt x="6033" y="16"/>
                      </a:lnTo>
                      <a:lnTo>
                        <a:pt x="57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>
                  <a:off x="12709450" y="4865075"/>
                  <a:ext cx="150825" cy="1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3" h="6049" extrusionOk="0">
                      <a:moveTo>
                        <a:pt x="3009" y="0"/>
                      </a:moveTo>
                      <a:lnTo>
                        <a:pt x="2709" y="16"/>
                      </a:lnTo>
                      <a:lnTo>
                        <a:pt x="2410" y="63"/>
                      </a:lnTo>
                      <a:lnTo>
                        <a:pt x="2111" y="142"/>
                      </a:lnTo>
                      <a:lnTo>
                        <a:pt x="1843" y="237"/>
                      </a:lnTo>
                      <a:lnTo>
                        <a:pt x="1575" y="378"/>
                      </a:lnTo>
                      <a:lnTo>
                        <a:pt x="1323" y="520"/>
                      </a:lnTo>
                      <a:lnTo>
                        <a:pt x="1087" y="693"/>
                      </a:lnTo>
                      <a:lnTo>
                        <a:pt x="882" y="898"/>
                      </a:lnTo>
                      <a:lnTo>
                        <a:pt x="677" y="1103"/>
                      </a:lnTo>
                      <a:lnTo>
                        <a:pt x="504" y="1339"/>
                      </a:lnTo>
                      <a:lnTo>
                        <a:pt x="362" y="1591"/>
                      </a:lnTo>
                      <a:lnTo>
                        <a:pt x="236" y="1843"/>
                      </a:lnTo>
                      <a:lnTo>
                        <a:pt x="126" y="2127"/>
                      </a:lnTo>
                      <a:lnTo>
                        <a:pt x="63" y="2410"/>
                      </a:lnTo>
                      <a:lnTo>
                        <a:pt x="16" y="2709"/>
                      </a:lnTo>
                      <a:lnTo>
                        <a:pt x="0" y="3024"/>
                      </a:lnTo>
                      <a:lnTo>
                        <a:pt x="16" y="3339"/>
                      </a:lnTo>
                      <a:lnTo>
                        <a:pt x="63" y="3639"/>
                      </a:lnTo>
                      <a:lnTo>
                        <a:pt x="126" y="3922"/>
                      </a:lnTo>
                      <a:lnTo>
                        <a:pt x="236" y="4206"/>
                      </a:lnTo>
                      <a:lnTo>
                        <a:pt x="362" y="4458"/>
                      </a:lnTo>
                      <a:lnTo>
                        <a:pt x="504" y="4710"/>
                      </a:lnTo>
                      <a:lnTo>
                        <a:pt x="677" y="4946"/>
                      </a:lnTo>
                      <a:lnTo>
                        <a:pt x="882" y="5167"/>
                      </a:lnTo>
                      <a:lnTo>
                        <a:pt x="1087" y="5356"/>
                      </a:lnTo>
                      <a:lnTo>
                        <a:pt x="1323" y="5529"/>
                      </a:lnTo>
                      <a:lnTo>
                        <a:pt x="1575" y="5686"/>
                      </a:lnTo>
                      <a:lnTo>
                        <a:pt x="1843" y="5812"/>
                      </a:lnTo>
                      <a:lnTo>
                        <a:pt x="2111" y="5907"/>
                      </a:lnTo>
                      <a:lnTo>
                        <a:pt x="2410" y="5986"/>
                      </a:lnTo>
                      <a:lnTo>
                        <a:pt x="2709" y="6033"/>
                      </a:lnTo>
                      <a:lnTo>
                        <a:pt x="3009" y="6049"/>
                      </a:lnTo>
                      <a:lnTo>
                        <a:pt x="3324" y="6033"/>
                      </a:lnTo>
                      <a:lnTo>
                        <a:pt x="3623" y="5986"/>
                      </a:lnTo>
                      <a:lnTo>
                        <a:pt x="3906" y="5907"/>
                      </a:lnTo>
                      <a:lnTo>
                        <a:pt x="4190" y="5812"/>
                      </a:lnTo>
                      <a:lnTo>
                        <a:pt x="4458" y="5686"/>
                      </a:lnTo>
                      <a:lnTo>
                        <a:pt x="4694" y="5529"/>
                      </a:lnTo>
                      <a:lnTo>
                        <a:pt x="4930" y="5356"/>
                      </a:lnTo>
                      <a:lnTo>
                        <a:pt x="5151" y="5167"/>
                      </a:lnTo>
                      <a:lnTo>
                        <a:pt x="5340" y="4946"/>
                      </a:lnTo>
                      <a:lnTo>
                        <a:pt x="5513" y="4710"/>
                      </a:lnTo>
                      <a:lnTo>
                        <a:pt x="5670" y="4458"/>
                      </a:lnTo>
                      <a:lnTo>
                        <a:pt x="5796" y="4206"/>
                      </a:lnTo>
                      <a:lnTo>
                        <a:pt x="5891" y="3922"/>
                      </a:lnTo>
                      <a:lnTo>
                        <a:pt x="5970" y="3639"/>
                      </a:lnTo>
                      <a:lnTo>
                        <a:pt x="6017" y="3339"/>
                      </a:lnTo>
                      <a:lnTo>
                        <a:pt x="6033" y="3024"/>
                      </a:lnTo>
                      <a:lnTo>
                        <a:pt x="6017" y="2709"/>
                      </a:lnTo>
                      <a:lnTo>
                        <a:pt x="5970" y="2410"/>
                      </a:lnTo>
                      <a:lnTo>
                        <a:pt x="5891" y="2127"/>
                      </a:lnTo>
                      <a:lnTo>
                        <a:pt x="5796" y="1843"/>
                      </a:lnTo>
                      <a:lnTo>
                        <a:pt x="5670" y="1591"/>
                      </a:lnTo>
                      <a:lnTo>
                        <a:pt x="5513" y="1339"/>
                      </a:lnTo>
                      <a:lnTo>
                        <a:pt x="5340" y="1103"/>
                      </a:lnTo>
                      <a:lnTo>
                        <a:pt x="5151" y="898"/>
                      </a:lnTo>
                      <a:lnTo>
                        <a:pt x="4930" y="693"/>
                      </a:lnTo>
                      <a:lnTo>
                        <a:pt x="4694" y="520"/>
                      </a:lnTo>
                      <a:lnTo>
                        <a:pt x="4458" y="378"/>
                      </a:lnTo>
                      <a:lnTo>
                        <a:pt x="4190" y="237"/>
                      </a:lnTo>
                      <a:lnTo>
                        <a:pt x="3906" y="142"/>
                      </a:lnTo>
                      <a:lnTo>
                        <a:pt x="3623" y="63"/>
                      </a:lnTo>
                      <a:lnTo>
                        <a:pt x="3324" y="16"/>
                      </a:lnTo>
                      <a:lnTo>
                        <a:pt x="30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15"/>
                <p:cNvSpPr/>
                <p:nvPr/>
              </p:nvSpPr>
              <p:spPr>
                <a:xfrm>
                  <a:off x="13904550" y="4690225"/>
                  <a:ext cx="500900" cy="5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6" h="20036" extrusionOk="0">
                      <a:moveTo>
                        <a:pt x="10018" y="1"/>
                      </a:moveTo>
                      <a:lnTo>
                        <a:pt x="9498" y="17"/>
                      </a:lnTo>
                      <a:lnTo>
                        <a:pt x="8994" y="48"/>
                      </a:lnTo>
                      <a:lnTo>
                        <a:pt x="8490" y="111"/>
                      </a:lnTo>
                      <a:lnTo>
                        <a:pt x="8002" y="206"/>
                      </a:lnTo>
                      <a:lnTo>
                        <a:pt x="7513" y="316"/>
                      </a:lnTo>
                      <a:lnTo>
                        <a:pt x="7041" y="442"/>
                      </a:lnTo>
                      <a:lnTo>
                        <a:pt x="6568" y="599"/>
                      </a:lnTo>
                      <a:lnTo>
                        <a:pt x="6111" y="788"/>
                      </a:lnTo>
                      <a:lnTo>
                        <a:pt x="5670" y="993"/>
                      </a:lnTo>
                      <a:lnTo>
                        <a:pt x="5245" y="1214"/>
                      </a:lnTo>
                      <a:lnTo>
                        <a:pt x="4820" y="1450"/>
                      </a:lnTo>
                      <a:lnTo>
                        <a:pt x="4410" y="1718"/>
                      </a:lnTo>
                      <a:lnTo>
                        <a:pt x="4017" y="1985"/>
                      </a:lnTo>
                      <a:lnTo>
                        <a:pt x="3639" y="2285"/>
                      </a:lnTo>
                      <a:lnTo>
                        <a:pt x="3276" y="2600"/>
                      </a:lnTo>
                      <a:lnTo>
                        <a:pt x="2930" y="2931"/>
                      </a:lnTo>
                      <a:lnTo>
                        <a:pt x="2599" y="3277"/>
                      </a:lnTo>
                      <a:lnTo>
                        <a:pt x="2284" y="3639"/>
                      </a:lnTo>
                      <a:lnTo>
                        <a:pt x="1985" y="4017"/>
                      </a:lnTo>
                      <a:lnTo>
                        <a:pt x="1701" y="4411"/>
                      </a:lnTo>
                      <a:lnTo>
                        <a:pt x="1449" y="4821"/>
                      </a:lnTo>
                      <a:lnTo>
                        <a:pt x="1213" y="5246"/>
                      </a:lnTo>
                      <a:lnTo>
                        <a:pt x="992" y="5671"/>
                      </a:lnTo>
                      <a:lnTo>
                        <a:pt x="788" y="6112"/>
                      </a:lnTo>
                      <a:lnTo>
                        <a:pt x="599" y="6569"/>
                      </a:lnTo>
                      <a:lnTo>
                        <a:pt x="441" y="7042"/>
                      </a:lnTo>
                      <a:lnTo>
                        <a:pt x="315" y="7514"/>
                      </a:lnTo>
                      <a:lnTo>
                        <a:pt x="205" y="8002"/>
                      </a:lnTo>
                      <a:lnTo>
                        <a:pt x="110" y="8491"/>
                      </a:lnTo>
                      <a:lnTo>
                        <a:pt x="47" y="8995"/>
                      </a:lnTo>
                      <a:lnTo>
                        <a:pt x="16" y="9499"/>
                      </a:lnTo>
                      <a:lnTo>
                        <a:pt x="0" y="10018"/>
                      </a:lnTo>
                      <a:lnTo>
                        <a:pt x="16" y="10538"/>
                      </a:lnTo>
                      <a:lnTo>
                        <a:pt x="47" y="11042"/>
                      </a:lnTo>
                      <a:lnTo>
                        <a:pt x="110" y="11546"/>
                      </a:lnTo>
                      <a:lnTo>
                        <a:pt x="205" y="12035"/>
                      </a:lnTo>
                      <a:lnTo>
                        <a:pt x="315" y="12523"/>
                      </a:lnTo>
                      <a:lnTo>
                        <a:pt x="441" y="12995"/>
                      </a:lnTo>
                      <a:lnTo>
                        <a:pt x="599" y="13468"/>
                      </a:lnTo>
                      <a:lnTo>
                        <a:pt x="788" y="13925"/>
                      </a:lnTo>
                      <a:lnTo>
                        <a:pt x="992" y="14366"/>
                      </a:lnTo>
                      <a:lnTo>
                        <a:pt x="1213" y="14791"/>
                      </a:lnTo>
                      <a:lnTo>
                        <a:pt x="1449" y="15216"/>
                      </a:lnTo>
                      <a:lnTo>
                        <a:pt x="1701" y="15626"/>
                      </a:lnTo>
                      <a:lnTo>
                        <a:pt x="1985" y="16020"/>
                      </a:lnTo>
                      <a:lnTo>
                        <a:pt x="2284" y="16398"/>
                      </a:lnTo>
                      <a:lnTo>
                        <a:pt x="2599" y="16760"/>
                      </a:lnTo>
                      <a:lnTo>
                        <a:pt x="2930" y="17106"/>
                      </a:lnTo>
                      <a:lnTo>
                        <a:pt x="3276" y="17437"/>
                      </a:lnTo>
                      <a:lnTo>
                        <a:pt x="3639" y="17752"/>
                      </a:lnTo>
                      <a:lnTo>
                        <a:pt x="4017" y="18051"/>
                      </a:lnTo>
                      <a:lnTo>
                        <a:pt x="4410" y="18335"/>
                      </a:lnTo>
                      <a:lnTo>
                        <a:pt x="4820" y="18587"/>
                      </a:lnTo>
                      <a:lnTo>
                        <a:pt x="5245" y="18823"/>
                      </a:lnTo>
                      <a:lnTo>
                        <a:pt x="5670" y="19044"/>
                      </a:lnTo>
                      <a:lnTo>
                        <a:pt x="6111" y="19248"/>
                      </a:lnTo>
                      <a:lnTo>
                        <a:pt x="6568" y="19437"/>
                      </a:lnTo>
                      <a:lnTo>
                        <a:pt x="7041" y="19595"/>
                      </a:lnTo>
                      <a:lnTo>
                        <a:pt x="7513" y="19721"/>
                      </a:lnTo>
                      <a:lnTo>
                        <a:pt x="8002" y="19831"/>
                      </a:lnTo>
                      <a:lnTo>
                        <a:pt x="8490" y="19926"/>
                      </a:lnTo>
                      <a:lnTo>
                        <a:pt x="8994" y="19989"/>
                      </a:lnTo>
                      <a:lnTo>
                        <a:pt x="9498" y="20020"/>
                      </a:lnTo>
                      <a:lnTo>
                        <a:pt x="10018" y="20036"/>
                      </a:lnTo>
                      <a:lnTo>
                        <a:pt x="10537" y="20020"/>
                      </a:lnTo>
                      <a:lnTo>
                        <a:pt x="11041" y="19989"/>
                      </a:lnTo>
                      <a:lnTo>
                        <a:pt x="11545" y="19926"/>
                      </a:lnTo>
                      <a:lnTo>
                        <a:pt x="12034" y="19831"/>
                      </a:lnTo>
                      <a:lnTo>
                        <a:pt x="12522" y="19721"/>
                      </a:lnTo>
                      <a:lnTo>
                        <a:pt x="12995" y="19595"/>
                      </a:lnTo>
                      <a:lnTo>
                        <a:pt x="13467" y="19437"/>
                      </a:lnTo>
                      <a:lnTo>
                        <a:pt x="13924" y="19248"/>
                      </a:lnTo>
                      <a:lnTo>
                        <a:pt x="14365" y="19044"/>
                      </a:lnTo>
                      <a:lnTo>
                        <a:pt x="14790" y="18823"/>
                      </a:lnTo>
                      <a:lnTo>
                        <a:pt x="15215" y="18587"/>
                      </a:lnTo>
                      <a:lnTo>
                        <a:pt x="15625" y="18335"/>
                      </a:lnTo>
                      <a:lnTo>
                        <a:pt x="16019" y="18051"/>
                      </a:lnTo>
                      <a:lnTo>
                        <a:pt x="16397" y="17752"/>
                      </a:lnTo>
                      <a:lnTo>
                        <a:pt x="16759" y="17437"/>
                      </a:lnTo>
                      <a:lnTo>
                        <a:pt x="17106" y="17106"/>
                      </a:lnTo>
                      <a:lnTo>
                        <a:pt x="17436" y="16760"/>
                      </a:lnTo>
                      <a:lnTo>
                        <a:pt x="17751" y="16398"/>
                      </a:lnTo>
                      <a:lnTo>
                        <a:pt x="18051" y="16020"/>
                      </a:lnTo>
                      <a:lnTo>
                        <a:pt x="18318" y="15626"/>
                      </a:lnTo>
                      <a:lnTo>
                        <a:pt x="18586" y="15216"/>
                      </a:lnTo>
                      <a:lnTo>
                        <a:pt x="18822" y="14791"/>
                      </a:lnTo>
                      <a:lnTo>
                        <a:pt x="19043" y="14366"/>
                      </a:lnTo>
                      <a:lnTo>
                        <a:pt x="19248" y="13925"/>
                      </a:lnTo>
                      <a:lnTo>
                        <a:pt x="19421" y="13468"/>
                      </a:lnTo>
                      <a:lnTo>
                        <a:pt x="19578" y="12995"/>
                      </a:lnTo>
                      <a:lnTo>
                        <a:pt x="19720" y="12523"/>
                      </a:lnTo>
                      <a:lnTo>
                        <a:pt x="19830" y="12035"/>
                      </a:lnTo>
                      <a:lnTo>
                        <a:pt x="19925" y="11546"/>
                      </a:lnTo>
                      <a:lnTo>
                        <a:pt x="19988" y="11042"/>
                      </a:lnTo>
                      <a:lnTo>
                        <a:pt x="20019" y="10538"/>
                      </a:lnTo>
                      <a:lnTo>
                        <a:pt x="20035" y="10018"/>
                      </a:lnTo>
                      <a:lnTo>
                        <a:pt x="20019" y="9499"/>
                      </a:lnTo>
                      <a:lnTo>
                        <a:pt x="19988" y="8995"/>
                      </a:lnTo>
                      <a:lnTo>
                        <a:pt x="19925" y="8491"/>
                      </a:lnTo>
                      <a:lnTo>
                        <a:pt x="19830" y="8002"/>
                      </a:lnTo>
                      <a:lnTo>
                        <a:pt x="19720" y="7514"/>
                      </a:lnTo>
                      <a:lnTo>
                        <a:pt x="19578" y="7042"/>
                      </a:lnTo>
                      <a:lnTo>
                        <a:pt x="19421" y="6569"/>
                      </a:lnTo>
                      <a:lnTo>
                        <a:pt x="19248" y="6112"/>
                      </a:lnTo>
                      <a:lnTo>
                        <a:pt x="19043" y="5671"/>
                      </a:lnTo>
                      <a:lnTo>
                        <a:pt x="18822" y="5246"/>
                      </a:lnTo>
                      <a:lnTo>
                        <a:pt x="18586" y="4821"/>
                      </a:lnTo>
                      <a:lnTo>
                        <a:pt x="18318" y="4411"/>
                      </a:lnTo>
                      <a:lnTo>
                        <a:pt x="18051" y="4017"/>
                      </a:lnTo>
                      <a:lnTo>
                        <a:pt x="17751" y="3639"/>
                      </a:lnTo>
                      <a:lnTo>
                        <a:pt x="17436" y="3277"/>
                      </a:lnTo>
                      <a:lnTo>
                        <a:pt x="17106" y="2931"/>
                      </a:lnTo>
                      <a:lnTo>
                        <a:pt x="16759" y="2600"/>
                      </a:lnTo>
                      <a:lnTo>
                        <a:pt x="16397" y="2285"/>
                      </a:lnTo>
                      <a:lnTo>
                        <a:pt x="16019" y="1985"/>
                      </a:lnTo>
                      <a:lnTo>
                        <a:pt x="15625" y="1718"/>
                      </a:lnTo>
                      <a:lnTo>
                        <a:pt x="15215" y="1450"/>
                      </a:lnTo>
                      <a:lnTo>
                        <a:pt x="14790" y="1214"/>
                      </a:lnTo>
                      <a:lnTo>
                        <a:pt x="14365" y="993"/>
                      </a:lnTo>
                      <a:lnTo>
                        <a:pt x="13924" y="788"/>
                      </a:lnTo>
                      <a:lnTo>
                        <a:pt x="13467" y="599"/>
                      </a:lnTo>
                      <a:lnTo>
                        <a:pt x="12995" y="442"/>
                      </a:lnTo>
                      <a:lnTo>
                        <a:pt x="12522" y="316"/>
                      </a:lnTo>
                      <a:lnTo>
                        <a:pt x="12034" y="206"/>
                      </a:lnTo>
                      <a:lnTo>
                        <a:pt x="11545" y="111"/>
                      </a:lnTo>
                      <a:lnTo>
                        <a:pt x="11041" y="48"/>
                      </a:lnTo>
                      <a:lnTo>
                        <a:pt x="10537" y="17"/>
                      </a:lnTo>
                      <a:lnTo>
                        <a:pt x="1001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15"/>
                <p:cNvSpPr/>
                <p:nvPr/>
              </p:nvSpPr>
              <p:spPr>
                <a:xfrm>
                  <a:off x="14011250" y="4796950"/>
                  <a:ext cx="287075" cy="2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3" h="11499" extrusionOk="0">
                      <a:moveTo>
                        <a:pt x="5750" y="0"/>
                      </a:moveTo>
                      <a:lnTo>
                        <a:pt x="5450" y="16"/>
                      </a:lnTo>
                      <a:lnTo>
                        <a:pt x="5167" y="32"/>
                      </a:lnTo>
                      <a:lnTo>
                        <a:pt x="4868" y="79"/>
                      </a:lnTo>
                      <a:lnTo>
                        <a:pt x="4584" y="126"/>
                      </a:lnTo>
                      <a:lnTo>
                        <a:pt x="4316" y="189"/>
                      </a:lnTo>
                      <a:lnTo>
                        <a:pt x="4049" y="268"/>
                      </a:lnTo>
                      <a:lnTo>
                        <a:pt x="3781" y="363"/>
                      </a:lnTo>
                      <a:lnTo>
                        <a:pt x="3513" y="457"/>
                      </a:lnTo>
                      <a:lnTo>
                        <a:pt x="3261" y="567"/>
                      </a:lnTo>
                      <a:lnTo>
                        <a:pt x="3009" y="693"/>
                      </a:lnTo>
                      <a:lnTo>
                        <a:pt x="2773" y="835"/>
                      </a:lnTo>
                      <a:lnTo>
                        <a:pt x="2536" y="993"/>
                      </a:lnTo>
                      <a:lnTo>
                        <a:pt x="2316" y="1150"/>
                      </a:lnTo>
                      <a:lnTo>
                        <a:pt x="2095" y="1323"/>
                      </a:lnTo>
                      <a:lnTo>
                        <a:pt x="1891" y="1497"/>
                      </a:lnTo>
                      <a:lnTo>
                        <a:pt x="1686" y="1686"/>
                      </a:lnTo>
                      <a:lnTo>
                        <a:pt x="1497" y="1890"/>
                      </a:lnTo>
                      <a:lnTo>
                        <a:pt x="1324" y="2095"/>
                      </a:lnTo>
                      <a:lnTo>
                        <a:pt x="1150" y="2316"/>
                      </a:lnTo>
                      <a:lnTo>
                        <a:pt x="993" y="2536"/>
                      </a:lnTo>
                      <a:lnTo>
                        <a:pt x="835" y="2773"/>
                      </a:lnTo>
                      <a:lnTo>
                        <a:pt x="694" y="3009"/>
                      </a:lnTo>
                      <a:lnTo>
                        <a:pt x="568" y="3261"/>
                      </a:lnTo>
                      <a:lnTo>
                        <a:pt x="457" y="3513"/>
                      </a:lnTo>
                      <a:lnTo>
                        <a:pt x="347" y="3781"/>
                      </a:lnTo>
                      <a:lnTo>
                        <a:pt x="268" y="4048"/>
                      </a:lnTo>
                      <a:lnTo>
                        <a:pt x="190" y="4316"/>
                      </a:lnTo>
                      <a:lnTo>
                        <a:pt x="127" y="4600"/>
                      </a:lnTo>
                      <a:lnTo>
                        <a:pt x="79" y="4883"/>
                      </a:lnTo>
                      <a:lnTo>
                        <a:pt x="32" y="5167"/>
                      </a:lnTo>
                      <a:lnTo>
                        <a:pt x="16" y="5450"/>
                      </a:lnTo>
                      <a:lnTo>
                        <a:pt x="1" y="5749"/>
                      </a:lnTo>
                      <a:lnTo>
                        <a:pt x="16" y="6049"/>
                      </a:lnTo>
                      <a:lnTo>
                        <a:pt x="32" y="6332"/>
                      </a:lnTo>
                      <a:lnTo>
                        <a:pt x="79" y="6631"/>
                      </a:lnTo>
                      <a:lnTo>
                        <a:pt x="127" y="6915"/>
                      </a:lnTo>
                      <a:lnTo>
                        <a:pt x="190" y="7183"/>
                      </a:lnTo>
                      <a:lnTo>
                        <a:pt x="268" y="7451"/>
                      </a:lnTo>
                      <a:lnTo>
                        <a:pt x="347" y="7718"/>
                      </a:lnTo>
                      <a:lnTo>
                        <a:pt x="457" y="7986"/>
                      </a:lnTo>
                      <a:lnTo>
                        <a:pt x="568" y="8238"/>
                      </a:lnTo>
                      <a:lnTo>
                        <a:pt x="694" y="8490"/>
                      </a:lnTo>
                      <a:lnTo>
                        <a:pt x="835" y="8726"/>
                      </a:lnTo>
                      <a:lnTo>
                        <a:pt x="993" y="8963"/>
                      </a:lnTo>
                      <a:lnTo>
                        <a:pt x="1150" y="9183"/>
                      </a:lnTo>
                      <a:lnTo>
                        <a:pt x="1324" y="9404"/>
                      </a:lnTo>
                      <a:lnTo>
                        <a:pt x="1497" y="9608"/>
                      </a:lnTo>
                      <a:lnTo>
                        <a:pt x="1686" y="9813"/>
                      </a:lnTo>
                      <a:lnTo>
                        <a:pt x="1891" y="10002"/>
                      </a:lnTo>
                      <a:lnTo>
                        <a:pt x="2095" y="10175"/>
                      </a:lnTo>
                      <a:lnTo>
                        <a:pt x="2316" y="10349"/>
                      </a:lnTo>
                      <a:lnTo>
                        <a:pt x="2536" y="10506"/>
                      </a:lnTo>
                      <a:lnTo>
                        <a:pt x="2773" y="10664"/>
                      </a:lnTo>
                      <a:lnTo>
                        <a:pt x="3009" y="10805"/>
                      </a:lnTo>
                      <a:lnTo>
                        <a:pt x="3261" y="10931"/>
                      </a:lnTo>
                      <a:lnTo>
                        <a:pt x="3513" y="11042"/>
                      </a:lnTo>
                      <a:lnTo>
                        <a:pt x="3781" y="11152"/>
                      </a:lnTo>
                      <a:lnTo>
                        <a:pt x="4049" y="11231"/>
                      </a:lnTo>
                      <a:lnTo>
                        <a:pt x="4316" y="11310"/>
                      </a:lnTo>
                      <a:lnTo>
                        <a:pt x="4584" y="11373"/>
                      </a:lnTo>
                      <a:lnTo>
                        <a:pt x="4868" y="11420"/>
                      </a:lnTo>
                      <a:lnTo>
                        <a:pt x="5167" y="11467"/>
                      </a:lnTo>
                      <a:lnTo>
                        <a:pt x="5450" y="11483"/>
                      </a:lnTo>
                      <a:lnTo>
                        <a:pt x="5750" y="11499"/>
                      </a:lnTo>
                      <a:lnTo>
                        <a:pt x="6049" y="11483"/>
                      </a:lnTo>
                      <a:lnTo>
                        <a:pt x="6332" y="11467"/>
                      </a:lnTo>
                      <a:lnTo>
                        <a:pt x="6616" y="11420"/>
                      </a:lnTo>
                      <a:lnTo>
                        <a:pt x="6899" y="11373"/>
                      </a:lnTo>
                      <a:lnTo>
                        <a:pt x="7183" y="11310"/>
                      </a:lnTo>
                      <a:lnTo>
                        <a:pt x="7451" y="11231"/>
                      </a:lnTo>
                      <a:lnTo>
                        <a:pt x="7718" y="11152"/>
                      </a:lnTo>
                      <a:lnTo>
                        <a:pt x="7986" y="11042"/>
                      </a:lnTo>
                      <a:lnTo>
                        <a:pt x="8238" y="10931"/>
                      </a:lnTo>
                      <a:lnTo>
                        <a:pt x="8490" y="10805"/>
                      </a:lnTo>
                      <a:lnTo>
                        <a:pt x="8727" y="10664"/>
                      </a:lnTo>
                      <a:lnTo>
                        <a:pt x="8963" y="10506"/>
                      </a:lnTo>
                      <a:lnTo>
                        <a:pt x="9183" y="10349"/>
                      </a:lnTo>
                      <a:lnTo>
                        <a:pt x="9404" y="10175"/>
                      </a:lnTo>
                      <a:lnTo>
                        <a:pt x="9609" y="10002"/>
                      </a:lnTo>
                      <a:lnTo>
                        <a:pt x="9813" y="9813"/>
                      </a:lnTo>
                      <a:lnTo>
                        <a:pt x="10002" y="9608"/>
                      </a:lnTo>
                      <a:lnTo>
                        <a:pt x="10176" y="9404"/>
                      </a:lnTo>
                      <a:lnTo>
                        <a:pt x="10349" y="9183"/>
                      </a:lnTo>
                      <a:lnTo>
                        <a:pt x="10506" y="8963"/>
                      </a:lnTo>
                      <a:lnTo>
                        <a:pt x="10664" y="8726"/>
                      </a:lnTo>
                      <a:lnTo>
                        <a:pt x="10790" y="8490"/>
                      </a:lnTo>
                      <a:lnTo>
                        <a:pt x="10932" y="8238"/>
                      </a:lnTo>
                      <a:lnTo>
                        <a:pt x="11042" y="7986"/>
                      </a:lnTo>
                      <a:lnTo>
                        <a:pt x="11136" y="7718"/>
                      </a:lnTo>
                      <a:lnTo>
                        <a:pt x="11231" y="7451"/>
                      </a:lnTo>
                      <a:lnTo>
                        <a:pt x="11310" y="7183"/>
                      </a:lnTo>
                      <a:lnTo>
                        <a:pt x="11373" y="6915"/>
                      </a:lnTo>
                      <a:lnTo>
                        <a:pt x="11420" y="6631"/>
                      </a:lnTo>
                      <a:lnTo>
                        <a:pt x="11467" y="6332"/>
                      </a:lnTo>
                      <a:lnTo>
                        <a:pt x="11483" y="6049"/>
                      </a:lnTo>
                      <a:lnTo>
                        <a:pt x="11483" y="5749"/>
                      </a:lnTo>
                      <a:lnTo>
                        <a:pt x="11483" y="5450"/>
                      </a:lnTo>
                      <a:lnTo>
                        <a:pt x="11467" y="5167"/>
                      </a:lnTo>
                      <a:lnTo>
                        <a:pt x="11420" y="4883"/>
                      </a:lnTo>
                      <a:lnTo>
                        <a:pt x="11373" y="4600"/>
                      </a:lnTo>
                      <a:lnTo>
                        <a:pt x="11310" y="4316"/>
                      </a:lnTo>
                      <a:lnTo>
                        <a:pt x="11231" y="4048"/>
                      </a:lnTo>
                      <a:lnTo>
                        <a:pt x="11136" y="3781"/>
                      </a:lnTo>
                      <a:lnTo>
                        <a:pt x="11042" y="3513"/>
                      </a:lnTo>
                      <a:lnTo>
                        <a:pt x="10932" y="3261"/>
                      </a:lnTo>
                      <a:lnTo>
                        <a:pt x="10790" y="3009"/>
                      </a:lnTo>
                      <a:lnTo>
                        <a:pt x="10664" y="2773"/>
                      </a:lnTo>
                      <a:lnTo>
                        <a:pt x="10506" y="2536"/>
                      </a:lnTo>
                      <a:lnTo>
                        <a:pt x="10349" y="2316"/>
                      </a:lnTo>
                      <a:lnTo>
                        <a:pt x="10176" y="2095"/>
                      </a:lnTo>
                      <a:lnTo>
                        <a:pt x="10002" y="1890"/>
                      </a:lnTo>
                      <a:lnTo>
                        <a:pt x="9813" y="1686"/>
                      </a:lnTo>
                      <a:lnTo>
                        <a:pt x="9609" y="1497"/>
                      </a:lnTo>
                      <a:lnTo>
                        <a:pt x="9404" y="1323"/>
                      </a:lnTo>
                      <a:lnTo>
                        <a:pt x="9183" y="1150"/>
                      </a:lnTo>
                      <a:lnTo>
                        <a:pt x="8963" y="993"/>
                      </a:lnTo>
                      <a:lnTo>
                        <a:pt x="8727" y="835"/>
                      </a:lnTo>
                      <a:lnTo>
                        <a:pt x="8490" y="693"/>
                      </a:lnTo>
                      <a:lnTo>
                        <a:pt x="8238" y="567"/>
                      </a:lnTo>
                      <a:lnTo>
                        <a:pt x="7986" y="457"/>
                      </a:lnTo>
                      <a:lnTo>
                        <a:pt x="7718" y="363"/>
                      </a:lnTo>
                      <a:lnTo>
                        <a:pt x="7451" y="268"/>
                      </a:lnTo>
                      <a:lnTo>
                        <a:pt x="7183" y="189"/>
                      </a:lnTo>
                      <a:lnTo>
                        <a:pt x="6899" y="126"/>
                      </a:lnTo>
                      <a:lnTo>
                        <a:pt x="6616" y="79"/>
                      </a:lnTo>
                      <a:lnTo>
                        <a:pt x="6332" y="32"/>
                      </a:lnTo>
                      <a:lnTo>
                        <a:pt x="6049" y="16"/>
                      </a:lnTo>
                      <a:lnTo>
                        <a:pt x="575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15"/>
                <p:cNvSpPr/>
                <p:nvPr/>
              </p:nvSpPr>
              <p:spPr>
                <a:xfrm>
                  <a:off x="14079375" y="4865075"/>
                  <a:ext cx="151225" cy="1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6049" extrusionOk="0">
                      <a:moveTo>
                        <a:pt x="3025" y="0"/>
                      </a:moveTo>
                      <a:lnTo>
                        <a:pt x="2710" y="16"/>
                      </a:lnTo>
                      <a:lnTo>
                        <a:pt x="2410" y="63"/>
                      </a:lnTo>
                      <a:lnTo>
                        <a:pt x="2127" y="142"/>
                      </a:lnTo>
                      <a:lnTo>
                        <a:pt x="1843" y="237"/>
                      </a:lnTo>
                      <a:lnTo>
                        <a:pt x="1591" y="378"/>
                      </a:lnTo>
                      <a:lnTo>
                        <a:pt x="1339" y="520"/>
                      </a:lnTo>
                      <a:lnTo>
                        <a:pt x="1103" y="693"/>
                      </a:lnTo>
                      <a:lnTo>
                        <a:pt x="883" y="898"/>
                      </a:lnTo>
                      <a:lnTo>
                        <a:pt x="694" y="1103"/>
                      </a:lnTo>
                      <a:lnTo>
                        <a:pt x="520" y="1339"/>
                      </a:lnTo>
                      <a:lnTo>
                        <a:pt x="363" y="1591"/>
                      </a:lnTo>
                      <a:lnTo>
                        <a:pt x="237" y="1843"/>
                      </a:lnTo>
                      <a:lnTo>
                        <a:pt x="142" y="2127"/>
                      </a:lnTo>
                      <a:lnTo>
                        <a:pt x="63" y="2410"/>
                      </a:lnTo>
                      <a:lnTo>
                        <a:pt x="16" y="2709"/>
                      </a:lnTo>
                      <a:lnTo>
                        <a:pt x="0" y="3024"/>
                      </a:lnTo>
                      <a:lnTo>
                        <a:pt x="16" y="3339"/>
                      </a:lnTo>
                      <a:lnTo>
                        <a:pt x="63" y="3639"/>
                      </a:lnTo>
                      <a:lnTo>
                        <a:pt x="142" y="3922"/>
                      </a:lnTo>
                      <a:lnTo>
                        <a:pt x="237" y="4206"/>
                      </a:lnTo>
                      <a:lnTo>
                        <a:pt x="363" y="4458"/>
                      </a:lnTo>
                      <a:lnTo>
                        <a:pt x="520" y="4710"/>
                      </a:lnTo>
                      <a:lnTo>
                        <a:pt x="694" y="4946"/>
                      </a:lnTo>
                      <a:lnTo>
                        <a:pt x="883" y="5167"/>
                      </a:lnTo>
                      <a:lnTo>
                        <a:pt x="1103" y="5356"/>
                      </a:lnTo>
                      <a:lnTo>
                        <a:pt x="1339" y="5529"/>
                      </a:lnTo>
                      <a:lnTo>
                        <a:pt x="1591" y="5686"/>
                      </a:lnTo>
                      <a:lnTo>
                        <a:pt x="1843" y="5812"/>
                      </a:lnTo>
                      <a:lnTo>
                        <a:pt x="2127" y="5907"/>
                      </a:lnTo>
                      <a:lnTo>
                        <a:pt x="2410" y="5986"/>
                      </a:lnTo>
                      <a:lnTo>
                        <a:pt x="2710" y="6033"/>
                      </a:lnTo>
                      <a:lnTo>
                        <a:pt x="3025" y="6049"/>
                      </a:lnTo>
                      <a:lnTo>
                        <a:pt x="3340" y="6033"/>
                      </a:lnTo>
                      <a:lnTo>
                        <a:pt x="3639" y="5986"/>
                      </a:lnTo>
                      <a:lnTo>
                        <a:pt x="3922" y="5907"/>
                      </a:lnTo>
                      <a:lnTo>
                        <a:pt x="4206" y="5812"/>
                      </a:lnTo>
                      <a:lnTo>
                        <a:pt x="4458" y="5686"/>
                      </a:lnTo>
                      <a:lnTo>
                        <a:pt x="4710" y="5529"/>
                      </a:lnTo>
                      <a:lnTo>
                        <a:pt x="4946" y="5356"/>
                      </a:lnTo>
                      <a:lnTo>
                        <a:pt x="5151" y="5167"/>
                      </a:lnTo>
                      <a:lnTo>
                        <a:pt x="5356" y="4946"/>
                      </a:lnTo>
                      <a:lnTo>
                        <a:pt x="5529" y="4710"/>
                      </a:lnTo>
                      <a:lnTo>
                        <a:pt x="5671" y="4458"/>
                      </a:lnTo>
                      <a:lnTo>
                        <a:pt x="5813" y="4206"/>
                      </a:lnTo>
                      <a:lnTo>
                        <a:pt x="5907" y="3922"/>
                      </a:lnTo>
                      <a:lnTo>
                        <a:pt x="5986" y="3639"/>
                      </a:lnTo>
                      <a:lnTo>
                        <a:pt x="6033" y="3339"/>
                      </a:lnTo>
                      <a:lnTo>
                        <a:pt x="6049" y="3024"/>
                      </a:lnTo>
                      <a:lnTo>
                        <a:pt x="6033" y="2709"/>
                      </a:lnTo>
                      <a:lnTo>
                        <a:pt x="5986" y="2410"/>
                      </a:lnTo>
                      <a:lnTo>
                        <a:pt x="5907" y="2127"/>
                      </a:lnTo>
                      <a:lnTo>
                        <a:pt x="5813" y="1843"/>
                      </a:lnTo>
                      <a:lnTo>
                        <a:pt x="5671" y="1591"/>
                      </a:lnTo>
                      <a:lnTo>
                        <a:pt x="5529" y="1339"/>
                      </a:lnTo>
                      <a:lnTo>
                        <a:pt x="5356" y="1103"/>
                      </a:lnTo>
                      <a:lnTo>
                        <a:pt x="5151" y="898"/>
                      </a:lnTo>
                      <a:lnTo>
                        <a:pt x="4946" y="693"/>
                      </a:lnTo>
                      <a:lnTo>
                        <a:pt x="4710" y="520"/>
                      </a:lnTo>
                      <a:lnTo>
                        <a:pt x="4458" y="378"/>
                      </a:lnTo>
                      <a:lnTo>
                        <a:pt x="4206" y="237"/>
                      </a:lnTo>
                      <a:lnTo>
                        <a:pt x="3922" y="142"/>
                      </a:lnTo>
                      <a:lnTo>
                        <a:pt x="3639" y="63"/>
                      </a:lnTo>
                      <a:lnTo>
                        <a:pt x="3340" y="16"/>
                      </a:lnTo>
                      <a:lnTo>
                        <a:pt x="30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15"/>
                <p:cNvSpPr/>
                <p:nvPr/>
              </p:nvSpPr>
              <p:spPr>
                <a:xfrm>
                  <a:off x="12609825" y="4166525"/>
                  <a:ext cx="398900" cy="2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6" h="11467" extrusionOk="0">
                      <a:moveTo>
                        <a:pt x="5103" y="0"/>
                      </a:moveTo>
                      <a:lnTo>
                        <a:pt x="0" y="11467"/>
                      </a:lnTo>
                      <a:lnTo>
                        <a:pt x="15956" y="11467"/>
                      </a:lnTo>
                      <a:lnTo>
                        <a:pt x="15956" y="0"/>
                      </a:lnTo>
                      <a:close/>
                    </a:path>
                  </a:pathLst>
                </a:custGeom>
                <a:solidFill>
                  <a:srgbClr val="68FF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15"/>
                <p:cNvSpPr/>
                <p:nvPr/>
              </p:nvSpPr>
              <p:spPr>
                <a:xfrm>
                  <a:off x="12219975" y="4655975"/>
                  <a:ext cx="123675" cy="15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6396" extrusionOk="0">
                      <a:moveTo>
                        <a:pt x="2474" y="1"/>
                      </a:moveTo>
                      <a:lnTo>
                        <a:pt x="2222" y="16"/>
                      </a:lnTo>
                      <a:lnTo>
                        <a:pt x="1985" y="64"/>
                      </a:lnTo>
                      <a:lnTo>
                        <a:pt x="1749" y="142"/>
                      </a:lnTo>
                      <a:lnTo>
                        <a:pt x="1513" y="253"/>
                      </a:lnTo>
                      <a:lnTo>
                        <a:pt x="1308" y="379"/>
                      </a:lnTo>
                      <a:lnTo>
                        <a:pt x="1103" y="536"/>
                      </a:lnTo>
                      <a:lnTo>
                        <a:pt x="899" y="725"/>
                      </a:lnTo>
                      <a:lnTo>
                        <a:pt x="725" y="930"/>
                      </a:lnTo>
                      <a:lnTo>
                        <a:pt x="568" y="1166"/>
                      </a:lnTo>
                      <a:lnTo>
                        <a:pt x="426" y="1402"/>
                      </a:lnTo>
                      <a:lnTo>
                        <a:pt x="300" y="1670"/>
                      </a:lnTo>
                      <a:lnTo>
                        <a:pt x="206" y="1954"/>
                      </a:lnTo>
                      <a:lnTo>
                        <a:pt x="111" y="2237"/>
                      </a:lnTo>
                      <a:lnTo>
                        <a:pt x="64" y="2552"/>
                      </a:lnTo>
                      <a:lnTo>
                        <a:pt x="17" y="2867"/>
                      </a:lnTo>
                      <a:lnTo>
                        <a:pt x="1" y="3198"/>
                      </a:lnTo>
                      <a:lnTo>
                        <a:pt x="17" y="3529"/>
                      </a:lnTo>
                      <a:lnTo>
                        <a:pt x="64" y="3844"/>
                      </a:lnTo>
                      <a:lnTo>
                        <a:pt x="111" y="4143"/>
                      </a:lnTo>
                      <a:lnTo>
                        <a:pt x="206" y="4442"/>
                      </a:lnTo>
                      <a:lnTo>
                        <a:pt x="300" y="4726"/>
                      </a:lnTo>
                      <a:lnTo>
                        <a:pt x="426" y="4978"/>
                      </a:lnTo>
                      <a:lnTo>
                        <a:pt x="568" y="5230"/>
                      </a:lnTo>
                      <a:lnTo>
                        <a:pt x="725" y="5450"/>
                      </a:lnTo>
                      <a:lnTo>
                        <a:pt x="899" y="5671"/>
                      </a:lnTo>
                      <a:lnTo>
                        <a:pt x="1103" y="5844"/>
                      </a:lnTo>
                      <a:lnTo>
                        <a:pt x="1308" y="6002"/>
                      </a:lnTo>
                      <a:lnTo>
                        <a:pt x="1513" y="6143"/>
                      </a:lnTo>
                      <a:lnTo>
                        <a:pt x="1749" y="6254"/>
                      </a:lnTo>
                      <a:lnTo>
                        <a:pt x="1985" y="6332"/>
                      </a:lnTo>
                      <a:lnTo>
                        <a:pt x="2222" y="6380"/>
                      </a:lnTo>
                      <a:lnTo>
                        <a:pt x="2474" y="6395"/>
                      </a:lnTo>
                      <a:lnTo>
                        <a:pt x="2726" y="6380"/>
                      </a:lnTo>
                      <a:lnTo>
                        <a:pt x="2978" y="6332"/>
                      </a:lnTo>
                      <a:lnTo>
                        <a:pt x="3214" y="6254"/>
                      </a:lnTo>
                      <a:lnTo>
                        <a:pt x="3434" y="6143"/>
                      </a:lnTo>
                      <a:lnTo>
                        <a:pt x="3655" y="6002"/>
                      </a:lnTo>
                      <a:lnTo>
                        <a:pt x="3860" y="5844"/>
                      </a:lnTo>
                      <a:lnTo>
                        <a:pt x="4049" y="5671"/>
                      </a:lnTo>
                      <a:lnTo>
                        <a:pt x="4222" y="5450"/>
                      </a:lnTo>
                      <a:lnTo>
                        <a:pt x="4380" y="5230"/>
                      </a:lnTo>
                      <a:lnTo>
                        <a:pt x="4521" y="4978"/>
                      </a:lnTo>
                      <a:lnTo>
                        <a:pt x="4647" y="4726"/>
                      </a:lnTo>
                      <a:lnTo>
                        <a:pt x="4758" y="4442"/>
                      </a:lnTo>
                      <a:lnTo>
                        <a:pt x="4836" y="4143"/>
                      </a:lnTo>
                      <a:lnTo>
                        <a:pt x="4899" y="3844"/>
                      </a:lnTo>
                      <a:lnTo>
                        <a:pt x="4931" y="3529"/>
                      </a:lnTo>
                      <a:lnTo>
                        <a:pt x="4947" y="3198"/>
                      </a:lnTo>
                      <a:lnTo>
                        <a:pt x="4931" y="2867"/>
                      </a:lnTo>
                      <a:lnTo>
                        <a:pt x="4899" y="2552"/>
                      </a:lnTo>
                      <a:lnTo>
                        <a:pt x="4836" y="2237"/>
                      </a:lnTo>
                      <a:lnTo>
                        <a:pt x="4758" y="1954"/>
                      </a:lnTo>
                      <a:lnTo>
                        <a:pt x="4647" y="1670"/>
                      </a:lnTo>
                      <a:lnTo>
                        <a:pt x="4521" y="1402"/>
                      </a:lnTo>
                      <a:lnTo>
                        <a:pt x="4380" y="1166"/>
                      </a:lnTo>
                      <a:lnTo>
                        <a:pt x="4222" y="930"/>
                      </a:lnTo>
                      <a:lnTo>
                        <a:pt x="4049" y="725"/>
                      </a:lnTo>
                      <a:lnTo>
                        <a:pt x="3860" y="536"/>
                      </a:lnTo>
                      <a:lnTo>
                        <a:pt x="3655" y="379"/>
                      </a:lnTo>
                      <a:lnTo>
                        <a:pt x="3434" y="253"/>
                      </a:lnTo>
                      <a:lnTo>
                        <a:pt x="3214" y="142"/>
                      </a:lnTo>
                      <a:lnTo>
                        <a:pt x="2978" y="64"/>
                      </a:lnTo>
                      <a:lnTo>
                        <a:pt x="2726" y="16"/>
                      </a:lnTo>
                      <a:lnTo>
                        <a:pt x="24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13541100" y="4031850"/>
                  <a:ext cx="609575" cy="60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3" h="24383" extrusionOk="0">
                      <a:moveTo>
                        <a:pt x="7844" y="0"/>
                      </a:moveTo>
                      <a:lnTo>
                        <a:pt x="7844" y="7844"/>
                      </a:lnTo>
                      <a:lnTo>
                        <a:pt x="0" y="7844"/>
                      </a:lnTo>
                      <a:lnTo>
                        <a:pt x="0" y="16539"/>
                      </a:lnTo>
                      <a:lnTo>
                        <a:pt x="7844" y="16539"/>
                      </a:lnTo>
                      <a:lnTo>
                        <a:pt x="7844" y="24383"/>
                      </a:lnTo>
                      <a:lnTo>
                        <a:pt x="16538" y="24383"/>
                      </a:lnTo>
                      <a:lnTo>
                        <a:pt x="16538" y="16539"/>
                      </a:lnTo>
                      <a:lnTo>
                        <a:pt x="24382" y="16539"/>
                      </a:lnTo>
                      <a:lnTo>
                        <a:pt x="24382" y="7844"/>
                      </a:lnTo>
                      <a:lnTo>
                        <a:pt x="16538" y="7844"/>
                      </a:lnTo>
                      <a:lnTo>
                        <a:pt x="165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33" name="Google Shape;133;p15"/>
            <p:cNvCxnSpPr/>
            <p:nvPr/>
          </p:nvCxnSpPr>
          <p:spPr>
            <a:xfrm>
              <a:off x="2790500" y="4732075"/>
              <a:ext cx="602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66" name="Google Shape;166;p16"/>
          <p:cNvSpPr/>
          <p:nvPr/>
        </p:nvSpPr>
        <p:spPr>
          <a:xfrm>
            <a:off x="5642425" y="1578725"/>
            <a:ext cx="120000" cy="1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F8652-4F88-7C1F-7E4B-EA02BE0DD4C4}"/>
              </a:ext>
            </a:extLst>
          </p:cNvPr>
          <p:cNvSpPr txBox="1"/>
          <p:nvPr/>
        </p:nvSpPr>
        <p:spPr>
          <a:xfrm>
            <a:off x="2630196" y="1104595"/>
            <a:ext cx="6221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workflows are designed to ensure efficient and effective patient care while managing resources and maintaining high standards of medical practice.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Patients were admitted in specific years, with doctors offering timely assessments and overseeing overall productivity.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Doctors recommended various tests, and patient ratings aided in gauging hospital efficiency, contributing valuable insights to enhance operations.</a:t>
            </a:r>
          </a:p>
        </p:txBody>
      </p:sp>
      <p:grpSp>
        <p:nvGrpSpPr>
          <p:cNvPr id="4" name="Google Shape;785;p24">
            <a:extLst>
              <a:ext uri="{FF2B5EF4-FFF2-40B4-BE49-F238E27FC236}">
                <a16:creationId xmlns:a16="http://schemas.microsoft.com/office/drawing/2014/main" id="{554B013D-F4A3-F8FE-67A8-8E17F22AD5AE}"/>
              </a:ext>
            </a:extLst>
          </p:cNvPr>
          <p:cNvGrpSpPr/>
          <p:nvPr/>
        </p:nvGrpSpPr>
        <p:grpSpPr>
          <a:xfrm>
            <a:off x="237745" y="902811"/>
            <a:ext cx="2315714" cy="3230277"/>
            <a:chOff x="457200" y="1175600"/>
            <a:chExt cx="3156231" cy="3967919"/>
          </a:xfrm>
        </p:grpSpPr>
        <p:sp>
          <p:nvSpPr>
            <p:cNvPr id="5" name="Google Shape;786;p24">
              <a:extLst>
                <a:ext uri="{FF2B5EF4-FFF2-40B4-BE49-F238E27FC236}">
                  <a16:creationId xmlns:a16="http://schemas.microsoft.com/office/drawing/2014/main" id="{3C054BC0-ECDD-939A-8955-6A0D5E913A00}"/>
                </a:ext>
              </a:extLst>
            </p:cNvPr>
            <p:cNvSpPr/>
            <p:nvPr/>
          </p:nvSpPr>
          <p:spPr>
            <a:xfrm>
              <a:off x="804886" y="2740682"/>
              <a:ext cx="2577561" cy="2400115"/>
            </a:xfrm>
            <a:custGeom>
              <a:avLst/>
              <a:gdLst/>
              <a:ahLst/>
              <a:cxnLst/>
              <a:rect l="l" t="t" r="r" b="b"/>
              <a:pathLst>
                <a:path w="58946" h="54888" extrusionOk="0">
                  <a:moveTo>
                    <a:pt x="28682" y="0"/>
                  </a:moveTo>
                  <a:lnTo>
                    <a:pt x="28086" y="10"/>
                  </a:lnTo>
                  <a:lnTo>
                    <a:pt x="27470" y="31"/>
                  </a:lnTo>
                  <a:lnTo>
                    <a:pt x="26853" y="72"/>
                  </a:lnTo>
                  <a:lnTo>
                    <a:pt x="26227" y="123"/>
                  </a:lnTo>
                  <a:lnTo>
                    <a:pt x="25600" y="195"/>
                  </a:lnTo>
                  <a:lnTo>
                    <a:pt x="24974" y="267"/>
                  </a:lnTo>
                  <a:lnTo>
                    <a:pt x="24367" y="349"/>
                  </a:lnTo>
                  <a:lnTo>
                    <a:pt x="23772" y="431"/>
                  </a:lnTo>
                  <a:lnTo>
                    <a:pt x="22631" y="616"/>
                  </a:lnTo>
                  <a:lnTo>
                    <a:pt x="21604" y="801"/>
                  </a:lnTo>
                  <a:lnTo>
                    <a:pt x="20012" y="1099"/>
                  </a:lnTo>
                  <a:lnTo>
                    <a:pt x="19847" y="1140"/>
                  </a:lnTo>
                  <a:lnTo>
                    <a:pt x="19642" y="1192"/>
                  </a:lnTo>
                  <a:lnTo>
                    <a:pt x="19416" y="1274"/>
                  </a:lnTo>
                  <a:lnTo>
                    <a:pt x="19159" y="1366"/>
                  </a:lnTo>
                  <a:lnTo>
                    <a:pt x="18553" y="1603"/>
                  </a:lnTo>
                  <a:lnTo>
                    <a:pt x="17865" y="1890"/>
                  </a:lnTo>
                  <a:lnTo>
                    <a:pt x="17105" y="2229"/>
                  </a:lnTo>
                  <a:lnTo>
                    <a:pt x="16283" y="2599"/>
                  </a:lnTo>
                  <a:lnTo>
                    <a:pt x="15420" y="3000"/>
                  </a:lnTo>
                  <a:lnTo>
                    <a:pt x="14536" y="3421"/>
                  </a:lnTo>
                  <a:lnTo>
                    <a:pt x="12749" y="4294"/>
                  </a:lnTo>
                  <a:lnTo>
                    <a:pt x="11054" y="5136"/>
                  </a:lnTo>
                  <a:lnTo>
                    <a:pt x="9595" y="5886"/>
                  </a:lnTo>
                  <a:lnTo>
                    <a:pt x="8486" y="6462"/>
                  </a:lnTo>
                  <a:lnTo>
                    <a:pt x="7448" y="6996"/>
                  </a:lnTo>
                  <a:lnTo>
                    <a:pt x="6195" y="7622"/>
                  </a:lnTo>
                  <a:lnTo>
                    <a:pt x="4818" y="8300"/>
                  </a:lnTo>
                  <a:lnTo>
                    <a:pt x="3442" y="8968"/>
                  </a:lnTo>
                  <a:lnTo>
                    <a:pt x="1130" y="10067"/>
                  </a:lnTo>
                  <a:lnTo>
                    <a:pt x="165" y="10519"/>
                  </a:lnTo>
                  <a:lnTo>
                    <a:pt x="144" y="11197"/>
                  </a:lnTo>
                  <a:lnTo>
                    <a:pt x="93" y="12944"/>
                  </a:lnTo>
                  <a:lnTo>
                    <a:pt x="62" y="14105"/>
                  </a:lnTo>
                  <a:lnTo>
                    <a:pt x="52" y="15389"/>
                  </a:lnTo>
                  <a:lnTo>
                    <a:pt x="52" y="16745"/>
                  </a:lnTo>
                  <a:lnTo>
                    <a:pt x="62" y="18121"/>
                  </a:lnTo>
                  <a:lnTo>
                    <a:pt x="82" y="19590"/>
                  </a:lnTo>
                  <a:lnTo>
                    <a:pt x="93" y="21213"/>
                  </a:lnTo>
                  <a:lnTo>
                    <a:pt x="93" y="23001"/>
                  </a:lnTo>
                  <a:lnTo>
                    <a:pt x="82" y="24963"/>
                  </a:lnTo>
                  <a:lnTo>
                    <a:pt x="41" y="29411"/>
                  </a:lnTo>
                  <a:lnTo>
                    <a:pt x="0" y="34568"/>
                  </a:lnTo>
                  <a:lnTo>
                    <a:pt x="0" y="36006"/>
                  </a:lnTo>
                  <a:lnTo>
                    <a:pt x="21" y="37547"/>
                  </a:lnTo>
                  <a:lnTo>
                    <a:pt x="62" y="39170"/>
                  </a:lnTo>
                  <a:lnTo>
                    <a:pt x="113" y="40845"/>
                  </a:lnTo>
                  <a:lnTo>
                    <a:pt x="185" y="42540"/>
                  </a:lnTo>
                  <a:lnTo>
                    <a:pt x="267" y="44225"/>
                  </a:lnTo>
                  <a:lnTo>
                    <a:pt x="349" y="45889"/>
                  </a:lnTo>
                  <a:lnTo>
                    <a:pt x="442" y="47481"/>
                  </a:lnTo>
                  <a:lnTo>
                    <a:pt x="617" y="50399"/>
                  </a:lnTo>
                  <a:lnTo>
                    <a:pt x="781" y="52741"/>
                  </a:lnTo>
                  <a:lnTo>
                    <a:pt x="935" y="54888"/>
                  </a:lnTo>
                  <a:lnTo>
                    <a:pt x="58946" y="54888"/>
                  </a:lnTo>
                  <a:lnTo>
                    <a:pt x="58895" y="53860"/>
                  </a:lnTo>
                  <a:lnTo>
                    <a:pt x="58761" y="51323"/>
                  </a:lnTo>
                  <a:lnTo>
                    <a:pt x="58607" y="48056"/>
                  </a:lnTo>
                  <a:lnTo>
                    <a:pt x="58535" y="46402"/>
                  </a:lnTo>
                  <a:lnTo>
                    <a:pt x="58473" y="44861"/>
                  </a:lnTo>
                  <a:lnTo>
                    <a:pt x="58401" y="42920"/>
                  </a:lnTo>
                  <a:lnTo>
                    <a:pt x="58278" y="40167"/>
                  </a:lnTo>
                  <a:lnTo>
                    <a:pt x="58145" y="36900"/>
                  </a:lnTo>
                  <a:lnTo>
                    <a:pt x="58001" y="33366"/>
                  </a:lnTo>
                  <a:lnTo>
                    <a:pt x="57939" y="31589"/>
                  </a:lnTo>
                  <a:lnTo>
                    <a:pt x="57888" y="29843"/>
                  </a:lnTo>
                  <a:lnTo>
                    <a:pt x="57836" y="28178"/>
                  </a:lnTo>
                  <a:lnTo>
                    <a:pt x="57806" y="26607"/>
                  </a:lnTo>
                  <a:lnTo>
                    <a:pt x="57795" y="25179"/>
                  </a:lnTo>
                  <a:lnTo>
                    <a:pt x="57806" y="23925"/>
                  </a:lnTo>
                  <a:lnTo>
                    <a:pt x="57816" y="23371"/>
                  </a:lnTo>
                  <a:lnTo>
                    <a:pt x="57826" y="22878"/>
                  </a:lnTo>
                  <a:lnTo>
                    <a:pt x="57847" y="22436"/>
                  </a:lnTo>
                  <a:lnTo>
                    <a:pt x="57878" y="22066"/>
                  </a:lnTo>
                  <a:lnTo>
                    <a:pt x="57929" y="21368"/>
                  </a:lnTo>
                  <a:lnTo>
                    <a:pt x="57980" y="20638"/>
                  </a:lnTo>
                  <a:lnTo>
                    <a:pt x="58021" y="19888"/>
                  </a:lnTo>
                  <a:lnTo>
                    <a:pt x="58042" y="19118"/>
                  </a:lnTo>
                  <a:lnTo>
                    <a:pt x="58062" y="18347"/>
                  </a:lnTo>
                  <a:lnTo>
                    <a:pt x="58083" y="17587"/>
                  </a:lnTo>
                  <a:lnTo>
                    <a:pt x="58093" y="16149"/>
                  </a:lnTo>
                  <a:lnTo>
                    <a:pt x="58093" y="14865"/>
                  </a:lnTo>
                  <a:lnTo>
                    <a:pt x="58083" y="13848"/>
                  </a:lnTo>
                  <a:lnTo>
                    <a:pt x="58062" y="12934"/>
                  </a:lnTo>
                  <a:lnTo>
                    <a:pt x="57898" y="12779"/>
                  </a:lnTo>
                  <a:lnTo>
                    <a:pt x="57415" y="12348"/>
                  </a:lnTo>
                  <a:lnTo>
                    <a:pt x="56645" y="11680"/>
                  </a:lnTo>
                  <a:lnTo>
                    <a:pt x="56152" y="11269"/>
                  </a:lnTo>
                  <a:lnTo>
                    <a:pt x="55607" y="10828"/>
                  </a:lnTo>
                  <a:lnTo>
                    <a:pt x="55299" y="10591"/>
                  </a:lnTo>
                  <a:lnTo>
                    <a:pt x="54970" y="10355"/>
                  </a:lnTo>
                  <a:lnTo>
                    <a:pt x="54621" y="10119"/>
                  </a:lnTo>
                  <a:lnTo>
                    <a:pt x="54261" y="9882"/>
                  </a:lnTo>
                  <a:lnTo>
                    <a:pt x="53871" y="9646"/>
                  </a:lnTo>
                  <a:lnTo>
                    <a:pt x="53470" y="9410"/>
                  </a:lnTo>
                  <a:lnTo>
                    <a:pt x="53049" y="9174"/>
                  </a:lnTo>
                  <a:lnTo>
                    <a:pt x="52618" y="8937"/>
                  </a:lnTo>
                  <a:lnTo>
                    <a:pt x="51724" y="8465"/>
                  </a:lnTo>
                  <a:lnTo>
                    <a:pt x="50800" y="7982"/>
                  </a:lnTo>
                  <a:lnTo>
                    <a:pt x="48889" y="7016"/>
                  </a:lnTo>
                  <a:lnTo>
                    <a:pt x="47851" y="6492"/>
                  </a:lnTo>
                  <a:lnTo>
                    <a:pt x="46670" y="5927"/>
                  </a:lnTo>
                  <a:lnTo>
                    <a:pt x="44040" y="4664"/>
                  </a:lnTo>
                  <a:lnTo>
                    <a:pt x="42653" y="3986"/>
                  </a:lnTo>
                  <a:lnTo>
                    <a:pt x="41277" y="3298"/>
                  </a:lnTo>
                  <a:lnTo>
                    <a:pt x="40599" y="2948"/>
                  </a:lnTo>
                  <a:lnTo>
                    <a:pt x="39931" y="2599"/>
                  </a:lnTo>
                  <a:lnTo>
                    <a:pt x="39284" y="2250"/>
                  </a:lnTo>
                  <a:lnTo>
                    <a:pt x="38657" y="1900"/>
                  </a:lnTo>
                  <a:lnTo>
                    <a:pt x="38359" y="1736"/>
                  </a:lnTo>
                  <a:lnTo>
                    <a:pt x="38051" y="1572"/>
                  </a:lnTo>
                  <a:lnTo>
                    <a:pt x="37732" y="1428"/>
                  </a:lnTo>
                  <a:lnTo>
                    <a:pt x="37424" y="1284"/>
                  </a:lnTo>
                  <a:lnTo>
                    <a:pt x="37116" y="1161"/>
                  </a:lnTo>
                  <a:lnTo>
                    <a:pt x="36798" y="1038"/>
                  </a:lnTo>
                  <a:lnTo>
                    <a:pt x="36489" y="925"/>
                  </a:lnTo>
                  <a:lnTo>
                    <a:pt x="36171" y="822"/>
                  </a:lnTo>
                  <a:lnTo>
                    <a:pt x="35852" y="729"/>
                  </a:lnTo>
                  <a:lnTo>
                    <a:pt x="35544" y="637"/>
                  </a:lnTo>
                  <a:lnTo>
                    <a:pt x="35226" y="555"/>
                  </a:lnTo>
                  <a:lnTo>
                    <a:pt x="34907" y="483"/>
                  </a:lnTo>
                  <a:lnTo>
                    <a:pt x="34589" y="421"/>
                  </a:lnTo>
                  <a:lnTo>
                    <a:pt x="34270" y="360"/>
                  </a:lnTo>
                  <a:lnTo>
                    <a:pt x="33634" y="257"/>
                  </a:lnTo>
                  <a:lnTo>
                    <a:pt x="33007" y="175"/>
                  </a:lnTo>
                  <a:lnTo>
                    <a:pt x="32370" y="113"/>
                  </a:lnTo>
                  <a:lnTo>
                    <a:pt x="31743" y="62"/>
                  </a:lnTo>
                  <a:lnTo>
                    <a:pt x="31117" y="31"/>
                  </a:lnTo>
                  <a:lnTo>
                    <a:pt x="30500" y="10"/>
                  </a:lnTo>
                  <a:lnTo>
                    <a:pt x="29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7;p24">
              <a:extLst>
                <a:ext uri="{FF2B5EF4-FFF2-40B4-BE49-F238E27FC236}">
                  <a16:creationId xmlns:a16="http://schemas.microsoft.com/office/drawing/2014/main" id="{B47D56E5-2F5C-9B9E-369E-1F1ED94D4F54}"/>
                </a:ext>
              </a:extLst>
            </p:cNvPr>
            <p:cNvSpPr/>
            <p:nvPr/>
          </p:nvSpPr>
          <p:spPr>
            <a:xfrm>
              <a:off x="457200" y="3194364"/>
              <a:ext cx="388606" cy="1946442"/>
            </a:xfrm>
            <a:custGeom>
              <a:avLst/>
              <a:gdLst/>
              <a:ahLst/>
              <a:cxnLst/>
              <a:rect l="l" t="t" r="r" b="b"/>
              <a:pathLst>
                <a:path w="8887" h="44513" extrusionOk="0">
                  <a:moveTo>
                    <a:pt x="8485" y="1"/>
                  </a:moveTo>
                  <a:lnTo>
                    <a:pt x="8321" y="52"/>
                  </a:lnTo>
                  <a:lnTo>
                    <a:pt x="8136" y="103"/>
                  </a:lnTo>
                  <a:lnTo>
                    <a:pt x="7920" y="185"/>
                  </a:lnTo>
                  <a:lnTo>
                    <a:pt x="7684" y="298"/>
                  </a:lnTo>
                  <a:lnTo>
                    <a:pt x="7438" y="422"/>
                  </a:lnTo>
                  <a:lnTo>
                    <a:pt x="7325" y="494"/>
                  </a:lnTo>
                  <a:lnTo>
                    <a:pt x="7212" y="566"/>
                  </a:lnTo>
                  <a:lnTo>
                    <a:pt x="7109" y="648"/>
                  </a:lnTo>
                  <a:lnTo>
                    <a:pt x="7016" y="730"/>
                  </a:lnTo>
                  <a:lnTo>
                    <a:pt x="6955" y="812"/>
                  </a:lnTo>
                  <a:lnTo>
                    <a:pt x="6893" y="935"/>
                  </a:lnTo>
                  <a:lnTo>
                    <a:pt x="6801" y="1131"/>
                  </a:lnTo>
                  <a:lnTo>
                    <a:pt x="6698" y="1367"/>
                  </a:lnTo>
                  <a:lnTo>
                    <a:pt x="6462" y="1993"/>
                  </a:lnTo>
                  <a:lnTo>
                    <a:pt x="6164" y="2795"/>
                  </a:lnTo>
                  <a:lnTo>
                    <a:pt x="5835" y="3750"/>
                  </a:lnTo>
                  <a:lnTo>
                    <a:pt x="5475" y="4819"/>
                  </a:lnTo>
                  <a:lnTo>
                    <a:pt x="5095" y="6000"/>
                  </a:lnTo>
                  <a:lnTo>
                    <a:pt x="4695" y="7243"/>
                  </a:lnTo>
                  <a:lnTo>
                    <a:pt x="4304" y="8537"/>
                  </a:lnTo>
                  <a:lnTo>
                    <a:pt x="3904" y="9852"/>
                  </a:lnTo>
                  <a:lnTo>
                    <a:pt x="3524" y="11177"/>
                  </a:lnTo>
                  <a:lnTo>
                    <a:pt x="3164" y="12472"/>
                  </a:lnTo>
                  <a:lnTo>
                    <a:pt x="2846" y="13715"/>
                  </a:lnTo>
                  <a:lnTo>
                    <a:pt x="2558" y="14886"/>
                  </a:lnTo>
                  <a:lnTo>
                    <a:pt x="2424" y="15441"/>
                  </a:lnTo>
                  <a:lnTo>
                    <a:pt x="2311" y="15965"/>
                  </a:lnTo>
                  <a:lnTo>
                    <a:pt x="2219" y="16447"/>
                  </a:lnTo>
                  <a:lnTo>
                    <a:pt x="2137" y="16910"/>
                  </a:lnTo>
                  <a:lnTo>
                    <a:pt x="2055" y="17372"/>
                  </a:lnTo>
                  <a:lnTo>
                    <a:pt x="1983" y="17875"/>
                  </a:lnTo>
                  <a:lnTo>
                    <a:pt x="1839" y="19005"/>
                  </a:lnTo>
                  <a:lnTo>
                    <a:pt x="1685" y="20269"/>
                  </a:lnTo>
                  <a:lnTo>
                    <a:pt x="1541" y="21656"/>
                  </a:lnTo>
                  <a:lnTo>
                    <a:pt x="1397" y="23125"/>
                  </a:lnTo>
                  <a:lnTo>
                    <a:pt x="1264" y="24655"/>
                  </a:lnTo>
                  <a:lnTo>
                    <a:pt x="1130" y="26227"/>
                  </a:lnTo>
                  <a:lnTo>
                    <a:pt x="1007" y="27809"/>
                  </a:lnTo>
                  <a:lnTo>
                    <a:pt x="781" y="30922"/>
                  </a:lnTo>
                  <a:lnTo>
                    <a:pt x="586" y="33778"/>
                  </a:lnTo>
                  <a:lnTo>
                    <a:pt x="431" y="36192"/>
                  </a:lnTo>
                  <a:lnTo>
                    <a:pt x="329" y="37959"/>
                  </a:lnTo>
                  <a:lnTo>
                    <a:pt x="195" y="40537"/>
                  </a:lnTo>
                  <a:lnTo>
                    <a:pt x="82" y="42612"/>
                  </a:lnTo>
                  <a:lnTo>
                    <a:pt x="0" y="44513"/>
                  </a:lnTo>
                  <a:lnTo>
                    <a:pt x="8886" y="44513"/>
                  </a:lnTo>
                  <a:lnTo>
                    <a:pt x="848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8;p24">
              <a:extLst>
                <a:ext uri="{FF2B5EF4-FFF2-40B4-BE49-F238E27FC236}">
                  <a16:creationId xmlns:a16="http://schemas.microsoft.com/office/drawing/2014/main" id="{C4D617D5-140C-B326-4E49-8FE2F25D618A}"/>
                </a:ext>
              </a:extLst>
            </p:cNvPr>
            <p:cNvSpPr/>
            <p:nvPr/>
          </p:nvSpPr>
          <p:spPr>
            <a:xfrm>
              <a:off x="3326797" y="3306221"/>
              <a:ext cx="286634" cy="1837298"/>
            </a:xfrm>
            <a:custGeom>
              <a:avLst/>
              <a:gdLst/>
              <a:ahLst/>
              <a:cxnLst/>
              <a:rect l="l" t="t" r="r" b="b"/>
              <a:pathLst>
                <a:path w="6555" h="42017" extrusionOk="0">
                  <a:moveTo>
                    <a:pt x="390" y="1"/>
                  </a:moveTo>
                  <a:lnTo>
                    <a:pt x="298" y="2836"/>
                  </a:lnTo>
                  <a:lnTo>
                    <a:pt x="216" y="5938"/>
                  </a:lnTo>
                  <a:lnTo>
                    <a:pt x="134" y="9749"/>
                  </a:lnTo>
                  <a:lnTo>
                    <a:pt x="93" y="11835"/>
                  </a:lnTo>
                  <a:lnTo>
                    <a:pt x="51" y="13982"/>
                  </a:lnTo>
                  <a:lnTo>
                    <a:pt x="31" y="16160"/>
                  </a:lnTo>
                  <a:lnTo>
                    <a:pt x="10" y="18317"/>
                  </a:lnTo>
                  <a:lnTo>
                    <a:pt x="0" y="20433"/>
                  </a:lnTo>
                  <a:lnTo>
                    <a:pt x="10" y="22467"/>
                  </a:lnTo>
                  <a:lnTo>
                    <a:pt x="31" y="24368"/>
                  </a:lnTo>
                  <a:lnTo>
                    <a:pt x="72" y="26114"/>
                  </a:lnTo>
                  <a:lnTo>
                    <a:pt x="103" y="27028"/>
                  </a:lnTo>
                  <a:lnTo>
                    <a:pt x="164" y="28076"/>
                  </a:lnTo>
                  <a:lnTo>
                    <a:pt x="236" y="29247"/>
                  </a:lnTo>
                  <a:lnTo>
                    <a:pt x="319" y="30490"/>
                  </a:lnTo>
                  <a:lnTo>
                    <a:pt x="514" y="33110"/>
                  </a:lnTo>
                  <a:lnTo>
                    <a:pt x="719" y="35740"/>
                  </a:lnTo>
                  <a:lnTo>
                    <a:pt x="925" y="38164"/>
                  </a:lnTo>
                  <a:lnTo>
                    <a:pt x="1110" y="40167"/>
                  </a:lnTo>
                  <a:lnTo>
                    <a:pt x="1274" y="42016"/>
                  </a:lnTo>
                  <a:lnTo>
                    <a:pt x="6554" y="42016"/>
                  </a:lnTo>
                  <a:lnTo>
                    <a:pt x="6338" y="40352"/>
                  </a:lnTo>
                  <a:lnTo>
                    <a:pt x="5845" y="36418"/>
                  </a:lnTo>
                  <a:lnTo>
                    <a:pt x="5558" y="34106"/>
                  </a:lnTo>
                  <a:lnTo>
                    <a:pt x="5280" y="31815"/>
                  </a:lnTo>
                  <a:lnTo>
                    <a:pt x="5054" y="29751"/>
                  </a:lnTo>
                  <a:lnTo>
                    <a:pt x="4952" y="28867"/>
                  </a:lnTo>
                  <a:lnTo>
                    <a:pt x="4880" y="28117"/>
                  </a:lnTo>
                  <a:lnTo>
                    <a:pt x="4787" y="27213"/>
                  </a:lnTo>
                  <a:lnTo>
                    <a:pt x="4623" y="25898"/>
                  </a:lnTo>
                  <a:lnTo>
                    <a:pt x="4397" y="24234"/>
                  </a:lnTo>
                  <a:lnTo>
                    <a:pt x="4140" y="22293"/>
                  </a:lnTo>
                  <a:lnTo>
                    <a:pt x="3513" y="17814"/>
                  </a:lnTo>
                  <a:lnTo>
                    <a:pt x="2815" y="12996"/>
                  </a:lnTo>
                  <a:lnTo>
                    <a:pt x="2147" y="8342"/>
                  </a:lnTo>
                  <a:lnTo>
                    <a:pt x="1562" y="4377"/>
                  </a:lnTo>
                  <a:lnTo>
                    <a:pt x="1007" y="586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9;p24">
              <a:extLst>
                <a:ext uri="{FF2B5EF4-FFF2-40B4-BE49-F238E27FC236}">
                  <a16:creationId xmlns:a16="http://schemas.microsoft.com/office/drawing/2014/main" id="{7FC2E306-8613-2CD8-C768-E4B03FBD3811}"/>
                </a:ext>
              </a:extLst>
            </p:cNvPr>
            <p:cNvSpPr/>
            <p:nvPr/>
          </p:nvSpPr>
          <p:spPr>
            <a:xfrm>
              <a:off x="2028541" y="2740682"/>
              <a:ext cx="1353935" cy="2400115"/>
            </a:xfrm>
            <a:custGeom>
              <a:avLst/>
              <a:gdLst/>
              <a:ahLst/>
              <a:cxnLst/>
              <a:rect l="l" t="t" r="r" b="b"/>
              <a:pathLst>
                <a:path w="30963" h="54888" extrusionOk="0">
                  <a:moveTo>
                    <a:pt x="350" y="0"/>
                  </a:moveTo>
                  <a:lnTo>
                    <a:pt x="257" y="1294"/>
                  </a:lnTo>
                  <a:lnTo>
                    <a:pt x="165" y="2589"/>
                  </a:lnTo>
                  <a:lnTo>
                    <a:pt x="103" y="3883"/>
                  </a:lnTo>
                  <a:lnTo>
                    <a:pt x="52" y="5188"/>
                  </a:lnTo>
                  <a:lnTo>
                    <a:pt x="21" y="6482"/>
                  </a:lnTo>
                  <a:lnTo>
                    <a:pt x="0" y="7787"/>
                  </a:lnTo>
                  <a:lnTo>
                    <a:pt x="0" y="9091"/>
                  </a:lnTo>
                  <a:lnTo>
                    <a:pt x="0" y="10396"/>
                  </a:lnTo>
                  <a:lnTo>
                    <a:pt x="21" y="11701"/>
                  </a:lnTo>
                  <a:lnTo>
                    <a:pt x="52" y="13005"/>
                  </a:lnTo>
                  <a:lnTo>
                    <a:pt x="83" y="14310"/>
                  </a:lnTo>
                  <a:lnTo>
                    <a:pt x="124" y="15615"/>
                  </a:lnTo>
                  <a:lnTo>
                    <a:pt x="226" y="18224"/>
                  </a:lnTo>
                  <a:lnTo>
                    <a:pt x="350" y="20844"/>
                  </a:lnTo>
                  <a:lnTo>
                    <a:pt x="617" y="26062"/>
                  </a:lnTo>
                  <a:lnTo>
                    <a:pt x="750" y="28671"/>
                  </a:lnTo>
                  <a:lnTo>
                    <a:pt x="853" y="31281"/>
                  </a:lnTo>
                  <a:lnTo>
                    <a:pt x="904" y="32585"/>
                  </a:lnTo>
                  <a:lnTo>
                    <a:pt x="935" y="33880"/>
                  </a:lnTo>
                  <a:lnTo>
                    <a:pt x="966" y="35184"/>
                  </a:lnTo>
                  <a:lnTo>
                    <a:pt x="987" y="36479"/>
                  </a:lnTo>
                  <a:lnTo>
                    <a:pt x="997" y="37773"/>
                  </a:lnTo>
                  <a:lnTo>
                    <a:pt x="997" y="39068"/>
                  </a:lnTo>
                  <a:lnTo>
                    <a:pt x="987" y="40362"/>
                  </a:lnTo>
                  <a:lnTo>
                    <a:pt x="956" y="41656"/>
                  </a:lnTo>
                  <a:lnTo>
                    <a:pt x="966" y="43269"/>
                  </a:lnTo>
                  <a:lnTo>
                    <a:pt x="987" y="44913"/>
                  </a:lnTo>
                  <a:lnTo>
                    <a:pt x="1017" y="46567"/>
                  </a:lnTo>
                  <a:lnTo>
                    <a:pt x="1048" y="48231"/>
                  </a:lnTo>
                  <a:lnTo>
                    <a:pt x="1048" y="49905"/>
                  </a:lnTo>
                  <a:lnTo>
                    <a:pt x="1048" y="50738"/>
                  </a:lnTo>
                  <a:lnTo>
                    <a:pt x="1038" y="51570"/>
                  </a:lnTo>
                  <a:lnTo>
                    <a:pt x="1007" y="52402"/>
                  </a:lnTo>
                  <a:lnTo>
                    <a:pt x="976" y="53234"/>
                  </a:lnTo>
                  <a:lnTo>
                    <a:pt x="935" y="54056"/>
                  </a:lnTo>
                  <a:lnTo>
                    <a:pt x="874" y="54888"/>
                  </a:lnTo>
                  <a:lnTo>
                    <a:pt x="30963" y="54888"/>
                  </a:lnTo>
                  <a:lnTo>
                    <a:pt x="30912" y="53860"/>
                  </a:lnTo>
                  <a:lnTo>
                    <a:pt x="30778" y="51323"/>
                  </a:lnTo>
                  <a:lnTo>
                    <a:pt x="30624" y="48056"/>
                  </a:lnTo>
                  <a:lnTo>
                    <a:pt x="30552" y="46402"/>
                  </a:lnTo>
                  <a:lnTo>
                    <a:pt x="30490" y="44861"/>
                  </a:lnTo>
                  <a:lnTo>
                    <a:pt x="30418" y="42920"/>
                  </a:lnTo>
                  <a:lnTo>
                    <a:pt x="30295" y="40167"/>
                  </a:lnTo>
                  <a:lnTo>
                    <a:pt x="30162" y="36900"/>
                  </a:lnTo>
                  <a:lnTo>
                    <a:pt x="30018" y="33366"/>
                  </a:lnTo>
                  <a:lnTo>
                    <a:pt x="29956" y="31589"/>
                  </a:lnTo>
                  <a:lnTo>
                    <a:pt x="29905" y="29843"/>
                  </a:lnTo>
                  <a:lnTo>
                    <a:pt x="29853" y="28178"/>
                  </a:lnTo>
                  <a:lnTo>
                    <a:pt x="29823" y="26607"/>
                  </a:lnTo>
                  <a:lnTo>
                    <a:pt x="29812" y="25179"/>
                  </a:lnTo>
                  <a:lnTo>
                    <a:pt x="29823" y="23925"/>
                  </a:lnTo>
                  <a:lnTo>
                    <a:pt x="29833" y="23371"/>
                  </a:lnTo>
                  <a:lnTo>
                    <a:pt x="29843" y="22878"/>
                  </a:lnTo>
                  <a:lnTo>
                    <a:pt x="29864" y="22436"/>
                  </a:lnTo>
                  <a:lnTo>
                    <a:pt x="29895" y="22066"/>
                  </a:lnTo>
                  <a:lnTo>
                    <a:pt x="29946" y="21368"/>
                  </a:lnTo>
                  <a:lnTo>
                    <a:pt x="29997" y="20638"/>
                  </a:lnTo>
                  <a:lnTo>
                    <a:pt x="30038" y="19888"/>
                  </a:lnTo>
                  <a:lnTo>
                    <a:pt x="30059" y="19118"/>
                  </a:lnTo>
                  <a:lnTo>
                    <a:pt x="30079" y="18347"/>
                  </a:lnTo>
                  <a:lnTo>
                    <a:pt x="30100" y="17587"/>
                  </a:lnTo>
                  <a:lnTo>
                    <a:pt x="30110" y="16149"/>
                  </a:lnTo>
                  <a:lnTo>
                    <a:pt x="30110" y="14865"/>
                  </a:lnTo>
                  <a:lnTo>
                    <a:pt x="30100" y="13848"/>
                  </a:lnTo>
                  <a:lnTo>
                    <a:pt x="30079" y="12934"/>
                  </a:lnTo>
                  <a:lnTo>
                    <a:pt x="29915" y="12779"/>
                  </a:lnTo>
                  <a:lnTo>
                    <a:pt x="29432" y="12348"/>
                  </a:lnTo>
                  <a:lnTo>
                    <a:pt x="28662" y="11680"/>
                  </a:lnTo>
                  <a:lnTo>
                    <a:pt x="28169" y="11269"/>
                  </a:lnTo>
                  <a:lnTo>
                    <a:pt x="27624" y="10828"/>
                  </a:lnTo>
                  <a:lnTo>
                    <a:pt x="27316" y="10591"/>
                  </a:lnTo>
                  <a:lnTo>
                    <a:pt x="26987" y="10355"/>
                  </a:lnTo>
                  <a:lnTo>
                    <a:pt x="26638" y="10119"/>
                  </a:lnTo>
                  <a:lnTo>
                    <a:pt x="26278" y="9882"/>
                  </a:lnTo>
                  <a:lnTo>
                    <a:pt x="25888" y="9646"/>
                  </a:lnTo>
                  <a:lnTo>
                    <a:pt x="25487" y="9410"/>
                  </a:lnTo>
                  <a:lnTo>
                    <a:pt x="25066" y="9174"/>
                  </a:lnTo>
                  <a:lnTo>
                    <a:pt x="24635" y="8937"/>
                  </a:lnTo>
                  <a:lnTo>
                    <a:pt x="23741" y="8465"/>
                  </a:lnTo>
                  <a:lnTo>
                    <a:pt x="22817" y="7982"/>
                  </a:lnTo>
                  <a:lnTo>
                    <a:pt x="20906" y="7016"/>
                  </a:lnTo>
                  <a:lnTo>
                    <a:pt x="19868" y="6492"/>
                  </a:lnTo>
                  <a:lnTo>
                    <a:pt x="18687" y="5927"/>
                  </a:lnTo>
                  <a:lnTo>
                    <a:pt x="16057" y="4664"/>
                  </a:lnTo>
                  <a:lnTo>
                    <a:pt x="14670" y="3986"/>
                  </a:lnTo>
                  <a:lnTo>
                    <a:pt x="13294" y="3298"/>
                  </a:lnTo>
                  <a:lnTo>
                    <a:pt x="12616" y="2948"/>
                  </a:lnTo>
                  <a:lnTo>
                    <a:pt x="11948" y="2599"/>
                  </a:lnTo>
                  <a:lnTo>
                    <a:pt x="11301" y="2250"/>
                  </a:lnTo>
                  <a:lnTo>
                    <a:pt x="10674" y="1900"/>
                  </a:lnTo>
                  <a:lnTo>
                    <a:pt x="10376" y="1736"/>
                  </a:lnTo>
                  <a:lnTo>
                    <a:pt x="10068" y="1572"/>
                  </a:lnTo>
                  <a:lnTo>
                    <a:pt x="9749" y="1428"/>
                  </a:lnTo>
                  <a:lnTo>
                    <a:pt x="9441" y="1284"/>
                  </a:lnTo>
                  <a:lnTo>
                    <a:pt x="9133" y="1161"/>
                  </a:lnTo>
                  <a:lnTo>
                    <a:pt x="8815" y="1038"/>
                  </a:lnTo>
                  <a:lnTo>
                    <a:pt x="8506" y="925"/>
                  </a:lnTo>
                  <a:lnTo>
                    <a:pt x="8188" y="822"/>
                  </a:lnTo>
                  <a:lnTo>
                    <a:pt x="7869" y="729"/>
                  </a:lnTo>
                  <a:lnTo>
                    <a:pt x="7561" y="637"/>
                  </a:lnTo>
                  <a:lnTo>
                    <a:pt x="7243" y="555"/>
                  </a:lnTo>
                  <a:lnTo>
                    <a:pt x="6924" y="483"/>
                  </a:lnTo>
                  <a:lnTo>
                    <a:pt x="6606" y="421"/>
                  </a:lnTo>
                  <a:lnTo>
                    <a:pt x="6287" y="360"/>
                  </a:lnTo>
                  <a:lnTo>
                    <a:pt x="5651" y="257"/>
                  </a:lnTo>
                  <a:lnTo>
                    <a:pt x="5024" y="175"/>
                  </a:lnTo>
                  <a:lnTo>
                    <a:pt x="4387" y="113"/>
                  </a:lnTo>
                  <a:lnTo>
                    <a:pt x="3760" y="62"/>
                  </a:lnTo>
                  <a:lnTo>
                    <a:pt x="3134" y="31"/>
                  </a:lnTo>
                  <a:lnTo>
                    <a:pt x="2517" y="10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0;p24">
              <a:extLst>
                <a:ext uri="{FF2B5EF4-FFF2-40B4-BE49-F238E27FC236}">
                  <a16:creationId xmlns:a16="http://schemas.microsoft.com/office/drawing/2014/main" id="{F2B32740-DE2F-B980-8036-CD24CC86BDA4}"/>
                </a:ext>
              </a:extLst>
            </p:cNvPr>
            <p:cNvSpPr/>
            <p:nvPr/>
          </p:nvSpPr>
          <p:spPr>
            <a:xfrm>
              <a:off x="1626501" y="2740682"/>
              <a:ext cx="937999" cy="1242517"/>
            </a:xfrm>
            <a:custGeom>
              <a:avLst/>
              <a:gdLst/>
              <a:ahLst/>
              <a:cxnLst/>
              <a:rect l="l" t="t" r="r" b="b"/>
              <a:pathLst>
                <a:path w="21451" h="28415" extrusionOk="0">
                  <a:moveTo>
                    <a:pt x="9328" y="0"/>
                  </a:moveTo>
                  <a:lnTo>
                    <a:pt x="8753" y="31"/>
                  </a:lnTo>
                  <a:lnTo>
                    <a:pt x="8157" y="62"/>
                  </a:lnTo>
                  <a:lnTo>
                    <a:pt x="7571" y="113"/>
                  </a:lnTo>
                  <a:lnTo>
                    <a:pt x="6976" y="175"/>
                  </a:lnTo>
                  <a:lnTo>
                    <a:pt x="6380" y="247"/>
                  </a:lnTo>
                  <a:lnTo>
                    <a:pt x="5804" y="318"/>
                  </a:lnTo>
                  <a:lnTo>
                    <a:pt x="5229" y="401"/>
                  </a:lnTo>
                  <a:lnTo>
                    <a:pt x="4130" y="565"/>
                  </a:lnTo>
                  <a:lnTo>
                    <a:pt x="3123" y="740"/>
                  </a:lnTo>
                  <a:lnTo>
                    <a:pt x="2240" y="904"/>
                  </a:lnTo>
                  <a:lnTo>
                    <a:pt x="1500" y="1048"/>
                  </a:lnTo>
                  <a:lnTo>
                    <a:pt x="1254" y="1479"/>
                  </a:lnTo>
                  <a:lnTo>
                    <a:pt x="1038" y="1911"/>
                  </a:lnTo>
                  <a:lnTo>
                    <a:pt x="843" y="2342"/>
                  </a:lnTo>
                  <a:lnTo>
                    <a:pt x="668" y="2784"/>
                  </a:lnTo>
                  <a:lnTo>
                    <a:pt x="514" y="3215"/>
                  </a:lnTo>
                  <a:lnTo>
                    <a:pt x="380" y="3647"/>
                  </a:lnTo>
                  <a:lnTo>
                    <a:pt x="267" y="4089"/>
                  </a:lnTo>
                  <a:lnTo>
                    <a:pt x="175" y="4520"/>
                  </a:lnTo>
                  <a:lnTo>
                    <a:pt x="103" y="4962"/>
                  </a:lnTo>
                  <a:lnTo>
                    <a:pt x="52" y="5393"/>
                  </a:lnTo>
                  <a:lnTo>
                    <a:pt x="11" y="5835"/>
                  </a:lnTo>
                  <a:lnTo>
                    <a:pt x="0" y="6277"/>
                  </a:lnTo>
                  <a:lnTo>
                    <a:pt x="0" y="6708"/>
                  </a:lnTo>
                  <a:lnTo>
                    <a:pt x="11" y="7150"/>
                  </a:lnTo>
                  <a:lnTo>
                    <a:pt x="41" y="7592"/>
                  </a:lnTo>
                  <a:lnTo>
                    <a:pt x="93" y="8033"/>
                  </a:lnTo>
                  <a:lnTo>
                    <a:pt x="154" y="8465"/>
                  </a:lnTo>
                  <a:lnTo>
                    <a:pt x="226" y="8907"/>
                  </a:lnTo>
                  <a:lnTo>
                    <a:pt x="319" y="9348"/>
                  </a:lnTo>
                  <a:lnTo>
                    <a:pt x="421" y="9790"/>
                  </a:lnTo>
                  <a:lnTo>
                    <a:pt x="534" y="10221"/>
                  </a:lnTo>
                  <a:lnTo>
                    <a:pt x="668" y="10663"/>
                  </a:lnTo>
                  <a:lnTo>
                    <a:pt x="812" y="11105"/>
                  </a:lnTo>
                  <a:lnTo>
                    <a:pt x="956" y="11547"/>
                  </a:lnTo>
                  <a:lnTo>
                    <a:pt x="1120" y="11988"/>
                  </a:lnTo>
                  <a:lnTo>
                    <a:pt x="1295" y="12420"/>
                  </a:lnTo>
                  <a:lnTo>
                    <a:pt x="1480" y="12862"/>
                  </a:lnTo>
                  <a:lnTo>
                    <a:pt x="1664" y="13303"/>
                  </a:lnTo>
                  <a:lnTo>
                    <a:pt x="1870" y="13735"/>
                  </a:lnTo>
                  <a:lnTo>
                    <a:pt x="2075" y="14177"/>
                  </a:lnTo>
                  <a:lnTo>
                    <a:pt x="2291" y="14608"/>
                  </a:lnTo>
                  <a:lnTo>
                    <a:pt x="2517" y="15050"/>
                  </a:lnTo>
                  <a:lnTo>
                    <a:pt x="2979" y="15913"/>
                  </a:lnTo>
                  <a:lnTo>
                    <a:pt x="3462" y="16786"/>
                  </a:lnTo>
                  <a:lnTo>
                    <a:pt x="3966" y="17649"/>
                  </a:lnTo>
                  <a:lnTo>
                    <a:pt x="4479" y="18512"/>
                  </a:lnTo>
                  <a:lnTo>
                    <a:pt x="5003" y="19364"/>
                  </a:lnTo>
                  <a:lnTo>
                    <a:pt x="5537" y="20217"/>
                  </a:lnTo>
                  <a:lnTo>
                    <a:pt x="6595" y="21902"/>
                  </a:lnTo>
                  <a:lnTo>
                    <a:pt x="7109" y="22744"/>
                  </a:lnTo>
                  <a:lnTo>
                    <a:pt x="7612" y="23576"/>
                  </a:lnTo>
                  <a:lnTo>
                    <a:pt x="8106" y="24398"/>
                  </a:lnTo>
                  <a:lnTo>
                    <a:pt x="8568" y="25220"/>
                  </a:lnTo>
                  <a:lnTo>
                    <a:pt x="9010" y="26031"/>
                  </a:lnTo>
                  <a:lnTo>
                    <a:pt x="9225" y="26432"/>
                  </a:lnTo>
                  <a:lnTo>
                    <a:pt x="9431" y="26833"/>
                  </a:lnTo>
                  <a:lnTo>
                    <a:pt x="9626" y="27233"/>
                  </a:lnTo>
                  <a:lnTo>
                    <a:pt x="9811" y="27634"/>
                  </a:lnTo>
                  <a:lnTo>
                    <a:pt x="9985" y="28024"/>
                  </a:lnTo>
                  <a:lnTo>
                    <a:pt x="10150" y="28415"/>
                  </a:lnTo>
                  <a:lnTo>
                    <a:pt x="10746" y="27767"/>
                  </a:lnTo>
                  <a:lnTo>
                    <a:pt x="11342" y="27110"/>
                  </a:lnTo>
                  <a:lnTo>
                    <a:pt x="11917" y="26432"/>
                  </a:lnTo>
                  <a:lnTo>
                    <a:pt x="12482" y="25733"/>
                  </a:lnTo>
                  <a:lnTo>
                    <a:pt x="13037" y="25035"/>
                  </a:lnTo>
                  <a:lnTo>
                    <a:pt x="13571" y="24316"/>
                  </a:lnTo>
                  <a:lnTo>
                    <a:pt x="14095" y="23586"/>
                  </a:lnTo>
                  <a:lnTo>
                    <a:pt x="14608" y="22847"/>
                  </a:lnTo>
                  <a:lnTo>
                    <a:pt x="15101" y="22097"/>
                  </a:lnTo>
                  <a:lnTo>
                    <a:pt x="15584" y="21326"/>
                  </a:lnTo>
                  <a:lnTo>
                    <a:pt x="16046" y="20556"/>
                  </a:lnTo>
                  <a:lnTo>
                    <a:pt x="16498" y="19775"/>
                  </a:lnTo>
                  <a:lnTo>
                    <a:pt x="16930" y="18984"/>
                  </a:lnTo>
                  <a:lnTo>
                    <a:pt x="17341" y="18173"/>
                  </a:lnTo>
                  <a:lnTo>
                    <a:pt x="17742" y="17371"/>
                  </a:lnTo>
                  <a:lnTo>
                    <a:pt x="18122" y="16550"/>
                  </a:lnTo>
                  <a:lnTo>
                    <a:pt x="18481" y="15728"/>
                  </a:lnTo>
                  <a:lnTo>
                    <a:pt x="18830" y="14885"/>
                  </a:lnTo>
                  <a:lnTo>
                    <a:pt x="19149" y="14053"/>
                  </a:lnTo>
                  <a:lnTo>
                    <a:pt x="19457" y="13201"/>
                  </a:lnTo>
                  <a:lnTo>
                    <a:pt x="19745" y="12358"/>
                  </a:lnTo>
                  <a:lnTo>
                    <a:pt x="20002" y="11495"/>
                  </a:lnTo>
                  <a:lnTo>
                    <a:pt x="20248" y="10632"/>
                  </a:lnTo>
                  <a:lnTo>
                    <a:pt x="20474" y="9769"/>
                  </a:lnTo>
                  <a:lnTo>
                    <a:pt x="20669" y="8907"/>
                  </a:lnTo>
                  <a:lnTo>
                    <a:pt x="20854" y="8033"/>
                  </a:lnTo>
                  <a:lnTo>
                    <a:pt x="21008" y="7160"/>
                  </a:lnTo>
                  <a:lnTo>
                    <a:pt x="21142" y="6277"/>
                  </a:lnTo>
                  <a:lnTo>
                    <a:pt x="21255" y="5404"/>
                  </a:lnTo>
                  <a:lnTo>
                    <a:pt x="21347" y="4520"/>
                  </a:lnTo>
                  <a:lnTo>
                    <a:pt x="21409" y="3637"/>
                  </a:lnTo>
                  <a:lnTo>
                    <a:pt x="21429" y="3205"/>
                  </a:lnTo>
                  <a:lnTo>
                    <a:pt x="21450" y="2763"/>
                  </a:lnTo>
                  <a:lnTo>
                    <a:pt x="20638" y="2332"/>
                  </a:lnTo>
                  <a:lnTo>
                    <a:pt x="19868" y="1900"/>
                  </a:lnTo>
                  <a:lnTo>
                    <a:pt x="19570" y="1736"/>
                  </a:lnTo>
                  <a:lnTo>
                    <a:pt x="19262" y="1572"/>
                  </a:lnTo>
                  <a:lnTo>
                    <a:pt x="18943" y="1428"/>
                  </a:lnTo>
                  <a:lnTo>
                    <a:pt x="18635" y="1284"/>
                  </a:lnTo>
                  <a:lnTo>
                    <a:pt x="18327" y="1161"/>
                  </a:lnTo>
                  <a:lnTo>
                    <a:pt x="18009" y="1038"/>
                  </a:lnTo>
                  <a:lnTo>
                    <a:pt x="17700" y="925"/>
                  </a:lnTo>
                  <a:lnTo>
                    <a:pt x="17382" y="822"/>
                  </a:lnTo>
                  <a:lnTo>
                    <a:pt x="17063" y="729"/>
                  </a:lnTo>
                  <a:lnTo>
                    <a:pt x="16755" y="637"/>
                  </a:lnTo>
                  <a:lnTo>
                    <a:pt x="16437" y="555"/>
                  </a:lnTo>
                  <a:lnTo>
                    <a:pt x="16118" y="483"/>
                  </a:lnTo>
                  <a:lnTo>
                    <a:pt x="15800" y="421"/>
                  </a:lnTo>
                  <a:lnTo>
                    <a:pt x="15481" y="360"/>
                  </a:lnTo>
                  <a:lnTo>
                    <a:pt x="14845" y="257"/>
                  </a:lnTo>
                  <a:lnTo>
                    <a:pt x="14218" y="175"/>
                  </a:lnTo>
                  <a:lnTo>
                    <a:pt x="13581" y="113"/>
                  </a:lnTo>
                  <a:lnTo>
                    <a:pt x="12954" y="62"/>
                  </a:lnTo>
                  <a:lnTo>
                    <a:pt x="12328" y="31"/>
                  </a:lnTo>
                  <a:lnTo>
                    <a:pt x="11711" y="10"/>
                  </a:lnTo>
                  <a:lnTo>
                    <a:pt x="11095" y="0"/>
                  </a:lnTo>
                  <a:close/>
                </a:path>
              </a:pathLst>
            </a:custGeom>
            <a:solidFill>
              <a:srgbClr val="00D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1;p24">
              <a:extLst>
                <a:ext uri="{FF2B5EF4-FFF2-40B4-BE49-F238E27FC236}">
                  <a16:creationId xmlns:a16="http://schemas.microsoft.com/office/drawing/2014/main" id="{BCD38960-F379-9FB2-E0F2-59A0E3D19F11}"/>
                </a:ext>
              </a:extLst>
            </p:cNvPr>
            <p:cNvSpPr/>
            <p:nvPr/>
          </p:nvSpPr>
          <p:spPr>
            <a:xfrm>
              <a:off x="1613470" y="2771204"/>
              <a:ext cx="373345" cy="580876"/>
            </a:xfrm>
            <a:custGeom>
              <a:avLst/>
              <a:gdLst/>
              <a:ahLst/>
              <a:cxnLst/>
              <a:rect l="l" t="t" r="r" b="b"/>
              <a:pathLst>
                <a:path w="8538" h="13284" extrusionOk="0">
                  <a:moveTo>
                    <a:pt x="2928" y="1"/>
                  </a:moveTo>
                  <a:lnTo>
                    <a:pt x="2692" y="114"/>
                  </a:lnTo>
                  <a:lnTo>
                    <a:pt x="2476" y="227"/>
                  </a:lnTo>
                  <a:lnTo>
                    <a:pt x="2271" y="340"/>
                  </a:lnTo>
                  <a:lnTo>
                    <a:pt x="2075" y="473"/>
                  </a:lnTo>
                  <a:lnTo>
                    <a:pt x="1891" y="617"/>
                  </a:lnTo>
                  <a:lnTo>
                    <a:pt x="1695" y="792"/>
                  </a:lnTo>
                  <a:lnTo>
                    <a:pt x="1490" y="987"/>
                  </a:lnTo>
                  <a:lnTo>
                    <a:pt x="1264" y="1223"/>
                  </a:lnTo>
                  <a:lnTo>
                    <a:pt x="1171" y="1346"/>
                  </a:lnTo>
                  <a:lnTo>
                    <a:pt x="1069" y="1459"/>
                  </a:lnTo>
                  <a:lnTo>
                    <a:pt x="976" y="1593"/>
                  </a:lnTo>
                  <a:lnTo>
                    <a:pt x="894" y="1716"/>
                  </a:lnTo>
                  <a:lnTo>
                    <a:pt x="740" y="1983"/>
                  </a:lnTo>
                  <a:lnTo>
                    <a:pt x="596" y="2261"/>
                  </a:lnTo>
                  <a:lnTo>
                    <a:pt x="473" y="2548"/>
                  </a:lnTo>
                  <a:lnTo>
                    <a:pt x="360" y="2846"/>
                  </a:lnTo>
                  <a:lnTo>
                    <a:pt x="267" y="3144"/>
                  </a:lnTo>
                  <a:lnTo>
                    <a:pt x="185" y="3442"/>
                  </a:lnTo>
                  <a:lnTo>
                    <a:pt x="113" y="3740"/>
                  </a:lnTo>
                  <a:lnTo>
                    <a:pt x="62" y="4038"/>
                  </a:lnTo>
                  <a:lnTo>
                    <a:pt x="21" y="4346"/>
                  </a:lnTo>
                  <a:lnTo>
                    <a:pt x="11" y="4644"/>
                  </a:lnTo>
                  <a:lnTo>
                    <a:pt x="0" y="4952"/>
                  </a:lnTo>
                  <a:lnTo>
                    <a:pt x="21" y="5260"/>
                  </a:lnTo>
                  <a:lnTo>
                    <a:pt x="41" y="5568"/>
                  </a:lnTo>
                  <a:lnTo>
                    <a:pt x="83" y="5866"/>
                  </a:lnTo>
                  <a:lnTo>
                    <a:pt x="134" y="6175"/>
                  </a:lnTo>
                  <a:lnTo>
                    <a:pt x="196" y="6483"/>
                  </a:lnTo>
                  <a:lnTo>
                    <a:pt x="267" y="6791"/>
                  </a:lnTo>
                  <a:lnTo>
                    <a:pt x="339" y="7089"/>
                  </a:lnTo>
                  <a:lnTo>
                    <a:pt x="422" y="7387"/>
                  </a:lnTo>
                  <a:lnTo>
                    <a:pt x="514" y="7685"/>
                  </a:lnTo>
                  <a:lnTo>
                    <a:pt x="709" y="8280"/>
                  </a:lnTo>
                  <a:lnTo>
                    <a:pt x="832" y="8650"/>
                  </a:lnTo>
                  <a:lnTo>
                    <a:pt x="966" y="9000"/>
                  </a:lnTo>
                  <a:lnTo>
                    <a:pt x="1100" y="9328"/>
                  </a:lnTo>
                  <a:lnTo>
                    <a:pt x="1243" y="9657"/>
                  </a:lnTo>
                  <a:lnTo>
                    <a:pt x="1397" y="9975"/>
                  </a:lnTo>
                  <a:lnTo>
                    <a:pt x="1552" y="10273"/>
                  </a:lnTo>
                  <a:lnTo>
                    <a:pt x="1706" y="10571"/>
                  </a:lnTo>
                  <a:lnTo>
                    <a:pt x="1870" y="10869"/>
                  </a:lnTo>
                  <a:lnTo>
                    <a:pt x="2045" y="11167"/>
                  </a:lnTo>
                  <a:lnTo>
                    <a:pt x="2230" y="11455"/>
                  </a:lnTo>
                  <a:lnTo>
                    <a:pt x="2610" y="12040"/>
                  </a:lnTo>
                  <a:lnTo>
                    <a:pt x="3031" y="12646"/>
                  </a:lnTo>
                  <a:lnTo>
                    <a:pt x="3483" y="13283"/>
                  </a:lnTo>
                  <a:lnTo>
                    <a:pt x="3729" y="12718"/>
                  </a:lnTo>
                  <a:lnTo>
                    <a:pt x="3966" y="12215"/>
                  </a:lnTo>
                  <a:lnTo>
                    <a:pt x="4202" y="11763"/>
                  </a:lnTo>
                  <a:lnTo>
                    <a:pt x="4428" y="11331"/>
                  </a:lnTo>
                  <a:lnTo>
                    <a:pt x="4890" y="10448"/>
                  </a:lnTo>
                  <a:lnTo>
                    <a:pt x="5435" y="9421"/>
                  </a:lnTo>
                  <a:lnTo>
                    <a:pt x="5722" y="8876"/>
                  </a:lnTo>
                  <a:lnTo>
                    <a:pt x="6031" y="8332"/>
                  </a:lnTo>
                  <a:lnTo>
                    <a:pt x="6195" y="8065"/>
                  </a:lnTo>
                  <a:lnTo>
                    <a:pt x="6359" y="7798"/>
                  </a:lnTo>
                  <a:lnTo>
                    <a:pt x="6534" y="7551"/>
                  </a:lnTo>
                  <a:lnTo>
                    <a:pt x="6719" y="7305"/>
                  </a:lnTo>
                  <a:lnTo>
                    <a:pt x="6914" y="7058"/>
                  </a:lnTo>
                  <a:lnTo>
                    <a:pt x="7109" y="6832"/>
                  </a:lnTo>
                  <a:lnTo>
                    <a:pt x="7315" y="6616"/>
                  </a:lnTo>
                  <a:lnTo>
                    <a:pt x="7541" y="6411"/>
                  </a:lnTo>
                  <a:lnTo>
                    <a:pt x="7767" y="6216"/>
                  </a:lnTo>
                  <a:lnTo>
                    <a:pt x="8013" y="6031"/>
                  </a:lnTo>
                  <a:lnTo>
                    <a:pt x="8270" y="5866"/>
                  </a:lnTo>
                  <a:lnTo>
                    <a:pt x="8537" y="5712"/>
                  </a:lnTo>
                  <a:lnTo>
                    <a:pt x="8013" y="5527"/>
                  </a:lnTo>
                  <a:lnTo>
                    <a:pt x="7489" y="5332"/>
                  </a:lnTo>
                  <a:lnTo>
                    <a:pt x="6965" y="5116"/>
                  </a:lnTo>
                  <a:lnTo>
                    <a:pt x="6452" y="4890"/>
                  </a:lnTo>
                  <a:lnTo>
                    <a:pt x="6195" y="4767"/>
                  </a:lnTo>
                  <a:lnTo>
                    <a:pt x="5948" y="4644"/>
                  </a:lnTo>
                  <a:lnTo>
                    <a:pt x="5702" y="4500"/>
                  </a:lnTo>
                  <a:lnTo>
                    <a:pt x="5466" y="4367"/>
                  </a:lnTo>
                  <a:lnTo>
                    <a:pt x="5229" y="4212"/>
                  </a:lnTo>
                  <a:lnTo>
                    <a:pt x="5003" y="4058"/>
                  </a:lnTo>
                  <a:lnTo>
                    <a:pt x="4788" y="3884"/>
                  </a:lnTo>
                  <a:lnTo>
                    <a:pt x="4582" y="3709"/>
                  </a:lnTo>
                  <a:lnTo>
                    <a:pt x="4253" y="3421"/>
                  </a:lnTo>
                  <a:lnTo>
                    <a:pt x="3955" y="3165"/>
                  </a:lnTo>
                  <a:lnTo>
                    <a:pt x="3678" y="2918"/>
                  </a:lnTo>
                  <a:lnTo>
                    <a:pt x="3544" y="2785"/>
                  </a:lnTo>
                  <a:lnTo>
                    <a:pt x="3431" y="2661"/>
                  </a:lnTo>
                  <a:lnTo>
                    <a:pt x="3318" y="2528"/>
                  </a:lnTo>
                  <a:lnTo>
                    <a:pt x="3205" y="2394"/>
                  </a:lnTo>
                  <a:lnTo>
                    <a:pt x="3113" y="2250"/>
                  </a:lnTo>
                  <a:lnTo>
                    <a:pt x="3031" y="2096"/>
                  </a:lnTo>
                  <a:lnTo>
                    <a:pt x="2949" y="1932"/>
                  </a:lnTo>
                  <a:lnTo>
                    <a:pt x="2887" y="1747"/>
                  </a:lnTo>
                  <a:lnTo>
                    <a:pt x="2825" y="1562"/>
                  </a:lnTo>
                  <a:lnTo>
                    <a:pt x="2774" y="1357"/>
                  </a:lnTo>
                  <a:lnTo>
                    <a:pt x="2764" y="1254"/>
                  </a:lnTo>
                  <a:lnTo>
                    <a:pt x="2753" y="1151"/>
                  </a:lnTo>
                  <a:lnTo>
                    <a:pt x="2753" y="935"/>
                  </a:lnTo>
                  <a:lnTo>
                    <a:pt x="2784" y="709"/>
                  </a:lnTo>
                  <a:lnTo>
                    <a:pt x="2815" y="494"/>
                  </a:lnTo>
                  <a:lnTo>
                    <a:pt x="2856" y="298"/>
                  </a:lnTo>
                  <a:lnTo>
                    <a:pt x="2887" y="144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2;p24">
              <a:extLst>
                <a:ext uri="{FF2B5EF4-FFF2-40B4-BE49-F238E27FC236}">
                  <a16:creationId xmlns:a16="http://schemas.microsoft.com/office/drawing/2014/main" id="{5DC57819-3BB8-DE36-873C-D250241A9AFC}"/>
                </a:ext>
              </a:extLst>
            </p:cNvPr>
            <p:cNvSpPr/>
            <p:nvPr/>
          </p:nvSpPr>
          <p:spPr>
            <a:xfrm>
              <a:off x="2112106" y="2720917"/>
              <a:ext cx="365256" cy="589359"/>
            </a:xfrm>
            <a:custGeom>
              <a:avLst/>
              <a:gdLst/>
              <a:ahLst/>
              <a:cxnLst/>
              <a:rect l="l" t="t" r="r" b="b"/>
              <a:pathLst>
                <a:path w="8353" h="13478" extrusionOk="0">
                  <a:moveTo>
                    <a:pt x="5712" y="0"/>
                  </a:moveTo>
                  <a:lnTo>
                    <a:pt x="5774" y="185"/>
                  </a:lnTo>
                  <a:lnTo>
                    <a:pt x="5835" y="380"/>
                  </a:lnTo>
                  <a:lnTo>
                    <a:pt x="5897" y="627"/>
                  </a:lnTo>
                  <a:lnTo>
                    <a:pt x="5958" y="904"/>
                  </a:lnTo>
                  <a:lnTo>
                    <a:pt x="6010" y="1181"/>
                  </a:lnTo>
                  <a:lnTo>
                    <a:pt x="6020" y="1325"/>
                  </a:lnTo>
                  <a:lnTo>
                    <a:pt x="6030" y="1459"/>
                  </a:lnTo>
                  <a:lnTo>
                    <a:pt x="6020" y="1582"/>
                  </a:lnTo>
                  <a:lnTo>
                    <a:pt x="6010" y="1705"/>
                  </a:lnTo>
                  <a:lnTo>
                    <a:pt x="5969" y="1921"/>
                  </a:lnTo>
                  <a:lnTo>
                    <a:pt x="5897" y="2126"/>
                  </a:lnTo>
                  <a:lnTo>
                    <a:pt x="5825" y="2332"/>
                  </a:lnTo>
                  <a:lnTo>
                    <a:pt x="5732" y="2537"/>
                  </a:lnTo>
                  <a:lnTo>
                    <a:pt x="5630" y="2733"/>
                  </a:lnTo>
                  <a:lnTo>
                    <a:pt x="5506" y="2928"/>
                  </a:lnTo>
                  <a:lnTo>
                    <a:pt x="5383" y="3123"/>
                  </a:lnTo>
                  <a:lnTo>
                    <a:pt x="5239" y="3308"/>
                  </a:lnTo>
                  <a:lnTo>
                    <a:pt x="5096" y="3482"/>
                  </a:lnTo>
                  <a:lnTo>
                    <a:pt x="4941" y="3667"/>
                  </a:lnTo>
                  <a:lnTo>
                    <a:pt x="4777" y="3832"/>
                  </a:lnTo>
                  <a:lnTo>
                    <a:pt x="4602" y="3996"/>
                  </a:lnTo>
                  <a:lnTo>
                    <a:pt x="4438" y="4161"/>
                  </a:lnTo>
                  <a:lnTo>
                    <a:pt x="4263" y="4315"/>
                  </a:lnTo>
                  <a:lnTo>
                    <a:pt x="3904" y="4613"/>
                  </a:lnTo>
                  <a:lnTo>
                    <a:pt x="3627" y="4818"/>
                  </a:lnTo>
                  <a:lnTo>
                    <a:pt x="3329" y="5034"/>
                  </a:lnTo>
                  <a:lnTo>
                    <a:pt x="3020" y="5249"/>
                  </a:lnTo>
                  <a:lnTo>
                    <a:pt x="2692" y="5455"/>
                  </a:lnTo>
                  <a:lnTo>
                    <a:pt x="2045" y="5866"/>
                  </a:lnTo>
                  <a:lnTo>
                    <a:pt x="1418" y="6236"/>
                  </a:lnTo>
                  <a:lnTo>
                    <a:pt x="863" y="6554"/>
                  </a:lnTo>
                  <a:lnTo>
                    <a:pt x="411" y="6801"/>
                  </a:lnTo>
                  <a:lnTo>
                    <a:pt x="0" y="7016"/>
                  </a:lnTo>
                  <a:lnTo>
                    <a:pt x="113" y="7047"/>
                  </a:lnTo>
                  <a:lnTo>
                    <a:pt x="257" y="7088"/>
                  </a:lnTo>
                  <a:lnTo>
                    <a:pt x="432" y="7170"/>
                  </a:lnTo>
                  <a:lnTo>
                    <a:pt x="647" y="7283"/>
                  </a:lnTo>
                  <a:lnTo>
                    <a:pt x="760" y="7355"/>
                  </a:lnTo>
                  <a:lnTo>
                    <a:pt x="884" y="7438"/>
                  </a:lnTo>
                  <a:lnTo>
                    <a:pt x="1007" y="7540"/>
                  </a:lnTo>
                  <a:lnTo>
                    <a:pt x="1141" y="7653"/>
                  </a:lnTo>
                  <a:lnTo>
                    <a:pt x="1264" y="7777"/>
                  </a:lnTo>
                  <a:lnTo>
                    <a:pt x="1397" y="7920"/>
                  </a:lnTo>
                  <a:lnTo>
                    <a:pt x="1551" y="8116"/>
                  </a:lnTo>
                  <a:lnTo>
                    <a:pt x="1736" y="8383"/>
                  </a:lnTo>
                  <a:lnTo>
                    <a:pt x="1952" y="8732"/>
                  </a:lnTo>
                  <a:lnTo>
                    <a:pt x="2199" y="9122"/>
                  </a:lnTo>
                  <a:lnTo>
                    <a:pt x="2723" y="10026"/>
                  </a:lnTo>
                  <a:lnTo>
                    <a:pt x="3267" y="11002"/>
                  </a:lnTo>
                  <a:lnTo>
                    <a:pt x="3781" y="11937"/>
                  </a:lnTo>
                  <a:lnTo>
                    <a:pt x="4202" y="12728"/>
                  </a:lnTo>
                  <a:lnTo>
                    <a:pt x="4602" y="13478"/>
                  </a:lnTo>
                  <a:lnTo>
                    <a:pt x="4726" y="13293"/>
                  </a:lnTo>
                  <a:lnTo>
                    <a:pt x="5054" y="12769"/>
                  </a:lnTo>
                  <a:lnTo>
                    <a:pt x="5527" y="11988"/>
                  </a:lnTo>
                  <a:lnTo>
                    <a:pt x="5794" y="11526"/>
                  </a:lnTo>
                  <a:lnTo>
                    <a:pt x="6082" y="11033"/>
                  </a:lnTo>
                  <a:lnTo>
                    <a:pt x="6380" y="10509"/>
                  </a:lnTo>
                  <a:lnTo>
                    <a:pt x="6678" y="9965"/>
                  </a:lnTo>
                  <a:lnTo>
                    <a:pt x="6955" y="9410"/>
                  </a:lnTo>
                  <a:lnTo>
                    <a:pt x="7232" y="8855"/>
                  </a:lnTo>
                  <a:lnTo>
                    <a:pt x="7479" y="8300"/>
                  </a:lnTo>
                  <a:lnTo>
                    <a:pt x="7695" y="7777"/>
                  </a:lnTo>
                  <a:lnTo>
                    <a:pt x="7787" y="7520"/>
                  </a:lnTo>
                  <a:lnTo>
                    <a:pt x="7880" y="7273"/>
                  </a:lnTo>
                  <a:lnTo>
                    <a:pt x="7951" y="7037"/>
                  </a:lnTo>
                  <a:lnTo>
                    <a:pt x="8013" y="6811"/>
                  </a:lnTo>
                  <a:lnTo>
                    <a:pt x="8106" y="6431"/>
                  </a:lnTo>
                  <a:lnTo>
                    <a:pt x="8188" y="6040"/>
                  </a:lnTo>
                  <a:lnTo>
                    <a:pt x="8249" y="5650"/>
                  </a:lnTo>
                  <a:lnTo>
                    <a:pt x="8290" y="5270"/>
                  </a:lnTo>
                  <a:lnTo>
                    <a:pt x="8321" y="4900"/>
                  </a:lnTo>
                  <a:lnTo>
                    <a:pt x="8342" y="4541"/>
                  </a:lnTo>
                  <a:lnTo>
                    <a:pt x="8352" y="4181"/>
                  </a:lnTo>
                  <a:lnTo>
                    <a:pt x="8342" y="3842"/>
                  </a:lnTo>
                  <a:lnTo>
                    <a:pt x="8321" y="3503"/>
                  </a:lnTo>
                  <a:lnTo>
                    <a:pt x="8280" y="3195"/>
                  </a:lnTo>
                  <a:lnTo>
                    <a:pt x="8239" y="2897"/>
                  </a:lnTo>
                  <a:lnTo>
                    <a:pt x="8177" y="2609"/>
                  </a:lnTo>
                  <a:lnTo>
                    <a:pt x="8106" y="2352"/>
                  </a:lnTo>
                  <a:lnTo>
                    <a:pt x="8013" y="2106"/>
                  </a:lnTo>
                  <a:lnTo>
                    <a:pt x="7921" y="1890"/>
                  </a:lnTo>
                  <a:lnTo>
                    <a:pt x="7818" y="1705"/>
                  </a:lnTo>
                  <a:lnTo>
                    <a:pt x="7695" y="1531"/>
                  </a:lnTo>
                  <a:lnTo>
                    <a:pt x="7551" y="1356"/>
                  </a:lnTo>
                  <a:lnTo>
                    <a:pt x="7397" y="1192"/>
                  </a:lnTo>
                  <a:lnTo>
                    <a:pt x="7232" y="1038"/>
                  </a:lnTo>
                  <a:lnTo>
                    <a:pt x="7058" y="883"/>
                  </a:lnTo>
                  <a:lnTo>
                    <a:pt x="6883" y="740"/>
                  </a:lnTo>
                  <a:lnTo>
                    <a:pt x="6708" y="616"/>
                  </a:lnTo>
                  <a:lnTo>
                    <a:pt x="6534" y="493"/>
                  </a:lnTo>
                  <a:lnTo>
                    <a:pt x="6215" y="288"/>
                  </a:lnTo>
                  <a:lnTo>
                    <a:pt x="5958" y="134"/>
                  </a:lnTo>
                  <a:lnTo>
                    <a:pt x="5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3;p24">
              <a:extLst>
                <a:ext uri="{FF2B5EF4-FFF2-40B4-BE49-F238E27FC236}">
                  <a16:creationId xmlns:a16="http://schemas.microsoft.com/office/drawing/2014/main" id="{B7631DD7-5D9F-9CEC-A8D4-E637E9241BB3}"/>
                </a:ext>
              </a:extLst>
            </p:cNvPr>
            <p:cNvSpPr/>
            <p:nvPr/>
          </p:nvSpPr>
          <p:spPr>
            <a:xfrm>
              <a:off x="2148926" y="5032573"/>
              <a:ext cx="93927" cy="93446"/>
            </a:xfrm>
            <a:custGeom>
              <a:avLst/>
              <a:gdLst/>
              <a:ahLst/>
              <a:cxnLst/>
              <a:rect l="l" t="t" r="r" b="b"/>
              <a:pathLst>
                <a:path w="2148" h="2137" extrusionOk="0">
                  <a:moveTo>
                    <a:pt x="1079" y="0"/>
                  </a:moveTo>
                  <a:lnTo>
                    <a:pt x="966" y="10"/>
                  </a:lnTo>
                  <a:lnTo>
                    <a:pt x="864" y="21"/>
                  </a:lnTo>
                  <a:lnTo>
                    <a:pt x="761" y="51"/>
                  </a:lnTo>
                  <a:lnTo>
                    <a:pt x="658" y="82"/>
                  </a:lnTo>
                  <a:lnTo>
                    <a:pt x="566" y="134"/>
                  </a:lnTo>
                  <a:lnTo>
                    <a:pt x="473" y="185"/>
                  </a:lnTo>
                  <a:lnTo>
                    <a:pt x="391" y="247"/>
                  </a:lnTo>
                  <a:lnTo>
                    <a:pt x="319" y="308"/>
                  </a:lnTo>
                  <a:lnTo>
                    <a:pt x="247" y="390"/>
                  </a:lnTo>
                  <a:lnTo>
                    <a:pt x="186" y="473"/>
                  </a:lnTo>
                  <a:lnTo>
                    <a:pt x="134" y="555"/>
                  </a:lnTo>
                  <a:lnTo>
                    <a:pt x="93" y="657"/>
                  </a:lnTo>
                  <a:lnTo>
                    <a:pt x="52" y="750"/>
                  </a:lnTo>
                  <a:lnTo>
                    <a:pt x="31" y="853"/>
                  </a:lnTo>
                  <a:lnTo>
                    <a:pt x="11" y="955"/>
                  </a:lnTo>
                  <a:lnTo>
                    <a:pt x="1" y="1068"/>
                  </a:lnTo>
                  <a:lnTo>
                    <a:pt x="11" y="1181"/>
                  </a:lnTo>
                  <a:lnTo>
                    <a:pt x="31" y="1284"/>
                  </a:lnTo>
                  <a:lnTo>
                    <a:pt x="52" y="1387"/>
                  </a:lnTo>
                  <a:lnTo>
                    <a:pt x="93" y="1490"/>
                  </a:lnTo>
                  <a:lnTo>
                    <a:pt x="134" y="1582"/>
                  </a:lnTo>
                  <a:lnTo>
                    <a:pt x="186" y="1664"/>
                  </a:lnTo>
                  <a:lnTo>
                    <a:pt x="247" y="1746"/>
                  </a:lnTo>
                  <a:lnTo>
                    <a:pt x="319" y="1829"/>
                  </a:lnTo>
                  <a:lnTo>
                    <a:pt x="391" y="1890"/>
                  </a:lnTo>
                  <a:lnTo>
                    <a:pt x="473" y="1952"/>
                  </a:lnTo>
                  <a:lnTo>
                    <a:pt x="566" y="2013"/>
                  </a:lnTo>
                  <a:lnTo>
                    <a:pt x="658" y="2055"/>
                  </a:lnTo>
                  <a:lnTo>
                    <a:pt x="761" y="2096"/>
                  </a:lnTo>
                  <a:lnTo>
                    <a:pt x="864" y="2116"/>
                  </a:lnTo>
                  <a:lnTo>
                    <a:pt x="966" y="2137"/>
                  </a:lnTo>
                  <a:lnTo>
                    <a:pt x="1182" y="2137"/>
                  </a:lnTo>
                  <a:lnTo>
                    <a:pt x="1295" y="2116"/>
                  </a:lnTo>
                  <a:lnTo>
                    <a:pt x="1398" y="2096"/>
                  </a:lnTo>
                  <a:lnTo>
                    <a:pt x="1490" y="2055"/>
                  </a:lnTo>
                  <a:lnTo>
                    <a:pt x="1583" y="2013"/>
                  </a:lnTo>
                  <a:lnTo>
                    <a:pt x="1675" y="1952"/>
                  </a:lnTo>
                  <a:lnTo>
                    <a:pt x="1757" y="1890"/>
                  </a:lnTo>
                  <a:lnTo>
                    <a:pt x="1829" y="1829"/>
                  </a:lnTo>
                  <a:lnTo>
                    <a:pt x="1901" y="1746"/>
                  </a:lnTo>
                  <a:lnTo>
                    <a:pt x="1963" y="1664"/>
                  </a:lnTo>
                  <a:lnTo>
                    <a:pt x="2014" y="1582"/>
                  </a:lnTo>
                  <a:lnTo>
                    <a:pt x="2055" y="1490"/>
                  </a:lnTo>
                  <a:lnTo>
                    <a:pt x="2096" y="1387"/>
                  </a:lnTo>
                  <a:lnTo>
                    <a:pt x="2127" y="1284"/>
                  </a:lnTo>
                  <a:lnTo>
                    <a:pt x="2137" y="1181"/>
                  </a:lnTo>
                  <a:lnTo>
                    <a:pt x="2148" y="1068"/>
                  </a:lnTo>
                  <a:lnTo>
                    <a:pt x="2137" y="955"/>
                  </a:lnTo>
                  <a:lnTo>
                    <a:pt x="2127" y="853"/>
                  </a:lnTo>
                  <a:lnTo>
                    <a:pt x="2096" y="750"/>
                  </a:lnTo>
                  <a:lnTo>
                    <a:pt x="2055" y="657"/>
                  </a:lnTo>
                  <a:lnTo>
                    <a:pt x="2014" y="555"/>
                  </a:lnTo>
                  <a:lnTo>
                    <a:pt x="1963" y="473"/>
                  </a:lnTo>
                  <a:lnTo>
                    <a:pt x="1901" y="390"/>
                  </a:lnTo>
                  <a:lnTo>
                    <a:pt x="1829" y="308"/>
                  </a:lnTo>
                  <a:lnTo>
                    <a:pt x="1757" y="247"/>
                  </a:lnTo>
                  <a:lnTo>
                    <a:pt x="1675" y="185"/>
                  </a:lnTo>
                  <a:lnTo>
                    <a:pt x="1583" y="134"/>
                  </a:lnTo>
                  <a:lnTo>
                    <a:pt x="1490" y="82"/>
                  </a:lnTo>
                  <a:lnTo>
                    <a:pt x="1398" y="51"/>
                  </a:lnTo>
                  <a:lnTo>
                    <a:pt x="1295" y="21"/>
                  </a:lnTo>
                  <a:lnTo>
                    <a:pt x="1182" y="10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4;p24">
              <a:extLst>
                <a:ext uri="{FF2B5EF4-FFF2-40B4-BE49-F238E27FC236}">
                  <a16:creationId xmlns:a16="http://schemas.microsoft.com/office/drawing/2014/main" id="{A622B901-1D1D-34F5-0589-9C30A1FFEC68}"/>
                </a:ext>
              </a:extLst>
            </p:cNvPr>
            <p:cNvSpPr/>
            <p:nvPr/>
          </p:nvSpPr>
          <p:spPr>
            <a:xfrm>
              <a:off x="2148926" y="4568047"/>
              <a:ext cx="93927" cy="93489"/>
            </a:xfrm>
            <a:custGeom>
              <a:avLst/>
              <a:gdLst/>
              <a:ahLst/>
              <a:cxnLst/>
              <a:rect l="l" t="t" r="r" b="b"/>
              <a:pathLst>
                <a:path w="2148" h="2138" extrusionOk="0">
                  <a:moveTo>
                    <a:pt x="966" y="1"/>
                  </a:moveTo>
                  <a:lnTo>
                    <a:pt x="864" y="21"/>
                  </a:lnTo>
                  <a:lnTo>
                    <a:pt x="761" y="42"/>
                  </a:lnTo>
                  <a:lnTo>
                    <a:pt x="658" y="83"/>
                  </a:lnTo>
                  <a:lnTo>
                    <a:pt x="566" y="124"/>
                  </a:lnTo>
                  <a:lnTo>
                    <a:pt x="473" y="176"/>
                  </a:lnTo>
                  <a:lnTo>
                    <a:pt x="391" y="237"/>
                  </a:lnTo>
                  <a:lnTo>
                    <a:pt x="319" y="309"/>
                  </a:lnTo>
                  <a:lnTo>
                    <a:pt x="247" y="381"/>
                  </a:lnTo>
                  <a:lnTo>
                    <a:pt x="186" y="463"/>
                  </a:lnTo>
                  <a:lnTo>
                    <a:pt x="134" y="556"/>
                  </a:lnTo>
                  <a:lnTo>
                    <a:pt x="93" y="648"/>
                  </a:lnTo>
                  <a:lnTo>
                    <a:pt x="52" y="751"/>
                  </a:lnTo>
                  <a:lnTo>
                    <a:pt x="31" y="854"/>
                  </a:lnTo>
                  <a:lnTo>
                    <a:pt x="11" y="956"/>
                  </a:lnTo>
                  <a:lnTo>
                    <a:pt x="1" y="1069"/>
                  </a:lnTo>
                  <a:lnTo>
                    <a:pt x="11" y="1172"/>
                  </a:lnTo>
                  <a:lnTo>
                    <a:pt x="31" y="1285"/>
                  </a:lnTo>
                  <a:lnTo>
                    <a:pt x="52" y="1388"/>
                  </a:lnTo>
                  <a:lnTo>
                    <a:pt x="93" y="1480"/>
                  </a:lnTo>
                  <a:lnTo>
                    <a:pt x="134" y="1573"/>
                  </a:lnTo>
                  <a:lnTo>
                    <a:pt x="186" y="1665"/>
                  </a:lnTo>
                  <a:lnTo>
                    <a:pt x="247" y="1747"/>
                  </a:lnTo>
                  <a:lnTo>
                    <a:pt x="319" y="1819"/>
                  </a:lnTo>
                  <a:lnTo>
                    <a:pt x="391" y="1891"/>
                  </a:lnTo>
                  <a:lnTo>
                    <a:pt x="473" y="1953"/>
                  </a:lnTo>
                  <a:lnTo>
                    <a:pt x="566" y="2004"/>
                  </a:lnTo>
                  <a:lnTo>
                    <a:pt x="658" y="2055"/>
                  </a:lnTo>
                  <a:lnTo>
                    <a:pt x="761" y="2086"/>
                  </a:lnTo>
                  <a:lnTo>
                    <a:pt x="864" y="2117"/>
                  </a:lnTo>
                  <a:lnTo>
                    <a:pt x="966" y="2127"/>
                  </a:lnTo>
                  <a:lnTo>
                    <a:pt x="1079" y="2138"/>
                  </a:lnTo>
                  <a:lnTo>
                    <a:pt x="1182" y="2127"/>
                  </a:lnTo>
                  <a:lnTo>
                    <a:pt x="1295" y="2117"/>
                  </a:lnTo>
                  <a:lnTo>
                    <a:pt x="1398" y="2086"/>
                  </a:lnTo>
                  <a:lnTo>
                    <a:pt x="1490" y="2055"/>
                  </a:lnTo>
                  <a:lnTo>
                    <a:pt x="1583" y="2004"/>
                  </a:lnTo>
                  <a:lnTo>
                    <a:pt x="1675" y="1953"/>
                  </a:lnTo>
                  <a:lnTo>
                    <a:pt x="1757" y="1891"/>
                  </a:lnTo>
                  <a:lnTo>
                    <a:pt x="1829" y="1819"/>
                  </a:lnTo>
                  <a:lnTo>
                    <a:pt x="1901" y="1747"/>
                  </a:lnTo>
                  <a:lnTo>
                    <a:pt x="1963" y="1665"/>
                  </a:lnTo>
                  <a:lnTo>
                    <a:pt x="2014" y="1573"/>
                  </a:lnTo>
                  <a:lnTo>
                    <a:pt x="2055" y="1480"/>
                  </a:lnTo>
                  <a:lnTo>
                    <a:pt x="2096" y="1388"/>
                  </a:lnTo>
                  <a:lnTo>
                    <a:pt x="2127" y="1285"/>
                  </a:lnTo>
                  <a:lnTo>
                    <a:pt x="2137" y="1172"/>
                  </a:lnTo>
                  <a:lnTo>
                    <a:pt x="2148" y="1069"/>
                  </a:lnTo>
                  <a:lnTo>
                    <a:pt x="2137" y="956"/>
                  </a:lnTo>
                  <a:lnTo>
                    <a:pt x="2127" y="854"/>
                  </a:lnTo>
                  <a:lnTo>
                    <a:pt x="2096" y="751"/>
                  </a:lnTo>
                  <a:lnTo>
                    <a:pt x="2055" y="648"/>
                  </a:lnTo>
                  <a:lnTo>
                    <a:pt x="2014" y="556"/>
                  </a:lnTo>
                  <a:lnTo>
                    <a:pt x="1963" y="463"/>
                  </a:lnTo>
                  <a:lnTo>
                    <a:pt x="1901" y="381"/>
                  </a:lnTo>
                  <a:lnTo>
                    <a:pt x="1829" y="309"/>
                  </a:lnTo>
                  <a:lnTo>
                    <a:pt x="1757" y="237"/>
                  </a:lnTo>
                  <a:lnTo>
                    <a:pt x="1675" y="176"/>
                  </a:lnTo>
                  <a:lnTo>
                    <a:pt x="1583" y="124"/>
                  </a:lnTo>
                  <a:lnTo>
                    <a:pt x="1490" y="83"/>
                  </a:lnTo>
                  <a:lnTo>
                    <a:pt x="1398" y="42"/>
                  </a:lnTo>
                  <a:lnTo>
                    <a:pt x="1295" y="2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5;p24">
              <a:extLst>
                <a:ext uri="{FF2B5EF4-FFF2-40B4-BE49-F238E27FC236}">
                  <a16:creationId xmlns:a16="http://schemas.microsoft.com/office/drawing/2014/main" id="{A10A7D0C-A509-5675-4BF7-77C71AEB86E9}"/>
                </a:ext>
              </a:extLst>
            </p:cNvPr>
            <p:cNvSpPr/>
            <p:nvPr/>
          </p:nvSpPr>
          <p:spPr>
            <a:xfrm>
              <a:off x="2148926" y="4135486"/>
              <a:ext cx="93927" cy="93446"/>
            </a:xfrm>
            <a:custGeom>
              <a:avLst/>
              <a:gdLst/>
              <a:ahLst/>
              <a:cxnLst/>
              <a:rect l="l" t="t" r="r" b="b"/>
              <a:pathLst>
                <a:path w="2148" h="2137" extrusionOk="0">
                  <a:moveTo>
                    <a:pt x="966" y="0"/>
                  </a:moveTo>
                  <a:lnTo>
                    <a:pt x="864" y="21"/>
                  </a:lnTo>
                  <a:lnTo>
                    <a:pt x="761" y="41"/>
                  </a:lnTo>
                  <a:lnTo>
                    <a:pt x="658" y="82"/>
                  </a:lnTo>
                  <a:lnTo>
                    <a:pt x="566" y="123"/>
                  </a:lnTo>
                  <a:lnTo>
                    <a:pt x="473" y="175"/>
                  </a:lnTo>
                  <a:lnTo>
                    <a:pt x="391" y="236"/>
                  </a:lnTo>
                  <a:lnTo>
                    <a:pt x="319" y="308"/>
                  </a:lnTo>
                  <a:lnTo>
                    <a:pt x="247" y="391"/>
                  </a:lnTo>
                  <a:lnTo>
                    <a:pt x="186" y="473"/>
                  </a:lnTo>
                  <a:lnTo>
                    <a:pt x="134" y="555"/>
                  </a:lnTo>
                  <a:lnTo>
                    <a:pt x="93" y="647"/>
                  </a:lnTo>
                  <a:lnTo>
                    <a:pt x="52" y="750"/>
                  </a:lnTo>
                  <a:lnTo>
                    <a:pt x="31" y="853"/>
                  </a:lnTo>
                  <a:lnTo>
                    <a:pt x="11" y="956"/>
                  </a:lnTo>
                  <a:lnTo>
                    <a:pt x="1" y="1069"/>
                  </a:lnTo>
                  <a:lnTo>
                    <a:pt x="11" y="1171"/>
                  </a:lnTo>
                  <a:lnTo>
                    <a:pt x="31" y="1284"/>
                  </a:lnTo>
                  <a:lnTo>
                    <a:pt x="52" y="1387"/>
                  </a:lnTo>
                  <a:lnTo>
                    <a:pt x="93" y="1479"/>
                  </a:lnTo>
                  <a:lnTo>
                    <a:pt x="134" y="1572"/>
                  </a:lnTo>
                  <a:lnTo>
                    <a:pt x="186" y="1664"/>
                  </a:lnTo>
                  <a:lnTo>
                    <a:pt x="247" y="1747"/>
                  </a:lnTo>
                  <a:lnTo>
                    <a:pt x="319" y="1818"/>
                  </a:lnTo>
                  <a:lnTo>
                    <a:pt x="391" y="1890"/>
                  </a:lnTo>
                  <a:lnTo>
                    <a:pt x="473" y="1952"/>
                  </a:lnTo>
                  <a:lnTo>
                    <a:pt x="566" y="2003"/>
                  </a:lnTo>
                  <a:lnTo>
                    <a:pt x="658" y="2055"/>
                  </a:lnTo>
                  <a:lnTo>
                    <a:pt x="761" y="2086"/>
                  </a:lnTo>
                  <a:lnTo>
                    <a:pt x="864" y="2116"/>
                  </a:lnTo>
                  <a:lnTo>
                    <a:pt x="966" y="2127"/>
                  </a:lnTo>
                  <a:lnTo>
                    <a:pt x="1079" y="2137"/>
                  </a:lnTo>
                  <a:lnTo>
                    <a:pt x="1182" y="2127"/>
                  </a:lnTo>
                  <a:lnTo>
                    <a:pt x="1295" y="2116"/>
                  </a:lnTo>
                  <a:lnTo>
                    <a:pt x="1398" y="2086"/>
                  </a:lnTo>
                  <a:lnTo>
                    <a:pt x="1490" y="2055"/>
                  </a:lnTo>
                  <a:lnTo>
                    <a:pt x="1583" y="2003"/>
                  </a:lnTo>
                  <a:lnTo>
                    <a:pt x="1675" y="1952"/>
                  </a:lnTo>
                  <a:lnTo>
                    <a:pt x="1757" y="1890"/>
                  </a:lnTo>
                  <a:lnTo>
                    <a:pt x="1829" y="1818"/>
                  </a:lnTo>
                  <a:lnTo>
                    <a:pt x="1901" y="1747"/>
                  </a:lnTo>
                  <a:lnTo>
                    <a:pt x="1963" y="1664"/>
                  </a:lnTo>
                  <a:lnTo>
                    <a:pt x="2014" y="1572"/>
                  </a:lnTo>
                  <a:lnTo>
                    <a:pt x="2055" y="1479"/>
                  </a:lnTo>
                  <a:lnTo>
                    <a:pt x="2096" y="1387"/>
                  </a:lnTo>
                  <a:lnTo>
                    <a:pt x="2127" y="1284"/>
                  </a:lnTo>
                  <a:lnTo>
                    <a:pt x="2137" y="1171"/>
                  </a:lnTo>
                  <a:lnTo>
                    <a:pt x="2148" y="1069"/>
                  </a:lnTo>
                  <a:lnTo>
                    <a:pt x="2137" y="956"/>
                  </a:lnTo>
                  <a:lnTo>
                    <a:pt x="2127" y="853"/>
                  </a:lnTo>
                  <a:lnTo>
                    <a:pt x="2096" y="750"/>
                  </a:lnTo>
                  <a:lnTo>
                    <a:pt x="2055" y="647"/>
                  </a:lnTo>
                  <a:lnTo>
                    <a:pt x="2014" y="555"/>
                  </a:lnTo>
                  <a:lnTo>
                    <a:pt x="1963" y="473"/>
                  </a:lnTo>
                  <a:lnTo>
                    <a:pt x="1901" y="391"/>
                  </a:lnTo>
                  <a:lnTo>
                    <a:pt x="1829" y="308"/>
                  </a:lnTo>
                  <a:lnTo>
                    <a:pt x="1757" y="236"/>
                  </a:lnTo>
                  <a:lnTo>
                    <a:pt x="1675" y="175"/>
                  </a:lnTo>
                  <a:lnTo>
                    <a:pt x="1583" y="123"/>
                  </a:lnTo>
                  <a:lnTo>
                    <a:pt x="1490" y="82"/>
                  </a:lnTo>
                  <a:lnTo>
                    <a:pt x="1398" y="41"/>
                  </a:lnTo>
                  <a:lnTo>
                    <a:pt x="1295" y="21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6;p24">
              <a:extLst>
                <a:ext uri="{FF2B5EF4-FFF2-40B4-BE49-F238E27FC236}">
                  <a16:creationId xmlns:a16="http://schemas.microsoft.com/office/drawing/2014/main" id="{8E8E84CE-9170-CCCF-944B-E99DFB691D7F}"/>
                </a:ext>
              </a:extLst>
            </p:cNvPr>
            <p:cNvSpPr/>
            <p:nvPr/>
          </p:nvSpPr>
          <p:spPr>
            <a:xfrm>
              <a:off x="1904090" y="3313874"/>
              <a:ext cx="338757" cy="710222"/>
            </a:xfrm>
            <a:custGeom>
              <a:avLst/>
              <a:gdLst/>
              <a:ahLst/>
              <a:cxnLst/>
              <a:rect l="l" t="t" r="r" b="b"/>
              <a:pathLst>
                <a:path w="7747" h="16242" extrusionOk="0">
                  <a:moveTo>
                    <a:pt x="3802" y="0"/>
                  </a:moveTo>
                  <a:lnTo>
                    <a:pt x="3627" y="10"/>
                  </a:lnTo>
                  <a:lnTo>
                    <a:pt x="3453" y="31"/>
                  </a:lnTo>
                  <a:lnTo>
                    <a:pt x="3288" y="62"/>
                  </a:lnTo>
                  <a:lnTo>
                    <a:pt x="3124" y="103"/>
                  </a:lnTo>
                  <a:lnTo>
                    <a:pt x="2970" y="144"/>
                  </a:lnTo>
                  <a:lnTo>
                    <a:pt x="2816" y="195"/>
                  </a:lnTo>
                  <a:lnTo>
                    <a:pt x="2549" y="308"/>
                  </a:lnTo>
                  <a:lnTo>
                    <a:pt x="2323" y="421"/>
                  </a:lnTo>
                  <a:lnTo>
                    <a:pt x="2148" y="514"/>
                  </a:lnTo>
                  <a:lnTo>
                    <a:pt x="1994" y="606"/>
                  </a:lnTo>
                  <a:lnTo>
                    <a:pt x="1953" y="853"/>
                  </a:lnTo>
                  <a:lnTo>
                    <a:pt x="1819" y="1479"/>
                  </a:lnTo>
                  <a:lnTo>
                    <a:pt x="1727" y="1890"/>
                  </a:lnTo>
                  <a:lnTo>
                    <a:pt x="1624" y="2322"/>
                  </a:lnTo>
                  <a:lnTo>
                    <a:pt x="1511" y="2774"/>
                  </a:lnTo>
                  <a:lnTo>
                    <a:pt x="1398" y="3216"/>
                  </a:lnTo>
                  <a:lnTo>
                    <a:pt x="1264" y="3657"/>
                  </a:lnTo>
                  <a:lnTo>
                    <a:pt x="1110" y="4130"/>
                  </a:lnTo>
                  <a:lnTo>
                    <a:pt x="782" y="5116"/>
                  </a:lnTo>
                  <a:lnTo>
                    <a:pt x="443" y="6112"/>
                  </a:lnTo>
                  <a:lnTo>
                    <a:pt x="124" y="7027"/>
                  </a:lnTo>
                  <a:lnTo>
                    <a:pt x="93" y="7140"/>
                  </a:lnTo>
                  <a:lnTo>
                    <a:pt x="63" y="7263"/>
                  </a:lnTo>
                  <a:lnTo>
                    <a:pt x="42" y="7397"/>
                  </a:lnTo>
                  <a:lnTo>
                    <a:pt x="21" y="7540"/>
                  </a:lnTo>
                  <a:lnTo>
                    <a:pt x="1" y="7849"/>
                  </a:lnTo>
                  <a:lnTo>
                    <a:pt x="11" y="8198"/>
                  </a:lnTo>
                  <a:lnTo>
                    <a:pt x="32" y="8568"/>
                  </a:lnTo>
                  <a:lnTo>
                    <a:pt x="83" y="8958"/>
                  </a:lnTo>
                  <a:lnTo>
                    <a:pt x="145" y="9359"/>
                  </a:lnTo>
                  <a:lnTo>
                    <a:pt x="227" y="9780"/>
                  </a:lnTo>
                  <a:lnTo>
                    <a:pt x="319" y="10201"/>
                  </a:lnTo>
                  <a:lnTo>
                    <a:pt x="432" y="10622"/>
                  </a:lnTo>
                  <a:lnTo>
                    <a:pt x="556" y="11033"/>
                  </a:lnTo>
                  <a:lnTo>
                    <a:pt x="689" y="11444"/>
                  </a:lnTo>
                  <a:lnTo>
                    <a:pt x="833" y="11824"/>
                  </a:lnTo>
                  <a:lnTo>
                    <a:pt x="987" y="12194"/>
                  </a:lnTo>
                  <a:lnTo>
                    <a:pt x="1151" y="12533"/>
                  </a:lnTo>
                  <a:lnTo>
                    <a:pt x="1326" y="12841"/>
                  </a:lnTo>
                  <a:lnTo>
                    <a:pt x="1511" y="13129"/>
                  </a:lnTo>
                  <a:lnTo>
                    <a:pt x="1706" y="13427"/>
                  </a:lnTo>
                  <a:lnTo>
                    <a:pt x="2107" y="14023"/>
                  </a:lnTo>
                  <a:lnTo>
                    <a:pt x="2518" y="14588"/>
                  </a:lnTo>
                  <a:lnTo>
                    <a:pt x="2918" y="15122"/>
                  </a:lnTo>
                  <a:lnTo>
                    <a:pt x="3268" y="15574"/>
                  </a:lnTo>
                  <a:lnTo>
                    <a:pt x="3545" y="15933"/>
                  </a:lnTo>
                  <a:lnTo>
                    <a:pt x="3802" y="16241"/>
                  </a:lnTo>
                  <a:lnTo>
                    <a:pt x="4439" y="15461"/>
                  </a:lnTo>
                  <a:lnTo>
                    <a:pt x="5045" y="14721"/>
                  </a:lnTo>
                  <a:lnTo>
                    <a:pt x="5672" y="13971"/>
                  </a:lnTo>
                  <a:lnTo>
                    <a:pt x="5743" y="13879"/>
                  </a:lnTo>
                  <a:lnTo>
                    <a:pt x="5826" y="13766"/>
                  </a:lnTo>
                  <a:lnTo>
                    <a:pt x="5990" y="13519"/>
                  </a:lnTo>
                  <a:lnTo>
                    <a:pt x="6165" y="13221"/>
                  </a:lnTo>
                  <a:lnTo>
                    <a:pt x="6329" y="12903"/>
                  </a:lnTo>
                  <a:lnTo>
                    <a:pt x="6504" y="12554"/>
                  </a:lnTo>
                  <a:lnTo>
                    <a:pt x="6678" y="12184"/>
                  </a:lnTo>
                  <a:lnTo>
                    <a:pt x="7007" y="11454"/>
                  </a:lnTo>
                  <a:lnTo>
                    <a:pt x="7295" y="10756"/>
                  </a:lnTo>
                  <a:lnTo>
                    <a:pt x="7531" y="10181"/>
                  </a:lnTo>
                  <a:lnTo>
                    <a:pt x="7747" y="9626"/>
                  </a:lnTo>
                  <a:lnTo>
                    <a:pt x="7675" y="9246"/>
                  </a:lnTo>
                  <a:lnTo>
                    <a:pt x="7510" y="8342"/>
                  </a:lnTo>
                  <a:lnTo>
                    <a:pt x="7408" y="7797"/>
                  </a:lnTo>
                  <a:lnTo>
                    <a:pt x="7295" y="7263"/>
                  </a:lnTo>
                  <a:lnTo>
                    <a:pt x="7182" y="6760"/>
                  </a:lnTo>
                  <a:lnTo>
                    <a:pt x="7079" y="6359"/>
                  </a:lnTo>
                  <a:lnTo>
                    <a:pt x="6956" y="5969"/>
                  </a:lnTo>
                  <a:lnTo>
                    <a:pt x="6812" y="5527"/>
                  </a:lnTo>
                  <a:lnTo>
                    <a:pt x="6473" y="4520"/>
                  </a:lnTo>
                  <a:lnTo>
                    <a:pt x="6298" y="3986"/>
                  </a:lnTo>
                  <a:lnTo>
                    <a:pt x="6134" y="3462"/>
                  </a:lnTo>
                  <a:lnTo>
                    <a:pt x="5990" y="2948"/>
                  </a:lnTo>
                  <a:lnTo>
                    <a:pt x="5867" y="2476"/>
                  </a:lnTo>
                  <a:lnTo>
                    <a:pt x="5682" y="1664"/>
                  </a:lnTo>
                  <a:lnTo>
                    <a:pt x="5538" y="1058"/>
                  </a:lnTo>
                  <a:lnTo>
                    <a:pt x="5404" y="545"/>
                  </a:lnTo>
                  <a:lnTo>
                    <a:pt x="5281" y="452"/>
                  </a:lnTo>
                  <a:lnTo>
                    <a:pt x="5148" y="370"/>
                  </a:lnTo>
                  <a:lnTo>
                    <a:pt x="4952" y="278"/>
                  </a:lnTo>
                  <a:lnTo>
                    <a:pt x="4716" y="175"/>
                  </a:lnTo>
                  <a:lnTo>
                    <a:pt x="4583" y="134"/>
                  </a:lnTo>
                  <a:lnTo>
                    <a:pt x="4449" y="93"/>
                  </a:lnTo>
                  <a:lnTo>
                    <a:pt x="4295" y="52"/>
                  </a:lnTo>
                  <a:lnTo>
                    <a:pt x="4141" y="31"/>
                  </a:lnTo>
                  <a:lnTo>
                    <a:pt x="3976" y="10"/>
                  </a:lnTo>
                  <a:lnTo>
                    <a:pt x="3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7;p24">
              <a:extLst>
                <a:ext uri="{FF2B5EF4-FFF2-40B4-BE49-F238E27FC236}">
                  <a16:creationId xmlns:a16="http://schemas.microsoft.com/office/drawing/2014/main" id="{BB76CFB3-C27D-23FC-74C8-2C20DD885721}"/>
                </a:ext>
              </a:extLst>
            </p:cNvPr>
            <p:cNvSpPr/>
            <p:nvPr/>
          </p:nvSpPr>
          <p:spPr>
            <a:xfrm>
              <a:off x="1899148" y="3009743"/>
              <a:ext cx="312258" cy="376494"/>
            </a:xfrm>
            <a:custGeom>
              <a:avLst/>
              <a:gdLst/>
              <a:ahLst/>
              <a:cxnLst/>
              <a:rect l="l" t="t" r="r" b="b"/>
              <a:pathLst>
                <a:path w="7141" h="8610" extrusionOk="0">
                  <a:moveTo>
                    <a:pt x="3576" y="0"/>
                  </a:moveTo>
                  <a:lnTo>
                    <a:pt x="3381" y="11"/>
                  </a:lnTo>
                  <a:lnTo>
                    <a:pt x="2179" y="83"/>
                  </a:lnTo>
                  <a:lnTo>
                    <a:pt x="1377" y="144"/>
                  </a:lnTo>
                  <a:lnTo>
                    <a:pt x="1182" y="514"/>
                  </a:lnTo>
                  <a:lnTo>
                    <a:pt x="1008" y="894"/>
                  </a:lnTo>
                  <a:lnTo>
                    <a:pt x="854" y="1285"/>
                  </a:lnTo>
                  <a:lnTo>
                    <a:pt x="720" y="1675"/>
                  </a:lnTo>
                  <a:lnTo>
                    <a:pt x="597" y="2065"/>
                  </a:lnTo>
                  <a:lnTo>
                    <a:pt x="484" y="2445"/>
                  </a:lnTo>
                  <a:lnTo>
                    <a:pt x="391" y="2825"/>
                  </a:lnTo>
                  <a:lnTo>
                    <a:pt x="309" y="3195"/>
                  </a:lnTo>
                  <a:lnTo>
                    <a:pt x="247" y="3555"/>
                  </a:lnTo>
                  <a:lnTo>
                    <a:pt x="186" y="3904"/>
                  </a:lnTo>
                  <a:lnTo>
                    <a:pt x="93" y="4531"/>
                  </a:lnTo>
                  <a:lnTo>
                    <a:pt x="42" y="5055"/>
                  </a:lnTo>
                  <a:lnTo>
                    <a:pt x="1" y="5445"/>
                  </a:lnTo>
                  <a:lnTo>
                    <a:pt x="1" y="5609"/>
                  </a:lnTo>
                  <a:lnTo>
                    <a:pt x="1" y="5774"/>
                  </a:lnTo>
                  <a:lnTo>
                    <a:pt x="11" y="5938"/>
                  </a:lnTo>
                  <a:lnTo>
                    <a:pt x="42" y="6102"/>
                  </a:lnTo>
                  <a:lnTo>
                    <a:pt x="73" y="6267"/>
                  </a:lnTo>
                  <a:lnTo>
                    <a:pt x="114" y="6421"/>
                  </a:lnTo>
                  <a:lnTo>
                    <a:pt x="165" y="6585"/>
                  </a:lnTo>
                  <a:lnTo>
                    <a:pt x="217" y="6739"/>
                  </a:lnTo>
                  <a:lnTo>
                    <a:pt x="278" y="6894"/>
                  </a:lnTo>
                  <a:lnTo>
                    <a:pt x="350" y="7037"/>
                  </a:lnTo>
                  <a:lnTo>
                    <a:pt x="504" y="7325"/>
                  </a:lnTo>
                  <a:lnTo>
                    <a:pt x="669" y="7592"/>
                  </a:lnTo>
                  <a:lnTo>
                    <a:pt x="843" y="7828"/>
                  </a:lnTo>
                  <a:lnTo>
                    <a:pt x="925" y="7931"/>
                  </a:lnTo>
                  <a:lnTo>
                    <a:pt x="1018" y="8034"/>
                  </a:lnTo>
                  <a:lnTo>
                    <a:pt x="1110" y="8116"/>
                  </a:lnTo>
                  <a:lnTo>
                    <a:pt x="1203" y="8188"/>
                  </a:lnTo>
                  <a:lnTo>
                    <a:pt x="1295" y="8250"/>
                  </a:lnTo>
                  <a:lnTo>
                    <a:pt x="1377" y="8301"/>
                  </a:lnTo>
                  <a:lnTo>
                    <a:pt x="1552" y="8393"/>
                  </a:lnTo>
                  <a:lnTo>
                    <a:pt x="1696" y="8445"/>
                  </a:lnTo>
                  <a:lnTo>
                    <a:pt x="1809" y="8476"/>
                  </a:lnTo>
                  <a:lnTo>
                    <a:pt x="1912" y="8496"/>
                  </a:lnTo>
                  <a:lnTo>
                    <a:pt x="2055" y="8424"/>
                  </a:lnTo>
                  <a:lnTo>
                    <a:pt x="2240" y="8352"/>
                  </a:lnTo>
                  <a:lnTo>
                    <a:pt x="2466" y="8260"/>
                  </a:lnTo>
                  <a:lnTo>
                    <a:pt x="2744" y="8178"/>
                  </a:lnTo>
                  <a:lnTo>
                    <a:pt x="2898" y="8137"/>
                  </a:lnTo>
                  <a:lnTo>
                    <a:pt x="3062" y="8106"/>
                  </a:lnTo>
                  <a:lnTo>
                    <a:pt x="3237" y="8075"/>
                  </a:lnTo>
                  <a:lnTo>
                    <a:pt x="3411" y="8054"/>
                  </a:lnTo>
                  <a:lnTo>
                    <a:pt x="3596" y="8034"/>
                  </a:lnTo>
                  <a:lnTo>
                    <a:pt x="3966" y="8034"/>
                  </a:lnTo>
                  <a:lnTo>
                    <a:pt x="4151" y="8054"/>
                  </a:lnTo>
                  <a:lnTo>
                    <a:pt x="4336" y="8085"/>
                  </a:lnTo>
                  <a:lnTo>
                    <a:pt x="4521" y="8116"/>
                  </a:lnTo>
                  <a:lnTo>
                    <a:pt x="4685" y="8167"/>
                  </a:lnTo>
                  <a:lnTo>
                    <a:pt x="4860" y="8208"/>
                  </a:lnTo>
                  <a:lnTo>
                    <a:pt x="5158" y="8321"/>
                  </a:lnTo>
                  <a:lnTo>
                    <a:pt x="5415" y="8424"/>
                  </a:lnTo>
                  <a:lnTo>
                    <a:pt x="5620" y="8517"/>
                  </a:lnTo>
                  <a:lnTo>
                    <a:pt x="5795" y="8609"/>
                  </a:lnTo>
                  <a:lnTo>
                    <a:pt x="5918" y="8496"/>
                  </a:lnTo>
                  <a:lnTo>
                    <a:pt x="6062" y="8383"/>
                  </a:lnTo>
                  <a:lnTo>
                    <a:pt x="6226" y="8219"/>
                  </a:lnTo>
                  <a:lnTo>
                    <a:pt x="6401" y="8024"/>
                  </a:lnTo>
                  <a:lnTo>
                    <a:pt x="6493" y="7911"/>
                  </a:lnTo>
                  <a:lnTo>
                    <a:pt x="6576" y="7798"/>
                  </a:lnTo>
                  <a:lnTo>
                    <a:pt x="6658" y="7674"/>
                  </a:lnTo>
                  <a:lnTo>
                    <a:pt x="6730" y="7551"/>
                  </a:lnTo>
                  <a:lnTo>
                    <a:pt x="6802" y="7428"/>
                  </a:lnTo>
                  <a:lnTo>
                    <a:pt x="6853" y="7294"/>
                  </a:lnTo>
                  <a:lnTo>
                    <a:pt x="6904" y="7171"/>
                  </a:lnTo>
                  <a:lnTo>
                    <a:pt x="6966" y="7017"/>
                  </a:lnTo>
                  <a:lnTo>
                    <a:pt x="7028" y="6801"/>
                  </a:lnTo>
                  <a:lnTo>
                    <a:pt x="7058" y="6678"/>
                  </a:lnTo>
                  <a:lnTo>
                    <a:pt x="7089" y="6534"/>
                  </a:lnTo>
                  <a:lnTo>
                    <a:pt x="7110" y="6370"/>
                  </a:lnTo>
                  <a:lnTo>
                    <a:pt x="7130" y="6185"/>
                  </a:lnTo>
                  <a:lnTo>
                    <a:pt x="7141" y="5979"/>
                  </a:lnTo>
                  <a:lnTo>
                    <a:pt x="7141" y="5763"/>
                  </a:lnTo>
                  <a:lnTo>
                    <a:pt x="7141" y="5517"/>
                  </a:lnTo>
                  <a:lnTo>
                    <a:pt x="7120" y="5240"/>
                  </a:lnTo>
                  <a:lnTo>
                    <a:pt x="7089" y="4942"/>
                  </a:lnTo>
                  <a:lnTo>
                    <a:pt x="7048" y="4623"/>
                  </a:lnTo>
                  <a:lnTo>
                    <a:pt x="6986" y="4274"/>
                  </a:lnTo>
                  <a:lnTo>
                    <a:pt x="6904" y="3914"/>
                  </a:lnTo>
                  <a:lnTo>
                    <a:pt x="6812" y="3545"/>
                  </a:lnTo>
                  <a:lnTo>
                    <a:pt x="6709" y="3175"/>
                  </a:lnTo>
                  <a:lnTo>
                    <a:pt x="6606" y="2805"/>
                  </a:lnTo>
                  <a:lnTo>
                    <a:pt x="6483" y="2445"/>
                  </a:lnTo>
                  <a:lnTo>
                    <a:pt x="6247" y="1767"/>
                  </a:lnTo>
                  <a:lnTo>
                    <a:pt x="6021" y="1161"/>
                  </a:lnTo>
                  <a:lnTo>
                    <a:pt x="5826" y="689"/>
                  </a:lnTo>
                  <a:lnTo>
                    <a:pt x="5641" y="257"/>
                  </a:lnTo>
                  <a:lnTo>
                    <a:pt x="5435" y="216"/>
                  </a:lnTo>
                  <a:lnTo>
                    <a:pt x="5199" y="165"/>
                  </a:lnTo>
                  <a:lnTo>
                    <a:pt x="4901" y="113"/>
                  </a:lnTo>
                  <a:lnTo>
                    <a:pt x="4552" y="62"/>
                  </a:lnTo>
                  <a:lnTo>
                    <a:pt x="4172" y="31"/>
                  </a:lnTo>
                  <a:lnTo>
                    <a:pt x="3771" y="11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8;p24">
              <a:extLst>
                <a:ext uri="{FF2B5EF4-FFF2-40B4-BE49-F238E27FC236}">
                  <a16:creationId xmlns:a16="http://schemas.microsoft.com/office/drawing/2014/main" id="{FF27822D-BF20-6104-6E09-B05E6219B0B5}"/>
                </a:ext>
              </a:extLst>
            </p:cNvPr>
            <p:cNvSpPr/>
            <p:nvPr/>
          </p:nvSpPr>
          <p:spPr>
            <a:xfrm>
              <a:off x="1423907" y="2781087"/>
              <a:ext cx="646424" cy="1242998"/>
            </a:xfrm>
            <a:custGeom>
              <a:avLst/>
              <a:gdLst/>
              <a:ahLst/>
              <a:cxnLst/>
              <a:rect l="l" t="t" r="r" b="b"/>
              <a:pathLst>
                <a:path w="14783" h="28426" extrusionOk="0">
                  <a:moveTo>
                    <a:pt x="6801" y="1"/>
                  </a:moveTo>
                  <a:lnTo>
                    <a:pt x="5856" y="175"/>
                  </a:lnTo>
                  <a:lnTo>
                    <a:pt x="5743" y="206"/>
                  </a:lnTo>
                  <a:lnTo>
                    <a:pt x="5609" y="237"/>
                  </a:lnTo>
                  <a:lnTo>
                    <a:pt x="5465" y="288"/>
                  </a:lnTo>
                  <a:lnTo>
                    <a:pt x="5311" y="350"/>
                  </a:lnTo>
                  <a:lnTo>
                    <a:pt x="4962" y="504"/>
                  </a:lnTo>
                  <a:lnTo>
                    <a:pt x="4582" y="709"/>
                  </a:lnTo>
                  <a:lnTo>
                    <a:pt x="4376" y="822"/>
                  </a:lnTo>
                  <a:lnTo>
                    <a:pt x="4171" y="946"/>
                  </a:lnTo>
                  <a:lnTo>
                    <a:pt x="3966" y="1079"/>
                  </a:lnTo>
                  <a:lnTo>
                    <a:pt x="3750" y="1233"/>
                  </a:lnTo>
                  <a:lnTo>
                    <a:pt x="3524" y="1387"/>
                  </a:lnTo>
                  <a:lnTo>
                    <a:pt x="3308" y="1552"/>
                  </a:lnTo>
                  <a:lnTo>
                    <a:pt x="3092" y="1726"/>
                  </a:lnTo>
                  <a:lnTo>
                    <a:pt x="2866" y="1911"/>
                  </a:lnTo>
                  <a:lnTo>
                    <a:pt x="2651" y="2106"/>
                  </a:lnTo>
                  <a:lnTo>
                    <a:pt x="2435" y="2312"/>
                  </a:lnTo>
                  <a:lnTo>
                    <a:pt x="2219" y="2528"/>
                  </a:lnTo>
                  <a:lnTo>
                    <a:pt x="2014" y="2754"/>
                  </a:lnTo>
                  <a:lnTo>
                    <a:pt x="1808" y="2990"/>
                  </a:lnTo>
                  <a:lnTo>
                    <a:pt x="1613" y="3226"/>
                  </a:lnTo>
                  <a:lnTo>
                    <a:pt x="1418" y="3483"/>
                  </a:lnTo>
                  <a:lnTo>
                    <a:pt x="1243" y="3740"/>
                  </a:lnTo>
                  <a:lnTo>
                    <a:pt x="1069" y="4007"/>
                  </a:lnTo>
                  <a:lnTo>
                    <a:pt x="904" y="4284"/>
                  </a:lnTo>
                  <a:lnTo>
                    <a:pt x="750" y="4562"/>
                  </a:lnTo>
                  <a:lnTo>
                    <a:pt x="617" y="4860"/>
                  </a:lnTo>
                  <a:lnTo>
                    <a:pt x="493" y="5158"/>
                  </a:lnTo>
                  <a:lnTo>
                    <a:pt x="380" y="5466"/>
                  </a:lnTo>
                  <a:lnTo>
                    <a:pt x="288" y="5784"/>
                  </a:lnTo>
                  <a:lnTo>
                    <a:pt x="206" y="6103"/>
                  </a:lnTo>
                  <a:lnTo>
                    <a:pt x="165" y="6349"/>
                  </a:lnTo>
                  <a:lnTo>
                    <a:pt x="123" y="6596"/>
                  </a:lnTo>
                  <a:lnTo>
                    <a:pt x="93" y="6842"/>
                  </a:lnTo>
                  <a:lnTo>
                    <a:pt x="62" y="7089"/>
                  </a:lnTo>
                  <a:lnTo>
                    <a:pt x="21" y="7592"/>
                  </a:lnTo>
                  <a:lnTo>
                    <a:pt x="0" y="8096"/>
                  </a:lnTo>
                  <a:lnTo>
                    <a:pt x="0" y="8599"/>
                  </a:lnTo>
                  <a:lnTo>
                    <a:pt x="21" y="9082"/>
                  </a:lnTo>
                  <a:lnTo>
                    <a:pt x="41" y="9554"/>
                  </a:lnTo>
                  <a:lnTo>
                    <a:pt x="72" y="9996"/>
                  </a:lnTo>
                  <a:lnTo>
                    <a:pt x="113" y="10417"/>
                  </a:lnTo>
                  <a:lnTo>
                    <a:pt x="165" y="10797"/>
                  </a:lnTo>
                  <a:lnTo>
                    <a:pt x="247" y="11424"/>
                  </a:lnTo>
                  <a:lnTo>
                    <a:pt x="319" y="11835"/>
                  </a:lnTo>
                  <a:lnTo>
                    <a:pt x="349" y="11989"/>
                  </a:lnTo>
                  <a:lnTo>
                    <a:pt x="534" y="12010"/>
                  </a:lnTo>
                  <a:lnTo>
                    <a:pt x="1079" y="12051"/>
                  </a:lnTo>
                  <a:lnTo>
                    <a:pt x="1469" y="12081"/>
                  </a:lnTo>
                  <a:lnTo>
                    <a:pt x="1921" y="12102"/>
                  </a:lnTo>
                  <a:lnTo>
                    <a:pt x="2445" y="12112"/>
                  </a:lnTo>
                  <a:lnTo>
                    <a:pt x="3020" y="12123"/>
                  </a:lnTo>
                  <a:lnTo>
                    <a:pt x="3298" y="12133"/>
                  </a:lnTo>
                  <a:lnTo>
                    <a:pt x="3575" y="12164"/>
                  </a:lnTo>
                  <a:lnTo>
                    <a:pt x="3863" y="12205"/>
                  </a:lnTo>
                  <a:lnTo>
                    <a:pt x="4140" y="12266"/>
                  </a:lnTo>
                  <a:lnTo>
                    <a:pt x="4418" y="12338"/>
                  </a:lnTo>
                  <a:lnTo>
                    <a:pt x="4674" y="12420"/>
                  </a:lnTo>
                  <a:lnTo>
                    <a:pt x="4931" y="12503"/>
                  </a:lnTo>
                  <a:lnTo>
                    <a:pt x="5178" y="12595"/>
                  </a:lnTo>
                  <a:lnTo>
                    <a:pt x="5599" y="12759"/>
                  </a:lnTo>
                  <a:lnTo>
                    <a:pt x="5928" y="12914"/>
                  </a:lnTo>
                  <a:lnTo>
                    <a:pt x="6226" y="13057"/>
                  </a:lnTo>
                  <a:lnTo>
                    <a:pt x="6154" y="13078"/>
                  </a:lnTo>
                  <a:lnTo>
                    <a:pt x="6061" y="13088"/>
                  </a:lnTo>
                  <a:lnTo>
                    <a:pt x="5804" y="13098"/>
                  </a:lnTo>
                  <a:lnTo>
                    <a:pt x="5137" y="13109"/>
                  </a:lnTo>
                  <a:lnTo>
                    <a:pt x="4736" y="13109"/>
                  </a:lnTo>
                  <a:lnTo>
                    <a:pt x="4335" y="13119"/>
                  </a:lnTo>
                  <a:lnTo>
                    <a:pt x="3935" y="13150"/>
                  </a:lnTo>
                  <a:lnTo>
                    <a:pt x="3740" y="13170"/>
                  </a:lnTo>
                  <a:lnTo>
                    <a:pt x="3555" y="13191"/>
                  </a:lnTo>
                  <a:lnTo>
                    <a:pt x="3288" y="13232"/>
                  </a:lnTo>
                  <a:lnTo>
                    <a:pt x="3041" y="13283"/>
                  </a:lnTo>
                  <a:lnTo>
                    <a:pt x="2579" y="13386"/>
                  </a:lnTo>
                  <a:lnTo>
                    <a:pt x="2168" y="13499"/>
                  </a:lnTo>
                  <a:lnTo>
                    <a:pt x="1819" y="13602"/>
                  </a:lnTo>
                  <a:lnTo>
                    <a:pt x="1531" y="13705"/>
                  </a:lnTo>
                  <a:lnTo>
                    <a:pt x="1325" y="13787"/>
                  </a:lnTo>
                  <a:lnTo>
                    <a:pt x="1151" y="13859"/>
                  </a:lnTo>
                  <a:lnTo>
                    <a:pt x="1192" y="13972"/>
                  </a:lnTo>
                  <a:lnTo>
                    <a:pt x="1346" y="14290"/>
                  </a:lnTo>
                  <a:lnTo>
                    <a:pt x="1593" y="14773"/>
                  </a:lnTo>
                  <a:lnTo>
                    <a:pt x="1747" y="15071"/>
                  </a:lnTo>
                  <a:lnTo>
                    <a:pt x="1932" y="15400"/>
                  </a:lnTo>
                  <a:lnTo>
                    <a:pt x="2137" y="15749"/>
                  </a:lnTo>
                  <a:lnTo>
                    <a:pt x="2363" y="16119"/>
                  </a:lnTo>
                  <a:lnTo>
                    <a:pt x="2620" y="16509"/>
                  </a:lnTo>
                  <a:lnTo>
                    <a:pt x="2897" y="16910"/>
                  </a:lnTo>
                  <a:lnTo>
                    <a:pt x="3195" y="17310"/>
                  </a:lnTo>
                  <a:lnTo>
                    <a:pt x="3514" y="17721"/>
                  </a:lnTo>
                  <a:lnTo>
                    <a:pt x="3853" y="18132"/>
                  </a:lnTo>
                  <a:lnTo>
                    <a:pt x="4222" y="18543"/>
                  </a:lnTo>
                  <a:lnTo>
                    <a:pt x="4952" y="19313"/>
                  </a:lnTo>
                  <a:lnTo>
                    <a:pt x="5712" y="20094"/>
                  </a:lnTo>
                  <a:lnTo>
                    <a:pt x="6482" y="20875"/>
                  </a:lnTo>
                  <a:lnTo>
                    <a:pt x="7243" y="21625"/>
                  </a:lnTo>
                  <a:lnTo>
                    <a:pt x="7972" y="22313"/>
                  </a:lnTo>
                  <a:lnTo>
                    <a:pt x="8321" y="22642"/>
                  </a:lnTo>
                  <a:lnTo>
                    <a:pt x="8660" y="22940"/>
                  </a:lnTo>
                  <a:lnTo>
                    <a:pt x="8979" y="23217"/>
                  </a:lnTo>
                  <a:lnTo>
                    <a:pt x="9287" y="23474"/>
                  </a:lnTo>
                  <a:lnTo>
                    <a:pt x="9575" y="23690"/>
                  </a:lnTo>
                  <a:lnTo>
                    <a:pt x="9831" y="23885"/>
                  </a:lnTo>
                  <a:lnTo>
                    <a:pt x="10109" y="24090"/>
                  </a:lnTo>
                  <a:lnTo>
                    <a:pt x="10427" y="24347"/>
                  </a:lnTo>
                  <a:lnTo>
                    <a:pt x="10787" y="24655"/>
                  </a:lnTo>
                  <a:lnTo>
                    <a:pt x="11167" y="24994"/>
                  </a:lnTo>
                  <a:lnTo>
                    <a:pt x="11989" y="25734"/>
                  </a:lnTo>
                  <a:lnTo>
                    <a:pt x="12810" y="26504"/>
                  </a:lnTo>
                  <a:lnTo>
                    <a:pt x="13571" y="27234"/>
                  </a:lnTo>
                  <a:lnTo>
                    <a:pt x="14197" y="27850"/>
                  </a:lnTo>
                  <a:lnTo>
                    <a:pt x="14783" y="28425"/>
                  </a:lnTo>
                  <a:lnTo>
                    <a:pt x="14259" y="27162"/>
                  </a:lnTo>
                  <a:lnTo>
                    <a:pt x="13694" y="25826"/>
                  </a:lnTo>
                  <a:lnTo>
                    <a:pt x="13026" y="24244"/>
                  </a:lnTo>
                  <a:lnTo>
                    <a:pt x="12317" y="22580"/>
                  </a:lnTo>
                  <a:lnTo>
                    <a:pt x="11619" y="21019"/>
                  </a:lnTo>
                  <a:lnTo>
                    <a:pt x="11311" y="20310"/>
                  </a:lnTo>
                  <a:lnTo>
                    <a:pt x="11023" y="19704"/>
                  </a:lnTo>
                  <a:lnTo>
                    <a:pt x="10776" y="19190"/>
                  </a:lnTo>
                  <a:lnTo>
                    <a:pt x="10571" y="18810"/>
                  </a:lnTo>
                  <a:lnTo>
                    <a:pt x="10068" y="17875"/>
                  </a:lnTo>
                  <a:lnTo>
                    <a:pt x="9318" y="16447"/>
                  </a:lnTo>
                  <a:lnTo>
                    <a:pt x="8424" y="14680"/>
                  </a:lnTo>
                  <a:lnTo>
                    <a:pt x="7941" y="13715"/>
                  </a:lnTo>
                  <a:lnTo>
                    <a:pt x="7458" y="12729"/>
                  </a:lnTo>
                  <a:lnTo>
                    <a:pt x="6975" y="11742"/>
                  </a:lnTo>
                  <a:lnTo>
                    <a:pt x="6513" y="10766"/>
                  </a:lnTo>
                  <a:lnTo>
                    <a:pt x="6071" y="9821"/>
                  </a:lnTo>
                  <a:lnTo>
                    <a:pt x="5671" y="8928"/>
                  </a:lnTo>
                  <a:lnTo>
                    <a:pt x="5322" y="8116"/>
                  </a:lnTo>
                  <a:lnTo>
                    <a:pt x="5034" y="7387"/>
                  </a:lnTo>
                  <a:lnTo>
                    <a:pt x="4921" y="7068"/>
                  </a:lnTo>
                  <a:lnTo>
                    <a:pt x="4818" y="6781"/>
                  </a:lnTo>
                  <a:lnTo>
                    <a:pt x="4746" y="6524"/>
                  </a:lnTo>
                  <a:lnTo>
                    <a:pt x="4685" y="6308"/>
                  </a:lnTo>
                  <a:lnTo>
                    <a:pt x="4654" y="6103"/>
                  </a:lnTo>
                  <a:lnTo>
                    <a:pt x="4623" y="5897"/>
                  </a:lnTo>
                  <a:lnTo>
                    <a:pt x="4592" y="5692"/>
                  </a:lnTo>
                  <a:lnTo>
                    <a:pt x="4582" y="5486"/>
                  </a:lnTo>
                  <a:lnTo>
                    <a:pt x="4572" y="5271"/>
                  </a:lnTo>
                  <a:lnTo>
                    <a:pt x="4582" y="5065"/>
                  </a:lnTo>
                  <a:lnTo>
                    <a:pt x="4582" y="4849"/>
                  </a:lnTo>
                  <a:lnTo>
                    <a:pt x="4602" y="4644"/>
                  </a:lnTo>
                  <a:lnTo>
                    <a:pt x="4623" y="4428"/>
                  </a:lnTo>
                  <a:lnTo>
                    <a:pt x="4654" y="4212"/>
                  </a:lnTo>
                  <a:lnTo>
                    <a:pt x="4726" y="3802"/>
                  </a:lnTo>
                  <a:lnTo>
                    <a:pt x="4818" y="3391"/>
                  </a:lnTo>
                  <a:lnTo>
                    <a:pt x="4941" y="2990"/>
                  </a:lnTo>
                  <a:lnTo>
                    <a:pt x="5075" y="2610"/>
                  </a:lnTo>
                  <a:lnTo>
                    <a:pt x="5219" y="2240"/>
                  </a:lnTo>
                  <a:lnTo>
                    <a:pt x="5383" y="1901"/>
                  </a:lnTo>
                  <a:lnTo>
                    <a:pt x="5558" y="1583"/>
                  </a:lnTo>
                  <a:lnTo>
                    <a:pt x="5732" y="1295"/>
                  </a:lnTo>
                  <a:lnTo>
                    <a:pt x="5917" y="1028"/>
                  </a:lnTo>
                  <a:lnTo>
                    <a:pt x="6010" y="915"/>
                  </a:lnTo>
                  <a:lnTo>
                    <a:pt x="6102" y="812"/>
                  </a:lnTo>
                  <a:lnTo>
                    <a:pt x="6195" y="709"/>
                  </a:lnTo>
                  <a:lnTo>
                    <a:pt x="6297" y="627"/>
                  </a:lnTo>
                  <a:lnTo>
                    <a:pt x="6452" y="473"/>
                  </a:lnTo>
                  <a:lnTo>
                    <a:pt x="6595" y="319"/>
                  </a:lnTo>
                  <a:lnTo>
                    <a:pt x="6708" y="155"/>
                  </a:lnTo>
                  <a:lnTo>
                    <a:pt x="680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9;p24">
              <a:extLst>
                <a:ext uri="{FF2B5EF4-FFF2-40B4-BE49-F238E27FC236}">
                  <a16:creationId xmlns:a16="http://schemas.microsoft.com/office/drawing/2014/main" id="{C48BEBFC-C198-835C-1D4D-75E09A8B090B}"/>
                </a:ext>
              </a:extLst>
            </p:cNvPr>
            <p:cNvSpPr/>
            <p:nvPr/>
          </p:nvSpPr>
          <p:spPr>
            <a:xfrm>
              <a:off x="2070302" y="2799497"/>
              <a:ext cx="612797" cy="1224589"/>
            </a:xfrm>
            <a:custGeom>
              <a:avLst/>
              <a:gdLst/>
              <a:ahLst/>
              <a:cxnLst/>
              <a:rect l="l" t="t" r="r" b="b"/>
              <a:pathLst>
                <a:path w="14014" h="28005" extrusionOk="0">
                  <a:moveTo>
                    <a:pt x="9123" y="1"/>
                  </a:moveTo>
                  <a:lnTo>
                    <a:pt x="9144" y="114"/>
                  </a:lnTo>
                  <a:lnTo>
                    <a:pt x="9154" y="237"/>
                  </a:lnTo>
                  <a:lnTo>
                    <a:pt x="9175" y="453"/>
                  </a:lnTo>
                  <a:lnTo>
                    <a:pt x="9205" y="843"/>
                  </a:lnTo>
                  <a:lnTo>
                    <a:pt x="9236" y="1295"/>
                  </a:lnTo>
                  <a:lnTo>
                    <a:pt x="9267" y="1788"/>
                  </a:lnTo>
                  <a:lnTo>
                    <a:pt x="9277" y="2312"/>
                  </a:lnTo>
                  <a:lnTo>
                    <a:pt x="9277" y="2857"/>
                  </a:lnTo>
                  <a:lnTo>
                    <a:pt x="9257" y="3391"/>
                  </a:lnTo>
                  <a:lnTo>
                    <a:pt x="9216" y="3925"/>
                  </a:lnTo>
                  <a:lnTo>
                    <a:pt x="9185" y="4172"/>
                  </a:lnTo>
                  <a:lnTo>
                    <a:pt x="9154" y="4418"/>
                  </a:lnTo>
                  <a:lnTo>
                    <a:pt x="9041" y="5055"/>
                  </a:lnTo>
                  <a:lnTo>
                    <a:pt x="8866" y="6010"/>
                  </a:lnTo>
                  <a:lnTo>
                    <a:pt x="8743" y="6586"/>
                  </a:lnTo>
                  <a:lnTo>
                    <a:pt x="8610" y="7223"/>
                  </a:lnTo>
                  <a:lnTo>
                    <a:pt x="8445" y="7921"/>
                  </a:lnTo>
                  <a:lnTo>
                    <a:pt x="8271" y="8661"/>
                  </a:lnTo>
                  <a:lnTo>
                    <a:pt x="8065" y="9452"/>
                  </a:lnTo>
                  <a:lnTo>
                    <a:pt x="7839" y="10284"/>
                  </a:lnTo>
                  <a:lnTo>
                    <a:pt x="7603" y="11157"/>
                  </a:lnTo>
                  <a:lnTo>
                    <a:pt x="7325" y="12051"/>
                  </a:lnTo>
                  <a:lnTo>
                    <a:pt x="7038" y="12975"/>
                  </a:lnTo>
                  <a:lnTo>
                    <a:pt x="6719" y="13920"/>
                  </a:lnTo>
                  <a:lnTo>
                    <a:pt x="6380" y="14876"/>
                  </a:lnTo>
                  <a:lnTo>
                    <a:pt x="6010" y="15841"/>
                  </a:lnTo>
                  <a:lnTo>
                    <a:pt x="5805" y="16365"/>
                  </a:lnTo>
                  <a:lnTo>
                    <a:pt x="5589" y="16889"/>
                  </a:lnTo>
                  <a:lnTo>
                    <a:pt x="5137" y="17937"/>
                  </a:lnTo>
                  <a:lnTo>
                    <a:pt x="4665" y="19005"/>
                  </a:lnTo>
                  <a:lnTo>
                    <a:pt x="4172" y="20053"/>
                  </a:lnTo>
                  <a:lnTo>
                    <a:pt x="3668" y="21091"/>
                  </a:lnTo>
                  <a:lnTo>
                    <a:pt x="3175" y="22098"/>
                  </a:lnTo>
                  <a:lnTo>
                    <a:pt x="2682" y="23074"/>
                  </a:lnTo>
                  <a:lnTo>
                    <a:pt x="2199" y="23978"/>
                  </a:lnTo>
                  <a:lnTo>
                    <a:pt x="1758" y="24830"/>
                  </a:lnTo>
                  <a:lnTo>
                    <a:pt x="1336" y="25601"/>
                  </a:lnTo>
                  <a:lnTo>
                    <a:pt x="638" y="26874"/>
                  </a:lnTo>
                  <a:lnTo>
                    <a:pt x="165" y="27707"/>
                  </a:lnTo>
                  <a:lnTo>
                    <a:pt x="1" y="28004"/>
                  </a:lnTo>
                  <a:lnTo>
                    <a:pt x="278" y="27789"/>
                  </a:lnTo>
                  <a:lnTo>
                    <a:pt x="956" y="27234"/>
                  </a:lnTo>
                  <a:lnTo>
                    <a:pt x="1367" y="26895"/>
                  </a:lnTo>
                  <a:lnTo>
                    <a:pt x="1778" y="26535"/>
                  </a:lnTo>
                  <a:lnTo>
                    <a:pt x="2168" y="26186"/>
                  </a:lnTo>
                  <a:lnTo>
                    <a:pt x="2507" y="25868"/>
                  </a:lnTo>
                  <a:lnTo>
                    <a:pt x="2744" y="25631"/>
                  </a:lnTo>
                  <a:lnTo>
                    <a:pt x="3021" y="25385"/>
                  </a:lnTo>
                  <a:lnTo>
                    <a:pt x="3637" y="24830"/>
                  </a:lnTo>
                  <a:lnTo>
                    <a:pt x="5148" y="23505"/>
                  </a:lnTo>
                  <a:lnTo>
                    <a:pt x="6000" y="22745"/>
                  </a:lnTo>
                  <a:lnTo>
                    <a:pt x="6432" y="22334"/>
                  </a:lnTo>
                  <a:lnTo>
                    <a:pt x="6884" y="21913"/>
                  </a:lnTo>
                  <a:lnTo>
                    <a:pt x="7346" y="21471"/>
                  </a:lnTo>
                  <a:lnTo>
                    <a:pt x="7798" y="21019"/>
                  </a:lnTo>
                  <a:lnTo>
                    <a:pt x="8260" y="20546"/>
                  </a:lnTo>
                  <a:lnTo>
                    <a:pt x="8723" y="20053"/>
                  </a:lnTo>
                  <a:lnTo>
                    <a:pt x="9185" y="19540"/>
                  </a:lnTo>
                  <a:lnTo>
                    <a:pt x="9647" y="19016"/>
                  </a:lnTo>
                  <a:lnTo>
                    <a:pt x="10109" y="18482"/>
                  </a:lnTo>
                  <a:lnTo>
                    <a:pt x="10541" y="17958"/>
                  </a:lnTo>
                  <a:lnTo>
                    <a:pt x="10972" y="17434"/>
                  </a:lnTo>
                  <a:lnTo>
                    <a:pt x="11373" y="16930"/>
                  </a:lnTo>
                  <a:lnTo>
                    <a:pt x="12113" y="15985"/>
                  </a:lnTo>
                  <a:lnTo>
                    <a:pt x="12739" y="15163"/>
                  </a:lnTo>
                  <a:lnTo>
                    <a:pt x="13222" y="14516"/>
                  </a:lnTo>
                  <a:lnTo>
                    <a:pt x="13633" y="13941"/>
                  </a:lnTo>
                  <a:lnTo>
                    <a:pt x="13479" y="13869"/>
                  </a:lnTo>
                  <a:lnTo>
                    <a:pt x="13078" y="13684"/>
                  </a:lnTo>
                  <a:lnTo>
                    <a:pt x="12801" y="13561"/>
                  </a:lnTo>
                  <a:lnTo>
                    <a:pt x="12482" y="13448"/>
                  </a:lnTo>
                  <a:lnTo>
                    <a:pt x="12133" y="13325"/>
                  </a:lnTo>
                  <a:lnTo>
                    <a:pt x="11753" y="13212"/>
                  </a:lnTo>
                  <a:lnTo>
                    <a:pt x="11003" y="13016"/>
                  </a:lnTo>
                  <a:lnTo>
                    <a:pt x="10366" y="12842"/>
                  </a:lnTo>
                  <a:lnTo>
                    <a:pt x="10079" y="12760"/>
                  </a:lnTo>
                  <a:lnTo>
                    <a:pt x="9801" y="12667"/>
                  </a:lnTo>
                  <a:lnTo>
                    <a:pt x="9555" y="12564"/>
                  </a:lnTo>
                  <a:lnTo>
                    <a:pt x="9318" y="12462"/>
                  </a:lnTo>
                  <a:lnTo>
                    <a:pt x="9349" y="12451"/>
                  </a:lnTo>
                  <a:lnTo>
                    <a:pt x="9442" y="12421"/>
                  </a:lnTo>
                  <a:lnTo>
                    <a:pt x="9596" y="12380"/>
                  </a:lnTo>
                  <a:lnTo>
                    <a:pt x="9822" y="12328"/>
                  </a:lnTo>
                  <a:lnTo>
                    <a:pt x="10120" y="12297"/>
                  </a:lnTo>
                  <a:lnTo>
                    <a:pt x="10305" y="12287"/>
                  </a:lnTo>
                  <a:lnTo>
                    <a:pt x="10510" y="12277"/>
                  </a:lnTo>
                  <a:lnTo>
                    <a:pt x="10726" y="12277"/>
                  </a:lnTo>
                  <a:lnTo>
                    <a:pt x="10972" y="12287"/>
                  </a:lnTo>
                  <a:lnTo>
                    <a:pt x="11239" y="12308"/>
                  </a:lnTo>
                  <a:lnTo>
                    <a:pt x="11527" y="12338"/>
                  </a:lnTo>
                  <a:lnTo>
                    <a:pt x="11887" y="12380"/>
                  </a:lnTo>
                  <a:lnTo>
                    <a:pt x="12287" y="12441"/>
                  </a:lnTo>
                  <a:lnTo>
                    <a:pt x="13068" y="12575"/>
                  </a:lnTo>
                  <a:lnTo>
                    <a:pt x="13684" y="12688"/>
                  </a:lnTo>
                  <a:lnTo>
                    <a:pt x="13931" y="12739"/>
                  </a:lnTo>
                  <a:lnTo>
                    <a:pt x="13951" y="12564"/>
                  </a:lnTo>
                  <a:lnTo>
                    <a:pt x="13982" y="12082"/>
                  </a:lnTo>
                  <a:lnTo>
                    <a:pt x="14003" y="11743"/>
                  </a:lnTo>
                  <a:lnTo>
                    <a:pt x="14013" y="11342"/>
                  </a:lnTo>
                  <a:lnTo>
                    <a:pt x="14013" y="10900"/>
                  </a:lnTo>
                  <a:lnTo>
                    <a:pt x="14013" y="10417"/>
                  </a:lnTo>
                  <a:lnTo>
                    <a:pt x="13993" y="9904"/>
                  </a:lnTo>
                  <a:lnTo>
                    <a:pt x="13972" y="9370"/>
                  </a:lnTo>
                  <a:lnTo>
                    <a:pt x="13921" y="8815"/>
                  </a:lnTo>
                  <a:lnTo>
                    <a:pt x="13849" y="8240"/>
                  </a:lnTo>
                  <a:lnTo>
                    <a:pt x="13766" y="7675"/>
                  </a:lnTo>
                  <a:lnTo>
                    <a:pt x="13705" y="7387"/>
                  </a:lnTo>
                  <a:lnTo>
                    <a:pt x="13653" y="7110"/>
                  </a:lnTo>
                  <a:lnTo>
                    <a:pt x="13582" y="6832"/>
                  </a:lnTo>
                  <a:lnTo>
                    <a:pt x="13510" y="6555"/>
                  </a:lnTo>
                  <a:lnTo>
                    <a:pt x="13427" y="6288"/>
                  </a:lnTo>
                  <a:lnTo>
                    <a:pt x="13335" y="6021"/>
                  </a:lnTo>
                  <a:lnTo>
                    <a:pt x="12955" y="4993"/>
                  </a:lnTo>
                  <a:lnTo>
                    <a:pt x="12626" y="4110"/>
                  </a:lnTo>
                  <a:lnTo>
                    <a:pt x="12472" y="3709"/>
                  </a:lnTo>
                  <a:lnTo>
                    <a:pt x="12318" y="3350"/>
                  </a:lnTo>
                  <a:lnTo>
                    <a:pt x="12164" y="3011"/>
                  </a:lnTo>
                  <a:lnTo>
                    <a:pt x="12020" y="2703"/>
                  </a:lnTo>
                  <a:lnTo>
                    <a:pt x="11866" y="2415"/>
                  </a:lnTo>
                  <a:lnTo>
                    <a:pt x="11702" y="2148"/>
                  </a:lnTo>
                  <a:lnTo>
                    <a:pt x="11537" y="1901"/>
                  </a:lnTo>
                  <a:lnTo>
                    <a:pt x="11363" y="1675"/>
                  </a:lnTo>
                  <a:lnTo>
                    <a:pt x="11178" y="1459"/>
                  </a:lnTo>
                  <a:lnTo>
                    <a:pt x="10972" y="1264"/>
                  </a:lnTo>
                  <a:lnTo>
                    <a:pt x="10757" y="1079"/>
                  </a:lnTo>
                  <a:lnTo>
                    <a:pt x="10520" y="905"/>
                  </a:lnTo>
                  <a:lnTo>
                    <a:pt x="10212" y="689"/>
                  </a:lnTo>
                  <a:lnTo>
                    <a:pt x="9832" y="432"/>
                  </a:lnTo>
                  <a:lnTo>
                    <a:pt x="9442" y="186"/>
                  </a:lnTo>
                  <a:lnTo>
                    <a:pt x="9267" y="83"/>
                  </a:lnTo>
                  <a:lnTo>
                    <a:pt x="91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0;p24">
              <a:extLst>
                <a:ext uri="{FF2B5EF4-FFF2-40B4-BE49-F238E27FC236}">
                  <a16:creationId xmlns:a16="http://schemas.microsoft.com/office/drawing/2014/main" id="{BB02DAEA-E2F2-0603-6F4D-B39AE18D5648}"/>
                </a:ext>
              </a:extLst>
            </p:cNvPr>
            <p:cNvSpPr/>
            <p:nvPr/>
          </p:nvSpPr>
          <p:spPr>
            <a:xfrm>
              <a:off x="1649415" y="2646754"/>
              <a:ext cx="823433" cy="817180"/>
            </a:xfrm>
            <a:custGeom>
              <a:avLst/>
              <a:gdLst/>
              <a:ahLst/>
              <a:cxnLst/>
              <a:rect l="l" t="t" r="r" b="b"/>
              <a:pathLst>
                <a:path w="18831" h="18688" fill="none" extrusionOk="0">
                  <a:moveTo>
                    <a:pt x="935" y="422"/>
                  </a:moveTo>
                  <a:lnTo>
                    <a:pt x="935" y="422"/>
                  </a:lnTo>
                  <a:lnTo>
                    <a:pt x="812" y="525"/>
                  </a:lnTo>
                  <a:lnTo>
                    <a:pt x="688" y="648"/>
                  </a:lnTo>
                  <a:lnTo>
                    <a:pt x="545" y="823"/>
                  </a:lnTo>
                  <a:lnTo>
                    <a:pt x="401" y="1028"/>
                  </a:lnTo>
                  <a:lnTo>
                    <a:pt x="401" y="1028"/>
                  </a:lnTo>
                  <a:lnTo>
                    <a:pt x="329" y="1152"/>
                  </a:lnTo>
                  <a:lnTo>
                    <a:pt x="267" y="1316"/>
                  </a:lnTo>
                  <a:lnTo>
                    <a:pt x="206" y="1501"/>
                  </a:lnTo>
                  <a:lnTo>
                    <a:pt x="154" y="1717"/>
                  </a:lnTo>
                  <a:lnTo>
                    <a:pt x="113" y="1963"/>
                  </a:lnTo>
                  <a:lnTo>
                    <a:pt x="72" y="2230"/>
                  </a:lnTo>
                  <a:lnTo>
                    <a:pt x="52" y="2518"/>
                  </a:lnTo>
                  <a:lnTo>
                    <a:pt x="31" y="2826"/>
                  </a:lnTo>
                  <a:lnTo>
                    <a:pt x="10" y="3155"/>
                  </a:lnTo>
                  <a:lnTo>
                    <a:pt x="0" y="3504"/>
                  </a:lnTo>
                  <a:lnTo>
                    <a:pt x="10" y="3874"/>
                  </a:lnTo>
                  <a:lnTo>
                    <a:pt x="10" y="4254"/>
                  </a:lnTo>
                  <a:lnTo>
                    <a:pt x="31" y="4644"/>
                  </a:lnTo>
                  <a:lnTo>
                    <a:pt x="52" y="5055"/>
                  </a:lnTo>
                  <a:lnTo>
                    <a:pt x="82" y="5476"/>
                  </a:lnTo>
                  <a:lnTo>
                    <a:pt x="113" y="5908"/>
                  </a:lnTo>
                  <a:lnTo>
                    <a:pt x="165" y="6339"/>
                  </a:lnTo>
                  <a:lnTo>
                    <a:pt x="216" y="6781"/>
                  </a:lnTo>
                  <a:lnTo>
                    <a:pt x="267" y="7233"/>
                  </a:lnTo>
                  <a:lnTo>
                    <a:pt x="339" y="7685"/>
                  </a:lnTo>
                  <a:lnTo>
                    <a:pt x="411" y="8137"/>
                  </a:lnTo>
                  <a:lnTo>
                    <a:pt x="493" y="8589"/>
                  </a:lnTo>
                  <a:lnTo>
                    <a:pt x="586" y="9031"/>
                  </a:lnTo>
                  <a:lnTo>
                    <a:pt x="678" y="9483"/>
                  </a:lnTo>
                  <a:lnTo>
                    <a:pt x="791" y="9925"/>
                  </a:lnTo>
                  <a:lnTo>
                    <a:pt x="904" y="10366"/>
                  </a:lnTo>
                  <a:lnTo>
                    <a:pt x="1017" y="10798"/>
                  </a:lnTo>
                  <a:lnTo>
                    <a:pt x="1151" y="11219"/>
                  </a:lnTo>
                  <a:lnTo>
                    <a:pt x="1284" y="11630"/>
                  </a:lnTo>
                  <a:lnTo>
                    <a:pt x="1428" y="12030"/>
                  </a:lnTo>
                  <a:lnTo>
                    <a:pt x="1582" y="12421"/>
                  </a:lnTo>
                  <a:lnTo>
                    <a:pt x="1736" y="12791"/>
                  </a:lnTo>
                  <a:lnTo>
                    <a:pt x="1736" y="12791"/>
                  </a:lnTo>
                  <a:lnTo>
                    <a:pt x="1880" y="13089"/>
                  </a:lnTo>
                  <a:lnTo>
                    <a:pt x="2024" y="13376"/>
                  </a:lnTo>
                  <a:lnTo>
                    <a:pt x="2178" y="13674"/>
                  </a:lnTo>
                  <a:lnTo>
                    <a:pt x="2342" y="13962"/>
                  </a:lnTo>
                  <a:lnTo>
                    <a:pt x="2517" y="14249"/>
                  </a:lnTo>
                  <a:lnTo>
                    <a:pt x="2702" y="14527"/>
                  </a:lnTo>
                  <a:lnTo>
                    <a:pt x="2887" y="14814"/>
                  </a:lnTo>
                  <a:lnTo>
                    <a:pt x="3082" y="15082"/>
                  </a:lnTo>
                  <a:lnTo>
                    <a:pt x="3288" y="15349"/>
                  </a:lnTo>
                  <a:lnTo>
                    <a:pt x="3503" y="15616"/>
                  </a:lnTo>
                  <a:lnTo>
                    <a:pt x="3729" y="15862"/>
                  </a:lnTo>
                  <a:lnTo>
                    <a:pt x="3955" y="16109"/>
                  </a:lnTo>
                  <a:lnTo>
                    <a:pt x="4192" y="16355"/>
                  </a:lnTo>
                  <a:lnTo>
                    <a:pt x="4438" y="16581"/>
                  </a:lnTo>
                  <a:lnTo>
                    <a:pt x="4685" y="16807"/>
                  </a:lnTo>
                  <a:lnTo>
                    <a:pt x="4941" y="17023"/>
                  </a:lnTo>
                  <a:lnTo>
                    <a:pt x="5209" y="17218"/>
                  </a:lnTo>
                  <a:lnTo>
                    <a:pt x="5476" y="17413"/>
                  </a:lnTo>
                  <a:lnTo>
                    <a:pt x="5753" y="17598"/>
                  </a:lnTo>
                  <a:lnTo>
                    <a:pt x="6041" y="17763"/>
                  </a:lnTo>
                  <a:lnTo>
                    <a:pt x="6328" y="17917"/>
                  </a:lnTo>
                  <a:lnTo>
                    <a:pt x="6626" y="18061"/>
                  </a:lnTo>
                  <a:lnTo>
                    <a:pt x="6934" y="18194"/>
                  </a:lnTo>
                  <a:lnTo>
                    <a:pt x="7243" y="18307"/>
                  </a:lnTo>
                  <a:lnTo>
                    <a:pt x="7551" y="18410"/>
                  </a:lnTo>
                  <a:lnTo>
                    <a:pt x="7869" y="18502"/>
                  </a:lnTo>
                  <a:lnTo>
                    <a:pt x="8198" y="18564"/>
                  </a:lnTo>
                  <a:lnTo>
                    <a:pt x="8527" y="18626"/>
                  </a:lnTo>
                  <a:lnTo>
                    <a:pt x="8855" y="18667"/>
                  </a:lnTo>
                  <a:lnTo>
                    <a:pt x="9194" y="18687"/>
                  </a:lnTo>
                  <a:lnTo>
                    <a:pt x="9544" y="18687"/>
                  </a:lnTo>
                  <a:lnTo>
                    <a:pt x="9893" y="18667"/>
                  </a:lnTo>
                  <a:lnTo>
                    <a:pt x="9893" y="18667"/>
                  </a:lnTo>
                  <a:lnTo>
                    <a:pt x="10242" y="18636"/>
                  </a:lnTo>
                  <a:lnTo>
                    <a:pt x="10581" y="18585"/>
                  </a:lnTo>
                  <a:lnTo>
                    <a:pt x="10931" y="18523"/>
                  </a:lnTo>
                  <a:lnTo>
                    <a:pt x="11270" y="18441"/>
                  </a:lnTo>
                  <a:lnTo>
                    <a:pt x="11598" y="18348"/>
                  </a:lnTo>
                  <a:lnTo>
                    <a:pt x="11927" y="18246"/>
                  </a:lnTo>
                  <a:lnTo>
                    <a:pt x="12256" y="18122"/>
                  </a:lnTo>
                  <a:lnTo>
                    <a:pt x="12574" y="17999"/>
                  </a:lnTo>
                  <a:lnTo>
                    <a:pt x="12882" y="17855"/>
                  </a:lnTo>
                  <a:lnTo>
                    <a:pt x="13191" y="17701"/>
                  </a:lnTo>
                  <a:lnTo>
                    <a:pt x="13488" y="17537"/>
                  </a:lnTo>
                  <a:lnTo>
                    <a:pt x="13786" y="17362"/>
                  </a:lnTo>
                  <a:lnTo>
                    <a:pt x="14074" y="17177"/>
                  </a:lnTo>
                  <a:lnTo>
                    <a:pt x="14351" y="16982"/>
                  </a:lnTo>
                  <a:lnTo>
                    <a:pt x="14618" y="16787"/>
                  </a:lnTo>
                  <a:lnTo>
                    <a:pt x="14886" y="16581"/>
                  </a:lnTo>
                  <a:lnTo>
                    <a:pt x="15142" y="16366"/>
                  </a:lnTo>
                  <a:lnTo>
                    <a:pt x="15389" y="16150"/>
                  </a:lnTo>
                  <a:lnTo>
                    <a:pt x="15625" y="15924"/>
                  </a:lnTo>
                  <a:lnTo>
                    <a:pt x="15861" y="15698"/>
                  </a:lnTo>
                  <a:lnTo>
                    <a:pt x="16077" y="15462"/>
                  </a:lnTo>
                  <a:lnTo>
                    <a:pt x="16283" y="15225"/>
                  </a:lnTo>
                  <a:lnTo>
                    <a:pt x="16488" y="14979"/>
                  </a:lnTo>
                  <a:lnTo>
                    <a:pt x="16673" y="14743"/>
                  </a:lnTo>
                  <a:lnTo>
                    <a:pt x="16858" y="14496"/>
                  </a:lnTo>
                  <a:lnTo>
                    <a:pt x="17022" y="14249"/>
                  </a:lnTo>
                  <a:lnTo>
                    <a:pt x="17176" y="14003"/>
                  </a:lnTo>
                  <a:lnTo>
                    <a:pt x="17320" y="13756"/>
                  </a:lnTo>
                  <a:lnTo>
                    <a:pt x="17454" y="13510"/>
                  </a:lnTo>
                  <a:lnTo>
                    <a:pt x="17577" y="13273"/>
                  </a:lnTo>
                  <a:lnTo>
                    <a:pt x="17680" y="13027"/>
                  </a:lnTo>
                  <a:lnTo>
                    <a:pt x="17783" y="12791"/>
                  </a:lnTo>
                  <a:lnTo>
                    <a:pt x="17783" y="12791"/>
                  </a:lnTo>
                  <a:lnTo>
                    <a:pt x="17865" y="12534"/>
                  </a:lnTo>
                  <a:lnTo>
                    <a:pt x="17947" y="12246"/>
                  </a:lnTo>
                  <a:lnTo>
                    <a:pt x="18029" y="11928"/>
                  </a:lnTo>
                  <a:lnTo>
                    <a:pt x="18111" y="11578"/>
                  </a:lnTo>
                  <a:lnTo>
                    <a:pt x="18183" y="11209"/>
                  </a:lnTo>
                  <a:lnTo>
                    <a:pt x="18255" y="10808"/>
                  </a:lnTo>
                  <a:lnTo>
                    <a:pt x="18327" y="10397"/>
                  </a:lnTo>
                  <a:lnTo>
                    <a:pt x="18389" y="9966"/>
                  </a:lnTo>
                  <a:lnTo>
                    <a:pt x="18512" y="9051"/>
                  </a:lnTo>
                  <a:lnTo>
                    <a:pt x="18615" y="8096"/>
                  </a:lnTo>
                  <a:lnTo>
                    <a:pt x="18697" y="7110"/>
                  </a:lnTo>
                  <a:lnTo>
                    <a:pt x="18758" y="6124"/>
                  </a:lnTo>
                  <a:lnTo>
                    <a:pt x="18810" y="5148"/>
                  </a:lnTo>
                  <a:lnTo>
                    <a:pt x="18830" y="4213"/>
                  </a:lnTo>
                  <a:lnTo>
                    <a:pt x="18830" y="3319"/>
                  </a:lnTo>
                  <a:lnTo>
                    <a:pt x="18830" y="2908"/>
                  </a:lnTo>
                  <a:lnTo>
                    <a:pt x="18810" y="2508"/>
                  </a:lnTo>
                  <a:lnTo>
                    <a:pt x="18789" y="2127"/>
                  </a:lnTo>
                  <a:lnTo>
                    <a:pt x="18758" y="1778"/>
                  </a:lnTo>
                  <a:lnTo>
                    <a:pt x="18728" y="1460"/>
                  </a:lnTo>
                  <a:lnTo>
                    <a:pt x="18687" y="1172"/>
                  </a:lnTo>
                  <a:lnTo>
                    <a:pt x="18635" y="915"/>
                  </a:lnTo>
                  <a:lnTo>
                    <a:pt x="18584" y="689"/>
                  </a:lnTo>
                  <a:lnTo>
                    <a:pt x="18522" y="504"/>
                  </a:lnTo>
                  <a:lnTo>
                    <a:pt x="18481" y="422"/>
                  </a:lnTo>
                  <a:lnTo>
                    <a:pt x="18450" y="361"/>
                  </a:lnTo>
                  <a:lnTo>
                    <a:pt x="18450" y="361"/>
                  </a:lnTo>
                  <a:lnTo>
                    <a:pt x="18409" y="309"/>
                  </a:lnTo>
                  <a:lnTo>
                    <a:pt x="18368" y="258"/>
                  </a:lnTo>
                  <a:lnTo>
                    <a:pt x="18255" y="165"/>
                  </a:lnTo>
                  <a:lnTo>
                    <a:pt x="18111" y="83"/>
                  </a:lnTo>
                  <a:lnTo>
                    <a:pt x="17947" y="1"/>
                  </a:lnTo>
                </a:path>
              </a:pathLst>
            </a:custGeom>
            <a:noFill/>
            <a:ln w="20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1;p24">
              <a:extLst>
                <a:ext uri="{FF2B5EF4-FFF2-40B4-BE49-F238E27FC236}">
                  <a16:creationId xmlns:a16="http://schemas.microsoft.com/office/drawing/2014/main" id="{5118CB24-E06B-4542-3851-A86A4E397424}"/>
                </a:ext>
              </a:extLst>
            </p:cNvPr>
            <p:cNvSpPr/>
            <p:nvPr/>
          </p:nvSpPr>
          <p:spPr>
            <a:xfrm>
              <a:off x="2383879" y="2639582"/>
              <a:ext cx="50330" cy="7215"/>
            </a:xfrm>
            <a:custGeom>
              <a:avLst/>
              <a:gdLst/>
              <a:ahLst/>
              <a:cxnLst/>
              <a:rect l="l" t="t" r="r" b="b"/>
              <a:pathLst>
                <a:path w="1151" h="165" fill="none" extrusionOk="0">
                  <a:moveTo>
                    <a:pt x="1151" y="165"/>
                  </a:moveTo>
                  <a:lnTo>
                    <a:pt x="1151" y="165"/>
                  </a:lnTo>
                  <a:lnTo>
                    <a:pt x="997" y="103"/>
                  </a:lnTo>
                  <a:lnTo>
                    <a:pt x="832" y="62"/>
                  </a:lnTo>
                  <a:lnTo>
                    <a:pt x="668" y="21"/>
                  </a:lnTo>
                  <a:lnTo>
                    <a:pt x="504" y="1"/>
                  </a:lnTo>
                  <a:lnTo>
                    <a:pt x="350" y="1"/>
                  </a:lnTo>
                  <a:lnTo>
                    <a:pt x="216" y="11"/>
                  </a:lnTo>
                  <a:lnTo>
                    <a:pt x="154" y="31"/>
                  </a:lnTo>
                  <a:lnTo>
                    <a:pt x="93" y="42"/>
                  </a:lnTo>
                  <a:lnTo>
                    <a:pt x="41" y="73"/>
                  </a:lnTo>
                  <a:lnTo>
                    <a:pt x="0" y="103"/>
                  </a:lnTo>
                </a:path>
              </a:pathLst>
            </a:custGeom>
            <a:noFill/>
            <a:ln w="30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2;p24">
              <a:extLst>
                <a:ext uri="{FF2B5EF4-FFF2-40B4-BE49-F238E27FC236}">
                  <a16:creationId xmlns:a16="http://schemas.microsoft.com/office/drawing/2014/main" id="{AC62AB91-190D-1991-1985-78AEEAA47CEE}"/>
                </a:ext>
              </a:extLst>
            </p:cNvPr>
            <p:cNvSpPr/>
            <p:nvPr/>
          </p:nvSpPr>
          <p:spPr>
            <a:xfrm>
              <a:off x="1690301" y="2657992"/>
              <a:ext cx="31484" cy="7259"/>
            </a:xfrm>
            <a:custGeom>
              <a:avLst/>
              <a:gdLst/>
              <a:ahLst/>
              <a:cxnLst/>
              <a:rect l="l" t="t" r="r" b="b"/>
              <a:pathLst>
                <a:path w="720" h="166" fill="none" extrusionOk="0">
                  <a:moveTo>
                    <a:pt x="719" y="134"/>
                  </a:moveTo>
                  <a:lnTo>
                    <a:pt x="719" y="134"/>
                  </a:lnTo>
                  <a:lnTo>
                    <a:pt x="668" y="93"/>
                  </a:lnTo>
                  <a:lnTo>
                    <a:pt x="616" y="52"/>
                  </a:lnTo>
                  <a:lnTo>
                    <a:pt x="534" y="21"/>
                  </a:lnTo>
                  <a:lnTo>
                    <a:pt x="483" y="1"/>
                  </a:lnTo>
                  <a:lnTo>
                    <a:pt x="431" y="1"/>
                  </a:lnTo>
                  <a:lnTo>
                    <a:pt x="370" y="1"/>
                  </a:lnTo>
                  <a:lnTo>
                    <a:pt x="308" y="11"/>
                  </a:lnTo>
                  <a:lnTo>
                    <a:pt x="236" y="32"/>
                  </a:lnTo>
                  <a:lnTo>
                    <a:pt x="164" y="62"/>
                  </a:lnTo>
                  <a:lnTo>
                    <a:pt x="82" y="104"/>
                  </a:lnTo>
                  <a:lnTo>
                    <a:pt x="0" y="165"/>
                  </a:lnTo>
                </a:path>
              </a:pathLst>
            </a:custGeom>
            <a:noFill/>
            <a:ln w="30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3;p24">
              <a:extLst>
                <a:ext uri="{FF2B5EF4-FFF2-40B4-BE49-F238E27FC236}">
                  <a16:creationId xmlns:a16="http://schemas.microsoft.com/office/drawing/2014/main" id="{48DD4B5E-8046-0B51-C246-9C841EEDAE9E}"/>
                </a:ext>
              </a:extLst>
            </p:cNvPr>
            <p:cNvSpPr/>
            <p:nvPr/>
          </p:nvSpPr>
          <p:spPr>
            <a:xfrm>
              <a:off x="2045158" y="3457171"/>
              <a:ext cx="808172" cy="573661"/>
            </a:xfrm>
            <a:custGeom>
              <a:avLst/>
              <a:gdLst/>
              <a:ahLst/>
              <a:cxnLst/>
              <a:rect l="l" t="t" r="r" b="b"/>
              <a:pathLst>
                <a:path w="18482" h="13119" fill="none" extrusionOk="0">
                  <a:moveTo>
                    <a:pt x="175" y="0"/>
                  </a:moveTo>
                  <a:lnTo>
                    <a:pt x="175" y="0"/>
                  </a:lnTo>
                  <a:lnTo>
                    <a:pt x="155" y="144"/>
                  </a:lnTo>
                  <a:lnTo>
                    <a:pt x="103" y="565"/>
                  </a:lnTo>
                  <a:lnTo>
                    <a:pt x="72" y="873"/>
                  </a:lnTo>
                  <a:lnTo>
                    <a:pt x="42" y="1233"/>
                  </a:lnTo>
                  <a:lnTo>
                    <a:pt x="21" y="1644"/>
                  </a:lnTo>
                  <a:lnTo>
                    <a:pt x="1" y="2106"/>
                  </a:lnTo>
                  <a:lnTo>
                    <a:pt x="1" y="2620"/>
                  </a:lnTo>
                  <a:lnTo>
                    <a:pt x="1" y="3174"/>
                  </a:lnTo>
                  <a:lnTo>
                    <a:pt x="21" y="3770"/>
                  </a:lnTo>
                  <a:lnTo>
                    <a:pt x="62" y="4397"/>
                  </a:lnTo>
                  <a:lnTo>
                    <a:pt x="114" y="5065"/>
                  </a:lnTo>
                  <a:lnTo>
                    <a:pt x="196" y="5763"/>
                  </a:lnTo>
                  <a:lnTo>
                    <a:pt x="309" y="6482"/>
                  </a:lnTo>
                  <a:lnTo>
                    <a:pt x="370" y="6852"/>
                  </a:lnTo>
                  <a:lnTo>
                    <a:pt x="442" y="7222"/>
                  </a:lnTo>
                  <a:lnTo>
                    <a:pt x="442" y="7222"/>
                  </a:lnTo>
                  <a:lnTo>
                    <a:pt x="596" y="7941"/>
                  </a:lnTo>
                  <a:lnTo>
                    <a:pt x="750" y="8619"/>
                  </a:lnTo>
                  <a:lnTo>
                    <a:pt x="925" y="9225"/>
                  </a:lnTo>
                  <a:lnTo>
                    <a:pt x="1018" y="9523"/>
                  </a:lnTo>
                  <a:lnTo>
                    <a:pt x="1110" y="9790"/>
                  </a:lnTo>
                  <a:lnTo>
                    <a:pt x="1203" y="10057"/>
                  </a:lnTo>
                  <a:lnTo>
                    <a:pt x="1295" y="10304"/>
                  </a:lnTo>
                  <a:lnTo>
                    <a:pt x="1398" y="10550"/>
                  </a:lnTo>
                  <a:lnTo>
                    <a:pt x="1500" y="10776"/>
                  </a:lnTo>
                  <a:lnTo>
                    <a:pt x="1613" y="10992"/>
                  </a:lnTo>
                  <a:lnTo>
                    <a:pt x="1726" y="11187"/>
                  </a:lnTo>
                  <a:lnTo>
                    <a:pt x="1839" y="11382"/>
                  </a:lnTo>
                  <a:lnTo>
                    <a:pt x="1963" y="11567"/>
                  </a:lnTo>
                  <a:lnTo>
                    <a:pt x="2086" y="11732"/>
                  </a:lnTo>
                  <a:lnTo>
                    <a:pt x="2209" y="11896"/>
                  </a:lnTo>
                  <a:lnTo>
                    <a:pt x="2343" y="12040"/>
                  </a:lnTo>
                  <a:lnTo>
                    <a:pt x="2487" y="12184"/>
                  </a:lnTo>
                  <a:lnTo>
                    <a:pt x="2630" y="12307"/>
                  </a:lnTo>
                  <a:lnTo>
                    <a:pt x="2774" y="12430"/>
                  </a:lnTo>
                  <a:lnTo>
                    <a:pt x="2928" y="12533"/>
                  </a:lnTo>
                  <a:lnTo>
                    <a:pt x="3093" y="12636"/>
                  </a:lnTo>
                  <a:lnTo>
                    <a:pt x="3257" y="12728"/>
                  </a:lnTo>
                  <a:lnTo>
                    <a:pt x="3421" y="12800"/>
                  </a:lnTo>
                  <a:lnTo>
                    <a:pt x="3606" y="12872"/>
                  </a:lnTo>
                  <a:lnTo>
                    <a:pt x="3791" y="12934"/>
                  </a:lnTo>
                  <a:lnTo>
                    <a:pt x="3976" y="12995"/>
                  </a:lnTo>
                  <a:lnTo>
                    <a:pt x="4171" y="13036"/>
                  </a:lnTo>
                  <a:lnTo>
                    <a:pt x="4377" y="13077"/>
                  </a:lnTo>
                  <a:lnTo>
                    <a:pt x="4582" y="13098"/>
                  </a:lnTo>
                  <a:lnTo>
                    <a:pt x="4582" y="13098"/>
                  </a:lnTo>
                  <a:lnTo>
                    <a:pt x="4798" y="13119"/>
                  </a:lnTo>
                  <a:lnTo>
                    <a:pt x="5003" y="13119"/>
                  </a:lnTo>
                  <a:lnTo>
                    <a:pt x="5199" y="13088"/>
                  </a:lnTo>
                  <a:lnTo>
                    <a:pt x="5404" y="13057"/>
                  </a:lnTo>
                  <a:lnTo>
                    <a:pt x="5589" y="12995"/>
                  </a:lnTo>
                  <a:lnTo>
                    <a:pt x="5784" y="12923"/>
                  </a:lnTo>
                  <a:lnTo>
                    <a:pt x="5969" y="12841"/>
                  </a:lnTo>
                  <a:lnTo>
                    <a:pt x="6144" y="12728"/>
                  </a:lnTo>
                  <a:lnTo>
                    <a:pt x="6318" y="12615"/>
                  </a:lnTo>
                  <a:lnTo>
                    <a:pt x="6493" y="12482"/>
                  </a:lnTo>
                  <a:lnTo>
                    <a:pt x="6668" y="12338"/>
                  </a:lnTo>
                  <a:lnTo>
                    <a:pt x="6832" y="12184"/>
                  </a:lnTo>
                  <a:lnTo>
                    <a:pt x="6996" y="12019"/>
                  </a:lnTo>
                  <a:lnTo>
                    <a:pt x="7150" y="11834"/>
                  </a:lnTo>
                  <a:lnTo>
                    <a:pt x="7305" y="11650"/>
                  </a:lnTo>
                  <a:lnTo>
                    <a:pt x="7459" y="11444"/>
                  </a:lnTo>
                  <a:lnTo>
                    <a:pt x="7602" y="11239"/>
                  </a:lnTo>
                  <a:lnTo>
                    <a:pt x="7757" y="11023"/>
                  </a:lnTo>
                  <a:lnTo>
                    <a:pt x="7890" y="10797"/>
                  </a:lnTo>
                  <a:lnTo>
                    <a:pt x="8034" y="10571"/>
                  </a:lnTo>
                  <a:lnTo>
                    <a:pt x="8311" y="10088"/>
                  </a:lnTo>
                  <a:lnTo>
                    <a:pt x="8568" y="9585"/>
                  </a:lnTo>
                  <a:lnTo>
                    <a:pt x="8825" y="9071"/>
                  </a:lnTo>
                  <a:lnTo>
                    <a:pt x="9061" y="8547"/>
                  </a:lnTo>
                  <a:lnTo>
                    <a:pt x="9298" y="8013"/>
                  </a:lnTo>
                  <a:lnTo>
                    <a:pt x="9534" y="7489"/>
                  </a:lnTo>
                  <a:lnTo>
                    <a:pt x="9534" y="7489"/>
                  </a:lnTo>
                  <a:lnTo>
                    <a:pt x="9647" y="7232"/>
                  </a:lnTo>
                  <a:lnTo>
                    <a:pt x="9780" y="6996"/>
                  </a:lnTo>
                  <a:lnTo>
                    <a:pt x="9924" y="6760"/>
                  </a:lnTo>
                  <a:lnTo>
                    <a:pt x="10078" y="6544"/>
                  </a:lnTo>
                  <a:lnTo>
                    <a:pt x="10253" y="6328"/>
                  </a:lnTo>
                  <a:lnTo>
                    <a:pt x="10438" y="6123"/>
                  </a:lnTo>
                  <a:lnTo>
                    <a:pt x="10623" y="5938"/>
                  </a:lnTo>
                  <a:lnTo>
                    <a:pt x="10828" y="5753"/>
                  </a:lnTo>
                  <a:lnTo>
                    <a:pt x="11034" y="5578"/>
                  </a:lnTo>
                  <a:lnTo>
                    <a:pt x="11260" y="5414"/>
                  </a:lnTo>
                  <a:lnTo>
                    <a:pt x="11486" y="5270"/>
                  </a:lnTo>
                  <a:lnTo>
                    <a:pt x="11712" y="5126"/>
                  </a:lnTo>
                  <a:lnTo>
                    <a:pt x="11948" y="4993"/>
                  </a:lnTo>
                  <a:lnTo>
                    <a:pt x="12194" y="4880"/>
                  </a:lnTo>
                  <a:lnTo>
                    <a:pt x="12441" y="4777"/>
                  </a:lnTo>
                  <a:lnTo>
                    <a:pt x="12688" y="4674"/>
                  </a:lnTo>
                  <a:lnTo>
                    <a:pt x="12944" y="4592"/>
                  </a:lnTo>
                  <a:lnTo>
                    <a:pt x="13201" y="4520"/>
                  </a:lnTo>
                  <a:lnTo>
                    <a:pt x="13458" y="4459"/>
                  </a:lnTo>
                  <a:lnTo>
                    <a:pt x="13705" y="4417"/>
                  </a:lnTo>
                  <a:lnTo>
                    <a:pt x="13961" y="4376"/>
                  </a:lnTo>
                  <a:lnTo>
                    <a:pt x="14218" y="4356"/>
                  </a:lnTo>
                  <a:lnTo>
                    <a:pt x="14465" y="4346"/>
                  </a:lnTo>
                  <a:lnTo>
                    <a:pt x="14711" y="4346"/>
                  </a:lnTo>
                  <a:lnTo>
                    <a:pt x="14958" y="4356"/>
                  </a:lnTo>
                  <a:lnTo>
                    <a:pt x="15194" y="4376"/>
                  </a:lnTo>
                  <a:lnTo>
                    <a:pt x="15430" y="4417"/>
                  </a:lnTo>
                  <a:lnTo>
                    <a:pt x="15656" y="4469"/>
                  </a:lnTo>
                  <a:lnTo>
                    <a:pt x="15872" y="4541"/>
                  </a:lnTo>
                  <a:lnTo>
                    <a:pt x="16088" y="4613"/>
                  </a:lnTo>
                  <a:lnTo>
                    <a:pt x="16283" y="4705"/>
                  </a:lnTo>
                  <a:lnTo>
                    <a:pt x="16478" y="4818"/>
                  </a:lnTo>
                  <a:lnTo>
                    <a:pt x="16478" y="4818"/>
                  </a:lnTo>
                  <a:lnTo>
                    <a:pt x="16663" y="4931"/>
                  </a:lnTo>
                  <a:lnTo>
                    <a:pt x="16838" y="5065"/>
                  </a:lnTo>
                  <a:lnTo>
                    <a:pt x="16992" y="5198"/>
                  </a:lnTo>
                  <a:lnTo>
                    <a:pt x="17146" y="5342"/>
                  </a:lnTo>
                  <a:lnTo>
                    <a:pt x="17280" y="5486"/>
                  </a:lnTo>
                  <a:lnTo>
                    <a:pt x="17413" y="5640"/>
                  </a:lnTo>
                  <a:lnTo>
                    <a:pt x="17526" y="5804"/>
                  </a:lnTo>
                  <a:lnTo>
                    <a:pt x="17639" y="5969"/>
                  </a:lnTo>
                  <a:lnTo>
                    <a:pt x="17742" y="6143"/>
                  </a:lnTo>
                  <a:lnTo>
                    <a:pt x="17834" y="6308"/>
                  </a:lnTo>
                  <a:lnTo>
                    <a:pt x="17916" y="6482"/>
                  </a:lnTo>
                  <a:lnTo>
                    <a:pt x="17999" y="6657"/>
                  </a:lnTo>
                  <a:lnTo>
                    <a:pt x="18071" y="6832"/>
                  </a:lnTo>
                  <a:lnTo>
                    <a:pt x="18132" y="6996"/>
                  </a:lnTo>
                  <a:lnTo>
                    <a:pt x="18235" y="7335"/>
                  </a:lnTo>
                  <a:lnTo>
                    <a:pt x="18317" y="7664"/>
                  </a:lnTo>
                  <a:lnTo>
                    <a:pt x="18379" y="7962"/>
                  </a:lnTo>
                  <a:lnTo>
                    <a:pt x="18420" y="8239"/>
                  </a:lnTo>
                  <a:lnTo>
                    <a:pt x="18451" y="8486"/>
                  </a:lnTo>
                  <a:lnTo>
                    <a:pt x="18481" y="8835"/>
                  </a:lnTo>
                  <a:lnTo>
                    <a:pt x="18481" y="8958"/>
                  </a:lnTo>
                </a:path>
              </a:pathLst>
            </a:custGeom>
            <a:noFill/>
            <a:ln w="20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4;p24">
              <a:extLst>
                <a:ext uri="{FF2B5EF4-FFF2-40B4-BE49-F238E27FC236}">
                  <a16:creationId xmlns:a16="http://schemas.microsoft.com/office/drawing/2014/main" id="{C664504E-EE4A-DFFF-0910-09713BBED2B4}"/>
                </a:ext>
              </a:extLst>
            </p:cNvPr>
            <p:cNvSpPr/>
            <p:nvPr/>
          </p:nvSpPr>
          <p:spPr>
            <a:xfrm>
              <a:off x="1976898" y="3451312"/>
              <a:ext cx="169357" cy="14867"/>
            </a:xfrm>
            <a:custGeom>
              <a:avLst/>
              <a:gdLst/>
              <a:ahLst/>
              <a:cxnLst/>
              <a:rect l="l" t="t" r="r" b="b"/>
              <a:pathLst>
                <a:path w="3873" h="34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82" y="31"/>
                  </a:lnTo>
                  <a:lnTo>
                    <a:pt x="319" y="103"/>
                  </a:lnTo>
                  <a:lnTo>
                    <a:pt x="699" y="186"/>
                  </a:lnTo>
                  <a:lnTo>
                    <a:pt x="925" y="227"/>
                  </a:lnTo>
                  <a:lnTo>
                    <a:pt x="1181" y="268"/>
                  </a:lnTo>
                  <a:lnTo>
                    <a:pt x="1459" y="309"/>
                  </a:lnTo>
                  <a:lnTo>
                    <a:pt x="1767" y="329"/>
                  </a:lnTo>
                  <a:lnTo>
                    <a:pt x="2085" y="340"/>
                  </a:lnTo>
                  <a:lnTo>
                    <a:pt x="2424" y="340"/>
                  </a:lnTo>
                  <a:lnTo>
                    <a:pt x="2774" y="319"/>
                  </a:lnTo>
                  <a:lnTo>
                    <a:pt x="3133" y="288"/>
                  </a:lnTo>
                  <a:lnTo>
                    <a:pt x="3503" y="227"/>
                  </a:lnTo>
                  <a:lnTo>
                    <a:pt x="3688" y="186"/>
                  </a:lnTo>
                  <a:lnTo>
                    <a:pt x="3873" y="134"/>
                  </a:lnTo>
                </a:path>
              </a:pathLst>
            </a:custGeom>
            <a:noFill/>
            <a:ln w="30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5;p24">
              <a:extLst>
                <a:ext uri="{FF2B5EF4-FFF2-40B4-BE49-F238E27FC236}">
                  <a16:creationId xmlns:a16="http://schemas.microsoft.com/office/drawing/2014/main" id="{0F8FDB0B-8805-B699-BED1-1E579B1D138A}"/>
                </a:ext>
              </a:extLst>
            </p:cNvPr>
            <p:cNvSpPr/>
            <p:nvPr/>
          </p:nvSpPr>
          <p:spPr>
            <a:xfrm>
              <a:off x="2046951" y="3480522"/>
              <a:ext cx="44" cy="99742"/>
            </a:xfrm>
            <a:custGeom>
              <a:avLst/>
              <a:gdLst/>
              <a:ahLst/>
              <a:cxnLst/>
              <a:rect l="l" t="t" r="r" b="b"/>
              <a:pathLst>
                <a:path w="1" h="2281" fill="none" extrusionOk="0">
                  <a:moveTo>
                    <a:pt x="1" y="2281"/>
                  </a:moveTo>
                  <a:lnTo>
                    <a:pt x="1" y="2281"/>
                  </a:lnTo>
                  <a:lnTo>
                    <a:pt x="1" y="0"/>
                  </a:lnTo>
                </a:path>
              </a:pathLst>
            </a:custGeom>
            <a:noFill/>
            <a:ln w="30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6;p24">
              <a:extLst>
                <a:ext uri="{FF2B5EF4-FFF2-40B4-BE49-F238E27FC236}">
                  <a16:creationId xmlns:a16="http://schemas.microsoft.com/office/drawing/2014/main" id="{9B54868D-B229-BE09-D33B-E0926446830B}"/>
                </a:ext>
              </a:extLst>
            </p:cNvPr>
            <p:cNvSpPr/>
            <p:nvPr/>
          </p:nvSpPr>
          <p:spPr>
            <a:xfrm>
              <a:off x="1418965" y="1226806"/>
              <a:ext cx="1214706" cy="1791035"/>
            </a:xfrm>
            <a:custGeom>
              <a:avLst/>
              <a:gdLst/>
              <a:ahLst/>
              <a:cxnLst/>
              <a:rect l="l" t="t" r="r" b="b"/>
              <a:pathLst>
                <a:path w="27779" h="40959" extrusionOk="0">
                  <a:moveTo>
                    <a:pt x="14444" y="1"/>
                  </a:moveTo>
                  <a:lnTo>
                    <a:pt x="13992" y="21"/>
                  </a:lnTo>
                  <a:lnTo>
                    <a:pt x="13745" y="31"/>
                  </a:lnTo>
                  <a:lnTo>
                    <a:pt x="13478" y="52"/>
                  </a:lnTo>
                  <a:lnTo>
                    <a:pt x="13191" y="93"/>
                  </a:lnTo>
                  <a:lnTo>
                    <a:pt x="12893" y="134"/>
                  </a:lnTo>
                  <a:lnTo>
                    <a:pt x="12574" y="185"/>
                  </a:lnTo>
                  <a:lnTo>
                    <a:pt x="12235" y="247"/>
                  </a:lnTo>
                  <a:lnTo>
                    <a:pt x="11886" y="319"/>
                  </a:lnTo>
                  <a:lnTo>
                    <a:pt x="11516" y="411"/>
                  </a:lnTo>
                  <a:lnTo>
                    <a:pt x="11136" y="514"/>
                  </a:lnTo>
                  <a:lnTo>
                    <a:pt x="10746" y="637"/>
                  </a:lnTo>
                  <a:lnTo>
                    <a:pt x="10335" y="771"/>
                  </a:lnTo>
                  <a:lnTo>
                    <a:pt x="9914" y="925"/>
                  </a:lnTo>
                  <a:lnTo>
                    <a:pt x="9472" y="1100"/>
                  </a:lnTo>
                  <a:lnTo>
                    <a:pt x="9030" y="1285"/>
                  </a:lnTo>
                  <a:lnTo>
                    <a:pt x="8568" y="1500"/>
                  </a:lnTo>
                  <a:lnTo>
                    <a:pt x="8085" y="1726"/>
                  </a:lnTo>
                  <a:lnTo>
                    <a:pt x="7602" y="1983"/>
                  </a:lnTo>
                  <a:lnTo>
                    <a:pt x="7099" y="2261"/>
                  </a:lnTo>
                  <a:lnTo>
                    <a:pt x="6595" y="2559"/>
                  </a:lnTo>
                  <a:lnTo>
                    <a:pt x="6071" y="2887"/>
                  </a:lnTo>
                  <a:lnTo>
                    <a:pt x="5815" y="3062"/>
                  </a:lnTo>
                  <a:lnTo>
                    <a:pt x="5568" y="3247"/>
                  </a:lnTo>
                  <a:lnTo>
                    <a:pt x="5332" y="3442"/>
                  </a:lnTo>
                  <a:lnTo>
                    <a:pt x="5116" y="3637"/>
                  </a:lnTo>
                  <a:lnTo>
                    <a:pt x="4900" y="3853"/>
                  </a:lnTo>
                  <a:lnTo>
                    <a:pt x="4705" y="4069"/>
                  </a:lnTo>
                  <a:lnTo>
                    <a:pt x="4510" y="4295"/>
                  </a:lnTo>
                  <a:lnTo>
                    <a:pt x="4335" y="4531"/>
                  </a:lnTo>
                  <a:lnTo>
                    <a:pt x="4161" y="4767"/>
                  </a:lnTo>
                  <a:lnTo>
                    <a:pt x="3996" y="5024"/>
                  </a:lnTo>
                  <a:lnTo>
                    <a:pt x="3853" y="5271"/>
                  </a:lnTo>
                  <a:lnTo>
                    <a:pt x="3709" y="5527"/>
                  </a:lnTo>
                  <a:lnTo>
                    <a:pt x="3575" y="5794"/>
                  </a:lnTo>
                  <a:lnTo>
                    <a:pt x="3452" y="6062"/>
                  </a:lnTo>
                  <a:lnTo>
                    <a:pt x="3339" y="6339"/>
                  </a:lnTo>
                  <a:lnTo>
                    <a:pt x="3236" y="6616"/>
                  </a:lnTo>
                  <a:lnTo>
                    <a:pt x="3133" y="6904"/>
                  </a:lnTo>
                  <a:lnTo>
                    <a:pt x="3041" y="7181"/>
                  </a:lnTo>
                  <a:lnTo>
                    <a:pt x="2959" y="7469"/>
                  </a:lnTo>
                  <a:lnTo>
                    <a:pt x="2887" y="7767"/>
                  </a:lnTo>
                  <a:lnTo>
                    <a:pt x="2815" y="8054"/>
                  </a:lnTo>
                  <a:lnTo>
                    <a:pt x="2753" y="8352"/>
                  </a:lnTo>
                  <a:lnTo>
                    <a:pt x="2702" y="8650"/>
                  </a:lnTo>
                  <a:lnTo>
                    <a:pt x="2651" y="8948"/>
                  </a:lnTo>
                  <a:lnTo>
                    <a:pt x="2579" y="9544"/>
                  </a:lnTo>
                  <a:lnTo>
                    <a:pt x="2517" y="10140"/>
                  </a:lnTo>
                  <a:lnTo>
                    <a:pt x="2476" y="10725"/>
                  </a:lnTo>
                  <a:lnTo>
                    <a:pt x="2466" y="11311"/>
                  </a:lnTo>
                  <a:lnTo>
                    <a:pt x="2466" y="11876"/>
                  </a:lnTo>
                  <a:lnTo>
                    <a:pt x="2476" y="12441"/>
                  </a:lnTo>
                  <a:lnTo>
                    <a:pt x="2497" y="12975"/>
                  </a:lnTo>
                  <a:lnTo>
                    <a:pt x="2538" y="13499"/>
                  </a:lnTo>
                  <a:lnTo>
                    <a:pt x="2579" y="14002"/>
                  </a:lnTo>
                  <a:lnTo>
                    <a:pt x="2630" y="14475"/>
                  </a:lnTo>
                  <a:lnTo>
                    <a:pt x="2681" y="14917"/>
                  </a:lnTo>
                  <a:lnTo>
                    <a:pt x="2743" y="15317"/>
                  </a:lnTo>
                  <a:lnTo>
                    <a:pt x="2856" y="16026"/>
                  </a:lnTo>
                  <a:lnTo>
                    <a:pt x="2959" y="16560"/>
                  </a:lnTo>
                  <a:lnTo>
                    <a:pt x="3041" y="16899"/>
                  </a:lnTo>
                  <a:lnTo>
                    <a:pt x="3062" y="17023"/>
                  </a:lnTo>
                  <a:lnTo>
                    <a:pt x="3031" y="16982"/>
                  </a:lnTo>
                  <a:lnTo>
                    <a:pt x="2928" y="16879"/>
                  </a:lnTo>
                  <a:lnTo>
                    <a:pt x="2753" y="16745"/>
                  </a:lnTo>
                  <a:lnTo>
                    <a:pt x="2651" y="16663"/>
                  </a:lnTo>
                  <a:lnTo>
                    <a:pt x="2538" y="16591"/>
                  </a:lnTo>
                  <a:lnTo>
                    <a:pt x="2414" y="16509"/>
                  </a:lnTo>
                  <a:lnTo>
                    <a:pt x="2271" y="16447"/>
                  </a:lnTo>
                  <a:lnTo>
                    <a:pt x="2127" y="16375"/>
                  </a:lnTo>
                  <a:lnTo>
                    <a:pt x="1962" y="16324"/>
                  </a:lnTo>
                  <a:lnTo>
                    <a:pt x="1798" y="16283"/>
                  </a:lnTo>
                  <a:lnTo>
                    <a:pt x="1623" y="16262"/>
                  </a:lnTo>
                  <a:lnTo>
                    <a:pt x="1449" y="16252"/>
                  </a:lnTo>
                  <a:lnTo>
                    <a:pt x="1264" y="16273"/>
                  </a:lnTo>
                  <a:lnTo>
                    <a:pt x="1171" y="16293"/>
                  </a:lnTo>
                  <a:lnTo>
                    <a:pt x="1079" y="16324"/>
                  </a:lnTo>
                  <a:lnTo>
                    <a:pt x="986" y="16365"/>
                  </a:lnTo>
                  <a:lnTo>
                    <a:pt x="904" y="16417"/>
                  </a:lnTo>
                  <a:lnTo>
                    <a:pt x="822" y="16478"/>
                  </a:lnTo>
                  <a:lnTo>
                    <a:pt x="740" y="16550"/>
                  </a:lnTo>
                  <a:lnTo>
                    <a:pt x="658" y="16632"/>
                  </a:lnTo>
                  <a:lnTo>
                    <a:pt x="586" y="16725"/>
                  </a:lnTo>
                  <a:lnTo>
                    <a:pt x="514" y="16827"/>
                  </a:lnTo>
                  <a:lnTo>
                    <a:pt x="442" y="16940"/>
                  </a:lnTo>
                  <a:lnTo>
                    <a:pt x="380" y="17053"/>
                  </a:lnTo>
                  <a:lnTo>
                    <a:pt x="319" y="17177"/>
                  </a:lnTo>
                  <a:lnTo>
                    <a:pt x="267" y="17300"/>
                  </a:lnTo>
                  <a:lnTo>
                    <a:pt x="216" y="17444"/>
                  </a:lnTo>
                  <a:lnTo>
                    <a:pt x="175" y="17577"/>
                  </a:lnTo>
                  <a:lnTo>
                    <a:pt x="134" y="17731"/>
                  </a:lnTo>
                  <a:lnTo>
                    <a:pt x="93" y="17886"/>
                  </a:lnTo>
                  <a:lnTo>
                    <a:pt x="62" y="18040"/>
                  </a:lnTo>
                  <a:lnTo>
                    <a:pt x="41" y="18204"/>
                  </a:lnTo>
                  <a:lnTo>
                    <a:pt x="21" y="18368"/>
                  </a:lnTo>
                  <a:lnTo>
                    <a:pt x="10" y="18533"/>
                  </a:lnTo>
                  <a:lnTo>
                    <a:pt x="0" y="18707"/>
                  </a:lnTo>
                  <a:lnTo>
                    <a:pt x="10" y="18882"/>
                  </a:lnTo>
                  <a:lnTo>
                    <a:pt x="10" y="19057"/>
                  </a:lnTo>
                  <a:lnTo>
                    <a:pt x="31" y="19231"/>
                  </a:lnTo>
                  <a:lnTo>
                    <a:pt x="52" y="19406"/>
                  </a:lnTo>
                  <a:lnTo>
                    <a:pt x="82" y="19591"/>
                  </a:lnTo>
                  <a:lnTo>
                    <a:pt x="123" y="19765"/>
                  </a:lnTo>
                  <a:lnTo>
                    <a:pt x="165" y="19950"/>
                  </a:lnTo>
                  <a:lnTo>
                    <a:pt x="226" y="20125"/>
                  </a:lnTo>
                  <a:lnTo>
                    <a:pt x="288" y="20300"/>
                  </a:lnTo>
                  <a:lnTo>
                    <a:pt x="360" y="20485"/>
                  </a:lnTo>
                  <a:lnTo>
                    <a:pt x="514" y="20834"/>
                  </a:lnTo>
                  <a:lnTo>
                    <a:pt x="678" y="21163"/>
                  </a:lnTo>
                  <a:lnTo>
                    <a:pt x="843" y="21461"/>
                  </a:lnTo>
                  <a:lnTo>
                    <a:pt x="997" y="21748"/>
                  </a:lnTo>
                  <a:lnTo>
                    <a:pt x="1161" y="21995"/>
                  </a:lnTo>
                  <a:lnTo>
                    <a:pt x="1325" y="22231"/>
                  </a:lnTo>
                  <a:lnTo>
                    <a:pt x="1479" y="22447"/>
                  </a:lnTo>
                  <a:lnTo>
                    <a:pt x="1644" y="22642"/>
                  </a:lnTo>
                  <a:lnTo>
                    <a:pt x="1798" y="22817"/>
                  </a:lnTo>
                  <a:lnTo>
                    <a:pt x="1952" y="22971"/>
                  </a:lnTo>
                  <a:lnTo>
                    <a:pt x="2096" y="23104"/>
                  </a:lnTo>
                  <a:lnTo>
                    <a:pt x="2250" y="23227"/>
                  </a:lnTo>
                  <a:lnTo>
                    <a:pt x="2394" y="23340"/>
                  </a:lnTo>
                  <a:lnTo>
                    <a:pt x="2538" y="23433"/>
                  </a:lnTo>
                  <a:lnTo>
                    <a:pt x="2671" y="23505"/>
                  </a:lnTo>
                  <a:lnTo>
                    <a:pt x="2805" y="23577"/>
                  </a:lnTo>
                  <a:lnTo>
                    <a:pt x="2928" y="23628"/>
                  </a:lnTo>
                  <a:lnTo>
                    <a:pt x="3051" y="23679"/>
                  </a:lnTo>
                  <a:lnTo>
                    <a:pt x="3164" y="23710"/>
                  </a:lnTo>
                  <a:lnTo>
                    <a:pt x="3277" y="23741"/>
                  </a:lnTo>
                  <a:lnTo>
                    <a:pt x="3472" y="23772"/>
                  </a:lnTo>
                  <a:lnTo>
                    <a:pt x="3647" y="23782"/>
                  </a:lnTo>
                  <a:lnTo>
                    <a:pt x="3781" y="23772"/>
                  </a:lnTo>
                  <a:lnTo>
                    <a:pt x="3883" y="23762"/>
                  </a:lnTo>
                  <a:lnTo>
                    <a:pt x="3966" y="23741"/>
                  </a:lnTo>
                  <a:lnTo>
                    <a:pt x="3966" y="23782"/>
                  </a:lnTo>
                  <a:lnTo>
                    <a:pt x="3955" y="23926"/>
                  </a:lnTo>
                  <a:lnTo>
                    <a:pt x="3955" y="24162"/>
                  </a:lnTo>
                  <a:lnTo>
                    <a:pt x="3976" y="24522"/>
                  </a:lnTo>
                  <a:lnTo>
                    <a:pt x="4027" y="25005"/>
                  </a:lnTo>
                  <a:lnTo>
                    <a:pt x="4068" y="25303"/>
                  </a:lnTo>
                  <a:lnTo>
                    <a:pt x="4120" y="25621"/>
                  </a:lnTo>
                  <a:lnTo>
                    <a:pt x="4181" y="25981"/>
                  </a:lnTo>
                  <a:lnTo>
                    <a:pt x="4263" y="26381"/>
                  </a:lnTo>
                  <a:lnTo>
                    <a:pt x="4356" y="26823"/>
                  </a:lnTo>
                  <a:lnTo>
                    <a:pt x="4469" y="27295"/>
                  </a:lnTo>
                  <a:lnTo>
                    <a:pt x="4623" y="27902"/>
                  </a:lnTo>
                  <a:lnTo>
                    <a:pt x="4787" y="28477"/>
                  </a:lnTo>
                  <a:lnTo>
                    <a:pt x="4972" y="29011"/>
                  </a:lnTo>
                  <a:lnTo>
                    <a:pt x="5147" y="29514"/>
                  </a:lnTo>
                  <a:lnTo>
                    <a:pt x="5342" y="29977"/>
                  </a:lnTo>
                  <a:lnTo>
                    <a:pt x="5527" y="30408"/>
                  </a:lnTo>
                  <a:lnTo>
                    <a:pt x="5712" y="30809"/>
                  </a:lnTo>
                  <a:lnTo>
                    <a:pt x="5897" y="31168"/>
                  </a:lnTo>
                  <a:lnTo>
                    <a:pt x="6071" y="31497"/>
                  </a:lnTo>
                  <a:lnTo>
                    <a:pt x="6236" y="31785"/>
                  </a:lnTo>
                  <a:lnTo>
                    <a:pt x="6390" y="32052"/>
                  </a:lnTo>
                  <a:lnTo>
                    <a:pt x="6534" y="32278"/>
                  </a:lnTo>
                  <a:lnTo>
                    <a:pt x="6770" y="32637"/>
                  </a:lnTo>
                  <a:lnTo>
                    <a:pt x="6924" y="32863"/>
                  </a:lnTo>
                  <a:lnTo>
                    <a:pt x="7181" y="33285"/>
                  </a:lnTo>
                  <a:lnTo>
                    <a:pt x="7243" y="33408"/>
                  </a:lnTo>
                  <a:lnTo>
                    <a:pt x="7273" y="33469"/>
                  </a:lnTo>
                  <a:lnTo>
                    <a:pt x="7294" y="33511"/>
                  </a:lnTo>
                  <a:lnTo>
                    <a:pt x="7284" y="33521"/>
                  </a:lnTo>
                  <a:lnTo>
                    <a:pt x="7273" y="33511"/>
                  </a:lnTo>
                  <a:lnTo>
                    <a:pt x="7294" y="33552"/>
                  </a:lnTo>
                  <a:lnTo>
                    <a:pt x="7345" y="33675"/>
                  </a:lnTo>
                  <a:lnTo>
                    <a:pt x="7417" y="33850"/>
                  </a:lnTo>
                  <a:lnTo>
                    <a:pt x="7448" y="33963"/>
                  </a:lnTo>
                  <a:lnTo>
                    <a:pt x="7479" y="34086"/>
                  </a:lnTo>
                  <a:lnTo>
                    <a:pt x="7499" y="34219"/>
                  </a:lnTo>
                  <a:lnTo>
                    <a:pt x="7510" y="34363"/>
                  </a:lnTo>
                  <a:lnTo>
                    <a:pt x="7520" y="34517"/>
                  </a:lnTo>
                  <a:lnTo>
                    <a:pt x="7510" y="34671"/>
                  </a:lnTo>
                  <a:lnTo>
                    <a:pt x="7489" y="34836"/>
                  </a:lnTo>
                  <a:lnTo>
                    <a:pt x="7448" y="35000"/>
                  </a:lnTo>
                  <a:lnTo>
                    <a:pt x="7386" y="35175"/>
                  </a:lnTo>
                  <a:lnTo>
                    <a:pt x="7314" y="35349"/>
                  </a:lnTo>
                  <a:lnTo>
                    <a:pt x="7376" y="35319"/>
                  </a:lnTo>
                  <a:lnTo>
                    <a:pt x="7335" y="35462"/>
                  </a:lnTo>
                  <a:lnTo>
                    <a:pt x="7304" y="35616"/>
                  </a:lnTo>
                  <a:lnTo>
                    <a:pt x="7263" y="35812"/>
                  </a:lnTo>
                  <a:lnTo>
                    <a:pt x="7232" y="36027"/>
                  </a:lnTo>
                  <a:lnTo>
                    <a:pt x="7201" y="36253"/>
                  </a:lnTo>
                  <a:lnTo>
                    <a:pt x="7201" y="36469"/>
                  </a:lnTo>
                  <a:lnTo>
                    <a:pt x="7212" y="36572"/>
                  </a:lnTo>
                  <a:lnTo>
                    <a:pt x="7222" y="36675"/>
                  </a:lnTo>
                  <a:lnTo>
                    <a:pt x="7273" y="36880"/>
                  </a:lnTo>
                  <a:lnTo>
                    <a:pt x="7335" y="37065"/>
                  </a:lnTo>
                  <a:lnTo>
                    <a:pt x="7397" y="37250"/>
                  </a:lnTo>
                  <a:lnTo>
                    <a:pt x="7479" y="37414"/>
                  </a:lnTo>
                  <a:lnTo>
                    <a:pt x="7561" y="37568"/>
                  </a:lnTo>
                  <a:lnTo>
                    <a:pt x="7653" y="37712"/>
                  </a:lnTo>
                  <a:lnTo>
                    <a:pt x="7766" y="37846"/>
                  </a:lnTo>
                  <a:lnTo>
                    <a:pt x="7879" y="37979"/>
                  </a:lnTo>
                  <a:lnTo>
                    <a:pt x="7992" y="38103"/>
                  </a:lnTo>
                  <a:lnTo>
                    <a:pt x="8126" y="38236"/>
                  </a:lnTo>
                  <a:lnTo>
                    <a:pt x="8403" y="38483"/>
                  </a:lnTo>
                  <a:lnTo>
                    <a:pt x="8701" y="38739"/>
                  </a:lnTo>
                  <a:lnTo>
                    <a:pt x="9030" y="39027"/>
                  </a:lnTo>
                  <a:lnTo>
                    <a:pt x="9215" y="39191"/>
                  </a:lnTo>
                  <a:lnTo>
                    <a:pt x="9410" y="39346"/>
                  </a:lnTo>
                  <a:lnTo>
                    <a:pt x="9616" y="39489"/>
                  </a:lnTo>
                  <a:lnTo>
                    <a:pt x="9821" y="39623"/>
                  </a:lnTo>
                  <a:lnTo>
                    <a:pt x="10037" y="39756"/>
                  </a:lnTo>
                  <a:lnTo>
                    <a:pt x="10263" y="39880"/>
                  </a:lnTo>
                  <a:lnTo>
                    <a:pt x="10479" y="40003"/>
                  </a:lnTo>
                  <a:lnTo>
                    <a:pt x="10715" y="40116"/>
                  </a:lnTo>
                  <a:lnTo>
                    <a:pt x="11177" y="40332"/>
                  </a:lnTo>
                  <a:lnTo>
                    <a:pt x="11650" y="40537"/>
                  </a:lnTo>
                  <a:lnTo>
                    <a:pt x="12122" y="40722"/>
                  </a:lnTo>
                  <a:lnTo>
                    <a:pt x="12605" y="40897"/>
                  </a:lnTo>
                  <a:lnTo>
                    <a:pt x="13499" y="40825"/>
                  </a:lnTo>
                  <a:lnTo>
                    <a:pt x="13982" y="40794"/>
                  </a:lnTo>
                  <a:lnTo>
                    <a:pt x="14362" y="40784"/>
                  </a:lnTo>
                  <a:lnTo>
                    <a:pt x="14721" y="40794"/>
                  </a:lnTo>
                  <a:lnTo>
                    <a:pt x="15204" y="40835"/>
                  </a:lnTo>
                  <a:lnTo>
                    <a:pt x="15728" y="40886"/>
                  </a:lnTo>
                  <a:lnTo>
                    <a:pt x="15975" y="40917"/>
                  </a:lnTo>
                  <a:lnTo>
                    <a:pt x="16201" y="40958"/>
                  </a:lnTo>
                  <a:lnTo>
                    <a:pt x="16889" y="40589"/>
                  </a:lnTo>
                  <a:lnTo>
                    <a:pt x="17331" y="40342"/>
                  </a:lnTo>
                  <a:lnTo>
                    <a:pt x="17813" y="40065"/>
                  </a:lnTo>
                  <a:lnTo>
                    <a:pt x="18317" y="39756"/>
                  </a:lnTo>
                  <a:lnTo>
                    <a:pt x="18820" y="39438"/>
                  </a:lnTo>
                  <a:lnTo>
                    <a:pt x="19313" y="39109"/>
                  </a:lnTo>
                  <a:lnTo>
                    <a:pt x="19539" y="38945"/>
                  </a:lnTo>
                  <a:lnTo>
                    <a:pt x="19755" y="38781"/>
                  </a:lnTo>
                  <a:lnTo>
                    <a:pt x="20114" y="38483"/>
                  </a:lnTo>
                  <a:lnTo>
                    <a:pt x="20289" y="38329"/>
                  </a:lnTo>
                  <a:lnTo>
                    <a:pt x="20453" y="38164"/>
                  </a:lnTo>
                  <a:lnTo>
                    <a:pt x="20628" y="38000"/>
                  </a:lnTo>
                  <a:lnTo>
                    <a:pt x="20792" y="37835"/>
                  </a:lnTo>
                  <a:lnTo>
                    <a:pt x="20947" y="37650"/>
                  </a:lnTo>
                  <a:lnTo>
                    <a:pt x="21090" y="37476"/>
                  </a:lnTo>
                  <a:lnTo>
                    <a:pt x="21234" y="37291"/>
                  </a:lnTo>
                  <a:lnTo>
                    <a:pt x="21357" y="37096"/>
                  </a:lnTo>
                  <a:lnTo>
                    <a:pt x="21481" y="36901"/>
                  </a:lnTo>
                  <a:lnTo>
                    <a:pt x="21583" y="36705"/>
                  </a:lnTo>
                  <a:lnTo>
                    <a:pt x="21676" y="36500"/>
                  </a:lnTo>
                  <a:lnTo>
                    <a:pt x="21748" y="36294"/>
                  </a:lnTo>
                  <a:lnTo>
                    <a:pt x="21820" y="36089"/>
                  </a:lnTo>
                  <a:lnTo>
                    <a:pt x="21861" y="35873"/>
                  </a:lnTo>
                  <a:lnTo>
                    <a:pt x="21871" y="35750"/>
                  </a:lnTo>
                  <a:lnTo>
                    <a:pt x="21881" y="35627"/>
                  </a:lnTo>
                  <a:lnTo>
                    <a:pt x="21871" y="35493"/>
                  </a:lnTo>
                  <a:lnTo>
                    <a:pt x="21861" y="35349"/>
                  </a:lnTo>
                  <a:lnTo>
                    <a:pt x="21809" y="35072"/>
                  </a:lnTo>
                  <a:lnTo>
                    <a:pt x="21748" y="34795"/>
                  </a:lnTo>
                  <a:lnTo>
                    <a:pt x="21686" y="34548"/>
                  </a:lnTo>
                  <a:lnTo>
                    <a:pt x="21625" y="34353"/>
                  </a:lnTo>
                  <a:lnTo>
                    <a:pt x="21563" y="34168"/>
                  </a:lnTo>
                  <a:lnTo>
                    <a:pt x="21707" y="34250"/>
                  </a:lnTo>
                  <a:lnTo>
                    <a:pt x="21676" y="33973"/>
                  </a:lnTo>
                  <a:lnTo>
                    <a:pt x="21655" y="33747"/>
                  </a:lnTo>
                  <a:lnTo>
                    <a:pt x="21645" y="33531"/>
                  </a:lnTo>
                  <a:lnTo>
                    <a:pt x="21676" y="33398"/>
                  </a:lnTo>
                  <a:lnTo>
                    <a:pt x="21768" y="33059"/>
                  </a:lnTo>
                  <a:lnTo>
                    <a:pt x="21830" y="32874"/>
                  </a:lnTo>
                  <a:lnTo>
                    <a:pt x="21902" y="32689"/>
                  </a:lnTo>
                  <a:lnTo>
                    <a:pt x="21984" y="32524"/>
                  </a:lnTo>
                  <a:lnTo>
                    <a:pt x="22025" y="32463"/>
                  </a:lnTo>
                  <a:lnTo>
                    <a:pt x="22066" y="32411"/>
                  </a:lnTo>
                  <a:lnTo>
                    <a:pt x="22159" y="32309"/>
                  </a:lnTo>
                  <a:lnTo>
                    <a:pt x="22241" y="32196"/>
                  </a:lnTo>
                  <a:lnTo>
                    <a:pt x="22416" y="31949"/>
                  </a:lnTo>
                  <a:lnTo>
                    <a:pt x="22580" y="31672"/>
                  </a:lnTo>
                  <a:lnTo>
                    <a:pt x="22744" y="31374"/>
                  </a:lnTo>
                  <a:lnTo>
                    <a:pt x="23094" y="30696"/>
                  </a:lnTo>
                  <a:lnTo>
                    <a:pt x="23289" y="30316"/>
                  </a:lnTo>
                  <a:lnTo>
                    <a:pt x="23515" y="29905"/>
                  </a:lnTo>
                  <a:lnTo>
                    <a:pt x="23638" y="29669"/>
                  </a:lnTo>
                  <a:lnTo>
                    <a:pt x="23761" y="29422"/>
                  </a:lnTo>
                  <a:lnTo>
                    <a:pt x="23864" y="29175"/>
                  </a:lnTo>
                  <a:lnTo>
                    <a:pt x="23957" y="28929"/>
                  </a:lnTo>
                  <a:lnTo>
                    <a:pt x="24039" y="28672"/>
                  </a:lnTo>
                  <a:lnTo>
                    <a:pt x="24111" y="28425"/>
                  </a:lnTo>
                  <a:lnTo>
                    <a:pt x="24183" y="28179"/>
                  </a:lnTo>
                  <a:lnTo>
                    <a:pt x="24244" y="27922"/>
                  </a:lnTo>
                  <a:lnTo>
                    <a:pt x="24296" y="27676"/>
                  </a:lnTo>
                  <a:lnTo>
                    <a:pt x="24337" y="27429"/>
                  </a:lnTo>
                  <a:lnTo>
                    <a:pt x="24398" y="26946"/>
                  </a:lnTo>
                  <a:lnTo>
                    <a:pt x="24450" y="26484"/>
                  </a:lnTo>
                  <a:lnTo>
                    <a:pt x="24470" y="26042"/>
                  </a:lnTo>
                  <a:lnTo>
                    <a:pt x="24470" y="25631"/>
                  </a:lnTo>
                  <a:lnTo>
                    <a:pt x="24470" y="25261"/>
                  </a:lnTo>
                  <a:lnTo>
                    <a:pt x="24450" y="24922"/>
                  </a:lnTo>
                  <a:lnTo>
                    <a:pt x="24429" y="24645"/>
                  </a:lnTo>
                  <a:lnTo>
                    <a:pt x="24388" y="24234"/>
                  </a:lnTo>
                  <a:lnTo>
                    <a:pt x="24367" y="24090"/>
                  </a:lnTo>
                  <a:lnTo>
                    <a:pt x="24419" y="24131"/>
                  </a:lnTo>
                  <a:lnTo>
                    <a:pt x="24470" y="24173"/>
                  </a:lnTo>
                  <a:lnTo>
                    <a:pt x="24552" y="24214"/>
                  </a:lnTo>
                  <a:lnTo>
                    <a:pt x="24665" y="24255"/>
                  </a:lnTo>
                  <a:lnTo>
                    <a:pt x="24789" y="24286"/>
                  </a:lnTo>
                  <a:lnTo>
                    <a:pt x="24943" y="24306"/>
                  </a:lnTo>
                  <a:lnTo>
                    <a:pt x="25025" y="24296"/>
                  </a:lnTo>
                  <a:lnTo>
                    <a:pt x="25117" y="24296"/>
                  </a:lnTo>
                  <a:lnTo>
                    <a:pt x="25261" y="24265"/>
                  </a:lnTo>
                  <a:lnTo>
                    <a:pt x="25395" y="24234"/>
                  </a:lnTo>
                  <a:lnTo>
                    <a:pt x="25528" y="24183"/>
                  </a:lnTo>
                  <a:lnTo>
                    <a:pt x="25652" y="24131"/>
                  </a:lnTo>
                  <a:lnTo>
                    <a:pt x="25775" y="24060"/>
                  </a:lnTo>
                  <a:lnTo>
                    <a:pt x="25908" y="23977"/>
                  </a:lnTo>
                  <a:lnTo>
                    <a:pt x="26032" y="23875"/>
                  </a:lnTo>
                  <a:lnTo>
                    <a:pt x="26155" y="23762"/>
                  </a:lnTo>
                  <a:lnTo>
                    <a:pt x="26278" y="23628"/>
                  </a:lnTo>
                  <a:lnTo>
                    <a:pt x="26401" y="23474"/>
                  </a:lnTo>
                  <a:lnTo>
                    <a:pt x="26535" y="23299"/>
                  </a:lnTo>
                  <a:lnTo>
                    <a:pt x="26658" y="23114"/>
                  </a:lnTo>
                  <a:lnTo>
                    <a:pt x="26802" y="22899"/>
                  </a:lnTo>
                  <a:lnTo>
                    <a:pt x="26936" y="22673"/>
                  </a:lnTo>
                  <a:lnTo>
                    <a:pt x="27079" y="22416"/>
                  </a:lnTo>
                  <a:lnTo>
                    <a:pt x="27223" y="22139"/>
                  </a:lnTo>
                  <a:lnTo>
                    <a:pt x="27347" y="21871"/>
                  </a:lnTo>
                  <a:lnTo>
                    <a:pt x="27460" y="21584"/>
                  </a:lnTo>
                  <a:lnTo>
                    <a:pt x="27552" y="21296"/>
                  </a:lnTo>
                  <a:lnTo>
                    <a:pt x="27624" y="20998"/>
                  </a:lnTo>
                  <a:lnTo>
                    <a:pt x="27686" y="20700"/>
                  </a:lnTo>
                  <a:lnTo>
                    <a:pt x="27737" y="20402"/>
                  </a:lnTo>
                  <a:lnTo>
                    <a:pt x="27757" y="20104"/>
                  </a:lnTo>
                  <a:lnTo>
                    <a:pt x="27778" y="19807"/>
                  </a:lnTo>
                  <a:lnTo>
                    <a:pt x="27778" y="19529"/>
                  </a:lnTo>
                  <a:lnTo>
                    <a:pt x="27757" y="19262"/>
                  </a:lnTo>
                  <a:lnTo>
                    <a:pt x="27727" y="19005"/>
                  </a:lnTo>
                  <a:lnTo>
                    <a:pt x="27686" y="18769"/>
                  </a:lnTo>
                  <a:lnTo>
                    <a:pt x="27624" y="18553"/>
                  </a:lnTo>
                  <a:lnTo>
                    <a:pt x="27552" y="18368"/>
                  </a:lnTo>
                  <a:lnTo>
                    <a:pt x="27511" y="18286"/>
                  </a:lnTo>
                  <a:lnTo>
                    <a:pt x="27470" y="18204"/>
                  </a:lnTo>
                  <a:lnTo>
                    <a:pt x="27429" y="18132"/>
                  </a:lnTo>
                  <a:lnTo>
                    <a:pt x="27377" y="18070"/>
                  </a:lnTo>
                  <a:lnTo>
                    <a:pt x="27264" y="17957"/>
                  </a:lnTo>
                  <a:lnTo>
                    <a:pt x="27151" y="17865"/>
                  </a:lnTo>
                  <a:lnTo>
                    <a:pt x="27038" y="17783"/>
                  </a:lnTo>
                  <a:lnTo>
                    <a:pt x="26925" y="17711"/>
                  </a:lnTo>
                  <a:lnTo>
                    <a:pt x="26823" y="17660"/>
                  </a:lnTo>
                  <a:lnTo>
                    <a:pt x="26720" y="17629"/>
                  </a:lnTo>
                  <a:lnTo>
                    <a:pt x="26617" y="17598"/>
                  </a:lnTo>
                  <a:lnTo>
                    <a:pt x="26514" y="17588"/>
                  </a:lnTo>
                  <a:lnTo>
                    <a:pt x="26412" y="17588"/>
                  </a:lnTo>
                  <a:lnTo>
                    <a:pt x="26319" y="17598"/>
                  </a:lnTo>
                  <a:lnTo>
                    <a:pt x="26217" y="17608"/>
                  </a:lnTo>
                  <a:lnTo>
                    <a:pt x="26124" y="17639"/>
                  </a:lnTo>
                  <a:lnTo>
                    <a:pt x="26042" y="17670"/>
                  </a:lnTo>
                  <a:lnTo>
                    <a:pt x="25949" y="17711"/>
                  </a:lnTo>
                  <a:lnTo>
                    <a:pt x="25795" y="17803"/>
                  </a:lnTo>
                  <a:lnTo>
                    <a:pt x="25641" y="17916"/>
                  </a:lnTo>
                  <a:lnTo>
                    <a:pt x="25518" y="18040"/>
                  </a:lnTo>
                  <a:lnTo>
                    <a:pt x="25395" y="18153"/>
                  </a:lnTo>
                  <a:lnTo>
                    <a:pt x="25302" y="18266"/>
                  </a:lnTo>
                  <a:lnTo>
                    <a:pt x="25169" y="18451"/>
                  </a:lnTo>
                  <a:lnTo>
                    <a:pt x="25117" y="18522"/>
                  </a:lnTo>
                  <a:lnTo>
                    <a:pt x="25117" y="18522"/>
                  </a:lnTo>
                  <a:lnTo>
                    <a:pt x="25241" y="17999"/>
                  </a:lnTo>
                  <a:lnTo>
                    <a:pt x="25374" y="17403"/>
                  </a:lnTo>
                  <a:lnTo>
                    <a:pt x="25518" y="16673"/>
                  </a:lnTo>
                  <a:lnTo>
                    <a:pt x="25672" y="15841"/>
                  </a:lnTo>
                  <a:lnTo>
                    <a:pt x="25734" y="15410"/>
                  </a:lnTo>
                  <a:lnTo>
                    <a:pt x="25795" y="14978"/>
                  </a:lnTo>
                  <a:lnTo>
                    <a:pt x="25847" y="14537"/>
                  </a:lnTo>
                  <a:lnTo>
                    <a:pt x="25888" y="14115"/>
                  </a:lnTo>
                  <a:lnTo>
                    <a:pt x="25908" y="13705"/>
                  </a:lnTo>
                  <a:lnTo>
                    <a:pt x="25919" y="13314"/>
                  </a:lnTo>
                  <a:lnTo>
                    <a:pt x="25908" y="12914"/>
                  </a:lnTo>
                  <a:lnTo>
                    <a:pt x="25888" y="12482"/>
                  </a:lnTo>
                  <a:lnTo>
                    <a:pt x="25836" y="12010"/>
                  </a:lnTo>
                  <a:lnTo>
                    <a:pt x="25765" y="11496"/>
                  </a:lnTo>
                  <a:lnTo>
                    <a:pt x="25672" y="10962"/>
                  </a:lnTo>
                  <a:lnTo>
                    <a:pt x="25559" y="10386"/>
                  </a:lnTo>
                  <a:lnTo>
                    <a:pt x="25426" y="9801"/>
                  </a:lnTo>
                  <a:lnTo>
                    <a:pt x="25271" y="9174"/>
                  </a:lnTo>
                  <a:lnTo>
                    <a:pt x="25087" y="8537"/>
                  </a:lnTo>
                  <a:lnTo>
                    <a:pt x="24881" y="7880"/>
                  </a:lnTo>
                  <a:lnTo>
                    <a:pt x="24655" y="7202"/>
                  </a:lnTo>
                  <a:lnTo>
                    <a:pt x="24398" y="6514"/>
                  </a:lnTo>
                  <a:lnTo>
                    <a:pt x="24121" y="5815"/>
                  </a:lnTo>
                  <a:lnTo>
                    <a:pt x="23813" y="5116"/>
                  </a:lnTo>
                  <a:lnTo>
                    <a:pt x="23474" y="4408"/>
                  </a:lnTo>
                  <a:lnTo>
                    <a:pt x="23114" y="3689"/>
                  </a:lnTo>
                  <a:lnTo>
                    <a:pt x="23022" y="3514"/>
                  </a:lnTo>
                  <a:lnTo>
                    <a:pt x="22919" y="3339"/>
                  </a:lnTo>
                  <a:lnTo>
                    <a:pt x="22806" y="3175"/>
                  </a:lnTo>
                  <a:lnTo>
                    <a:pt x="22703" y="3021"/>
                  </a:lnTo>
                  <a:lnTo>
                    <a:pt x="22580" y="2867"/>
                  </a:lnTo>
                  <a:lnTo>
                    <a:pt x="22467" y="2723"/>
                  </a:lnTo>
                  <a:lnTo>
                    <a:pt x="22344" y="2579"/>
                  </a:lnTo>
                  <a:lnTo>
                    <a:pt x="22210" y="2435"/>
                  </a:lnTo>
                  <a:lnTo>
                    <a:pt x="21943" y="2178"/>
                  </a:lnTo>
                  <a:lnTo>
                    <a:pt x="21666" y="1942"/>
                  </a:lnTo>
                  <a:lnTo>
                    <a:pt x="21378" y="1716"/>
                  </a:lnTo>
                  <a:lnTo>
                    <a:pt x="21080" y="1521"/>
                  </a:lnTo>
                  <a:lnTo>
                    <a:pt x="20772" y="1336"/>
                  </a:lnTo>
                  <a:lnTo>
                    <a:pt x="20464" y="1161"/>
                  </a:lnTo>
                  <a:lnTo>
                    <a:pt x="20145" y="1007"/>
                  </a:lnTo>
                  <a:lnTo>
                    <a:pt x="19827" y="874"/>
                  </a:lnTo>
                  <a:lnTo>
                    <a:pt x="19498" y="750"/>
                  </a:lnTo>
                  <a:lnTo>
                    <a:pt x="19180" y="637"/>
                  </a:lnTo>
                  <a:lnTo>
                    <a:pt x="18861" y="545"/>
                  </a:lnTo>
                  <a:lnTo>
                    <a:pt x="18553" y="453"/>
                  </a:lnTo>
                  <a:lnTo>
                    <a:pt x="18245" y="381"/>
                  </a:lnTo>
                  <a:lnTo>
                    <a:pt x="17947" y="319"/>
                  </a:lnTo>
                  <a:lnTo>
                    <a:pt x="17659" y="268"/>
                  </a:lnTo>
                  <a:lnTo>
                    <a:pt x="17382" y="216"/>
                  </a:lnTo>
                  <a:lnTo>
                    <a:pt x="16858" y="155"/>
                  </a:lnTo>
                  <a:lnTo>
                    <a:pt x="16406" y="103"/>
                  </a:lnTo>
                  <a:lnTo>
                    <a:pt x="16026" y="83"/>
                  </a:lnTo>
                  <a:lnTo>
                    <a:pt x="15492" y="83"/>
                  </a:lnTo>
                  <a:lnTo>
                    <a:pt x="15317" y="52"/>
                  </a:lnTo>
                  <a:lnTo>
                    <a:pt x="15112" y="31"/>
                  </a:lnTo>
                  <a:lnTo>
                    <a:pt x="14814" y="11"/>
                  </a:lnTo>
                  <a:lnTo>
                    <a:pt x="14444" y="1"/>
                  </a:lnTo>
                  <a:close/>
                </a:path>
              </a:pathLst>
            </a:custGeom>
            <a:solidFill>
              <a:srgbClr val="FBC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7;p24">
              <a:extLst>
                <a:ext uri="{FF2B5EF4-FFF2-40B4-BE49-F238E27FC236}">
                  <a16:creationId xmlns:a16="http://schemas.microsoft.com/office/drawing/2014/main" id="{BFBB00B4-E5CE-EF2D-9FDC-F08DC84A1DAB}"/>
                </a:ext>
              </a:extLst>
            </p:cNvPr>
            <p:cNvSpPr/>
            <p:nvPr/>
          </p:nvSpPr>
          <p:spPr>
            <a:xfrm>
              <a:off x="2522236" y="3834504"/>
              <a:ext cx="515285" cy="521582"/>
            </a:xfrm>
            <a:custGeom>
              <a:avLst/>
              <a:gdLst/>
              <a:ahLst/>
              <a:cxnLst/>
              <a:rect l="l" t="t" r="r" b="b"/>
              <a:pathLst>
                <a:path w="11784" h="11928" extrusionOk="0">
                  <a:moveTo>
                    <a:pt x="9862" y="0"/>
                  </a:moveTo>
                  <a:lnTo>
                    <a:pt x="8188" y="21"/>
                  </a:lnTo>
                  <a:lnTo>
                    <a:pt x="6308" y="62"/>
                  </a:lnTo>
                  <a:lnTo>
                    <a:pt x="5815" y="83"/>
                  </a:lnTo>
                  <a:lnTo>
                    <a:pt x="5311" y="103"/>
                  </a:lnTo>
                  <a:lnTo>
                    <a:pt x="4264" y="165"/>
                  </a:lnTo>
                  <a:lnTo>
                    <a:pt x="3226" y="237"/>
                  </a:lnTo>
                  <a:lnTo>
                    <a:pt x="2250" y="319"/>
                  </a:lnTo>
                  <a:lnTo>
                    <a:pt x="709" y="463"/>
                  </a:lnTo>
                  <a:lnTo>
                    <a:pt x="93" y="535"/>
                  </a:lnTo>
                  <a:lnTo>
                    <a:pt x="72" y="904"/>
                  </a:lnTo>
                  <a:lnTo>
                    <a:pt x="31" y="1860"/>
                  </a:lnTo>
                  <a:lnTo>
                    <a:pt x="11" y="2476"/>
                  </a:lnTo>
                  <a:lnTo>
                    <a:pt x="0" y="3154"/>
                  </a:lnTo>
                  <a:lnTo>
                    <a:pt x="11" y="3853"/>
                  </a:lnTo>
                  <a:lnTo>
                    <a:pt x="21" y="4541"/>
                  </a:lnTo>
                  <a:lnTo>
                    <a:pt x="52" y="5198"/>
                  </a:lnTo>
                  <a:lnTo>
                    <a:pt x="103" y="5846"/>
                  </a:lnTo>
                  <a:lnTo>
                    <a:pt x="154" y="6493"/>
                  </a:lnTo>
                  <a:lnTo>
                    <a:pt x="226" y="7119"/>
                  </a:lnTo>
                  <a:lnTo>
                    <a:pt x="298" y="7736"/>
                  </a:lnTo>
                  <a:lnTo>
                    <a:pt x="380" y="8332"/>
                  </a:lnTo>
                  <a:lnTo>
                    <a:pt x="463" y="8897"/>
                  </a:lnTo>
                  <a:lnTo>
                    <a:pt x="545" y="9421"/>
                  </a:lnTo>
                  <a:lnTo>
                    <a:pt x="699" y="10345"/>
                  </a:lnTo>
                  <a:lnTo>
                    <a:pt x="832" y="11064"/>
                  </a:lnTo>
                  <a:lnTo>
                    <a:pt x="956" y="11691"/>
                  </a:lnTo>
                  <a:lnTo>
                    <a:pt x="1336" y="11742"/>
                  </a:lnTo>
                  <a:lnTo>
                    <a:pt x="1778" y="11794"/>
                  </a:lnTo>
                  <a:lnTo>
                    <a:pt x="2384" y="11845"/>
                  </a:lnTo>
                  <a:lnTo>
                    <a:pt x="3144" y="11886"/>
                  </a:lnTo>
                  <a:lnTo>
                    <a:pt x="3575" y="11907"/>
                  </a:lnTo>
                  <a:lnTo>
                    <a:pt x="4027" y="11917"/>
                  </a:lnTo>
                  <a:lnTo>
                    <a:pt x="4520" y="11927"/>
                  </a:lnTo>
                  <a:lnTo>
                    <a:pt x="5044" y="11927"/>
                  </a:lnTo>
                  <a:lnTo>
                    <a:pt x="5599" y="11917"/>
                  </a:lnTo>
                  <a:lnTo>
                    <a:pt x="6174" y="11896"/>
                  </a:lnTo>
                  <a:lnTo>
                    <a:pt x="6791" y="11855"/>
                  </a:lnTo>
                  <a:lnTo>
                    <a:pt x="7376" y="11804"/>
                  </a:lnTo>
                  <a:lnTo>
                    <a:pt x="7931" y="11742"/>
                  </a:lnTo>
                  <a:lnTo>
                    <a:pt x="8465" y="11681"/>
                  </a:lnTo>
                  <a:lnTo>
                    <a:pt x="8958" y="11598"/>
                  </a:lnTo>
                  <a:lnTo>
                    <a:pt x="9421" y="11516"/>
                  </a:lnTo>
                  <a:lnTo>
                    <a:pt x="9842" y="11424"/>
                  </a:lnTo>
                  <a:lnTo>
                    <a:pt x="10232" y="11342"/>
                  </a:lnTo>
                  <a:lnTo>
                    <a:pt x="10581" y="11249"/>
                  </a:lnTo>
                  <a:lnTo>
                    <a:pt x="10890" y="11167"/>
                  </a:lnTo>
                  <a:lnTo>
                    <a:pt x="11383" y="11023"/>
                  </a:lnTo>
                  <a:lnTo>
                    <a:pt x="11681" y="10931"/>
                  </a:lnTo>
                  <a:lnTo>
                    <a:pt x="11783" y="10890"/>
                  </a:lnTo>
                  <a:lnTo>
                    <a:pt x="1151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8;p24">
              <a:extLst>
                <a:ext uri="{FF2B5EF4-FFF2-40B4-BE49-F238E27FC236}">
                  <a16:creationId xmlns:a16="http://schemas.microsoft.com/office/drawing/2014/main" id="{382A436D-1BD0-3091-BC13-BF1DA48EB26B}"/>
                </a:ext>
              </a:extLst>
            </p:cNvPr>
            <p:cNvSpPr/>
            <p:nvPr/>
          </p:nvSpPr>
          <p:spPr>
            <a:xfrm>
              <a:off x="2678128" y="3999359"/>
              <a:ext cx="213390" cy="213434"/>
            </a:xfrm>
            <a:custGeom>
              <a:avLst/>
              <a:gdLst/>
              <a:ahLst/>
              <a:cxnLst/>
              <a:rect l="l" t="t" r="r" b="b"/>
              <a:pathLst>
                <a:path w="4880" h="4881" extrusionOk="0">
                  <a:moveTo>
                    <a:pt x="3144" y="0"/>
                  </a:moveTo>
                  <a:lnTo>
                    <a:pt x="1541" y="72"/>
                  </a:lnTo>
                  <a:lnTo>
                    <a:pt x="1603" y="1675"/>
                  </a:lnTo>
                  <a:lnTo>
                    <a:pt x="0" y="1737"/>
                  </a:lnTo>
                  <a:lnTo>
                    <a:pt x="72" y="3339"/>
                  </a:lnTo>
                  <a:lnTo>
                    <a:pt x="1675" y="3278"/>
                  </a:lnTo>
                  <a:lnTo>
                    <a:pt x="1736" y="4880"/>
                  </a:lnTo>
                  <a:lnTo>
                    <a:pt x="3339" y="4818"/>
                  </a:lnTo>
                  <a:lnTo>
                    <a:pt x="3277" y="3206"/>
                  </a:lnTo>
                  <a:lnTo>
                    <a:pt x="4880" y="3144"/>
                  </a:lnTo>
                  <a:lnTo>
                    <a:pt x="4808" y="1541"/>
                  </a:lnTo>
                  <a:lnTo>
                    <a:pt x="3205" y="1603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809;p24">
              <a:extLst>
                <a:ext uri="{FF2B5EF4-FFF2-40B4-BE49-F238E27FC236}">
                  <a16:creationId xmlns:a16="http://schemas.microsoft.com/office/drawing/2014/main" id="{214FE1D1-FEA6-74DE-7914-C9499B90062E}"/>
                </a:ext>
              </a:extLst>
            </p:cNvPr>
            <p:cNvGrpSpPr/>
            <p:nvPr/>
          </p:nvGrpSpPr>
          <p:grpSpPr>
            <a:xfrm>
              <a:off x="1469734" y="1175600"/>
              <a:ext cx="1221991" cy="1118950"/>
              <a:chOff x="1469734" y="1175600"/>
              <a:chExt cx="1221991" cy="1118950"/>
            </a:xfrm>
          </p:grpSpPr>
          <p:sp>
            <p:nvSpPr>
              <p:cNvPr id="29" name="Google Shape;810;p24">
                <a:extLst>
                  <a:ext uri="{FF2B5EF4-FFF2-40B4-BE49-F238E27FC236}">
                    <a16:creationId xmlns:a16="http://schemas.microsoft.com/office/drawing/2014/main" id="{319C7D71-8B04-7968-2C0F-8E62083436F3}"/>
                  </a:ext>
                </a:extLst>
              </p:cNvPr>
              <p:cNvSpPr/>
              <p:nvPr/>
            </p:nvSpPr>
            <p:spPr>
              <a:xfrm>
                <a:off x="1469734" y="1175600"/>
                <a:ext cx="1160790" cy="904722"/>
              </a:xfrm>
              <a:custGeom>
                <a:avLst/>
                <a:gdLst/>
                <a:ahLst/>
                <a:cxnLst/>
                <a:rect l="l" t="t" r="r" b="b"/>
                <a:pathLst>
                  <a:path w="26546" h="20690" extrusionOk="0">
                    <a:moveTo>
                      <a:pt x="13694" y="0"/>
                    </a:moveTo>
                    <a:lnTo>
                      <a:pt x="13118" y="11"/>
                    </a:lnTo>
                    <a:lnTo>
                      <a:pt x="12553" y="52"/>
                    </a:lnTo>
                    <a:lnTo>
                      <a:pt x="11978" y="113"/>
                    </a:lnTo>
                    <a:lnTo>
                      <a:pt x="11413" y="196"/>
                    </a:lnTo>
                    <a:lnTo>
                      <a:pt x="10848" y="309"/>
                    </a:lnTo>
                    <a:lnTo>
                      <a:pt x="10293" y="442"/>
                    </a:lnTo>
                    <a:lnTo>
                      <a:pt x="10016" y="514"/>
                    </a:lnTo>
                    <a:lnTo>
                      <a:pt x="9749" y="596"/>
                    </a:lnTo>
                    <a:lnTo>
                      <a:pt x="9472" y="678"/>
                    </a:lnTo>
                    <a:lnTo>
                      <a:pt x="9205" y="771"/>
                    </a:lnTo>
                    <a:lnTo>
                      <a:pt x="8937" y="874"/>
                    </a:lnTo>
                    <a:lnTo>
                      <a:pt x="8670" y="976"/>
                    </a:lnTo>
                    <a:lnTo>
                      <a:pt x="8414" y="1089"/>
                    </a:lnTo>
                    <a:lnTo>
                      <a:pt x="8146" y="1213"/>
                    </a:lnTo>
                    <a:lnTo>
                      <a:pt x="7890" y="1326"/>
                    </a:lnTo>
                    <a:lnTo>
                      <a:pt x="7643" y="1459"/>
                    </a:lnTo>
                    <a:lnTo>
                      <a:pt x="7386" y="1593"/>
                    </a:lnTo>
                    <a:lnTo>
                      <a:pt x="7140" y="1737"/>
                    </a:lnTo>
                    <a:lnTo>
                      <a:pt x="6893" y="1880"/>
                    </a:lnTo>
                    <a:lnTo>
                      <a:pt x="6657" y="2034"/>
                    </a:lnTo>
                    <a:lnTo>
                      <a:pt x="6421" y="2199"/>
                    </a:lnTo>
                    <a:lnTo>
                      <a:pt x="6184" y="2363"/>
                    </a:lnTo>
                    <a:lnTo>
                      <a:pt x="5958" y="2528"/>
                    </a:lnTo>
                    <a:lnTo>
                      <a:pt x="5732" y="2712"/>
                    </a:lnTo>
                    <a:lnTo>
                      <a:pt x="5404" y="2969"/>
                    </a:lnTo>
                    <a:lnTo>
                      <a:pt x="5085" y="3247"/>
                    </a:lnTo>
                    <a:lnTo>
                      <a:pt x="4777" y="3514"/>
                    </a:lnTo>
                    <a:lnTo>
                      <a:pt x="4448" y="3781"/>
                    </a:lnTo>
                    <a:lnTo>
                      <a:pt x="4130" y="4038"/>
                    </a:lnTo>
                    <a:lnTo>
                      <a:pt x="3791" y="4274"/>
                    </a:lnTo>
                    <a:lnTo>
                      <a:pt x="3616" y="4387"/>
                    </a:lnTo>
                    <a:lnTo>
                      <a:pt x="3441" y="4500"/>
                    </a:lnTo>
                    <a:lnTo>
                      <a:pt x="3257" y="4603"/>
                    </a:lnTo>
                    <a:lnTo>
                      <a:pt x="3072" y="4695"/>
                    </a:lnTo>
                    <a:lnTo>
                      <a:pt x="2763" y="4829"/>
                    </a:lnTo>
                    <a:lnTo>
                      <a:pt x="2455" y="4952"/>
                    </a:lnTo>
                    <a:lnTo>
                      <a:pt x="2157" y="5096"/>
                    </a:lnTo>
                    <a:lnTo>
                      <a:pt x="2003" y="5168"/>
                    </a:lnTo>
                    <a:lnTo>
                      <a:pt x="1859" y="5260"/>
                    </a:lnTo>
                    <a:lnTo>
                      <a:pt x="1675" y="5394"/>
                    </a:lnTo>
                    <a:lnTo>
                      <a:pt x="1500" y="5548"/>
                    </a:lnTo>
                    <a:lnTo>
                      <a:pt x="1346" y="5712"/>
                    </a:lnTo>
                    <a:lnTo>
                      <a:pt x="1192" y="5887"/>
                    </a:lnTo>
                    <a:lnTo>
                      <a:pt x="1058" y="6072"/>
                    </a:lnTo>
                    <a:lnTo>
                      <a:pt x="925" y="6277"/>
                    </a:lnTo>
                    <a:lnTo>
                      <a:pt x="812" y="6472"/>
                    </a:lnTo>
                    <a:lnTo>
                      <a:pt x="709" y="6688"/>
                    </a:lnTo>
                    <a:lnTo>
                      <a:pt x="565" y="7017"/>
                    </a:lnTo>
                    <a:lnTo>
                      <a:pt x="442" y="7346"/>
                    </a:lnTo>
                    <a:lnTo>
                      <a:pt x="339" y="7685"/>
                    </a:lnTo>
                    <a:lnTo>
                      <a:pt x="247" y="8034"/>
                    </a:lnTo>
                    <a:lnTo>
                      <a:pt x="175" y="8383"/>
                    </a:lnTo>
                    <a:lnTo>
                      <a:pt x="113" y="8732"/>
                    </a:lnTo>
                    <a:lnTo>
                      <a:pt x="72" y="9092"/>
                    </a:lnTo>
                    <a:lnTo>
                      <a:pt x="31" y="9451"/>
                    </a:lnTo>
                    <a:lnTo>
                      <a:pt x="10" y="9811"/>
                    </a:lnTo>
                    <a:lnTo>
                      <a:pt x="0" y="10171"/>
                    </a:lnTo>
                    <a:lnTo>
                      <a:pt x="0" y="10540"/>
                    </a:lnTo>
                    <a:lnTo>
                      <a:pt x="0" y="10900"/>
                    </a:lnTo>
                    <a:lnTo>
                      <a:pt x="21" y="11629"/>
                    </a:lnTo>
                    <a:lnTo>
                      <a:pt x="51" y="12348"/>
                    </a:lnTo>
                    <a:lnTo>
                      <a:pt x="236" y="16427"/>
                    </a:lnTo>
                    <a:lnTo>
                      <a:pt x="257" y="16673"/>
                    </a:lnTo>
                    <a:lnTo>
                      <a:pt x="267" y="16807"/>
                    </a:lnTo>
                    <a:lnTo>
                      <a:pt x="288" y="16930"/>
                    </a:lnTo>
                    <a:lnTo>
                      <a:pt x="308" y="17053"/>
                    </a:lnTo>
                    <a:lnTo>
                      <a:pt x="349" y="17177"/>
                    </a:lnTo>
                    <a:lnTo>
                      <a:pt x="390" y="17290"/>
                    </a:lnTo>
                    <a:lnTo>
                      <a:pt x="442" y="17403"/>
                    </a:lnTo>
                    <a:lnTo>
                      <a:pt x="493" y="17475"/>
                    </a:lnTo>
                    <a:lnTo>
                      <a:pt x="555" y="17546"/>
                    </a:lnTo>
                    <a:lnTo>
                      <a:pt x="606" y="17618"/>
                    </a:lnTo>
                    <a:lnTo>
                      <a:pt x="678" y="17680"/>
                    </a:lnTo>
                    <a:lnTo>
                      <a:pt x="812" y="17793"/>
                    </a:lnTo>
                    <a:lnTo>
                      <a:pt x="966" y="17896"/>
                    </a:lnTo>
                    <a:lnTo>
                      <a:pt x="1120" y="17988"/>
                    </a:lnTo>
                    <a:lnTo>
                      <a:pt x="1284" y="18070"/>
                    </a:lnTo>
                    <a:lnTo>
                      <a:pt x="1613" y="18255"/>
                    </a:lnTo>
                    <a:lnTo>
                      <a:pt x="1777" y="18358"/>
                    </a:lnTo>
                    <a:lnTo>
                      <a:pt x="1942" y="18461"/>
                    </a:lnTo>
                    <a:lnTo>
                      <a:pt x="2096" y="18584"/>
                    </a:lnTo>
                    <a:lnTo>
                      <a:pt x="2240" y="18707"/>
                    </a:lnTo>
                    <a:lnTo>
                      <a:pt x="2383" y="18841"/>
                    </a:lnTo>
                    <a:lnTo>
                      <a:pt x="2517" y="18985"/>
                    </a:lnTo>
                    <a:lnTo>
                      <a:pt x="2640" y="19128"/>
                    </a:lnTo>
                    <a:lnTo>
                      <a:pt x="2763" y="19283"/>
                    </a:lnTo>
                    <a:lnTo>
                      <a:pt x="2876" y="19447"/>
                    </a:lnTo>
                    <a:lnTo>
                      <a:pt x="2979" y="19611"/>
                    </a:lnTo>
                    <a:lnTo>
                      <a:pt x="3072" y="19786"/>
                    </a:lnTo>
                    <a:lnTo>
                      <a:pt x="3164" y="19961"/>
                    </a:lnTo>
                    <a:lnTo>
                      <a:pt x="3236" y="20135"/>
                    </a:lnTo>
                    <a:lnTo>
                      <a:pt x="3308" y="20320"/>
                    </a:lnTo>
                    <a:lnTo>
                      <a:pt x="3370" y="20505"/>
                    </a:lnTo>
                    <a:lnTo>
                      <a:pt x="3421" y="20690"/>
                    </a:lnTo>
                    <a:lnTo>
                      <a:pt x="3328" y="18348"/>
                    </a:lnTo>
                    <a:lnTo>
                      <a:pt x="3277" y="18081"/>
                    </a:lnTo>
                    <a:lnTo>
                      <a:pt x="3236" y="17803"/>
                    </a:lnTo>
                    <a:lnTo>
                      <a:pt x="3195" y="17526"/>
                    </a:lnTo>
                    <a:lnTo>
                      <a:pt x="3164" y="17249"/>
                    </a:lnTo>
                    <a:lnTo>
                      <a:pt x="3144" y="16981"/>
                    </a:lnTo>
                    <a:lnTo>
                      <a:pt x="3123" y="16704"/>
                    </a:lnTo>
                    <a:lnTo>
                      <a:pt x="3113" y="16427"/>
                    </a:lnTo>
                    <a:lnTo>
                      <a:pt x="3102" y="16149"/>
                    </a:lnTo>
                    <a:lnTo>
                      <a:pt x="3102" y="15872"/>
                    </a:lnTo>
                    <a:lnTo>
                      <a:pt x="3113" y="15595"/>
                    </a:lnTo>
                    <a:lnTo>
                      <a:pt x="3144" y="15040"/>
                    </a:lnTo>
                    <a:lnTo>
                      <a:pt x="3205" y="14485"/>
                    </a:lnTo>
                    <a:lnTo>
                      <a:pt x="3287" y="13941"/>
                    </a:lnTo>
                    <a:lnTo>
                      <a:pt x="3390" y="13396"/>
                    </a:lnTo>
                    <a:lnTo>
                      <a:pt x="3513" y="12862"/>
                    </a:lnTo>
                    <a:lnTo>
                      <a:pt x="3667" y="12328"/>
                    </a:lnTo>
                    <a:lnTo>
                      <a:pt x="3842" y="11804"/>
                    </a:lnTo>
                    <a:lnTo>
                      <a:pt x="3935" y="11537"/>
                    </a:lnTo>
                    <a:lnTo>
                      <a:pt x="4037" y="11280"/>
                    </a:lnTo>
                    <a:lnTo>
                      <a:pt x="4150" y="11023"/>
                    </a:lnTo>
                    <a:lnTo>
                      <a:pt x="4263" y="10777"/>
                    </a:lnTo>
                    <a:lnTo>
                      <a:pt x="4387" y="10530"/>
                    </a:lnTo>
                    <a:lnTo>
                      <a:pt x="4510" y="10273"/>
                    </a:lnTo>
                    <a:lnTo>
                      <a:pt x="4643" y="10037"/>
                    </a:lnTo>
                    <a:lnTo>
                      <a:pt x="4777" y="9790"/>
                    </a:lnTo>
                    <a:lnTo>
                      <a:pt x="10119" y="13591"/>
                    </a:lnTo>
                    <a:lnTo>
                      <a:pt x="10992" y="14208"/>
                    </a:lnTo>
                    <a:lnTo>
                      <a:pt x="11434" y="14516"/>
                    </a:lnTo>
                    <a:lnTo>
                      <a:pt x="11886" y="14804"/>
                    </a:lnTo>
                    <a:lnTo>
                      <a:pt x="12338" y="15091"/>
                    </a:lnTo>
                    <a:lnTo>
                      <a:pt x="12800" y="15369"/>
                    </a:lnTo>
                    <a:lnTo>
                      <a:pt x="13262" y="15636"/>
                    </a:lnTo>
                    <a:lnTo>
                      <a:pt x="13735" y="15882"/>
                    </a:lnTo>
                    <a:lnTo>
                      <a:pt x="14207" y="16098"/>
                    </a:lnTo>
                    <a:lnTo>
                      <a:pt x="14680" y="16303"/>
                    </a:lnTo>
                    <a:lnTo>
                      <a:pt x="15173" y="16488"/>
                    </a:lnTo>
                    <a:lnTo>
                      <a:pt x="15656" y="16653"/>
                    </a:lnTo>
                    <a:lnTo>
                      <a:pt x="16159" y="16797"/>
                    </a:lnTo>
                    <a:lnTo>
                      <a:pt x="16663" y="16920"/>
                    </a:lnTo>
                    <a:lnTo>
                      <a:pt x="17166" y="17033"/>
                    </a:lnTo>
                    <a:lnTo>
                      <a:pt x="17680" y="17115"/>
                    </a:lnTo>
                    <a:lnTo>
                      <a:pt x="18193" y="17187"/>
                    </a:lnTo>
                    <a:lnTo>
                      <a:pt x="18707" y="17238"/>
                    </a:lnTo>
                    <a:lnTo>
                      <a:pt x="19221" y="17269"/>
                    </a:lnTo>
                    <a:lnTo>
                      <a:pt x="19744" y="17279"/>
                    </a:lnTo>
                    <a:lnTo>
                      <a:pt x="20258" y="17269"/>
                    </a:lnTo>
                    <a:lnTo>
                      <a:pt x="20782" y="17238"/>
                    </a:lnTo>
                    <a:lnTo>
                      <a:pt x="21296" y="17187"/>
                    </a:lnTo>
                    <a:lnTo>
                      <a:pt x="21809" y="17115"/>
                    </a:lnTo>
                    <a:lnTo>
                      <a:pt x="21830" y="16889"/>
                    </a:lnTo>
                    <a:lnTo>
                      <a:pt x="21840" y="16653"/>
                    </a:lnTo>
                    <a:lnTo>
                      <a:pt x="21840" y="16416"/>
                    </a:lnTo>
                    <a:lnTo>
                      <a:pt x="21840" y="16190"/>
                    </a:lnTo>
                    <a:lnTo>
                      <a:pt x="21830" y="15954"/>
                    </a:lnTo>
                    <a:lnTo>
                      <a:pt x="21820" y="15728"/>
                    </a:lnTo>
                    <a:lnTo>
                      <a:pt x="21799" y="15492"/>
                    </a:lnTo>
                    <a:lnTo>
                      <a:pt x="21768" y="15266"/>
                    </a:lnTo>
                    <a:lnTo>
                      <a:pt x="21727" y="15040"/>
                    </a:lnTo>
                    <a:lnTo>
                      <a:pt x="21686" y="14814"/>
                    </a:lnTo>
                    <a:lnTo>
                      <a:pt x="21635" y="14588"/>
                    </a:lnTo>
                    <a:lnTo>
                      <a:pt x="21573" y="14362"/>
                    </a:lnTo>
                    <a:lnTo>
                      <a:pt x="21511" y="14136"/>
                    </a:lnTo>
                    <a:lnTo>
                      <a:pt x="21440" y="13920"/>
                    </a:lnTo>
                    <a:lnTo>
                      <a:pt x="21368" y="13694"/>
                    </a:lnTo>
                    <a:lnTo>
                      <a:pt x="21275" y="13478"/>
                    </a:lnTo>
                    <a:lnTo>
                      <a:pt x="21275" y="13478"/>
                    </a:lnTo>
                    <a:lnTo>
                      <a:pt x="21594" y="13828"/>
                    </a:lnTo>
                    <a:lnTo>
                      <a:pt x="21892" y="14187"/>
                    </a:lnTo>
                    <a:lnTo>
                      <a:pt x="22169" y="14557"/>
                    </a:lnTo>
                    <a:lnTo>
                      <a:pt x="22436" y="14937"/>
                    </a:lnTo>
                    <a:lnTo>
                      <a:pt x="22683" y="15317"/>
                    </a:lnTo>
                    <a:lnTo>
                      <a:pt x="22919" y="15718"/>
                    </a:lnTo>
                    <a:lnTo>
                      <a:pt x="23145" y="16129"/>
                    </a:lnTo>
                    <a:lnTo>
                      <a:pt x="23350" y="16550"/>
                    </a:lnTo>
                    <a:lnTo>
                      <a:pt x="23535" y="16971"/>
                    </a:lnTo>
                    <a:lnTo>
                      <a:pt x="23710" y="17403"/>
                    </a:lnTo>
                    <a:lnTo>
                      <a:pt x="23864" y="17844"/>
                    </a:lnTo>
                    <a:lnTo>
                      <a:pt x="23997" y="18286"/>
                    </a:lnTo>
                    <a:lnTo>
                      <a:pt x="24110" y="18738"/>
                    </a:lnTo>
                    <a:lnTo>
                      <a:pt x="24213" y="19190"/>
                    </a:lnTo>
                    <a:lnTo>
                      <a:pt x="24295" y="19642"/>
                    </a:lnTo>
                    <a:lnTo>
                      <a:pt x="24357" y="20104"/>
                    </a:lnTo>
                    <a:lnTo>
                      <a:pt x="24521" y="19868"/>
                    </a:lnTo>
                    <a:lnTo>
                      <a:pt x="24675" y="19632"/>
                    </a:lnTo>
                    <a:lnTo>
                      <a:pt x="24830" y="19385"/>
                    </a:lnTo>
                    <a:lnTo>
                      <a:pt x="24973" y="19139"/>
                    </a:lnTo>
                    <a:lnTo>
                      <a:pt x="25107" y="18882"/>
                    </a:lnTo>
                    <a:lnTo>
                      <a:pt x="25230" y="18625"/>
                    </a:lnTo>
                    <a:lnTo>
                      <a:pt x="25353" y="18368"/>
                    </a:lnTo>
                    <a:lnTo>
                      <a:pt x="25477" y="18111"/>
                    </a:lnTo>
                    <a:lnTo>
                      <a:pt x="25590" y="17855"/>
                    </a:lnTo>
                    <a:lnTo>
                      <a:pt x="25692" y="17588"/>
                    </a:lnTo>
                    <a:lnTo>
                      <a:pt x="25795" y="17320"/>
                    </a:lnTo>
                    <a:lnTo>
                      <a:pt x="25888" y="17053"/>
                    </a:lnTo>
                    <a:lnTo>
                      <a:pt x="25970" y="16776"/>
                    </a:lnTo>
                    <a:lnTo>
                      <a:pt x="26052" y="16499"/>
                    </a:lnTo>
                    <a:lnTo>
                      <a:pt x="26124" y="16232"/>
                    </a:lnTo>
                    <a:lnTo>
                      <a:pt x="26196" y="15954"/>
                    </a:lnTo>
                    <a:lnTo>
                      <a:pt x="26257" y="15677"/>
                    </a:lnTo>
                    <a:lnTo>
                      <a:pt x="26309" y="15389"/>
                    </a:lnTo>
                    <a:lnTo>
                      <a:pt x="26401" y="14824"/>
                    </a:lnTo>
                    <a:lnTo>
                      <a:pt x="26473" y="14259"/>
                    </a:lnTo>
                    <a:lnTo>
                      <a:pt x="26525" y="13694"/>
                    </a:lnTo>
                    <a:lnTo>
                      <a:pt x="26545" y="13119"/>
                    </a:lnTo>
                    <a:lnTo>
                      <a:pt x="26545" y="12544"/>
                    </a:lnTo>
                    <a:lnTo>
                      <a:pt x="26514" y="11968"/>
                    </a:lnTo>
                    <a:lnTo>
                      <a:pt x="26473" y="11403"/>
                    </a:lnTo>
                    <a:lnTo>
                      <a:pt x="26401" y="10828"/>
                    </a:lnTo>
                    <a:lnTo>
                      <a:pt x="26299" y="10263"/>
                    </a:lnTo>
                    <a:lnTo>
                      <a:pt x="26186" y="9708"/>
                    </a:lnTo>
                    <a:lnTo>
                      <a:pt x="26042" y="9154"/>
                    </a:lnTo>
                    <a:lnTo>
                      <a:pt x="25877" y="8599"/>
                    </a:lnTo>
                    <a:lnTo>
                      <a:pt x="25692" y="8065"/>
                    </a:lnTo>
                    <a:lnTo>
                      <a:pt x="25477" y="7530"/>
                    </a:lnTo>
                    <a:lnTo>
                      <a:pt x="25364" y="7263"/>
                    </a:lnTo>
                    <a:lnTo>
                      <a:pt x="25251" y="7007"/>
                    </a:lnTo>
                    <a:lnTo>
                      <a:pt x="25127" y="6750"/>
                    </a:lnTo>
                    <a:lnTo>
                      <a:pt x="24994" y="6503"/>
                    </a:lnTo>
                    <a:lnTo>
                      <a:pt x="24860" y="6246"/>
                    </a:lnTo>
                    <a:lnTo>
                      <a:pt x="24717" y="6000"/>
                    </a:lnTo>
                    <a:lnTo>
                      <a:pt x="24562" y="5753"/>
                    </a:lnTo>
                    <a:lnTo>
                      <a:pt x="24419" y="5517"/>
                    </a:lnTo>
                    <a:lnTo>
                      <a:pt x="24254" y="5281"/>
                    </a:lnTo>
                    <a:lnTo>
                      <a:pt x="24090" y="5044"/>
                    </a:lnTo>
                    <a:lnTo>
                      <a:pt x="23926" y="4818"/>
                    </a:lnTo>
                    <a:lnTo>
                      <a:pt x="23751" y="4592"/>
                    </a:lnTo>
                    <a:lnTo>
                      <a:pt x="23566" y="4366"/>
                    </a:lnTo>
                    <a:lnTo>
                      <a:pt x="23381" y="4151"/>
                    </a:lnTo>
                    <a:lnTo>
                      <a:pt x="23196" y="3935"/>
                    </a:lnTo>
                    <a:lnTo>
                      <a:pt x="22991" y="3730"/>
                    </a:lnTo>
                    <a:lnTo>
                      <a:pt x="22796" y="3524"/>
                    </a:lnTo>
                    <a:lnTo>
                      <a:pt x="22590" y="3329"/>
                    </a:lnTo>
                    <a:lnTo>
                      <a:pt x="22374" y="3134"/>
                    </a:lnTo>
                    <a:lnTo>
                      <a:pt x="22159" y="2949"/>
                    </a:lnTo>
                    <a:lnTo>
                      <a:pt x="21933" y="2764"/>
                    </a:lnTo>
                    <a:lnTo>
                      <a:pt x="21707" y="2589"/>
                    </a:lnTo>
                    <a:lnTo>
                      <a:pt x="21481" y="2425"/>
                    </a:lnTo>
                    <a:lnTo>
                      <a:pt x="21244" y="2260"/>
                    </a:lnTo>
                    <a:lnTo>
                      <a:pt x="21008" y="2096"/>
                    </a:lnTo>
                    <a:lnTo>
                      <a:pt x="20772" y="1942"/>
                    </a:lnTo>
                    <a:lnTo>
                      <a:pt x="20525" y="1798"/>
                    </a:lnTo>
                    <a:lnTo>
                      <a:pt x="20279" y="1654"/>
                    </a:lnTo>
                    <a:lnTo>
                      <a:pt x="20032" y="1521"/>
                    </a:lnTo>
                    <a:lnTo>
                      <a:pt x="19775" y="1387"/>
                    </a:lnTo>
                    <a:lnTo>
                      <a:pt x="19518" y="1264"/>
                    </a:lnTo>
                    <a:lnTo>
                      <a:pt x="19262" y="1151"/>
                    </a:lnTo>
                    <a:lnTo>
                      <a:pt x="18995" y="1038"/>
                    </a:lnTo>
                    <a:lnTo>
                      <a:pt x="18738" y="925"/>
                    </a:lnTo>
                    <a:lnTo>
                      <a:pt x="18471" y="822"/>
                    </a:lnTo>
                    <a:lnTo>
                      <a:pt x="18193" y="730"/>
                    </a:lnTo>
                    <a:lnTo>
                      <a:pt x="17649" y="555"/>
                    </a:lnTo>
                    <a:lnTo>
                      <a:pt x="17104" y="411"/>
                    </a:lnTo>
                    <a:lnTo>
                      <a:pt x="16539" y="278"/>
                    </a:lnTo>
                    <a:lnTo>
                      <a:pt x="15974" y="175"/>
                    </a:lnTo>
                    <a:lnTo>
                      <a:pt x="15409" y="93"/>
                    </a:lnTo>
                    <a:lnTo>
                      <a:pt x="14844" y="42"/>
                    </a:lnTo>
                    <a:lnTo>
                      <a:pt x="14269" y="11"/>
                    </a:lnTo>
                    <a:lnTo>
                      <a:pt x="13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11;p24">
                <a:extLst>
                  <a:ext uri="{FF2B5EF4-FFF2-40B4-BE49-F238E27FC236}">
                    <a16:creationId xmlns:a16="http://schemas.microsoft.com/office/drawing/2014/main" id="{17E1FB2F-04E4-43B6-B7A1-72B9030CA58D}"/>
                  </a:ext>
                </a:extLst>
              </p:cNvPr>
              <p:cNvSpPr/>
              <p:nvPr/>
            </p:nvSpPr>
            <p:spPr>
              <a:xfrm>
                <a:off x="2522225" y="2125050"/>
                <a:ext cx="169500" cy="1695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Process Planning Infographics</a:t>
            </a: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3189400" y="2305183"/>
            <a:ext cx="721800" cy="72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5252000" y="1920792"/>
            <a:ext cx="721800" cy="72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7300200" y="1536400"/>
            <a:ext cx="721800" cy="721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20"/>
          <p:cNvGrpSpPr/>
          <p:nvPr/>
        </p:nvGrpSpPr>
        <p:grpSpPr>
          <a:xfrm>
            <a:off x="2515000" y="1790121"/>
            <a:ext cx="2061000" cy="2675710"/>
            <a:chOff x="2518200" y="1972300"/>
            <a:chExt cx="2061000" cy="2427977"/>
          </a:xfrm>
        </p:grpSpPr>
        <p:sp>
          <p:nvSpPr>
            <p:cNvPr id="437" name="Google Shape;437;p20"/>
            <p:cNvSpPr txBox="1"/>
            <p:nvPr/>
          </p:nvSpPr>
          <p:spPr>
            <a:xfrm>
              <a:off x="2518200" y="3492477"/>
              <a:ext cx="20610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Using BI to track and analyze patient admission data alongside doctor assessments and productivity to identify areas for improvement.</a:t>
              </a:r>
              <a:endPara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0"/>
            <p:cNvSpPr txBox="1"/>
            <p:nvPr/>
          </p:nvSpPr>
          <p:spPr>
            <a:xfrm>
              <a:off x="2723100" y="19723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9" name="Google Shape;439;p20"/>
          <p:cNvGrpSpPr/>
          <p:nvPr/>
        </p:nvGrpSpPr>
        <p:grpSpPr>
          <a:xfrm>
            <a:off x="4572800" y="1405729"/>
            <a:ext cx="2061000" cy="2669525"/>
            <a:chOff x="4579200" y="1146738"/>
            <a:chExt cx="2061000" cy="2669525"/>
          </a:xfrm>
        </p:grpSpPr>
        <p:sp>
          <p:nvSpPr>
            <p:cNvPr id="442" name="Google Shape;442;p20"/>
            <p:cNvSpPr txBox="1"/>
            <p:nvPr/>
          </p:nvSpPr>
          <p:spPr>
            <a:xfrm>
              <a:off x="4579200" y="2908463"/>
              <a:ext cx="20610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Create guidelines for recommending medical tests based on patient needs and clinical standards to enhance diagnostic efficiency and care outcomes.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20"/>
            <p:cNvSpPr txBox="1"/>
            <p:nvPr/>
          </p:nvSpPr>
          <p:spPr>
            <a:xfrm>
              <a:off x="4784100" y="114673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4" name="Google Shape;444;p20"/>
          <p:cNvGrpSpPr/>
          <p:nvPr/>
        </p:nvGrpSpPr>
        <p:grpSpPr>
          <a:xfrm>
            <a:off x="6630600" y="1021338"/>
            <a:ext cx="2061000" cy="2728471"/>
            <a:chOff x="6625800" y="1972300"/>
            <a:chExt cx="2061000" cy="2728471"/>
          </a:xfrm>
        </p:grpSpPr>
        <p:sp>
          <p:nvSpPr>
            <p:cNvPr id="447" name="Google Shape;447;p20"/>
            <p:cNvSpPr txBox="1"/>
            <p:nvPr/>
          </p:nvSpPr>
          <p:spPr>
            <a:xfrm>
              <a:off x="6625800" y="3792971"/>
              <a:ext cx="20610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Enhance doctor-patient communication and satisfaction by leveraging patient ratings to continually assess and enhance hospital efficiency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20"/>
            <p:cNvSpPr txBox="1"/>
            <p:nvPr/>
          </p:nvSpPr>
          <p:spPr>
            <a:xfrm>
              <a:off x="6830700" y="19723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49" name="Google Shape;449;p20"/>
          <p:cNvCxnSpPr>
            <a:stCxn id="431" idx="6"/>
            <a:endCxn id="432" idx="2"/>
          </p:cNvCxnSpPr>
          <p:nvPr/>
        </p:nvCxnSpPr>
        <p:spPr>
          <a:xfrm rot="10800000" flipH="1">
            <a:off x="3911200" y="2281783"/>
            <a:ext cx="1340700" cy="3843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20"/>
          <p:cNvCxnSpPr>
            <a:stCxn id="432" idx="6"/>
            <a:endCxn id="433" idx="2"/>
          </p:cNvCxnSpPr>
          <p:nvPr/>
        </p:nvCxnSpPr>
        <p:spPr>
          <a:xfrm rot="10800000" flipH="1">
            <a:off x="5973800" y="1897392"/>
            <a:ext cx="1326300" cy="3843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51" name="Google Shape;451;p20"/>
          <p:cNvGrpSpPr/>
          <p:nvPr/>
        </p:nvGrpSpPr>
        <p:grpSpPr>
          <a:xfrm>
            <a:off x="7484226" y="1720423"/>
            <a:ext cx="353757" cy="353757"/>
            <a:chOff x="-25834600" y="3176875"/>
            <a:chExt cx="296950" cy="296950"/>
          </a:xfrm>
        </p:grpSpPr>
        <p:sp>
          <p:nvSpPr>
            <p:cNvPr id="452" name="Google Shape;452;p20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0"/>
          <p:cNvGrpSpPr/>
          <p:nvPr/>
        </p:nvGrpSpPr>
        <p:grpSpPr>
          <a:xfrm>
            <a:off x="3374300" y="2489673"/>
            <a:ext cx="351880" cy="352803"/>
            <a:chOff x="-23615075" y="3148525"/>
            <a:chExt cx="295375" cy="296150"/>
          </a:xfrm>
        </p:grpSpPr>
        <p:sp>
          <p:nvSpPr>
            <p:cNvPr id="458" name="Google Shape;458;p20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5436451" y="2105298"/>
            <a:ext cx="352803" cy="352803"/>
            <a:chOff x="-23245675" y="3148525"/>
            <a:chExt cx="296150" cy="296150"/>
          </a:xfrm>
        </p:grpSpPr>
        <p:sp>
          <p:nvSpPr>
            <p:cNvPr id="463" name="Google Shape;463;p20"/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0"/>
          <p:cNvGrpSpPr/>
          <p:nvPr/>
        </p:nvGrpSpPr>
        <p:grpSpPr>
          <a:xfrm flipH="1">
            <a:off x="457230" y="1351743"/>
            <a:ext cx="2000855" cy="3107915"/>
            <a:chOff x="8895900" y="2635950"/>
            <a:chExt cx="1349467" cy="2096118"/>
          </a:xfrm>
        </p:grpSpPr>
        <p:sp>
          <p:nvSpPr>
            <p:cNvPr id="467" name="Google Shape;467;p20"/>
            <p:cNvSpPr/>
            <p:nvPr/>
          </p:nvSpPr>
          <p:spPr>
            <a:xfrm>
              <a:off x="9015367" y="4429068"/>
              <a:ext cx="1230000" cy="3030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0"/>
            <p:cNvGrpSpPr/>
            <p:nvPr/>
          </p:nvGrpSpPr>
          <p:grpSpPr>
            <a:xfrm>
              <a:off x="8895900" y="2635950"/>
              <a:ext cx="1303700" cy="2028950"/>
              <a:chOff x="5638575" y="2850200"/>
              <a:chExt cx="1303700" cy="2028950"/>
            </a:xfrm>
          </p:grpSpPr>
          <p:sp>
            <p:nvSpPr>
              <p:cNvPr id="469" name="Google Shape;469;p20"/>
              <p:cNvSpPr/>
              <p:nvPr/>
            </p:nvSpPr>
            <p:spPr>
              <a:xfrm>
                <a:off x="5710625" y="3351950"/>
                <a:ext cx="376875" cy="339775"/>
              </a:xfrm>
              <a:custGeom>
                <a:avLst/>
                <a:gdLst/>
                <a:ahLst/>
                <a:cxnLst/>
                <a:rect l="l" t="t" r="r" b="b"/>
                <a:pathLst>
                  <a:path w="15075" h="13591" extrusionOk="0">
                    <a:moveTo>
                      <a:pt x="15025" y="1"/>
                    </a:moveTo>
                    <a:lnTo>
                      <a:pt x="14283" y="965"/>
                    </a:lnTo>
                    <a:lnTo>
                      <a:pt x="13566" y="1942"/>
                    </a:lnTo>
                    <a:lnTo>
                      <a:pt x="12873" y="2931"/>
                    </a:lnTo>
                    <a:lnTo>
                      <a:pt x="12193" y="3933"/>
                    </a:lnTo>
                    <a:lnTo>
                      <a:pt x="11525" y="4947"/>
                    </a:lnTo>
                    <a:lnTo>
                      <a:pt x="10870" y="5973"/>
                    </a:lnTo>
                    <a:lnTo>
                      <a:pt x="10239" y="7000"/>
                    </a:lnTo>
                    <a:lnTo>
                      <a:pt x="9633" y="8051"/>
                    </a:lnTo>
                    <a:lnTo>
                      <a:pt x="9460" y="8323"/>
                    </a:lnTo>
                    <a:lnTo>
                      <a:pt x="9374" y="8446"/>
                    </a:lnTo>
                    <a:lnTo>
                      <a:pt x="9262" y="8570"/>
                    </a:lnTo>
                    <a:lnTo>
                      <a:pt x="9151" y="8669"/>
                    </a:lnTo>
                    <a:lnTo>
                      <a:pt x="9027" y="8756"/>
                    </a:lnTo>
                    <a:lnTo>
                      <a:pt x="8965" y="8793"/>
                    </a:lnTo>
                    <a:lnTo>
                      <a:pt x="8891" y="8817"/>
                    </a:lnTo>
                    <a:lnTo>
                      <a:pt x="8829" y="8830"/>
                    </a:lnTo>
                    <a:lnTo>
                      <a:pt x="8755" y="8842"/>
                    </a:lnTo>
                    <a:lnTo>
                      <a:pt x="8669" y="8854"/>
                    </a:lnTo>
                    <a:lnTo>
                      <a:pt x="8582" y="8842"/>
                    </a:lnTo>
                    <a:lnTo>
                      <a:pt x="8421" y="8805"/>
                    </a:lnTo>
                    <a:lnTo>
                      <a:pt x="8261" y="8743"/>
                    </a:lnTo>
                    <a:lnTo>
                      <a:pt x="8100" y="8681"/>
                    </a:lnTo>
                    <a:lnTo>
                      <a:pt x="1534" y="5652"/>
                    </a:lnTo>
                    <a:lnTo>
                      <a:pt x="0" y="9324"/>
                    </a:lnTo>
                    <a:lnTo>
                      <a:pt x="483" y="9584"/>
                    </a:lnTo>
                    <a:lnTo>
                      <a:pt x="952" y="9844"/>
                    </a:lnTo>
                    <a:lnTo>
                      <a:pt x="1917" y="10338"/>
                    </a:lnTo>
                    <a:lnTo>
                      <a:pt x="2906" y="10808"/>
                    </a:lnTo>
                    <a:lnTo>
                      <a:pt x="3883" y="11253"/>
                    </a:lnTo>
                    <a:lnTo>
                      <a:pt x="4885" y="11686"/>
                    </a:lnTo>
                    <a:lnTo>
                      <a:pt x="5886" y="12107"/>
                    </a:lnTo>
                    <a:lnTo>
                      <a:pt x="7890" y="12935"/>
                    </a:lnTo>
                    <a:lnTo>
                      <a:pt x="8446" y="13158"/>
                    </a:lnTo>
                    <a:lnTo>
                      <a:pt x="8718" y="13257"/>
                    </a:lnTo>
                    <a:lnTo>
                      <a:pt x="9003" y="13356"/>
                    </a:lnTo>
                    <a:lnTo>
                      <a:pt x="9287" y="13430"/>
                    </a:lnTo>
                    <a:lnTo>
                      <a:pt x="9571" y="13504"/>
                    </a:lnTo>
                    <a:lnTo>
                      <a:pt x="9856" y="13553"/>
                    </a:lnTo>
                    <a:lnTo>
                      <a:pt x="10153" y="13578"/>
                    </a:lnTo>
                    <a:lnTo>
                      <a:pt x="10326" y="13591"/>
                    </a:lnTo>
                    <a:lnTo>
                      <a:pt x="10511" y="13578"/>
                    </a:lnTo>
                    <a:lnTo>
                      <a:pt x="10684" y="13566"/>
                    </a:lnTo>
                    <a:lnTo>
                      <a:pt x="10857" y="13553"/>
                    </a:lnTo>
                    <a:lnTo>
                      <a:pt x="11031" y="13529"/>
                    </a:lnTo>
                    <a:lnTo>
                      <a:pt x="11216" y="13492"/>
                    </a:lnTo>
                    <a:lnTo>
                      <a:pt x="11550" y="13393"/>
                    </a:lnTo>
                    <a:lnTo>
                      <a:pt x="11896" y="13281"/>
                    </a:lnTo>
                    <a:lnTo>
                      <a:pt x="12230" y="13145"/>
                    </a:lnTo>
                    <a:lnTo>
                      <a:pt x="12552" y="12985"/>
                    </a:lnTo>
                    <a:lnTo>
                      <a:pt x="12861" y="12799"/>
                    </a:lnTo>
                    <a:lnTo>
                      <a:pt x="13157" y="12614"/>
                    </a:lnTo>
                    <a:lnTo>
                      <a:pt x="13454" y="12403"/>
                    </a:lnTo>
                    <a:lnTo>
                      <a:pt x="13739" y="12193"/>
                    </a:lnTo>
                    <a:lnTo>
                      <a:pt x="14011" y="11958"/>
                    </a:lnTo>
                    <a:lnTo>
                      <a:pt x="14283" y="11736"/>
                    </a:lnTo>
                    <a:lnTo>
                      <a:pt x="14555" y="11488"/>
                    </a:lnTo>
                    <a:lnTo>
                      <a:pt x="15074" y="11006"/>
                    </a:lnTo>
                    <a:lnTo>
                      <a:pt x="15074" y="11006"/>
                    </a:lnTo>
                    <a:lnTo>
                      <a:pt x="14864" y="11117"/>
                    </a:lnTo>
                    <a:lnTo>
                      <a:pt x="14864" y="11117"/>
                    </a:lnTo>
                    <a:lnTo>
                      <a:pt x="150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5710625" y="3351950"/>
                <a:ext cx="376875" cy="339775"/>
              </a:xfrm>
              <a:custGeom>
                <a:avLst/>
                <a:gdLst/>
                <a:ahLst/>
                <a:cxnLst/>
                <a:rect l="l" t="t" r="r" b="b"/>
                <a:pathLst>
                  <a:path w="15075" h="13591" fill="none" extrusionOk="0">
                    <a:moveTo>
                      <a:pt x="15025" y="1"/>
                    </a:moveTo>
                    <a:lnTo>
                      <a:pt x="15025" y="1"/>
                    </a:lnTo>
                    <a:lnTo>
                      <a:pt x="14283" y="965"/>
                    </a:lnTo>
                    <a:lnTo>
                      <a:pt x="13566" y="1942"/>
                    </a:lnTo>
                    <a:lnTo>
                      <a:pt x="12873" y="2931"/>
                    </a:lnTo>
                    <a:lnTo>
                      <a:pt x="12193" y="3933"/>
                    </a:lnTo>
                    <a:lnTo>
                      <a:pt x="11525" y="4947"/>
                    </a:lnTo>
                    <a:lnTo>
                      <a:pt x="10870" y="5973"/>
                    </a:lnTo>
                    <a:lnTo>
                      <a:pt x="10239" y="7000"/>
                    </a:lnTo>
                    <a:lnTo>
                      <a:pt x="9633" y="8051"/>
                    </a:lnTo>
                    <a:lnTo>
                      <a:pt x="9633" y="8051"/>
                    </a:lnTo>
                    <a:lnTo>
                      <a:pt x="9460" y="8323"/>
                    </a:lnTo>
                    <a:lnTo>
                      <a:pt x="9374" y="8446"/>
                    </a:lnTo>
                    <a:lnTo>
                      <a:pt x="9262" y="8570"/>
                    </a:lnTo>
                    <a:lnTo>
                      <a:pt x="9151" y="8669"/>
                    </a:lnTo>
                    <a:lnTo>
                      <a:pt x="9027" y="8756"/>
                    </a:lnTo>
                    <a:lnTo>
                      <a:pt x="8965" y="8793"/>
                    </a:lnTo>
                    <a:lnTo>
                      <a:pt x="8891" y="8817"/>
                    </a:lnTo>
                    <a:lnTo>
                      <a:pt x="8829" y="8830"/>
                    </a:lnTo>
                    <a:lnTo>
                      <a:pt x="8755" y="8842"/>
                    </a:lnTo>
                    <a:lnTo>
                      <a:pt x="8755" y="8842"/>
                    </a:lnTo>
                    <a:lnTo>
                      <a:pt x="8669" y="8854"/>
                    </a:lnTo>
                    <a:lnTo>
                      <a:pt x="8582" y="8842"/>
                    </a:lnTo>
                    <a:lnTo>
                      <a:pt x="8421" y="8805"/>
                    </a:lnTo>
                    <a:lnTo>
                      <a:pt x="8261" y="8743"/>
                    </a:lnTo>
                    <a:lnTo>
                      <a:pt x="8100" y="8681"/>
                    </a:lnTo>
                    <a:lnTo>
                      <a:pt x="8100" y="8681"/>
                    </a:lnTo>
                    <a:lnTo>
                      <a:pt x="1534" y="5652"/>
                    </a:lnTo>
                    <a:lnTo>
                      <a:pt x="1534" y="5652"/>
                    </a:lnTo>
                    <a:lnTo>
                      <a:pt x="0" y="9324"/>
                    </a:lnTo>
                    <a:lnTo>
                      <a:pt x="0" y="9324"/>
                    </a:lnTo>
                    <a:lnTo>
                      <a:pt x="483" y="9584"/>
                    </a:lnTo>
                    <a:lnTo>
                      <a:pt x="952" y="9844"/>
                    </a:lnTo>
                    <a:lnTo>
                      <a:pt x="1917" y="10338"/>
                    </a:lnTo>
                    <a:lnTo>
                      <a:pt x="2906" y="10808"/>
                    </a:lnTo>
                    <a:lnTo>
                      <a:pt x="3883" y="11253"/>
                    </a:lnTo>
                    <a:lnTo>
                      <a:pt x="4885" y="11686"/>
                    </a:lnTo>
                    <a:lnTo>
                      <a:pt x="5886" y="12107"/>
                    </a:lnTo>
                    <a:lnTo>
                      <a:pt x="7890" y="12935"/>
                    </a:lnTo>
                    <a:lnTo>
                      <a:pt x="7890" y="12935"/>
                    </a:lnTo>
                    <a:lnTo>
                      <a:pt x="8446" y="13158"/>
                    </a:lnTo>
                    <a:lnTo>
                      <a:pt x="8718" y="13257"/>
                    </a:lnTo>
                    <a:lnTo>
                      <a:pt x="9003" y="13356"/>
                    </a:lnTo>
                    <a:lnTo>
                      <a:pt x="9287" y="13430"/>
                    </a:lnTo>
                    <a:lnTo>
                      <a:pt x="9571" y="13504"/>
                    </a:lnTo>
                    <a:lnTo>
                      <a:pt x="9856" y="13553"/>
                    </a:lnTo>
                    <a:lnTo>
                      <a:pt x="10153" y="13578"/>
                    </a:lnTo>
                    <a:lnTo>
                      <a:pt x="10153" y="13578"/>
                    </a:lnTo>
                    <a:lnTo>
                      <a:pt x="10326" y="13591"/>
                    </a:lnTo>
                    <a:lnTo>
                      <a:pt x="10511" y="13578"/>
                    </a:lnTo>
                    <a:lnTo>
                      <a:pt x="10684" y="13566"/>
                    </a:lnTo>
                    <a:lnTo>
                      <a:pt x="10857" y="13553"/>
                    </a:lnTo>
                    <a:lnTo>
                      <a:pt x="11031" y="13529"/>
                    </a:lnTo>
                    <a:lnTo>
                      <a:pt x="11216" y="13492"/>
                    </a:lnTo>
                    <a:lnTo>
                      <a:pt x="11550" y="13393"/>
                    </a:lnTo>
                    <a:lnTo>
                      <a:pt x="11896" y="13281"/>
                    </a:lnTo>
                    <a:lnTo>
                      <a:pt x="12230" y="13145"/>
                    </a:lnTo>
                    <a:lnTo>
                      <a:pt x="12552" y="12985"/>
                    </a:lnTo>
                    <a:lnTo>
                      <a:pt x="12861" y="12799"/>
                    </a:lnTo>
                    <a:lnTo>
                      <a:pt x="12861" y="12799"/>
                    </a:lnTo>
                    <a:lnTo>
                      <a:pt x="13157" y="12614"/>
                    </a:lnTo>
                    <a:lnTo>
                      <a:pt x="13454" y="12403"/>
                    </a:lnTo>
                    <a:lnTo>
                      <a:pt x="13739" y="12193"/>
                    </a:lnTo>
                    <a:lnTo>
                      <a:pt x="14011" y="11958"/>
                    </a:lnTo>
                    <a:lnTo>
                      <a:pt x="14283" y="11736"/>
                    </a:lnTo>
                    <a:lnTo>
                      <a:pt x="14555" y="11488"/>
                    </a:lnTo>
                    <a:lnTo>
                      <a:pt x="15074" y="11006"/>
                    </a:lnTo>
                    <a:lnTo>
                      <a:pt x="15074" y="11006"/>
                    </a:lnTo>
                    <a:lnTo>
                      <a:pt x="14864" y="111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5698250" y="3339575"/>
                <a:ext cx="401925" cy="364525"/>
              </a:xfrm>
              <a:custGeom>
                <a:avLst/>
                <a:gdLst/>
                <a:ahLst/>
                <a:cxnLst/>
                <a:rect l="l" t="t" r="r" b="b"/>
                <a:pathLst>
                  <a:path w="16077" h="14581" extrusionOk="0">
                    <a:moveTo>
                      <a:pt x="15458" y="1"/>
                    </a:moveTo>
                    <a:lnTo>
                      <a:pt x="15359" y="26"/>
                    </a:lnTo>
                    <a:lnTo>
                      <a:pt x="15272" y="63"/>
                    </a:lnTo>
                    <a:lnTo>
                      <a:pt x="15198" y="112"/>
                    </a:lnTo>
                    <a:lnTo>
                      <a:pt x="15124" y="186"/>
                    </a:lnTo>
                    <a:lnTo>
                      <a:pt x="14382" y="1163"/>
                    </a:lnTo>
                    <a:lnTo>
                      <a:pt x="13665" y="2140"/>
                    </a:lnTo>
                    <a:lnTo>
                      <a:pt x="12960" y="3142"/>
                    </a:lnTo>
                    <a:lnTo>
                      <a:pt x="12268" y="4143"/>
                    </a:lnTo>
                    <a:lnTo>
                      <a:pt x="11600" y="5170"/>
                    </a:lnTo>
                    <a:lnTo>
                      <a:pt x="10944" y="6196"/>
                    </a:lnTo>
                    <a:lnTo>
                      <a:pt x="10301" y="7247"/>
                    </a:lnTo>
                    <a:lnTo>
                      <a:pt x="9695" y="8298"/>
                    </a:lnTo>
                    <a:lnTo>
                      <a:pt x="9597" y="8447"/>
                    </a:lnTo>
                    <a:lnTo>
                      <a:pt x="9485" y="8620"/>
                    </a:lnTo>
                    <a:lnTo>
                      <a:pt x="9411" y="8706"/>
                    </a:lnTo>
                    <a:lnTo>
                      <a:pt x="9337" y="8768"/>
                    </a:lnTo>
                    <a:lnTo>
                      <a:pt x="9275" y="8818"/>
                    </a:lnTo>
                    <a:lnTo>
                      <a:pt x="9201" y="8842"/>
                    </a:lnTo>
                    <a:lnTo>
                      <a:pt x="9114" y="8830"/>
                    </a:lnTo>
                    <a:lnTo>
                      <a:pt x="9015" y="8805"/>
                    </a:lnTo>
                    <a:lnTo>
                      <a:pt x="8805" y="8719"/>
                    </a:lnTo>
                    <a:lnTo>
                      <a:pt x="2239" y="5689"/>
                    </a:lnTo>
                    <a:lnTo>
                      <a:pt x="2152" y="5652"/>
                    </a:lnTo>
                    <a:lnTo>
                      <a:pt x="2053" y="5640"/>
                    </a:lnTo>
                    <a:lnTo>
                      <a:pt x="1942" y="5652"/>
                    </a:lnTo>
                    <a:lnTo>
                      <a:pt x="1855" y="5677"/>
                    </a:lnTo>
                    <a:lnTo>
                      <a:pt x="1757" y="5726"/>
                    </a:lnTo>
                    <a:lnTo>
                      <a:pt x="1682" y="5788"/>
                    </a:lnTo>
                    <a:lnTo>
                      <a:pt x="1621" y="5862"/>
                    </a:lnTo>
                    <a:lnTo>
                      <a:pt x="1571" y="5949"/>
                    </a:lnTo>
                    <a:lnTo>
                      <a:pt x="38" y="9622"/>
                    </a:lnTo>
                    <a:lnTo>
                      <a:pt x="13" y="9720"/>
                    </a:lnTo>
                    <a:lnTo>
                      <a:pt x="1" y="9807"/>
                    </a:lnTo>
                    <a:lnTo>
                      <a:pt x="1" y="9894"/>
                    </a:lnTo>
                    <a:lnTo>
                      <a:pt x="25" y="9980"/>
                    </a:lnTo>
                    <a:lnTo>
                      <a:pt x="62" y="10067"/>
                    </a:lnTo>
                    <a:lnTo>
                      <a:pt x="112" y="10141"/>
                    </a:lnTo>
                    <a:lnTo>
                      <a:pt x="174" y="10203"/>
                    </a:lnTo>
                    <a:lnTo>
                      <a:pt x="248" y="10252"/>
                    </a:lnTo>
                    <a:lnTo>
                      <a:pt x="730" y="10524"/>
                    </a:lnTo>
                    <a:lnTo>
                      <a:pt x="1212" y="10784"/>
                    </a:lnTo>
                    <a:lnTo>
                      <a:pt x="2202" y="11279"/>
                    </a:lnTo>
                    <a:lnTo>
                      <a:pt x="3191" y="11748"/>
                    </a:lnTo>
                    <a:lnTo>
                      <a:pt x="4193" y="12206"/>
                    </a:lnTo>
                    <a:lnTo>
                      <a:pt x="5194" y="12651"/>
                    </a:lnTo>
                    <a:lnTo>
                      <a:pt x="6196" y="13072"/>
                    </a:lnTo>
                    <a:lnTo>
                      <a:pt x="8199" y="13900"/>
                    </a:lnTo>
                    <a:lnTo>
                      <a:pt x="8756" y="14123"/>
                    </a:lnTo>
                    <a:lnTo>
                      <a:pt x="9052" y="14222"/>
                    </a:lnTo>
                    <a:lnTo>
                      <a:pt x="9349" y="14321"/>
                    </a:lnTo>
                    <a:lnTo>
                      <a:pt x="9658" y="14419"/>
                    </a:lnTo>
                    <a:lnTo>
                      <a:pt x="9967" y="14494"/>
                    </a:lnTo>
                    <a:lnTo>
                      <a:pt x="10289" y="14543"/>
                    </a:lnTo>
                    <a:lnTo>
                      <a:pt x="10611" y="14568"/>
                    </a:lnTo>
                    <a:lnTo>
                      <a:pt x="10845" y="14580"/>
                    </a:lnTo>
                    <a:lnTo>
                      <a:pt x="11179" y="14568"/>
                    </a:lnTo>
                    <a:lnTo>
                      <a:pt x="11526" y="14531"/>
                    </a:lnTo>
                    <a:lnTo>
                      <a:pt x="11872" y="14457"/>
                    </a:lnTo>
                    <a:lnTo>
                      <a:pt x="12218" y="14358"/>
                    </a:lnTo>
                    <a:lnTo>
                      <a:pt x="12564" y="14246"/>
                    </a:lnTo>
                    <a:lnTo>
                      <a:pt x="12923" y="14098"/>
                    </a:lnTo>
                    <a:lnTo>
                      <a:pt x="13269" y="13925"/>
                    </a:lnTo>
                    <a:lnTo>
                      <a:pt x="13615" y="13727"/>
                    </a:lnTo>
                    <a:lnTo>
                      <a:pt x="13937" y="13517"/>
                    </a:lnTo>
                    <a:lnTo>
                      <a:pt x="14234" y="13307"/>
                    </a:lnTo>
                    <a:lnTo>
                      <a:pt x="14530" y="13084"/>
                    </a:lnTo>
                    <a:lnTo>
                      <a:pt x="14827" y="12849"/>
                    </a:lnTo>
                    <a:lnTo>
                      <a:pt x="15099" y="12602"/>
                    </a:lnTo>
                    <a:lnTo>
                      <a:pt x="15384" y="12367"/>
                    </a:lnTo>
                    <a:lnTo>
                      <a:pt x="15915" y="11872"/>
                    </a:lnTo>
                    <a:lnTo>
                      <a:pt x="15977" y="11798"/>
                    </a:lnTo>
                    <a:lnTo>
                      <a:pt x="16027" y="11724"/>
                    </a:lnTo>
                    <a:lnTo>
                      <a:pt x="16051" y="11637"/>
                    </a:lnTo>
                    <a:lnTo>
                      <a:pt x="16076" y="11563"/>
                    </a:lnTo>
                    <a:lnTo>
                      <a:pt x="16076" y="11476"/>
                    </a:lnTo>
                    <a:lnTo>
                      <a:pt x="16064" y="11390"/>
                    </a:lnTo>
                    <a:lnTo>
                      <a:pt x="16027" y="11303"/>
                    </a:lnTo>
                    <a:lnTo>
                      <a:pt x="15990" y="11217"/>
                    </a:lnTo>
                    <a:lnTo>
                      <a:pt x="15928" y="11155"/>
                    </a:lnTo>
                    <a:lnTo>
                      <a:pt x="15866" y="11093"/>
                    </a:lnTo>
                    <a:lnTo>
                      <a:pt x="15779" y="11044"/>
                    </a:lnTo>
                    <a:lnTo>
                      <a:pt x="15705" y="11019"/>
                    </a:lnTo>
                    <a:lnTo>
                      <a:pt x="15619" y="11006"/>
                    </a:lnTo>
                    <a:lnTo>
                      <a:pt x="15532" y="11006"/>
                    </a:lnTo>
                    <a:lnTo>
                      <a:pt x="15446" y="11019"/>
                    </a:lnTo>
                    <a:lnTo>
                      <a:pt x="15359" y="11056"/>
                    </a:lnTo>
                    <a:lnTo>
                      <a:pt x="15136" y="11155"/>
                    </a:lnTo>
                    <a:lnTo>
                      <a:pt x="15050" y="11217"/>
                    </a:lnTo>
                    <a:lnTo>
                      <a:pt x="14976" y="11291"/>
                    </a:lnTo>
                    <a:lnTo>
                      <a:pt x="14914" y="11377"/>
                    </a:lnTo>
                    <a:lnTo>
                      <a:pt x="14877" y="11464"/>
                    </a:lnTo>
                    <a:lnTo>
                      <a:pt x="14456" y="11847"/>
                    </a:lnTo>
                    <a:lnTo>
                      <a:pt x="14011" y="12218"/>
                    </a:lnTo>
                    <a:lnTo>
                      <a:pt x="13789" y="12391"/>
                    </a:lnTo>
                    <a:lnTo>
                      <a:pt x="13566" y="12565"/>
                    </a:lnTo>
                    <a:lnTo>
                      <a:pt x="13331" y="12725"/>
                    </a:lnTo>
                    <a:lnTo>
                      <a:pt x="13096" y="12874"/>
                    </a:lnTo>
                    <a:lnTo>
                      <a:pt x="12861" y="13010"/>
                    </a:lnTo>
                    <a:lnTo>
                      <a:pt x="12601" y="13133"/>
                    </a:lnTo>
                    <a:lnTo>
                      <a:pt x="12329" y="13269"/>
                    </a:lnTo>
                    <a:lnTo>
                      <a:pt x="12020" y="13381"/>
                    </a:lnTo>
                    <a:lnTo>
                      <a:pt x="11711" y="13467"/>
                    </a:lnTo>
                    <a:lnTo>
                      <a:pt x="11538" y="13504"/>
                    </a:lnTo>
                    <a:lnTo>
                      <a:pt x="11377" y="13541"/>
                    </a:lnTo>
                    <a:lnTo>
                      <a:pt x="11204" y="13566"/>
                    </a:lnTo>
                    <a:lnTo>
                      <a:pt x="11031" y="13579"/>
                    </a:lnTo>
                    <a:lnTo>
                      <a:pt x="10672" y="13579"/>
                    </a:lnTo>
                    <a:lnTo>
                      <a:pt x="10413" y="13554"/>
                    </a:lnTo>
                    <a:lnTo>
                      <a:pt x="10141" y="13504"/>
                    </a:lnTo>
                    <a:lnTo>
                      <a:pt x="9881" y="13443"/>
                    </a:lnTo>
                    <a:lnTo>
                      <a:pt x="9621" y="13356"/>
                    </a:lnTo>
                    <a:lnTo>
                      <a:pt x="9349" y="13269"/>
                    </a:lnTo>
                    <a:lnTo>
                      <a:pt x="9090" y="13171"/>
                    </a:lnTo>
                    <a:lnTo>
                      <a:pt x="8583" y="12973"/>
                    </a:lnTo>
                    <a:lnTo>
                      <a:pt x="6703" y="12194"/>
                    </a:lnTo>
                    <a:lnTo>
                      <a:pt x="5763" y="11798"/>
                    </a:lnTo>
                    <a:lnTo>
                      <a:pt x="4811" y="11390"/>
                    </a:lnTo>
                    <a:lnTo>
                      <a:pt x="3883" y="10969"/>
                    </a:lnTo>
                    <a:lnTo>
                      <a:pt x="2956" y="10537"/>
                    </a:lnTo>
                    <a:lnTo>
                      <a:pt x="2029" y="10079"/>
                    </a:lnTo>
                    <a:lnTo>
                      <a:pt x="1126" y="9597"/>
                    </a:lnTo>
                    <a:lnTo>
                      <a:pt x="2288" y="6814"/>
                    </a:lnTo>
                    <a:lnTo>
                      <a:pt x="8385" y="9622"/>
                    </a:lnTo>
                    <a:lnTo>
                      <a:pt x="8570" y="9708"/>
                    </a:lnTo>
                    <a:lnTo>
                      <a:pt x="8793" y="9782"/>
                    </a:lnTo>
                    <a:lnTo>
                      <a:pt x="8904" y="9819"/>
                    </a:lnTo>
                    <a:lnTo>
                      <a:pt x="9028" y="9832"/>
                    </a:lnTo>
                    <a:lnTo>
                      <a:pt x="9151" y="9844"/>
                    </a:lnTo>
                    <a:lnTo>
                      <a:pt x="9287" y="9844"/>
                    </a:lnTo>
                    <a:lnTo>
                      <a:pt x="9423" y="9819"/>
                    </a:lnTo>
                    <a:lnTo>
                      <a:pt x="9535" y="9782"/>
                    </a:lnTo>
                    <a:lnTo>
                      <a:pt x="9658" y="9745"/>
                    </a:lnTo>
                    <a:lnTo>
                      <a:pt x="9757" y="9696"/>
                    </a:lnTo>
                    <a:lnTo>
                      <a:pt x="9856" y="9634"/>
                    </a:lnTo>
                    <a:lnTo>
                      <a:pt x="9955" y="9560"/>
                    </a:lnTo>
                    <a:lnTo>
                      <a:pt x="10042" y="9485"/>
                    </a:lnTo>
                    <a:lnTo>
                      <a:pt x="10116" y="9411"/>
                    </a:lnTo>
                    <a:lnTo>
                      <a:pt x="10264" y="9251"/>
                    </a:lnTo>
                    <a:lnTo>
                      <a:pt x="10388" y="9077"/>
                    </a:lnTo>
                    <a:lnTo>
                      <a:pt x="10474" y="8929"/>
                    </a:lnTo>
                    <a:lnTo>
                      <a:pt x="10561" y="8793"/>
                    </a:lnTo>
                    <a:lnTo>
                      <a:pt x="11167" y="7754"/>
                    </a:lnTo>
                    <a:lnTo>
                      <a:pt x="11785" y="6728"/>
                    </a:lnTo>
                    <a:lnTo>
                      <a:pt x="12441" y="5714"/>
                    </a:lnTo>
                    <a:lnTo>
                      <a:pt x="13096" y="4700"/>
                    </a:lnTo>
                    <a:lnTo>
                      <a:pt x="13776" y="3711"/>
                    </a:lnTo>
                    <a:lnTo>
                      <a:pt x="14469" y="2721"/>
                    </a:lnTo>
                    <a:lnTo>
                      <a:pt x="15186" y="1757"/>
                    </a:lnTo>
                    <a:lnTo>
                      <a:pt x="15915" y="805"/>
                    </a:lnTo>
                    <a:lnTo>
                      <a:pt x="15965" y="718"/>
                    </a:lnTo>
                    <a:lnTo>
                      <a:pt x="16002" y="619"/>
                    </a:lnTo>
                    <a:lnTo>
                      <a:pt x="16014" y="533"/>
                    </a:lnTo>
                    <a:lnTo>
                      <a:pt x="16014" y="434"/>
                    </a:lnTo>
                    <a:lnTo>
                      <a:pt x="15990" y="335"/>
                    </a:lnTo>
                    <a:lnTo>
                      <a:pt x="15953" y="248"/>
                    </a:lnTo>
                    <a:lnTo>
                      <a:pt x="15903" y="174"/>
                    </a:lnTo>
                    <a:lnTo>
                      <a:pt x="15829" y="100"/>
                    </a:lnTo>
                    <a:lnTo>
                      <a:pt x="15742" y="50"/>
                    </a:lnTo>
                    <a:lnTo>
                      <a:pt x="15643" y="13"/>
                    </a:lnTo>
                    <a:lnTo>
                      <a:pt x="155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5673200" y="3432950"/>
                <a:ext cx="7237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6072" extrusionOk="0">
                    <a:moveTo>
                      <a:pt x="706" y="0"/>
                    </a:moveTo>
                    <a:lnTo>
                      <a:pt x="619" y="13"/>
                    </a:lnTo>
                    <a:lnTo>
                      <a:pt x="545" y="25"/>
                    </a:lnTo>
                    <a:lnTo>
                      <a:pt x="483" y="62"/>
                    </a:lnTo>
                    <a:lnTo>
                      <a:pt x="421" y="124"/>
                    </a:lnTo>
                    <a:lnTo>
                      <a:pt x="397" y="174"/>
                    </a:lnTo>
                    <a:lnTo>
                      <a:pt x="384" y="223"/>
                    </a:lnTo>
                    <a:lnTo>
                      <a:pt x="372" y="285"/>
                    </a:lnTo>
                    <a:lnTo>
                      <a:pt x="372" y="334"/>
                    </a:lnTo>
                    <a:lnTo>
                      <a:pt x="397" y="458"/>
                    </a:lnTo>
                    <a:lnTo>
                      <a:pt x="434" y="582"/>
                    </a:lnTo>
                    <a:lnTo>
                      <a:pt x="483" y="705"/>
                    </a:lnTo>
                    <a:lnTo>
                      <a:pt x="520" y="829"/>
                    </a:lnTo>
                    <a:lnTo>
                      <a:pt x="545" y="953"/>
                    </a:lnTo>
                    <a:lnTo>
                      <a:pt x="545" y="1002"/>
                    </a:lnTo>
                    <a:lnTo>
                      <a:pt x="533" y="1064"/>
                    </a:lnTo>
                    <a:lnTo>
                      <a:pt x="1" y="5083"/>
                    </a:lnTo>
                    <a:lnTo>
                      <a:pt x="125" y="5244"/>
                    </a:lnTo>
                    <a:lnTo>
                      <a:pt x="261" y="5392"/>
                    </a:lnTo>
                    <a:lnTo>
                      <a:pt x="409" y="5540"/>
                    </a:lnTo>
                    <a:lnTo>
                      <a:pt x="557" y="5664"/>
                    </a:lnTo>
                    <a:lnTo>
                      <a:pt x="731" y="5788"/>
                    </a:lnTo>
                    <a:lnTo>
                      <a:pt x="891" y="5899"/>
                    </a:lnTo>
                    <a:lnTo>
                      <a:pt x="1077" y="5985"/>
                    </a:lnTo>
                    <a:lnTo>
                      <a:pt x="1262" y="6072"/>
                    </a:lnTo>
                    <a:lnTo>
                      <a:pt x="2895" y="2288"/>
                    </a:lnTo>
                    <a:lnTo>
                      <a:pt x="2721" y="1967"/>
                    </a:lnTo>
                    <a:lnTo>
                      <a:pt x="2536" y="1633"/>
                    </a:lnTo>
                    <a:lnTo>
                      <a:pt x="2338" y="1311"/>
                    </a:lnTo>
                    <a:lnTo>
                      <a:pt x="2128" y="1014"/>
                    </a:lnTo>
                    <a:lnTo>
                      <a:pt x="2017" y="866"/>
                    </a:lnTo>
                    <a:lnTo>
                      <a:pt x="1893" y="730"/>
                    </a:lnTo>
                    <a:lnTo>
                      <a:pt x="1769" y="606"/>
                    </a:lnTo>
                    <a:lnTo>
                      <a:pt x="1633" y="483"/>
                    </a:lnTo>
                    <a:lnTo>
                      <a:pt x="1497" y="359"/>
                    </a:lnTo>
                    <a:lnTo>
                      <a:pt x="1349" y="260"/>
                    </a:lnTo>
                    <a:lnTo>
                      <a:pt x="1200" y="161"/>
                    </a:lnTo>
                    <a:lnTo>
                      <a:pt x="1040" y="87"/>
                    </a:lnTo>
                    <a:lnTo>
                      <a:pt x="953" y="50"/>
                    </a:lnTo>
                    <a:lnTo>
                      <a:pt x="879" y="25"/>
                    </a:lnTo>
                    <a:lnTo>
                      <a:pt x="792" y="13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rgbClr val="E3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5673200" y="3432950"/>
                <a:ext cx="7237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6072" fill="none" extrusionOk="0">
                    <a:moveTo>
                      <a:pt x="1" y="5083"/>
                    </a:moveTo>
                    <a:lnTo>
                      <a:pt x="1" y="5083"/>
                    </a:lnTo>
                    <a:lnTo>
                      <a:pt x="125" y="5244"/>
                    </a:lnTo>
                    <a:lnTo>
                      <a:pt x="261" y="5392"/>
                    </a:lnTo>
                    <a:lnTo>
                      <a:pt x="409" y="5540"/>
                    </a:lnTo>
                    <a:lnTo>
                      <a:pt x="557" y="5664"/>
                    </a:lnTo>
                    <a:lnTo>
                      <a:pt x="731" y="5788"/>
                    </a:lnTo>
                    <a:lnTo>
                      <a:pt x="891" y="5899"/>
                    </a:lnTo>
                    <a:lnTo>
                      <a:pt x="1077" y="5985"/>
                    </a:lnTo>
                    <a:lnTo>
                      <a:pt x="1262" y="6072"/>
                    </a:lnTo>
                    <a:lnTo>
                      <a:pt x="2895" y="2288"/>
                    </a:lnTo>
                    <a:lnTo>
                      <a:pt x="2895" y="2288"/>
                    </a:lnTo>
                    <a:lnTo>
                      <a:pt x="2721" y="1967"/>
                    </a:lnTo>
                    <a:lnTo>
                      <a:pt x="2536" y="1633"/>
                    </a:lnTo>
                    <a:lnTo>
                      <a:pt x="2338" y="1311"/>
                    </a:lnTo>
                    <a:lnTo>
                      <a:pt x="2128" y="1014"/>
                    </a:lnTo>
                    <a:lnTo>
                      <a:pt x="2017" y="866"/>
                    </a:lnTo>
                    <a:lnTo>
                      <a:pt x="1893" y="730"/>
                    </a:lnTo>
                    <a:lnTo>
                      <a:pt x="1769" y="606"/>
                    </a:lnTo>
                    <a:lnTo>
                      <a:pt x="1633" y="483"/>
                    </a:lnTo>
                    <a:lnTo>
                      <a:pt x="1497" y="359"/>
                    </a:lnTo>
                    <a:lnTo>
                      <a:pt x="1349" y="260"/>
                    </a:lnTo>
                    <a:lnTo>
                      <a:pt x="1200" y="161"/>
                    </a:lnTo>
                    <a:lnTo>
                      <a:pt x="1040" y="87"/>
                    </a:lnTo>
                    <a:lnTo>
                      <a:pt x="1040" y="87"/>
                    </a:lnTo>
                    <a:lnTo>
                      <a:pt x="953" y="50"/>
                    </a:lnTo>
                    <a:lnTo>
                      <a:pt x="879" y="25"/>
                    </a:lnTo>
                    <a:lnTo>
                      <a:pt x="792" y="13"/>
                    </a:lnTo>
                    <a:lnTo>
                      <a:pt x="706" y="0"/>
                    </a:lnTo>
                    <a:lnTo>
                      <a:pt x="619" y="13"/>
                    </a:lnTo>
                    <a:lnTo>
                      <a:pt x="545" y="25"/>
                    </a:lnTo>
                    <a:lnTo>
                      <a:pt x="483" y="62"/>
                    </a:lnTo>
                    <a:lnTo>
                      <a:pt x="421" y="124"/>
                    </a:lnTo>
                    <a:lnTo>
                      <a:pt x="421" y="124"/>
                    </a:lnTo>
                    <a:lnTo>
                      <a:pt x="397" y="174"/>
                    </a:lnTo>
                    <a:lnTo>
                      <a:pt x="384" y="223"/>
                    </a:lnTo>
                    <a:lnTo>
                      <a:pt x="372" y="285"/>
                    </a:lnTo>
                    <a:lnTo>
                      <a:pt x="372" y="334"/>
                    </a:lnTo>
                    <a:lnTo>
                      <a:pt x="397" y="458"/>
                    </a:lnTo>
                    <a:lnTo>
                      <a:pt x="434" y="582"/>
                    </a:lnTo>
                    <a:lnTo>
                      <a:pt x="483" y="705"/>
                    </a:lnTo>
                    <a:lnTo>
                      <a:pt x="520" y="829"/>
                    </a:lnTo>
                    <a:lnTo>
                      <a:pt x="545" y="953"/>
                    </a:lnTo>
                    <a:lnTo>
                      <a:pt x="545" y="1002"/>
                    </a:lnTo>
                    <a:lnTo>
                      <a:pt x="533" y="10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5660850" y="3420575"/>
                <a:ext cx="97100" cy="176850"/>
              </a:xfrm>
              <a:custGeom>
                <a:avLst/>
                <a:gdLst/>
                <a:ahLst/>
                <a:cxnLst/>
                <a:rect l="l" t="t" r="r" b="b"/>
                <a:pathLst>
                  <a:path w="3884" h="7074" extrusionOk="0">
                    <a:moveTo>
                      <a:pt x="1200" y="1"/>
                    </a:moveTo>
                    <a:lnTo>
                      <a:pt x="1039" y="13"/>
                    </a:lnTo>
                    <a:lnTo>
                      <a:pt x="878" y="50"/>
                    </a:lnTo>
                    <a:lnTo>
                      <a:pt x="816" y="75"/>
                    </a:lnTo>
                    <a:lnTo>
                      <a:pt x="742" y="112"/>
                    </a:lnTo>
                    <a:lnTo>
                      <a:pt x="680" y="162"/>
                    </a:lnTo>
                    <a:lnTo>
                      <a:pt x="619" y="211"/>
                    </a:lnTo>
                    <a:lnTo>
                      <a:pt x="569" y="260"/>
                    </a:lnTo>
                    <a:lnTo>
                      <a:pt x="520" y="335"/>
                    </a:lnTo>
                    <a:lnTo>
                      <a:pt x="470" y="396"/>
                    </a:lnTo>
                    <a:lnTo>
                      <a:pt x="433" y="471"/>
                    </a:lnTo>
                    <a:lnTo>
                      <a:pt x="384" y="607"/>
                    </a:lnTo>
                    <a:lnTo>
                      <a:pt x="371" y="743"/>
                    </a:lnTo>
                    <a:lnTo>
                      <a:pt x="371" y="866"/>
                    </a:lnTo>
                    <a:lnTo>
                      <a:pt x="384" y="990"/>
                    </a:lnTo>
                    <a:lnTo>
                      <a:pt x="421" y="1101"/>
                    </a:lnTo>
                    <a:lnTo>
                      <a:pt x="483" y="1287"/>
                    </a:lnTo>
                    <a:lnTo>
                      <a:pt x="520" y="1386"/>
                    </a:lnTo>
                    <a:lnTo>
                      <a:pt x="532" y="1460"/>
                    </a:lnTo>
                    <a:lnTo>
                      <a:pt x="520" y="1559"/>
                    </a:lnTo>
                    <a:lnTo>
                      <a:pt x="520" y="1658"/>
                    </a:lnTo>
                    <a:lnTo>
                      <a:pt x="544" y="1744"/>
                    </a:lnTo>
                    <a:lnTo>
                      <a:pt x="582" y="1831"/>
                    </a:lnTo>
                    <a:lnTo>
                      <a:pt x="643" y="1905"/>
                    </a:lnTo>
                    <a:lnTo>
                      <a:pt x="705" y="1979"/>
                    </a:lnTo>
                    <a:lnTo>
                      <a:pt x="792" y="2029"/>
                    </a:lnTo>
                    <a:lnTo>
                      <a:pt x="891" y="2066"/>
                    </a:lnTo>
                    <a:lnTo>
                      <a:pt x="990" y="2078"/>
                    </a:lnTo>
                    <a:lnTo>
                      <a:pt x="1089" y="2078"/>
                    </a:lnTo>
                    <a:lnTo>
                      <a:pt x="1175" y="2053"/>
                    </a:lnTo>
                    <a:lnTo>
                      <a:pt x="1274" y="2004"/>
                    </a:lnTo>
                    <a:lnTo>
                      <a:pt x="1348" y="1942"/>
                    </a:lnTo>
                    <a:lnTo>
                      <a:pt x="1410" y="1880"/>
                    </a:lnTo>
                    <a:lnTo>
                      <a:pt x="1472" y="1794"/>
                    </a:lnTo>
                    <a:lnTo>
                      <a:pt x="1509" y="1695"/>
                    </a:lnTo>
                    <a:lnTo>
                      <a:pt x="1521" y="1608"/>
                    </a:lnTo>
                    <a:lnTo>
                      <a:pt x="1534" y="1534"/>
                    </a:lnTo>
                    <a:lnTo>
                      <a:pt x="1534" y="1386"/>
                    </a:lnTo>
                    <a:lnTo>
                      <a:pt x="1509" y="1237"/>
                    </a:lnTo>
                    <a:lnTo>
                      <a:pt x="1472" y="1114"/>
                    </a:lnTo>
                    <a:lnTo>
                      <a:pt x="1583" y="1176"/>
                    </a:lnTo>
                    <a:lnTo>
                      <a:pt x="1682" y="1250"/>
                    </a:lnTo>
                    <a:lnTo>
                      <a:pt x="1880" y="1410"/>
                    </a:lnTo>
                    <a:lnTo>
                      <a:pt x="2053" y="1596"/>
                    </a:lnTo>
                    <a:lnTo>
                      <a:pt x="2226" y="1806"/>
                    </a:lnTo>
                    <a:lnTo>
                      <a:pt x="2387" y="2041"/>
                    </a:lnTo>
                    <a:lnTo>
                      <a:pt x="2535" y="2276"/>
                    </a:lnTo>
                    <a:lnTo>
                      <a:pt x="2684" y="2536"/>
                    </a:lnTo>
                    <a:lnTo>
                      <a:pt x="2832" y="2808"/>
                    </a:lnTo>
                    <a:lnTo>
                      <a:pt x="1509" y="5875"/>
                    </a:lnTo>
                    <a:lnTo>
                      <a:pt x="1336" y="5751"/>
                    </a:lnTo>
                    <a:lnTo>
                      <a:pt x="1175" y="5602"/>
                    </a:lnTo>
                    <a:lnTo>
                      <a:pt x="1039" y="5454"/>
                    </a:lnTo>
                    <a:lnTo>
                      <a:pt x="903" y="5281"/>
                    </a:lnTo>
                    <a:lnTo>
                      <a:pt x="829" y="5207"/>
                    </a:lnTo>
                    <a:lnTo>
                      <a:pt x="755" y="5145"/>
                    </a:lnTo>
                    <a:lnTo>
                      <a:pt x="668" y="5108"/>
                    </a:lnTo>
                    <a:lnTo>
                      <a:pt x="582" y="5083"/>
                    </a:lnTo>
                    <a:lnTo>
                      <a:pt x="384" y="5083"/>
                    </a:lnTo>
                    <a:lnTo>
                      <a:pt x="297" y="5120"/>
                    </a:lnTo>
                    <a:lnTo>
                      <a:pt x="211" y="5170"/>
                    </a:lnTo>
                    <a:lnTo>
                      <a:pt x="124" y="5244"/>
                    </a:lnTo>
                    <a:lnTo>
                      <a:pt x="75" y="5318"/>
                    </a:lnTo>
                    <a:lnTo>
                      <a:pt x="25" y="5405"/>
                    </a:lnTo>
                    <a:lnTo>
                      <a:pt x="0" y="5491"/>
                    </a:lnTo>
                    <a:lnTo>
                      <a:pt x="0" y="5590"/>
                    </a:lnTo>
                    <a:lnTo>
                      <a:pt x="13" y="5689"/>
                    </a:lnTo>
                    <a:lnTo>
                      <a:pt x="37" y="5776"/>
                    </a:lnTo>
                    <a:lnTo>
                      <a:pt x="87" y="5862"/>
                    </a:lnTo>
                    <a:lnTo>
                      <a:pt x="235" y="6060"/>
                    </a:lnTo>
                    <a:lnTo>
                      <a:pt x="396" y="6233"/>
                    </a:lnTo>
                    <a:lnTo>
                      <a:pt x="569" y="6406"/>
                    </a:lnTo>
                    <a:lnTo>
                      <a:pt x="742" y="6555"/>
                    </a:lnTo>
                    <a:lnTo>
                      <a:pt x="940" y="6691"/>
                    </a:lnTo>
                    <a:lnTo>
                      <a:pt x="1138" y="6827"/>
                    </a:lnTo>
                    <a:lnTo>
                      <a:pt x="1348" y="6938"/>
                    </a:lnTo>
                    <a:lnTo>
                      <a:pt x="1571" y="7037"/>
                    </a:lnTo>
                    <a:lnTo>
                      <a:pt x="1657" y="7062"/>
                    </a:lnTo>
                    <a:lnTo>
                      <a:pt x="1756" y="7074"/>
                    </a:lnTo>
                    <a:lnTo>
                      <a:pt x="1830" y="7062"/>
                    </a:lnTo>
                    <a:lnTo>
                      <a:pt x="1892" y="7049"/>
                    </a:lnTo>
                    <a:lnTo>
                      <a:pt x="1967" y="7025"/>
                    </a:lnTo>
                    <a:lnTo>
                      <a:pt x="2028" y="6987"/>
                    </a:lnTo>
                    <a:lnTo>
                      <a:pt x="2090" y="6950"/>
                    </a:lnTo>
                    <a:lnTo>
                      <a:pt x="2140" y="6889"/>
                    </a:lnTo>
                    <a:lnTo>
                      <a:pt x="2177" y="6839"/>
                    </a:lnTo>
                    <a:lnTo>
                      <a:pt x="2214" y="6765"/>
                    </a:lnTo>
                    <a:lnTo>
                      <a:pt x="3846" y="2981"/>
                    </a:lnTo>
                    <a:lnTo>
                      <a:pt x="3883" y="2870"/>
                    </a:lnTo>
                    <a:lnTo>
                      <a:pt x="3883" y="2771"/>
                    </a:lnTo>
                    <a:lnTo>
                      <a:pt x="3871" y="2659"/>
                    </a:lnTo>
                    <a:lnTo>
                      <a:pt x="3834" y="2548"/>
                    </a:lnTo>
                    <a:lnTo>
                      <a:pt x="3661" y="2239"/>
                    </a:lnTo>
                    <a:lnTo>
                      <a:pt x="3475" y="1905"/>
                    </a:lnTo>
                    <a:lnTo>
                      <a:pt x="3265" y="1559"/>
                    </a:lnTo>
                    <a:lnTo>
                      <a:pt x="3154" y="1386"/>
                    </a:lnTo>
                    <a:lnTo>
                      <a:pt x="3030" y="1225"/>
                    </a:lnTo>
                    <a:lnTo>
                      <a:pt x="2906" y="1052"/>
                    </a:lnTo>
                    <a:lnTo>
                      <a:pt x="2758" y="891"/>
                    </a:lnTo>
                    <a:lnTo>
                      <a:pt x="2622" y="743"/>
                    </a:lnTo>
                    <a:lnTo>
                      <a:pt x="2461" y="594"/>
                    </a:lnTo>
                    <a:lnTo>
                      <a:pt x="2300" y="458"/>
                    </a:lnTo>
                    <a:lnTo>
                      <a:pt x="2127" y="335"/>
                    </a:lnTo>
                    <a:lnTo>
                      <a:pt x="1929" y="223"/>
                    </a:lnTo>
                    <a:lnTo>
                      <a:pt x="1744" y="124"/>
                    </a:lnTo>
                    <a:lnTo>
                      <a:pt x="1558" y="50"/>
                    </a:lnTo>
                    <a:lnTo>
                      <a:pt x="1373" y="13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rgbClr val="E3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5650950" y="3460150"/>
                <a:ext cx="56300" cy="980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3921" extrusionOk="0">
                    <a:moveTo>
                      <a:pt x="990" y="1"/>
                    </a:moveTo>
                    <a:lnTo>
                      <a:pt x="891" y="25"/>
                    </a:lnTo>
                    <a:lnTo>
                      <a:pt x="804" y="50"/>
                    </a:lnTo>
                    <a:lnTo>
                      <a:pt x="718" y="87"/>
                    </a:lnTo>
                    <a:lnTo>
                      <a:pt x="644" y="149"/>
                    </a:lnTo>
                    <a:lnTo>
                      <a:pt x="569" y="211"/>
                    </a:lnTo>
                    <a:lnTo>
                      <a:pt x="508" y="297"/>
                    </a:lnTo>
                    <a:lnTo>
                      <a:pt x="458" y="409"/>
                    </a:lnTo>
                    <a:lnTo>
                      <a:pt x="396" y="532"/>
                    </a:lnTo>
                    <a:lnTo>
                      <a:pt x="359" y="656"/>
                    </a:lnTo>
                    <a:lnTo>
                      <a:pt x="310" y="792"/>
                    </a:lnTo>
                    <a:lnTo>
                      <a:pt x="248" y="1076"/>
                    </a:lnTo>
                    <a:lnTo>
                      <a:pt x="198" y="1386"/>
                    </a:lnTo>
                    <a:lnTo>
                      <a:pt x="124" y="1979"/>
                    </a:lnTo>
                    <a:lnTo>
                      <a:pt x="87" y="2264"/>
                    </a:lnTo>
                    <a:lnTo>
                      <a:pt x="50" y="2523"/>
                    </a:lnTo>
                    <a:lnTo>
                      <a:pt x="25" y="2733"/>
                    </a:lnTo>
                    <a:lnTo>
                      <a:pt x="1" y="2944"/>
                    </a:lnTo>
                    <a:lnTo>
                      <a:pt x="1" y="3055"/>
                    </a:lnTo>
                    <a:lnTo>
                      <a:pt x="1" y="3154"/>
                    </a:lnTo>
                    <a:lnTo>
                      <a:pt x="13" y="3265"/>
                    </a:lnTo>
                    <a:lnTo>
                      <a:pt x="38" y="3364"/>
                    </a:lnTo>
                    <a:lnTo>
                      <a:pt x="75" y="3475"/>
                    </a:lnTo>
                    <a:lnTo>
                      <a:pt x="124" y="3574"/>
                    </a:lnTo>
                    <a:lnTo>
                      <a:pt x="186" y="3661"/>
                    </a:lnTo>
                    <a:lnTo>
                      <a:pt x="248" y="3735"/>
                    </a:lnTo>
                    <a:lnTo>
                      <a:pt x="335" y="3809"/>
                    </a:lnTo>
                    <a:lnTo>
                      <a:pt x="421" y="3859"/>
                    </a:lnTo>
                    <a:lnTo>
                      <a:pt x="520" y="3908"/>
                    </a:lnTo>
                    <a:lnTo>
                      <a:pt x="619" y="3921"/>
                    </a:lnTo>
                    <a:lnTo>
                      <a:pt x="743" y="3921"/>
                    </a:lnTo>
                    <a:lnTo>
                      <a:pt x="866" y="3883"/>
                    </a:lnTo>
                    <a:lnTo>
                      <a:pt x="978" y="3834"/>
                    </a:lnTo>
                    <a:lnTo>
                      <a:pt x="1089" y="3760"/>
                    </a:lnTo>
                    <a:lnTo>
                      <a:pt x="1175" y="3673"/>
                    </a:lnTo>
                    <a:lnTo>
                      <a:pt x="1274" y="3574"/>
                    </a:lnTo>
                    <a:lnTo>
                      <a:pt x="1435" y="3364"/>
                    </a:lnTo>
                    <a:lnTo>
                      <a:pt x="1670" y="3030"/>
                    </a:lnTo>
                    <a:lnTo>
                      <a:pt x="1781" y="2857"/>
                    </a:lnTo>
                    <a:lnTo>
                      <a:pt x="1880" y="2672"/>
                    </a:lnTo>
                    <a:lnTo>
                      <a:pt x="1979" y="2498"/>
                    </a:lnTo>
                    <a:lnTo>
                      <a:pt x="2066" y="2313"/>
                    </a:lnTo>
                    <a:lnTo>
                      <a:pt x="2140" y="2115"/>
                    </a:lnTo>
                    <a:lnTo>
                      <a:pt x="2189" y="1917"/>
                    </a:lnTo>
                    <a:lnTo>
                      <a:pt x="2239" y="1719"/>
                    </a:lnTo>
                    <a:lnTo>
                      <a:pt x="2251" y="1509"/>
                    </a:lnTo>
                    <a:lnTo>
                      <a:pt x="2251" y="1311"/>
                    </a:lnTo>
                    <a:lnTo>
                      <a:pt x="2226" y="1101"/>
                    </a:lnTo>
                    <a:lnTo>
                      <a:pt x="2177" y="903"/>
                    </a:lnTo>
                    <a:lnTo>
                      <a:pt x="2103" y="718"/>
                    </a:lnTo>
                    <a:lnTo>
                      <a:pt x="2066" y="631"/>
                    </a:lnTo>
                    <a:lnTo>
                      <a:pt x="2016" y="545"/>
                    </a:lnTo>
                    <a:lnTo>
                      <a:pt x="1954" y="458"/>
                    </a:lnTo>
                    <a:lnTo>
                      <a:pt x="1893" y="384"/>
                    </a:lnTo>
                    <a:lnTo>
                      <a:pt x="1818" y="310"/>
                    </a:lnTo>
                    <a:lnTo>
                      <a:pt x="1744" y="248"/>
                    </a:lnTo>
                    <a:lnTo>
                      <a:pt x="1658" y="186"/>
                    </a:lnTo>
                    <a:lnTo>
                      <a:pt x="1571" y="137"/>
                    </a:lnTo>
                    <a:lnTo>
                      <a:pt x="1472" y="87"/>
                    </a:lnTo>
                    <a:lnTo>
                      <a:pt x="1373" y="50"/>
                    </a:lnTo>
                    <a:lnTo>
                      <a:pt x="1287" y="25"/>
                    </a:lnTo>
                    <a:lnTo>
                      <a:pt x="1188" y="13"/>
                    </a:lnTo>
                    <a:lnTo>
                      <a:pt x="1089" y="1"/>
                    </a:lnTo>
                    <a:close/>
                  </a:path>
                </a:pathLst>
              </a:custGeom>
              <a:solidFill>
                <a:srgbClr val="E3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5638575" y="3447775"/>
                <a:ext cx="81350" cy="12307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923" extrusionOk="0">
                    <a:moveTo>
                      <a:pt x="1559" y="990"/>
                    </a:moveTo>
                    <a:lnTo>
                      <a:pt x="1621" y="1003"/>
                    </a:lnTo>
                    <a:lnTo>
                      <a:pt x="1683" y="1015"/>
                    </a:lnTo>
                    <a:lnTo>
                      <a:pt x="1794" y="1052"/>
                    </a:lnTo>
                    <a:lnTo>
                      <a:pt x="1918" y="1126"/>
                    </a:lnTo>
                    <a:lnTo>
                      <a:pt x="2017" y="1213"/>
                    </a:lnTo>
                    <a:lnTo>
                      <a:pt x="2091" y="1312"/>
                    </a:lnTo>
                    <a:lnTo>
                      <a:pt x="2153" y="1423"/>
                    </a:lnTo>
                    <a:lnTo>
                      <a:pt x="2202" y="1547"/>
                    </a:lnTo>
                    <a:lnTo>
                      <a:pt x="2227" y="1683"/>
                    </a:lnTo>
                    <a:lnTo>
                      <a:pt x="2252" y="1831"/>
                    </a:lnTo>
                    <a:lnTo>
                      <a:pt x="2252" y="1979"/>
                    </a:lnTo>
                    <a:lnTo>
                      <a:pt x="2239" y="2140"/>
                    </a:lnTo>
                    <a:lnTo>
                      <a:pt x="2202" y="2301"/>
                    </a:lnTo>
                    <a:lnTo>
                      <a:pt x="2153" y="2449"/>
                    </a:lnTo>
                    <a:lnTo>
                      <a:pt x="2103" y="2610"/>
                    </a:lnTo>
                    <a:lnTo>
                      <a:pt x="2029" y="2759"/>
                    </a:lnTo>
                    <a:lnTo>
                      <a:pt x="1955" y="2919"/>
                    </a:lnTo>
                    <a:lnTo>
                      <a:pt x="1856" y="3080"/>
                    </a:lnTo>
                    <a:lnTo>
                      <a:pt x="1757" y="3228"/>
                    </a:lnTo>
                    <a:lnTo>
                      <a:pt x="1522" y="3562"/>
                    </a:lnTo>
                    <a:lnTo>
                      <a:pt x="1435" y="3686"/>
                    </a:lnTo>
                    <a:lnTo>
                      <a:pt x="1361" y="3773"/>
                    </a:lnTo>
                    <a:lnTo>
                      <a:pt x="1299" y="3834"/>
                    </a:lnTo>
                    <a:lnTo>
                      <a:pt x="1250" y="3871"/>
                    </a:lnTo>
                    <a:lnTo>
                      <a:pt x="1188" y="3909"/>
                    </a:lnTo>
                    <a:lnTo>
                      <a:pt x="1151" y="3921"/>
                    </a:lnTo>
                    <a:lnTo>
                      <a:pt x="1126" y="3909"/>
                    </a:lnTo>
                    <a:lnTo>
                      <a:pt x="1089" y="3871"/>
                    </a:lnTo>
                    <a:lnTo>
                      <a:pt x="1052" y="3810"/>
                    </a:lnTo>
                    <a:lnTo>
                      <a:pt x="1015" y="3735"/>
                    </a:lnTo>
                    <a:lnTo>
                      <a:pt x="990" y="3599"/>
                    </a:lnTo>
                    <a:lnTo>
                      <a:pt x="1003" y="3451"/>
                    </a:lnTo>
                    <a:lnTo>
                      <a:pt x="1015" y="3278"/>
                    </a:lnTo>
                    <a:lnTo>
                      <a:pt x="1040" y="3092"/>
                    </a:lnTo>
                    <a:lnTo>
                      <a:pt x="1077" y="2820"/>
                    </a:lnTo>
                    <a:lnTo>
                      <a:pt x="1114" y="2499"/>
                    </a:lnTo>
                    <a:lnTo>
                      <a:pt x="1163" y="2103"/>
                    </a:lnTo>
                    <a:lnTo>
                      <a:pt x="1225" y="1707"/>
                    </a:lnTo>
                    <a:lnTo>
                      <a:pt x="1262" y="1510"/>
                    </a:lnTo>
                    <a:lnTo>
                      <a:pt x="1312" y="1336"/>
                    </a:lnTo>
                    <a:lnTo>
                      <a:pt x="1374" y="1188"/>
                    </a:lnTo>
                    <a:lnTo>
                      <a:pt x="1435" y="1052"/>
                    </a:lnTo>
                    <a:lnTo>
                      <a:pt x="1460" y="1015"/>
                    </a:lnTo>
                    <a:lnTo>
                      <a:pt x="1497" y="1003"/>
                    </a:lnTo>
                    <a:lnTo>
                      <a:pt x="1534" y="1003"/>
                    </a:lnTo>
                    <a:lnTo>
                      <a:pt x="1559" y="990"/>
                    </a:lnTo>
                    <a:close/>
                    <a:moveTo>
                      <a:pt x="1435" y="1"/>
                    </a:moveTo>
                    <a:lnTo>
                      <a:pt x="1299" y="26"/>
                    </a:lnTo>
                    <a:lnTo>
                      <a:pt x="1176" y="50"/>
                    </a:lnTo>
                    <a:lnTo>
                      <a:pt x="1052" y="100"/>
                    </a:lnTo>
                    <a:lnTo>
                      <a:pt x="941" y="162"/>
                    </a:lnTo>
                    <a:lnTo>
                      <a:pt x="830" y="236"/>
                    </a:lnTo>
                    <a:lnTo>
                      <a:pt x="743" y="322"/>
                    </a:lnTo>
                    <a:lnTo>
                      <a:pt x="656" y="421"/>
                    </a:lnTo>
                    <a:lnTo>
                      <a:pt x="582" y="533"/>
                    </a:lnTo>
                    <a:lnTo>
                      <a:pt x="471" y="731"/>
                    </a:lnTo>
                    <a:lnTo>
                      <a:pt x="384" y="953"/>
                    </a:lnTo>
                    <a:lnTo>
                      <a:pt x="323" y="1176"/>
                    </a:lnTo>
                    <a:lnTo>
                      <a:pt x="261" y="1411"/>
                    </a:lnTo>
                    <a:lnTo>
                      <a:pt x="224" y="1658"/>
                    </a:lnTo>
                    <a:lnTo>
                      <a:pt x="186" y="1905"/>
                    </a:lnTo>
                    <a:lnTo>
                      <a:pt x="125" y="2388"/>
                    </a:lnTo>
                    <a:lnTo>
                      <a:pt x="88" y="2672"/>
                    </a:lnTo>
                    <a:lnTo>
                      <a:pt x="63" y="2932"/>
                    </a:lnTo>
                    <a:lnTo>
                      <a:pt x="13" y="3191"/>
                    </a:lnTo>
                    <a:lnTo>
                      <a:pt x="1" y="3463"/>
                    </a:lnTo>
                    <a:lnTo>
                      <a:pt x="1" y="3587"/>
                    </a:lnTo>
                    <a:lnTo>
                      <a:pt x="1" y="3723"/>
                    </a:lnTo>
                    <a:lnTo>
                      <a:pt x="26" y="3859"/>
                    </a:lnTo>
                    <a:lnTo>
                      <a:pt x="50" y="3995"/>
                    </a:lnTo>
                    <a:lnTo>
                      <a:pt x="112" y="4181"/>
                    </a:lnTo>
                    <a:lnTo>
                      <a:pt x="199" y="4354"/>
                    </a:lnTo>
                    <a:lnTo>
                      <a:pt x="310" y="4502"/>
                    </a:lnTo>
                    <a:lnTo>
                      <a:pt x="446" y="4638"/>
                    </a:lnTo>
                    <a:lnTo>
                      <a:pt x="582" y="4749"/>
                    </a:lnTo>
                    <a:lnTo>
                      <a:pt x="743" y="4824"/>
                    </a:lnTo>
                    <a:lnTo>
                      <a:pt x="817" y="4861"/>
                    </a:lnTo>
                    <a:lnTo>
                      <a:pt x="904" y="4885"/>
                    </a:lnTo>
                    <a:lnTo>
                      <a:pt x="990" y="4910"/>
                    </a:lnTo>
                    <a:lnTo>
                      <a:pt x="1077" y="4910"/>
                    </a:lnTo>
                    <a:lnTo>
                      <a:pt x="1163" y="4923"/>
                    </a:lnTo>
                    <a:lnTo>
                      <a:pt x="1275" y="4910"/>
                    </a:lnTo>
                    <a:lnTo>
                      <a:pt x="1386" y="4898"/>
                    </a:lnTo>
                    <a:lnTo>
                      <a:pt x="1485" y="4861"/>
                    </a:lnTo>
                    <a:lnTo>
                      <a:pt x="1584" y="4824"/>
                    </a:lnTo>
                    <a:lnTo>
                      <a:pt x="1683" y="4787"/>
                    </a:lnTo>
                    <a:lnTo>
                      <a:pt x="1769" y="4737"/>
                    </a:lnTo>
                    <a:lnTo>
                      <a:pt x="1930" y="4613"/>
                    </a:lnTo>
                    <a:lnTo>
                      <a:pt x="2066" y="4490"/>
                    </a:lnTo>
                    <a:lnTo>
                      <a:pt x="2177" y="4366"/>
                    </a:lnTo>
                    <a:lnTo>
                      <a:pt x="2338" y="4156"/>
                    </a:lnTo>
                    <a:lnTo>
                      <a:pt x="2598" y="3785"/>
                    </a:lnTo>
                    <a:lnTo>
                      <a:pt x="2709" y="3587"/>
                    </a:lnTo>
                    <a:lnTo>
                      <a:pt x="2833" y="3389"/>
                    </a:lnTo>
                    <a:lnTo>
                      <a:pt x="2932" y="3191"/>
                    </a:lnTo>
                    <a:lnTo>
                      <a:pt x="3031" y="2981"/>
                    </a:lnTo>
                    <a:lnTo>
                      <a:pt x="3105" y="2759"/>
                    </a:lnTo>
                    <a:lnTo>
                      <a:pt x="3179" y="2536"/>
                    </a:lnTo>
                    <a:lnTo>
                      <a:pt x="3204" y="2400"/>
                    </a:lnTo>
                    <a:lnTo>
                      <a:pt x="3228" y="2252"/>
                    </a:lnTo>
                    <a:lnTo>
                      <a:pt x="3241" y="2116"/>
                    </a:lnTo>
                    <a:lnTo>
                      <a:pt x="3253" y="1979"/>
                    </a:lnTo>
                    <a:lnTo>
                      <a:pt x="3253" y="1843"/>
                    </a:lnTo>
                    <a:lnTo>
                      <a:pt x="3241" y="1707"/>
                    </a:lnTo>
                    <a:lnTo>
                      <a:pt x="3228" y="1571"/>
                    </a:lnTo>
                    <a:lnTo>
                      <a:pt x="3204" y="1448"/>
                    </a:lnTo>
                    <a:lnTo>
                      <a:pt x="3167" y="1312"/>
                    </a:lnTo>
                    <a:lnTo>
                      <a:pt x="3130" y="1188"/>
                    </a:lnTo>
                    <a:lnTo>
                      <a:pt x="3092" y="1077"/>
                    </a:lnTo>
                    <a:lnTo>
                      <a:pt x="3031" y="953"/>
                    </a:lnTo>
                    <a:lnTo>
                      <a:pt x="2981" y="842"/>
                    </a:lnTo>
                    <a:lnTo>
                      <a:pt x="2907" y="743"/>
                    </a:lnTo>
                    <a:lnTo>
                      <a:pt x="2833" y="632"/>
                    </a:lnTo>
                    <a:lnTo>
                      <a:pt x="2759" y="545"/>
                    </a:lnTo>
                    <a:lnTo>
                      <a:pt x="2623" y="409"/>
                    </a:lnTo>
                    <a:lnTo>
                      <a:pt x="2474" y="298"/>
                    </a:lnTo>
                    <a:lnTo>
                      <a:pt x="2313" y="199"/>
                    </a:lnTo>
                    <a:lnTo>
                      <a:pt x="2140" y="112"/>
                    </a:lnTo>
                    <a:lnTo>
                      <a:pt x="1967" y="50"/>
                    </a:lnTo>
                    <a:lnTo>
                      <a:pt x="1794" y="13"/>
                    </a:lnTo>
                    <a:lnTo>
                      <a:pt x="1609" y="1"/>
                    </a:lnTo>
                    <a:close/>
                  </a:path>
                </a:pathLst>
              </a:custGeom>
              <a:solidFill>
                <a:srgbClr val="E3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5639525" y="3457050"/>
                <a:ext cx="80400" cy="11380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4552" extrusionOk="0">
                    <a:moveTo>
                      <a:pt x="2374" y="1"/>
                    </a:moveTo>
                    <a:lnTo>
                      <a:pt x="2275" y="13"/>
                    </a:lnTo>
                    <a:lnTo>
                      <a:pt x="2189" y="26"/>
                    </a:lnTo>
                    <a:lnTo>
                      <a:pt x="2090" y="75"/>
                    </a:lnTo>
                    <a:lnTo>
                      <a:pt x="2016" y="137"/>
                    </a:lnTo>
                    <a:lnTo>
                      <a:pt x="1942" y="211"/>
                    </a:lnTo>
                    <a:lnTo>
                      <a:pt x="1892" y="285"/>
                    </a:lnTo>
                    <a:lnTo>
                      <a:pt x="1855" y="384"/>
                    </a:lnTo>
                    <a:lnTo>
                      <a:pt x="1843" y="471"/>
                    </a:lnTo>
                    <a:lnTo>
                      <a:pt x="1855" y="570"/>
                    </a:lnTo>
                    <a:lnTo>
                      <a:pt x="1867" y="669"/>
                    </a:lnTo>
                    <a:lnTo>
                      <a:pt x="1917" y="755"/>
                    </a:lnTo>
                    <a:lnTo>
                      <a:pt x="1979" y="842"/>
                    </a:lnTo>
                    <a:lnTo>
                      <a:pt x="2053" y="941"/>
                    </a:lnTo>
                    <a:lnTo>
                      <a:pt x="2115" y="1052"/>
                    </a:lnTo>
                    <a:lnTo>
                      <a:pt x="2164" y="1176"/>
                    </a:lnTo>
                    <a:lnTo>
                      <a:pt x="2189" y="1312"/>
                    </a:lnTo>
                    <a:lnTo>
                      <a:pt x="2214" y="1460"/>
                    </a:lnTo>
                    <a:lnTo>
                      <a:pt x="2214" y="1608"/>
                    </a:lnTo>
                    <a:lnTo>
                      <a:pt x="2201" y="1769"/>
                    </a:lnTo>
                    <a:lnTo>
                      <a:pt x="2164" y="1930"/>
                    </a:lnTo>
                    <a:lnTo>
                      <a:pt x="2115" y="2078"/>
                    </a:lnTo>
                    <a:lnTo>
                      <a:pt x="2065" y="2239"/>
                    </a:lnTo>
                    <a:lnTo>
                      <a:pt x="1991" y="2388"/>
                    </a:lnTo>
                    <a:lnTo>
                      <a:pt x="1917" y="2548"/>
                    </a:lnTo>
                    <a:lnTo>
                      <a:pt x="1818" y="2709"/>
                    </a:lnTo>
                    <a:lnTo>
                      <a:pt x="1719" y="2857"/>
                    </a:lnTo>
                    <a:lnTo>
                      <a:pt x="1484" y="3191"/>
                    </a:lnTo>
                    <a:lnTo>
                      <a:pt x="1397" y="3315"/>
                    </a:lnTo>
                    <a:lnTo>
                      <a:pt x="1323" y="3402"/>
                    </a:lnTo>
                    <a:lnTo>
                      <a:pt x="1261" y="3463"/>
                    </a:lnTo>
                    <a:lnTo>
                      <a:pt x="1212" y="3500"/>
                    </a:lnTo>
                    <a:lnTo>
                      <a:pt x="1150" y="3538"/>
                    </a:lnTo>
                    <a:lnTo>
                      <a:pt x="1113" y="3550"/>
                    </a:lnTo>
                    <a:lnTo>
                      <a:pt x="1088" y="3538"/>
                    </a:lnTo>
                    <a:lnTo>
                      <a:pt x="1051" y="3500"/>
                    </a:lnTo>
                    <a:lnTo>
                      <a:pt x="1014" y="3439"/>
                    </a:lnTo>
                    <a:lnTo>
                      <a:pt x="977" y="3364"/>
                    </a:lnTo>
                    <a:lnTo>
                      <a:pt x="940" y="3266"/>
                    </a:lnTo>
                    <a:lnTo>
                      <a:pt x="890" y="3179"/>
                    </a:lnTo>
                    <a:lnTo>
                      <a:pt x="829" y="3117"/>
                    </a:lnTo>
                    <a:lnTo>
                      <a:pt x="742" y="3055"/>
                    </a:lnTo>
                    <a:lnTo>
                      <a:pt x="655" y="3018"/>
                    </a:lnTo>
                    <a:lnTo>
                      <a:pt x="569" y="2993"/>
                    </a:lnTo>
                    <a:lnTo>
                      <a:pt x="470" y="2993"/>
                    </a:lnTo>
                    <a:lnTo>
                      <a:pt x="371" y="3006"/>
                    </a:lnTo>
                    <a:lnTo>
                      <a:pt x="272" y="3043"/>
                    </a:lnTo>
                    <a:lnTo>
                      <a:pt x="186" y="3105"/>
                    </a:lnTo>
                    <a:lnTo>
                      <a:pt x="124" y="3167"/>
                    </a:lnTo>
                    <a:lnTo>
                      <a:pt x="62" y="3241"/>
                    </a:lnTo>
                    <a:lnTo>
                      <a:pt x="25" y="3327"/>
                    </a:lnTo>
                    <a:lnTo>
                      <a:pt x="0" y="3426"/>
                    </a:lnTo>
                    <a:lnTo>
                      <a:pt x="0" y="3525"/>
                    </a:lnTo>
                    <a:lnTo>
                      <a:pt x="12" y="3624"/>
                    </a:lnTo>
                    <a:lnTo>
                      <a:pt x="74" y="3810"/>
                    </a:lnTo>
                    <a:lnTo>
                      <a:pt x="161" y="3983"/>
                    </a:lnTo>
                    <a:lnTo>
                      <a:pt x="272" y="4131"/>
                    </a:lnTo>
                    <a:lnTo>
                      <a:pt x="408" y="4267"/>
                    </a:lnTo>
                    <a:lnTo>
                      <a:pt x="544" y="4378"/>
                    </a:lnTo>
                    <a:lnTo>
                      <a:pt x="705" y="4453"/>
                    </a:lnTo>
                    <a:lnTo>
                      <a:pt x="779" y="4490"/>
                    </a:lnTo>
                    <a:lnTo>
                      <a:pt x="866" y="4514"/>
                    </a:lnTo>
                    <a:lnTo>
                      <a:pt x="952" y="4539"/>
                    </a:lnTo>
                    <a:lnTo>
                      <a:pt x="1039" y="4539"/>
                    </a:lnTo>
                    <a:lnTo>
                      <a:pt x="1125" y="4552"/>
                    </a:lnTo>
                    <a:lnTo>
                      <a:pt x="1237" y="4539"/>
                    </a:lnTo>
                    <a:lnTo>
                      <a:pt x="1348" y="4527"/>
                    </a:lnTo>
                    <a:lnTo>
                      <a:pt x="1447" y="4490"/>
                    </a:lnTo>
                    <a:lnTo>
                      <a:pt x="1546" y="4453"/>
                    </a:lnTo>
                    <a:lnTo>
                      <a:pt x="1645" y="4416"/>
                    </a:lnTo>
                    <a:lnTo>
                      <a:pt x="1731" y="4366"/>
                    </a:lnTo>
                    <a:lnTo>
                      <a:pt x="1892" y="4242"/>
                    </a:lnTo>
                    <a:lnTo>
                      <a:pt x="2028" y="4119"/>
                    </a:lnTo>
                    <a:lnTo>
                      <a:pt x="2139" y="3995"/>
                    </a:lnTo>
                    <a:lnTo>
                      <a:pt x="2300" y="3785"/>
                    </a:lnTo>
                    <a:lnTo>
                      <a:pt x="2560" y="3414"/>
                    </a:lnTo>
                    <a:lnTo>
                      <a:pt x="2671" y="3216"/>
                    </a:lnTo>
                    <a:lnTo>
                      <a:pt x="2795" y="3018"/>
                    </a:lnTo>
                    <a:lnTo>
                      <a:pt x="2894" y="2820"/>
                    </a:lnTo>
                    <a:lnTo>
                      <a:pt x="2993" y="2610"/>
                    </a:lnTo>
                    <a:lnTo>
                      <a:pt x="3067" y="2388"/>
                    </a:lnTo>
                    <a:lnTo>
                      <a:pt x="3141" y="2165"/>
                    </a:lnTo>
                    <a:lnTo>
                      <a:pt x="3166" y="2029"/>
                    </a:lnTo>
                    <a:lnTo>
                      <a:pt x="3190" y="1881"/>
                    </a:lnTo>
                    <a:lnTo>
                      <a:pt x="3203" y="1745"/>
                    </a:lnTo>
                    <a:lnTo>
                      <a:pt x="3215" y="1608"/>
                    </a:lnTo>
                    <a:lnTo>
                      <a:pt x="3215" y="1472"/>
                    </a:lnTo>
                    <a:lnTo>
                      <a:pt x="3203" y="1336"/>
                    </a:lnTo>
                    <a:lnTo>
                      <a:pt x="3190" y="1200"/>
                    </a:lnTo>
                    <a:lnTo>
                      <a:pt x="3166" y="1077"/>
                    </a:lnTo>
                    <a:lnTo>
                      <a:pt x="3129" y="941"/>
                    </a:lnTo>
                    <a:lnTo>
                      <a:pt x="3092" y="817"/>
                    </a:lnTo>
                    <a:lnTo>
                      <a:pt x="3054" y="706"/>
                    </a:lnTo>
                    <a:lnTo>
                      <a:pt x="2993" y="582"/>
                    </a:lnTo>
                    <a:lnTo>
                      <a:pt x="2943" y="471"/>
                    </a:lnTo>
                    <a:lnTo>
                      <a:pt x="2869" y="372"/>
                    </a:lnTo>
                    <a:lnTo>
                      <a:pt x="2795" y="261"/>
                    </a:lnTo>
                    <a:lnTo>
                      <a:pt x="2721" y="174"/>
                    </a:lnTo>
                    <a:lnTo>
                      <a:pt x="2646" y="100"/>
                    </a:lnTo>
                    <a:lnTo>
                      <a:pt x="2560" y="50"/>
                    </a:lnTo>
                    <a:lnTo>
                      <a:pt x="2473" y="13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rgbClr val="A85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5977100" y="3351950"/>
                <a:ext cx="110400" cy="328025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13121" extrusionOk="0">
                    <a:moveTo>
                      <a:pt x="4366" y="1"/>
                    </a:moveTo>
                    <a:lnTo>
                      <a:pt x="3785" y="767"/>
                    </a:lnTo>
                    <a:lnTo>
                      <a:pt x="3203" y="1534"/>
                    </a:lnTo>
                    <a:lnTo>
                      <a:pt x="2647" y="2313"/>
                    </a:lnTo>
                    <a:lnTo>
                      <a:pt x="2103" y="3104"/>
                    </a:lnTo>
                    <a:lnTo>
                      <a:pt x="1559" y="3896"/>
                    </a:lnTo>
                    <a:lnTo>
                      <a:pt x="1027" y="4700"/>
                    </a:lnTo>
                    <a:lnTo>
                      <a:pt x="508" y="5503"/>
                    </a:lnTo>
                    <a:lnTo>
                      <a:pt x="1" y="6319"/>
                    </a:lnTo>
                    <a:lnTo>
                      <a:pt x="100" y="7136"/>
                    </a:lnTo>
                    <a:lnTo>
                      <a:pt x="223" y="7977"/>
                    </a:lnTo>
                    <a:lnTo>
                      <a:pt x="372" y="8842"/>
                    </a:lnTo>
                    <a:lnTo>
                      <a:pt x="458" y="9287"/>
                    </a:lnTo>
                    <a:lnTo>
                      <a:pt x="557" y="9720"/>
                    </a:lnTo>
                    <a:lnTo>
                      <a:pt x="656" y="10165"/>
                    </a:lnTo>
                    <a:lnTo>
                      <a:pt x="767" y="10598"/>
                    </a:lnTo>
                    <a:lnTo>
                      <a:pt x="891" y="11031"/>
                    </a:lnTo>
                    <a:lnTo>
                      <a:pt x="1015" y="11464"/>
                    </a:lnTo>
                    <a:lnTo>
                      <a:pt x="1151" y="11896"/>
                    </a:lnTo>
                    <a:lnTo>
                      <a:pt x="1299" y="12305"/>
                    </a:lnTo>
                    <a:lnTo>
                      <a:pt x="1460" y="12713"/>
                    </a:lnTo>
                    <a:lnTo>
                      <a:pt x="1621" y="13121"/>
                    </a:lnTo>
                    <a:lnTo>
                      <a:pt x="1917" y="12972"/>
                    </a:lnTo>
                    <a:lnTo>
                      <a:pt x="2202" y="12799"/>
                    </a:lnTo>
                    <a:lnTo>
                      <a:pt x="2498" y="12614"/>
                    </a:lnTo>
                    <a:lnTo>
                      <a:pt x="2795" y="12403"/>
                    </a:lnTo>
                    <a:lnTo>
                      <a:pt x="3080" y="12193"/>
                    </a:lnTo>
                    <a:lnTo>
                      <a:pt x="3352" y="11958"/>
                    </a:lnTo>
                    <a:lnTo>
                      <a:pt x="3624" y="11736"/>
                    </a:lnTo>
                    <a:lnTo>
                      <a:pt x="3896" y="11488"/>
                    </a:lnTo>
                    <a:lnTo>
                      <a:pt x="4415" y="11006"/>
                    </a:lnTo>
                    <a:lnTo>
                      <a:pt x="4415" y="11006"/>
                    </a:lnTo>
                    <a:lnTo>
                      <a:pt x="4205" y="11117"/>
                    </a:lnTo>
                    <a:lnTo>
                      <a:pt x="4205" y="11117"/>
                    </a:lnTo>
                    <a:lnTo>
                      <a:pt x="4366" y="1"/>
                    </a:lnTo>
                    <a:close/>
                  </a:path>
                </a:pathLst>
              </a:custGeom>
              <a:solidFill>
                <a:srgbClr val="00C9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5964725" y="3339575"/>
                <a:ext cx="135450" cy="352775"/>
              </a:xfrm>
              <a:custGeom>
                <a:avLst/>
                <a:gdLst/>
                <a:ahLst/>
                <a:cxnLst/>
                <a:rect l="l" t="t" r="r" b="b"/>
                <a:pathLst>
                  <a:path w="5418" h="14111" extrusionOk="0">
                    <a:moveTo>
                      <a:pt x="4341" y="2017"/>
                    </a:moveTo>
                    <a:lnTo>
                      <a:pt x="4193" y="11489"/>
                    </a:lnTo>
                    <a:lnTo>
                      <a:pt x="3773" y="11860"/>
                    </a:lnTo>
                    <a:lnTo>
                      <a:pt x="3340" y="12231"/>
                    </a:lnTo>
                    <a:lnTo>
                      <a:pt x="3130" y="12404"/>
                    </a:lnTo>
                    <a:lnTo>
                      <a:pt x="2895" y="12565"/>
                    </a:lnTo>
                    <a:lnTo>
                      <a:pt x="2672" y="12725"/>
                    </a:lnTo>
                    <a:lnTo>
                      <a:pt x="2437" y="12874"/>
                    </a:lnTo>
                    <a:lnTo>
                      <a:pt x="2375" y="12911"/>
                    </a:lnTo>
                    <a:lnTo>
                      <a:pt x="2140" y="12293"/>
                    </a:lnTo>
                    <a:lnTo>
                      <a:pt x="1930" y="11637"/>
                    </a:lnTo>
                    <a:lnTo>
                      <a:pt x="1745" y="10932"/>
                    </a:lnTo>
                    <a:lnTo>
                      <a:pt x="1559" y="10203"/>
                    </a:lnTo>
                    <a:lnTo>
                      <a:pt x="1398" y="9436"/>
                    </a:lnTo>
                    <a:lnTo>
                      <a:pt x="1250" y="8632"/>
                    </a:lnTo>
                    <a:lnTo>
                      <a:pt x="1126" y="7791"/>
                    </a:lnTo>
                    <a:lnTo>
                      <a:pt x="1015" y="6926"/>
                    </a:lnTo>
                    <a:lnTo>
                      <a:pt x="1411" y="6295"/>
                    </a:lnTo>
                    <a:lnTo>
                      <a:pt x="1806" y="5664"/>
                    </a:lnTo>
                    <a:lnTo>
                      <a:pt x="2214" y="5046"/>
                    </a:lnTo>
                    <a:lnTo>
                      <a:pt x="2635" y="4428"/>
                    </a:lnTo>
                    <a:lnTo>
                      <a:pt x="3055" y="3810"/>
                    </a:lnTo>
                    <a:lnTo>
                      <a:pt x="3476" y="3204"/>
                    </a:lnTo>
                    <a:lnTo>
                      <a:pt x="3909" y="2610"/>
                    </a:lnTo>
                    <a:lnTo>
                      <a:pt x="4341" y="2017"/>
                    </a:lnTo>
                    <a:close/>
                    <a:moveTo>
                      <a:pt x="4787" y="1"/>
                    </a:moveTo>
                    <a:lnTo>
                      <a:pt x="4712" y="13"/>
                    </a:lnTo>
                    <a:lnTo>
                      <a:pt x="4651" y="38"/>
                    </a:lnTo>
                    <a:lnTo>
                      <a:pt x="4576" y="88"/>
                    </a:lnTo>
                    <a:lnTo>
                      <a:pt x="4514" y="137"/>
                    </a:lnTo>
                    <a:lnTo>
                      <a:pt x="4465" y="186"/>
                    </a:lnTo>
                    <a:lnTo>
                      <a:pt x="3884" y="941"/>
                    </a:lnTo>
                    <a:lnTo>
                      <a:pt x="3315" y="1720"/>
                    </a:lnTo>
                    <a:lnTo>
                      <a:pt x="2746" y="2499"/>
                    </a:lnTo>
                    <a:lnTo>
                      <a:pt x="2202" y="3290"/>
                    </a:lnTo>
                    <a:lnTo>
                      <a:pt x="1658" y="4094"/>
                    </a:lnTo>
                    <a:lnTo>
                      <a:pt x="1114" y="4898"/>
                    </a:lnTo>
                    <a:lnTo>
                      <a:pt x="595" y="5726"/>
                    </a:lnTo>
                    <a:lnTo>
                      <a:pt x="75" y="6555"/>
                    </a:lnTo>
                    <a:lnTo>
                      <a:pt x="38" y="6629"/>
                    </a:lnTo>
                    <a:lnTo>
                      <a:pt x="13" y="6703"/>
                    </a:lnTo>
                    <a:lnTo>
                      <a:pt x="1" y="6790"/>
                    </a:lnTo>
                    <a:lnTo>
                      <a:pt x="1" y="6864"/>
                    </a:lnTo>
                    <a:lnTo>
                      <a:pt x="125" y="7903"/>
                    </a:lnTo>
                    <a:lnTo>
                      <a:pt x="285" y="8880"/>
                    </a:lnTo>
                    <a:lnTo>
                      <a:pt x="360" y="9362"/>
                    </a:lnTo>
                    <a:lnTo>
                      <a:pt x="459" y="9819"/>
                    </a:lnTo>
                    <a:lnTo>
                      <a:pt x="545" y="10277"/>
                    </a:lnTo>
                    <a:lnTo>
                      <a:pt x="656" y="10722"/>
                    </a:lnTo>
                    <a:lnTo>
                      <a:pt x="755" y="11143"/>
                    </a:lnTo>
                    <a:lnTo>
                      <a:pt x="867" y="11563"/>
                    </a:lnTo>
                    <a:lnTo>
                      <a:pt x="990" y="11971"/>
                    </a:lnTo>
                    <a:lnTo>
                      <a:pt x="1114" y="12367"/>
                    </a:lnTo>
                    <a:lnTo>
                      <a:pt x="1238" y="12738"/>
                    </a:lnTo>
                    <a:lnTo>
                      <a:pt x="1374" y="13109"/>
                    </a:lnTo>
                    <a:lnTo>
                      <a:pt x="1510" y="13467"/>
                    </a:lnTo>
                    <a:lnTo>
                      <a:pt x="1658" y="13814"/>
                    </a:lnTo>
                    <a:lnTo>
                      <a:pt x="1707" y="13900"/>
                    </a:lnTo>
                    <a:lnTo>
                      <a:pt x="1769" y="13974"/>
                    </a:lnTo>
                    <a:lnTo>
                      <a:pt x="1856" y="14036"/>
                    </a:lnTo>
                    <a:lnTo>
                      <a:pt x="1942" y="14073"/>
                    </a:lnTo>
                    <a:lnTo>
                      <a:pt x="2029" y="14098"/>
                    </a:lnTo>
                    <a:lnTo>
                      <a:pt x="2116" y="14110"/>
                    </a:lnTo>
                    <a:lnTo>
                      <a:pt x="2227" y="14098"/>
                    </a:lnTo>
                    <a:lnTo>
                      <a:pt x="2326" y="14061"/>
                    </a:lnTo>
                    <a:lnTo>
                      <a:pt x="2647" y="13900"/>
                    </a:lnTo>
                    <a:lnTo>
                      <a:pt x="2956" y="13727"/>
                    </a:lnTo>
                    <a:lnTo>
                      <a:pt x="3278" y="13517"/>
                    </a:lnTo>
                    <a:lnTo>
                      <a:pt x="3575" y="13307"/>
                    </a:lnTo>
                    <a:lnTo>
                      <a:pt x="3871" y="13084"/>
                    </a:lnTo>
                    <a:lnTo>
                      <a:pt x="4168" y="12849"/>
                    </a:lnTo>
                    <a:lnTo>
                      <a:pt x="4440" y="12602"/>
                    </a:lnTo>
                    <a:lnTo>
                      <a:pt x="4725" y="12367"/>
                    </a:lnTo>
                    <a:lnTo>
                      <a:pt x="5256" y="11872"/>
                    </a:lnTo>
                    <a:lnTo>
                      <a:pt x="5318" y="11798"/>
                    </a:lnTo>
                    <a:lnTo>
                      <a:pt x="5368" y="11724"/>
                    </a:lnTo>
                    <a:lnTo>
                      <a:pt x="5392" y="11637"/>
                    </a:lnTo>
                    <a:lnTo>
                      <a:pt x="5417" y="11563"/>
                    </a:lnTo>
                    <a:lnTo>
                      <a:pt x="5417" y="11476"/>
                    </a:lnTo>
                    <a:lnTo>
                      <a:pt x="5405" y="11390"/>
                    </a:lnTo>
                    <a:lnTo>
                      <a:pt x="5368" y="11303"/>
                    </a:lnTo>
                    <a:lnTo>
                      <a:pt x="5331" y="11217"/>
                    </a:lnTo>
                    <a:lnTo>
                      <a:pt x="5269" y="11155"/>
                    </a:lnTo>
                    <a:lnTo>
                      <a:pt x="5207" y="11093"/>
                    </a:lnTo>
                    <a:lnTo>
                      <a:pt x="5355" y="508"/>
                    </a:lnTo>
                    <a:lnTo>
                      <a:pt x="5355" y="421"/>
                    </a:lnTo>
                    <a:lnTo>
                      <a:pt x="5331" y="347"/>
                    </a:lnTo>
                    <a:lnTo>
                      <a:pt x="5306" y="273"/>
                    </a:lnTo>
                    <a:lnTo>
                      <a:pt x="5269" y="211"/>
                    </a:lnTo>
                    <a:lnTo>
                      <a:pt x="5219" y="149"/>
                    </a:lnTo>
                    <a:lnTo>
                      <a:pt x="5158" y="100"/>
                    </a:lnTo>
                    <a:lnTo>
                      <a:pt x="5096" y="50"/>
                    </a:lnTo>
                    <a:lnTo>
                      <a:pt x="5021" y="26"/>
                    </a:lnTo>
                    <a:lnTo>
                      <a:pt x="4947" y="1"/>
                    </a:lnTo>
                    <a:close/>
                  </a:path>
                </a:pathLst>
              </a:custGeom>
              <a:solidFill>
                <a:srgbClr val="00C9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6797875" y="4625000"/>
                <a:ext cx="131725" cy="241775"/>
              </a:xfrm>
              <a:custGeom>
                <a:avLst/>
                <a:gdLst/>
                <a:ahLst/>
                <a:cxnLst/>
                <a:rect l="l" t="t" r="r" b="b"/>
                <a:pathLst>
                  <a:path w="5269" h="9671" extrusionOk="0">
                    <a:moveTo>
                      <a:pt x="2326" y="1"/>
                    </a:moveTo>
                    <a:lnTo>
                      <a:pt x="87" y="2326"/>
                    </a:lnTo>
                    <a:lnTo>
                      <a:pt x="211" y="2536"/>
                    </a:lnTo>
                    <a:lnTo>
                      <a:pt x="310" y="2746"/>
                    </a:lnTo>
                    <a:lnTo>
                      <a:pt x="409" y="2969"/>
                    </a:lnTo>
                    <a:lnTo>
                      <a:pt x="508" y="3191"/>
                    </a:lnTo>
                    <a:lnTo>
                      <a:pt x="582" y="3414"/>
                    </a:lnTo>
                    <a:lnTo>
                      <a:pt x="669" y="3636"/>
                    </a:lnTo>
                    <a:lnTo>
                      <a:pt x="731" y="3871"/>
                    </a:lnTo>
                    <a:lnTo>
                      <a:pt x="792" y="4106"/>
                    </a:lnTo>
                    <a:lnTo>
                      <a:pt x="842" y="4341"/>
                    </a:lnTo>
                    <a:lnTo>
                      <a:pt x="891" y="4576"/>
                    </a:lnTo>
                    <a:lnTo>
                      <a:pt x="928" y="4811"/>
                    </a:lnTo>
                    <a:lnTo>
                      <a:pt x="965" y="5046"/>
                    </a:lnTo>
                    <a:lnTo>
                      <a:pt x="990" y="5281"/>
                    </a:lnTo>
                    <a:lnTo>
                      <a:pt x="1003" y="5528"/>
                    </a:lnTo>
                    <a:lnTo>
                      <a:pt x="1015" y="5763"/>
                    </a:lnTo>
                    <a:lnTo>
                      <a:pt x="1015" y="6011"/>
                    </a:lnTo>
                    <a:lnTo>
                      <a:pt x="1003" y="6246"/>
                    </a:lnTo>
                    <a:lnTo>
                      <a:pt x="990" y="6481"/>
                    </a:lnTo>
                    <a:lnTo>
                      <a:pt x="965" y="6728"/>
                    </a:lnTo>
                    <a:lnTo>
                      <a:pt x="941" y="6963"/>
                    </a:lnTo>
                    <a:lnTo>
                      <a:pt x="904" y="7198"/>
                    </a:lnTo>
                    <a:lnTo>
                      <a:pt x="854" y="7433"/>
                    </a:lnTo>
                    <a:lnTo>
                      <a:pt x="805" y="7668"/>
                    </a:lnTo>
                    <a:lnTo>
                      <a:pt x="743" y="7903"/>
                    </a:lnTo>
                    <a:lnTo>
                      <a:pt x="681" y="8138"/>
                    </a:lnTo>
                    <a:lnTo>
                      <a:pt x="607" y="8360"/>
                    </a:lnTo>
                    <a:lnTo>
                      <a:pt x="520" y="8583"/>
                    </a:lnTo>
                    <a:lnTo>
                      <a:pt x="434" y="8805"/>
                    </a:lnTo>
                    <a:lnTo>
                      <a:pt x="335" y="9028"/>
                    </a:lnTo>
                    <a:lnTo>
                      <a:pt x="236" y="9250"/>
                    </a:lnTo>
                    <a:lnTo>
                      <a:pt x="125" y="9461"/>
                    </a:lnTo>
                    <a:lnTo>
                      <a:pt x="1" y="9671"/>
                    </a:lnTo>
                    <a:lnTo>
                      <a:pt x="186" y="9646"/>
                    </a:lnTo>
                    <a:lnTo>
                      <a:pt x="372" y="9609"/>
                    </a:lnTo>
                    <a:lnTo>
                      <a:pt x="545" y="9572"/>
                    </a:lnTo>
                    <a:lnTo>
                      <a:pt x="718" y="9510"/>
                    </a:lnTo>
                    <a:lnTo>
                      <a:pt x="891" y="9448"/>
                    </a:lnTo>
                    <a:lnTo>
                      <a:pt x="1064" y="9386"/>
                    </a:lnTo>
                    <a:lnTo>
                      <a:pt x="1225" y="9300"/>
                    </a:lnTo>
                    <a:lnTo>
                      <a:pt x="1386" y="9213"/>
                    </a:lnTo>
                    <a:lnTo>
                      <a:pt x="1547" y="9114"/>
                    </a:lnTo>
                    <a:lnTo>
                      <a:pt x="1695" y="9016"/>
                    </a:lnTo>
                    <a:lnTo>
                      <a:pt x="1856" y="8904"/>
                    </a:lnTo>
                    <a:lnTo>
                      <a:pt x="1992" y="8793"/>
                    </a:lnTo>
                    <a:lnTo>
                      <a:pt x="2276" y="8546"/>
                    </a:lnTo>
                    <a:lnTo>
                      <a:pt x="2536" y="8286"/>
                    </a:lnTo>
                    <a:lnTo>
                      <a:pt x="2783" y="8002"/>
                    </a:lnTo>
                    <a:lnTo>
                      <a:pt x="3006" y="7717"/>
                    </a:lnTo>
                    <a:lnTo>
                      <a:pt x="3216" y="7420"/>
                    </a:lnTo>
                    <a:lnTo>
                      <a:pt x="3414" y="7111"/>
                    </a:lnTo>
                    <a:lnTo>
                      <a:pt x="3612" y="6790"/>
                    </a:lnTo>
                    <a:lnTo>
                      <a:pt x="3797" y="6468"/>
                    </a:lnTo>
                    <a:lnTo>
                      <a:pt x="4156" y="5825"/>
                    </a:lnTo>
                    <a:lnTo>
                      <a:pt x="4898" y="4465"/>
                    </a:lnTo>
                    <a:lnTo>
                      <a:pt x="5046" y="4168"/>
                    </a:lnTo>
                    <a:lnTo>
                      <a:pt x="5120" y="4020"/>
                    </a:lnTo>
                    <a:lnTo>
                      <a:pt x="5182" y="3859"/>
                    </a:lnTo>
                    <a:lnTo>
                      <a:pt x="5219" y="3698"/>
                    </a:lnTo>
                    <a:lnTo>
                      <a:pt x="5256" y="3550"/>
                    </a:lnTo>
                    <a:lnTo>
                      <a:pt x="5269" y="3389"/>
                    </a:lnTo>
                    <a:lnTo>
                      <a:pt x="5269" y="3228"/>
                    </a:lnTo>
                    <a:lnTo>
                      <a:pt x="5256" y="3068"/>
                    </a:lnTo>
                    <a:lnTo>
                      <a:pt x="5244" y="2907"/>
                    </a:lnTo>
                    <a:lnTo>
                      <a:pt x="5207" y="2746"/>
                    </a:lnTo>
                    <a:lnTo>
                      <a:pt x="5157" y="2585"/>
                    </a:lnTo>
                    <a:lnTo>
                      <a:pt x="5108" y="2425"/>
                    </a:lnTo>
                    <a:lnTo>
                      <a:pt x="5046" y="2276"/>
                    </a:lnTo>
                    <a:lnTo>
                      <a:pt x="4972" y="2128"/>
                    </a:lnTo>
                    <a:lnTo>
                      <a:pt x="4898" y="1979"/>
                    </a:lnTo>
                    <a:lnTo>
                      <a:pt x="4799" y="1843"/>
                    </a:lnTo>
                    <a:lnTo>
                      <a:pt x="4712" y="1707"/>
                    </a:lnTo>
                    <a:lnTo>
                      <a:pt x="4601" y="1571"/>
                    </a:lnTo>
                    <a:lnTo>
                      <a:pt x="4502" y="1448"/>
                    </a:lnTo>
                    <a:lnTo>
                      <a:pt x="4267" y="1225"/>
                    </a:lnTo>
                    <a:lnTo>
                      <a:pt x="4020" y="1015"/>
                    </a:lnTo>
                    <a:lnTo>
                      <a:pt x="3748" y="817"/>
                    </a:lnTo>
                    <a:lnTo>
                      <a:pt x="3476" y="632"/>
                    </a:lnTo>
                    <a:lnTo>
                      <a:pt x="3191" y="471"/>
                    </a:lnTo>
                    <a:lnTo>
                      <a:pt x="2907" y="310"/>
                    </a:lnTo>
                    <a:lnTo>
                      <a:pt x="23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6797875" y="4625000"/>
                <a:ext cx="131725" cy="241775"/>
              </a:xfrm>
              <a:custGeom>
                <a:avLst/>
                <a:gdLst/>
                <a:ahLst/>
                <a:cxnLst/>
                <a:rect l="l" t="t" r="r" b="b"/>
                <a:pathLst>
                  <a:path w="5269" h="9671" fill="none" extrusionOk="0">
                    <a:moveTo>
                      <a:pt x="2326" y="1"/>
                    </a:moveTo>
                    <a:lnTo>
                      <a:pt x="2326" y="1"/>
                    </a:lnTo>
                    <a:lnTo>
                      <a:pt x="2907" y="310"/>
                    </a:lnTo>
                    <a:lnTo>
                      <a:pt x="3191" y="471"/>
                    </a:lnTo>
                    <a:lnTo>
                      <a:pt x="3476" y="632"/>
                    </a:lnTo>
                    <a:lnTo>
                      <a:pt x="3748" y="817"/>
                    </a:lnTo>
                    <a:lnTo>
                      <a:pt x="4020" y="1015"/>
                    </a:lnTo>
                    <a:lnTo>
                      <a:pt x="4267" y="1225"/>
                    </a:lnTo>
                    <a:lnTo>
                      <a:pt x="4502" y="1448"/>
                    </a:lnTo>
                    <a:lnTo>
                      <a:pt x="4502" y="1448"/>
                    </a:lnTo>
                    <a:lnTo>
                      <a:pt x="4601" y="1571"/>
                    </a:lnTo>
                    <a:lnTo>
                      <a:pt x="4712" y="1707"/>
                    </a:lnTo>
                    <a:lnTo>
                      <a:pt x="4799" y="1843"/>
                    </a:lnTo>
                    <a:lnTo>
                      <a:pt x="4898" y="1979"/>
                    </a:lnTo>
                    <a:lnTo>
                      <a:pt x="4972" y="2128"/>
                    </a:lnTo>
                    <a:lnTo>
                      <a:pt x="5046" y="2276"/>
                    </a:lnTo>
                    <a:lnTo>
                      <a:pt x="5108" y="2425"/>
                    </a:lnTo>
                    <a:lnTo>
                      <a:pt x="5157" y="2585"/>
                    </a:lnTo>
                    <a:lnTo>
                      <a:pt x="5207" y="2746"/>
                    </a:lnTo>
                    <a:lnTo>
                      <a:pt x="5244" y="2907"/>
                    </a:lnTo>
                    <a:lnTo>
                      <a:pt x="5256" y="3068"/>
                    </a:lnTo>
                    <a:lnTo>
                      <a:pt x="5269" y="3228"/>
                    </a:lnTo>
                    <a:lnTo>
                      <a:pt x="5269" y="3389"/>
                    </a:lnTo>
                    <a:lnTo>
                      <a:pt x="5256" y="3550"/>
                    </a:lnTo>
                    <a:lnTo>
                      <a:pt x="5219" y="3698"/>
                    </a:lnTo>
                    <a:lnTo>
                      <a:pt x="5182" y="3859"/>
                    </a:lnTo>
                    <a:lnTo>
                      <a:pt x="5182" y="3859"/>
                    </a:lnTo>
                    <a:lnTo>
                      <a:pt x="5120" y="4020"/>
                    </a:lnTo>
                    <a:lnTo>
                      <a:pt x="5046" y="4168"/>
                    </a:lnTo>
                    <a:lnTo>
                      <a:pt x="4898" y="4465"/>
                    </a:lnTo>
                    <a:lnTo>
                      <a:pt x="4898" y="4465"/>
                    </a:lnTo>
                    <a:lnTo>
                      <a:pt x="4156" y="5825"/>
                    </a:lnTo>
                    <a:lnTo>
                      <a:pt x="4156" y="5825"/>
                    </a:lnTo>
                    <a:lnTo>
                      <a:pt x="3797" y="6468"/>
                    </a:lnTo>
                    <a:lnTo>
                      <a:pt x="3612" y="6790"/>
                    </a:lnTo>
                    <a:lnTo>
                      <a:pt x="3414" y="7111"/>
                    </a:lnTo>
                    <a:lnTo>
                      <a:pt x="3216" y="7420"/>
                    </a:lnTo>
                    <a:lnTo>
                      <a:pt x="3006" y="7717"/>
                    </a:lnTo>
                    <a:lnTo>
                      <a:pt x="2783" y="8002"/>
                    </a:lnTo>
                    <a:lnTo>
                      <a:pt x="2536" y="8286"/>
                    </a:lnTo>
                    <a:lnTo>
                      <a:pt x="2536" y="8286"/>
                    </a:lnTo>
                    <a:lnTo>
                      <a:pt x="2276" y="8546"/>
                    </a:lnTo>
                    <a:lnTo>
                      <a:pt x="1992" y="8793"/>
                    </a:lnTo>
                    <a:lnTo>
                      <a:pt x="1856" y="8904"/>
                    </a:lnTo>
                    <a:lnTo>
                      <a:pt x="1695" y="9016"/>
                    </a:lnTo>
                    <a:lnTo>
                      <a:pt x="1547" y="9114"/>
                    </a:lnTo>
                    <a:lnTo>
                      <a:pt x="1386" y="9213"/>
                    </a:lnTo>
                    <a:lnTo>
                      <a:pt x="1225" y="9300"/>
                    </a:lnTo>
                    <a:lnTo>
                      <a:pt x="1064" y="9386"/>
                    </a:lnTo>
                    <a:lnTo>
                      <a:pt x="891" y="9448"/>
                    </a:lnTo>
                    <a:lnTo>
                      <a:pt x="718" y="9510"/>
                    </a:lnTo>
                    <a:lnTo>
                      <a:pt x="545" y="9572"/>
                    </a:lnTo>
                    <a:lnTo>
                      <a:pt x="372" y="9609"/>
                    </a:lnTo>
                    <a:lnTo>
                      <a:pt x="186" y="9646"/>
                    </a:lnTo>
                    <a:lnTo>
                      <a:pt x="1" y="9671"/>
                    </a:lnTo>
                    <a:lnTo>
                      <a:pt x="1" y="9671"/>
                    </a:lnTo>
                    <a:lnTo>
                      <a:pt x="125" y="9461"/>
                    </a:lnTo>
                    <a:lnTo>
                      <a:pt x="236" y="9250"/>
                    </a:lnTo>
                    <a:lnTo>
                      <a:pt x="335" y="9028"/>
                    </a:lnTo>
                    <a:lnTo>
                      <a:pt x="434" y="8805"/>
                    </a:lnTo>
                    <a:lnTo>
                      <a:pt x="520" y="8583"/>
                    </a:lnTo>
                    <a:lnTo>
                      <a:pt x="607" y="8360"/>
                    </a:lnTo>
                    <a:lnTo>
                      <a:pt x="681" y="8138"/>
                    </a:lnTo>
                    <a:lnTo>
                      <a:pt x="743" y="7903"/>
                    </a:lnTo>
                    <a:lnTo>
                      <a:pt x="805" y="7668"/>
                    </a:lnTo>
                    <a:lnTo>
                      <a:pt x="854" y="7433"/>
                    </a:lnTo>
                    <a:lnTo>
                      <a:pt x="904" y="7198"/>
                    </a:lnTo>
                    <a:lnTo>
                      <a:pt x="941" y="6963"/>
                    </a:lnTo>
                    <a:lnTo>
                      <a:pt x="965" y="6728"/>
                    </a:lnTo>
                    <a:lnTo>
                      <a:pt x="990" y="6481"/>
                    </a:lnTo>
                    <a:lnTo>
                      <a:pt x="1003" y="6246"/>
                    </a:lnTo>
                    <a:lnTo>
                      <a:pt x="1015" y="6011"/>
                    </a:lnTo>
                    <a:lnTo>
                      <a:pt x="1015" y="5763"/>
                    </a:lnTo>
                    <a:lnTo>
                      <a:pt x="1003" y="5528"/>
                    </a:lnTo>
                    <a:lnTo>
                      <a:pt x="990" y="5281"/>
                    </a:lnTo>
                    <a:lnTo>
                      <a:pt x="965" y="5046"/>
                    </a:lnTo>
                    <a:lnTo>
                      <a:pt x="928" y="4811"/>
                    </a:lnTo>
                    <a:lnTo>
                      <a:pt x="891" y="4576"/>
                    </a:lnTo>
                    <a:lnTo>
                      <a:pt x="842" y="4341"/>
                    </a:lnTo>
                    <a:lnTo>
                      <a:pt x="792" y="4106"/>
                    </a:lnTo>
                    <a:lnTo>
                      <a:pt x="731" y="3871"/>
                    </a:lnTo>
                    <a:lnTo>
                      <a:pt x="669" y="3636"/>
                    </a:lnTo>
                    <a:lnTo>
                      <a:pt x="582" y="3414"/>
                    </a:lnTo>
                    <a:lnTo>
                      <a:pt x="508" y="3191"/>
                    </a:lnTo>
                    <a:lnTo>
                      <a:pt x="409" y="2969"/>
                    </a:lnTo>
                    <a:lnTo>
                      <a:pt x="310" y="2746"/>
                    </a:lnTo>
                    <a:lnTo>
                      <a:pt x="211" y="2536"/>
                    </a:lnTo>
                    <a:lnTo>
                      <a:pt x="87" y="232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6785525" y="4612650"/>
                <a:ext cx="156750" cy="266500"/>
              </a:xfrm>
              <a:custGeom>
                <a:avLst/>
                <a:gdLst/>
                <a:ahLst/>
                <a:cxnLst/>
                <a:rect l="l" t="t" r="r" b="b"/>
                <a:pathLst>
                  <a:path w="6270" h="10660" extrusionOk="0">
                    <a:moveTo>
                      <a:pt x="2758" y="0"/>
                    </a:moveTo>
                    <a:lnTo>
                      <a:pt x="2659" y="25"/>
                    </a:lnTo>
                    <a:lnTo>
                      <a:pt x="2572" y="62"/>
                    </a:lnTo>
                    <a:lnTo>
                      <a:pt x="2498" y="112"/>
                    </a:lnTo>
                    <a:lnTo>
                      <a:pt x="2424" y="186"/>
                    </a:lnTo>
                    <a:lnTo>
                      <a:pt x="2375" y="272"/>
                    </a:lnTo>
                    <a:lnTo>
                      <a:pt x="2337" y="371"/>
                    </a:lnTo>
                    <a:lnTo>
                      <a:pt x="2313" y="470"/>
                    </a:lnTo>
                    <a:lnTo>
                      <a:pt x="2325" y="557"/>
                    </a:lnTo>
                    <a:lnTo>
                      <a:pt x="2337" y="656"/>
                    </a:lnTo>
                    <a:lnTo>
                      <a:pt x="2375" y="742"/>
                    </a:lnTo>
                    <a:lnTo>
                      <a:pt x="2436" y="816"/>
                    </a:lnTo>
                    <a:lnTo>
                      <a:pt x="2511" y="891"/>
                    </a:lnTo>
                    <a:lnTo>
                      <a:pt x="2585" y="940"/>
                    </a:lnTo>
                    <a:lnTo>
                      <a:pt x="3141" y="1224"/>
                    </a:lnTo>
                    <a:lnTo>
                      <a:pt x="3413" y="1373"/>
                    </a:lnTo>
                    <a:lnTo>
                      <a:pt x="3685" y="1534"/>
                    </a:lnTo>
                    <a:lnTo>
                      <a:pt x="3933" y="1707"/>
                    </a:lnTo>
                    <a:lnTo>
                      <a:pt x="4180" y="1880"/>
                    </a:lnTo>
                    <a:lnTo>
                      <a:pt x="4415" y="2078"/>
                    </a:lnTo>
                    <a:lnTo>
                      <a:pt x="4625" y="2288"/>
                    </a:lnTo>
                    <a:lnTo>
                      <a:pt x="4724" y="2399"/>
                    </a:lnTo>
                    <a:lnTo>
                      <a:pt x="4811" y="2510"/>
                    </a:lnTo>
                    <a:lnTo>
                      <a:pt x="4897" y="2622"/>
                    </a:lnTo>
                    <a:lnTo>
                      <a:pt x="4971" y="2745"/>
                    </a:lnTo>
                    <a:lnTo>
                      <a:pt x="5033" y="2869"/>
                    </a:lnTo>
                    <a:lnTo>
                      <a:pt x="5095" y="2993"/>
                    </a:lnTo>
                    <a:lnTo>
                      <a:pt x="5144" y="3116"/>
                    </a:lnTo>
                    <a:lnTo>
                      <a:pt x="5182" y="3240"/>
                    </a:lnTo>
                    <a:lnTo>
                      <a:pt x="5219" y="3364"/>
                    </a:lnTo>
                    <a:lnTo>
                      <a:pt x="5243" y="3487"/>
                    </a:lnTo>
                    <a:lnTo>
                      <a:pt x="5256" y="3611"/>
                    </a:lnTo>
                    <a:lnTo>
                      <a:pt x="5268" y="3735"/>
                    </a:lnTo>
                    <a:lnTo>
                      <a:pt x="5256" y="3858"/>
                    </a:lnTo>
                    <a:lnTo>
                      <a:pt x="5243" y="3970"/>
                    </a:lnTo>
                    <a:lnTo>
                      <a:pt x="5231" y="4093"/>
                    </a:lnTo>
                    <a:lnTo>
                      <a:pt x="5194" y="4205"/>
                    </a:lnTo>
                    <a:lnTo>
                      <a:pt x="5144" y="4328"/>
                    </a:lnTo>
                    <a:lnTo>
                      <a:pt x="5083" y="4452"/>
                    </a:lnTo>
                    <a:lnTo>
                      <a:pt x="4947" y="4724"/>
                    </a:lnTo>
                    <a:lnTo>
                      <a:pt x="4205" y="6084"/>
                    </a:lnTo>
                    <a:lnTo>
                      <a:pt x="3871" y="6702"/>
                    </a:lnTo>
                    <a:lnTo>
                      <a:pt x="3685" y="7012"/>
                    </a:lnTo>
                    <a:lnTo>
                      <a:pt x="3500" y="7308"/>
                    </a:lnTo>
                    <a:lnTo>
                      <a:pt x="3314" y="7605"/>
                    </a:lnTo>
                    <a:lnTo>
                      <a:pt x="3104" y="7902"/>
                    </a:lnTo>
                    <a:lnTo>
                      <a:pt x="2894" y="8174"/>
                    </a:lnTo>
                    <a:lnTo>
                      <a:pt x="2659" y="8434"/>
                    </a:lnTo>
                    <a:lnTo>
                      <a:pt x="2523" y="8594"/>
                    </a:lnTo>
                    <a:lnTo>
                      <a:pt x="2375" y="8730"/>
                    </a:lnTo>
                    <a:lnTo>
                      <a:pt x="2226" y="8867"/>
                    </a:lnTo>
                    <a:lnTo>
                      <a:pt x="2078" y="8978"/>
                    </a:lnTo>
                    <a:lnTo>
                      <a:pt x="1917" y="9101"/>
                    </a:lnTo>
                    <a:lnTo>
                      <a:pt x="1756" y="9200"/>
                    </a:lnTo>
                    <a:lnTo>
                      <a:pt x="1595" y="9287"/>
                    </a:lnTo>
                    <a:lnTo>
                      <a:pt x="1447" y="9373"/>
                    </a:lnTo>
                    <a:lnTo>
                      <a:pt x="1447" y="9373"/>
                    </a:lnTo>
                    <a:lnTo>
                      <a:pt x="1595" y="8965"/>
                    </a:lnTo>
                    <a:lnTo>
                      <a:pt x="1719" y="8545"/>
                    </a:lnTo>
                    <a:lnTo>
                      <a:pt x="1830" y="8112"/>
                    </a:lnTo>
                    <a:lnTo>
                      <a:pt x="1905" y="7679"/>
                    </a:lnTo>
                    <a:lnTo>
                      <a:pt x="1966" y="7247"/>
                    </a:lnTo>
                    <a:lnTo>
                      <a:pt x="2004" y="6801"/>
                    </a:lnTo>
                    <a:lnTo>
                      <a:pt x="2004" y="6369"/>
                    </a:lnTo>
                    <a:lnTo>
                      <a:pt x="1991" y="5923"/>
                    </a:lnTo>
                    <a:lnTo>
                      <a:pt x="1954" y="5491"/>
                    </a:lnTo>
                    <a:lnTo>
                      <a:pt x="1892" y="5058"/>
                    </a:lnTo>
                    <a:lnTo>
                      <a:pt x="1806" y="4625"/>
                    </a:lnTo>
                    <a:lnTo>
                      <a:pt x="1694" y="4192"/>
                    </a:lnTo>
                    <a:lnTo>
                      <a:pt x="1571" y="3772"/>
                    </a:lnTo>
                    <a:lnTo>
                      <a:pt x="1410" y="3364"/>
                    </a:lnTo>
                    <a:lnTo>
                      <a:pt x="1225" y="2968"/>
                    </a:lnTo>
                    <a:lnTo>
                      <a:pt x="1027" y="2572"/>
                    </a:lnTo>
                    <a:lnTo>
                      <a:pt x="965" y="2486"/>
                    </a:lnTo>
                    <a:lnTo>
                      <a:pt x="891" y="2424"/>
                    </a:lnTo>
                    <a:lnTo>
                      <a:pt x="816" y="2362"/>
                    </a:lnTo>
                    <a:lnTo>
                      <a:pt x="718" y="2337"/>
                    </a:lnTo>
                    <a:lnTo>
                      <a:pt x="631" y="2313"/>
                    </a:lnTo>
                    <a:lnTo>
                      <a:pt x="532" y="2313"/>
                    </a:lnTo>
                    <a:lnTo>
                      <a:pt x="433" y="2337"/>
                    </a:lnTo>
                    <a:lnTo>
                      <a:pt x="347" y="2374"/>
                    </a:lnTo>
                    <a:lnTo>
                      <a:pt x="260" y="2436"/>
                    </a:lnTo>
                    <a:lnTo>
                      <a:pt x="186" y="2510"/>
                    </a:lnTo>
                    <a:lnTo>
                      <a:pt x="136" y="2585"/>
                    </a:lnTo>
                    <a:lnTo>
                      <a:pt x="112" y="2684"/>
                    </a:lnTo>
                    <a:lnTo>
                      <a:pt x="87" y="2770"/>
                    </a:lnTo>
                    <a:lnTo>
                      <a:pt x="87" y="2869"/>
                    </a:lnTo>
                    <a:lnTo>
                      <a:pt x="112" y="2968"/>
                    </a:lnTo>
                    <a:lnTo>
                      <a:pt x="149" y="3055"/>
                    </a:lnTo>
                    <a:lnTo>
                      <a:pt x="260" y="3252"/>
                    </a:lnTo>
                    <a:lnTo>
                      <a:pt x="359" y="3463"/>
                    </a:lnTo>
                    <a:lnTo>
                      <a:pt x="445" y="3661"/>
                    </a:lnTo>
                    <a:lnTo>
                      <a:pt x="532" y="3871"/>
                    </a:lnTo>
                    <a:lnTo>
                      <a:pt x="619" y="4081"/>
                    </a:lnTo>
                    <a:lnTo>
                      <a:pt x="680" y="4291"/>
                    </a:lnTo>
                    <a:lnTo>
                      <a:pt x="804" y="4724"/>
                    </a:lnTo>
                    <a:lnTo>
                      <a:pt x="903" y="5157"/>
                    </a:lnTo>
                    <a:lnTo>
                      <a:pt x="965" y="5602"/>
                    </a:lnTo>
                    <a:lnTo>
                      <a:pt x="1002" y="6047"/>
                    </a:lnTo>
                    <a:lnTo>
                      <a:pt x="1014" y="6492"/>
                    </a:lnTo>
                    <a:lnTo>
                      <a:pt x="990" y="6937"/>
                    </a:lnTo>
                    <a:lnTo>
                      <a:pt x="940" y="7383"/>
                    </a:lnTo>
                    <a:lnTo>
                      <a:pt x="866" y="7828"/>
                    </a:lnTo>
                    <a:lnTo>
                      <a:pt x="767" y="8261"/>
                    </a:lnTo>
                    <a:lnTo>
                      <a:pt x="631" y="8681"/>
                    </a:lnTo>
                    <a:lnTo>
                      <a:pt x="557" y="8891"/>
                    </a:lnTo>
                    <a:lnTo>
                      <a:pt x="470" y="9101"/>
                    </a:lnTo>
                    <a:lnTo>
                      <a:pt x="384" y="9312"/>
                    </a:lnTo>
                    <a:lnTo>
                      <a:pt x="285" y="9510"/>
                    </a:lnTo>
                    <a:lnTo>
                      <a:pt x="186" y="9707"/>
                    </a:lnTo>
                    <a:lnTo>
                      <a:pt x="62" y="9905"/>
                    </a:lnTo>
                    <a:lnTo>
                      <a:pt x="37" y="9967"/>
                    </a:lnTo>
                    <a:lnTo>
                      <a:pt x="13" y="10029"/>
                    </a:lnTo>
                    <a:lnTo>
                      <a:pt x="0" y="10103"/>
                    </a:lnTo>
                    <a:lnTo>
                      <a:pt x="0" y="10165"/>
                    </a:lnTo>
                    <a:lnTo>
                      <a:pt x="0" y="10239"/>
                    </a:lnTo>
                    <a:lnTo>
                      <a:pt x="13" y="10301"/>
                    </a:lnTo>
                    <a:lnTo>
                      <a:pt x="37" y="10363"/>
                    </a:lnTo>
                    <a:lnTo>
                      <a:pt x="74" y="10425"/>
                    </a:lnTo>
                    <a:lnTo>
                      <a:pt x="112" y="10474"/>
                    </a:lnTo>
                    <a:lnTo>
                      <a:pt x="161" y="10524"/>
                    </a:lnTo>
                    <a:lnTo>
                      <a:pt x="211" y="10561"/>
                    </a:lnTo>
                    <a:lnTo>
                      <a:pt x="260" y="10598"/>
                    </a:lnTo>
                    <a:lnTo>
                      <a:pt x="309" y="10622"/>
                    </a:lnTo>
                    <a:lnTo>
                      <a:pt x="371" y="10647"/>
                    </a:lnTo>
                    <a:lnTo>
                      <a:pt x="433" y="10660"/>
                    </a:lnTo>
                    <a:lnTo>
                      <a:pt x="544" y="10660"/>
                    </a:lnTo>
                    <a:lnTo>
                      <a:pt x="730" y="10635"/>
                    </a:lnTo>
                    <a:lnTo>
                      <a:pt x="928" y="10598"/>
                    </a:lnTo>
                    <a:lnTo>
                      <a:pt x="1113" y="10561"/>
                    </a:lnTo>
                    <a:lnTo>
                      <a:pt x="1299" y="10511"/>
                    </a:lnTo>
                    <a:lnTo>
                      <a:pt x="1484" y="10437"/>
                    </a:lnTo>
                    <a:lnTo>
                      <a:pt x="1670" y="10363"/>
                    </a:lnTo>
                    <a:lnTo>
                      <a:pt x="1855" y="10289"/>
                    </a:lnTo>
                    <a:lnTo>
                      <a:pt x="2041" y="10190"/>
                    </a:lnTo>
                    <a:lnTo>
                      <a:pt x="2214" y="10091"/>
                    </a:lnTo>
                    <a:lnTo>
                      <a:pt x="2399" y="9979"/>
                    </a:lnTo>
                    <a:lnTo>
                      <a:pt x="2572" y="9856"/>
                    </a:lnTo>
                    <a:lnTo>
                      <a:pt x="2746" y="9732"/>
                    </a:lnTo>
                    <a:lnTo>
                      <a:pt x="2919" y="9584"/>
                    </a:lnTo>
                    <a:lnTo>
                      <a:pt x="3079" y="9435"/>
                    </a:lnTo>
                    <a:lnTo>
                      <a:pt x="3240" y="9287"/>
                    </a:lnTo>
                    <a:lnTo>
                      <a:pt x="3401" y="9114"/>
                    </a:lnTo>
                    <a:lnTo>
                      <a:pt x="3661" y="8817"/>
                    </a:lnTo>
                    <a:lnTo>
                      <a:pt x="3896" y="8520"/>
                    </a:lnTo>
                    <a:lnTo>
                      <a:pt x="4118" y="8199"/>
                    </a:lnTo>
                    <a:lnTo>
                      <a:pt x="4328" y="7877"/>
                    </a:lnTo>
                    <a:lnTo>
                      <a:pt x="4526" y="7556"/>
                    </a:lnTo>
                    <a:lnTo>
                      <a:pt x="4724" y="7222"/>
                    </a:lnTo>
                    <a:lnTo>
                      <a:pt x="5083" y="6554"/>
                    </a:lnTo>
                    <a:lnTo>
                      <a:pt x="5825" y="5206"/>
                    </a:lnTo>
                    <a:lnTo>
                      <a:pt x="5998" y="4872"/>
                    </a:lnTo>
                    <a:lnTo>
                      <a:pt x="6072" y="4699"/>
                    </a:lnTo>
                    <a:lnTo>
                      <a:pt x="6146" y="4514"/>
                    </a:lnTo>
                    <a:lnTo>
                      <a:pt x="6196" y="4328"/>
                    </a:lnTo>
                    <a:lnTo>
                      <a:pt x="6233" y="4155"/>
                    </a:lnTo>
                    <a:lnTo>
                      <a:pt x="6257" y="3970"/>
                    </a:lnTo>
                    <a:lnTo>
                      <a:pt x="6270" y="3784"/>
                    </a:lnTo>
                    <a:lnTo>
                      <a:pt x="6257" y="3599"/>
                    </a:lnTo>
                    <a:lnTo>
                      <a:pt x="6245" y="3401"/>
                    </a:lnTo>
                    <a:lnTo>
                      <a:pt x="6208" y="3215"/>
                    </a:lnTo>
                    <a:lnTo>
                      <a:pt x="6171" y="3030"/>
                    </a:lnTo>
                    <a:lnTo>
                      <a:pt x="6109" y="2844"/>
                    </a:lnTo>
                    <a:lnTo>
                      <a:pt x="6035" y="2659"/>
                    </a:lnTo>
                    <a:lnTo>
                      <a:pt x="5961" y="2473"/>
                    </a:lnTo>
                    <a:lnTo>
                      <a:pt x="5862" y="2288"/>
                    </a:lnTo>
                    <a:lnTo>
                      <a:pt x="5750" y="2115"/>
                    </a:lnTo>
                    <a:lnTo>
                      <a:pt x="5627" y="1942"/>
                    </a:lnTo>
                    <a:lnTo>
                      <a:pt x="5503" y="1769"/>
                    </a:lnTo>
                    <a:lnTo>
                      <a:pt x="5355" y="1608"/>
                    </a:lnTo>
                    <a:lnTo>
                      <a:pt x="5231" y="1472"/>
                    </a:lnTo>
                    <a:lnTo>
                      <a:pt x="5095" y="1348"/>
                    </a:lnTo>
                    <a:lnTo>
                      <a:pt x="4823" y="1113"/>
                    </a:lnTo>
                    <a:lnTo>
                      <a:pt x="4539" y="903"/>
                    </a:lnTo>
                    <a:lnTo>
                      <a:pt x="4242" y="705"/>
                    </a:lnTo>
                    <a:lnTo>
                      <a:pt x="3945" y="532"/>
                    </a:lnTo>
                    <a:lnTo>
                      <a:pt x="3636" y="359"/>
                    </a:lnTo>
                    <a:lnTo>
                      <a:pt x="3042" y="50"/>
                    </a:lnTo>
                    <a:lnTo>
                      <a:pt x="2943" y="13"/>
                    </a:lnTo>
                    <a:lnTo>
                      <a:pt x="28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5854375" y="4676325"/>
                <a:ext cx="240525" cy="154600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6184" extrusionOk="0">
                    <a:moveTo>
                      <a:pt x="6270" y="1"/>
                    </a:moveTo>
                    <a:lnTo>
                      <a:pt x="5899" y="211"/>
                    </a:lnTo>
                    <a:lnTo>
                      <a:pt x="5540" y="433"/>
                    </a:lnTo>
                    <a:lnTo>
                      <a:pt x="5157" y="631"/>
                    </a:lnTo>
                    <a:lnTo>
                      <a:pt x="4786" y="829"/>
                    </a:lnTo>
                    <a:lnTo>
                      <a:pt x="4403" y="1027"/>
                    </a:lnTo>
                    <a:lnTo>
                      <a:pt x="4019" y="1200"/>
                    </a:lnTo>
                    <a:lnTo>
                      <a:pt x="3624" y="1386"/>
                    </a:lnTo>
                    <a:lnTo>
                      <a:pt x="3240" y="1546"/>
                    </a:lnTo>
                    <a:lnTo>
                      <a:pt x="2845" y="1707"/>
                    </a:lnTo>
                    <a:lnTo>
                      <a:pt x="2449" y="1855"/>
                    </a:lnTo>
                    <a:lnTo>
                      <a:pt x="2041" y="2004"/>
                    </a:lnTo>
                    <a:lnTo>
                      <a:pt x="1633" y="2140"/>
                    </a:lnTo>
                    <a:lnTo>
                      <a:pt x="1237" y="2276"/>
                    </a:lnTo>
                    <a:lnTo>
                      <a:pt x="829" y="2387"/>
                    </a:lnTo>
                    <a:lnTo>
                      <a:pt x="408" y="2498"/>
                    </a:lnTo>
                    <a:lnTo>
                      <a:pt x="0" y="2610"/>
                    </a:lnTo>
                    <a:lnTo>
                      <a:pt x="235" y="2808"/>
                    </a:lnTo>
                    <a:lnTo>
                      <a:pt x="470" y="3005"/>
                    </a:lnTo>
                    <a:lnTo>
                      <a:pt x="718" y="3203"/>
                    </a:lnTo>
                    <a:lnTo>
                      <a:pt x="965" y="3376"/>
                    </a:lnTo>
                    <a:lnTo>
                      <a:pt x="1212" y="3550"/>
                    </a:lnTo>
                    <a:lnTo>
                      <a:pt x="1472" y="3723"/>
                    </a:lnTo>
                    <a:lnTo>
                      <a:pt x="1744" y="3883"/>
                    </a:lnTo>
                    <a:lnTo>
                      <a:pt x="2016" y="4032"/>
                    </a:lnTo>
                    <a:lnTo>
                      <a:pt x="2288" y="4168"/>
                    </a:lnTo>
                    <a:lnTo>
                      <a:pt x="2560" y="4304"/>
                    </a:lnTo>
                    <a:lnTo>
                      <a:pt x="2845" y="4428"/>
                    </a:lnTo>
                    <a:lnTo>
                      <a:pt x="3129" y="4539"/>
                    </a:lnTo>
                    <a:lnTo>
                      <a:pt x="3426" y="4650"/>
                    </a:lnTo>
                    <a:lnTo>
                      <a:pt x="3710" y="4749"/>
                    </a:lnTo>
                    <a:lnTo>
                      <a:pt x="4007" y="4836"/>
                    </a:lnTo>
                    <a:lnTo>
                      <a:pt x="4304" y="4910"/>
                    </a:lnTo>
                    <a:lnTo>
                      <a:pt x="4687" y="4996"/>
                    </a:lnTo>
                    <a:lnTo>
                      <a:pt x="5070" y="5083"/>
                    </a:lnTo>
                    <a:lnTo>
                      <a:pt x="5454" y="5157"/>
                    </a:lnTo>
                    <a:lnTo>
                      <a:pt x="5825" y="5244"/>
                    </a:lnTo>
                    <a:lnTo>
                      <a:pt x="6196" y="5343"/>
                    </a:lnTo>
                    <a:lnTo>
                      <a:pt x="6567" y="5466"/>
                    </a:lnTo>
                    <a:lnTo>
                      <a:pt x="6740" y="5540"/>
                    </a:lnTo>
                    <a:lnTo>
                      <a:pt x="6913" y="5615"/>
                    </a:lnTo>
                    <a:lnTo>
                      <a:pt x="7086" y="5701"/>
                    </a:lnTo>
                    <a:lnTo>
                      <a:pt x="7259" y="5788"/>
                    </a:lnTo>
                    <a:lnTo>
                      <a:pt x="7469" y="5924"/>
                    </a:lnTo>
                    <a:lnTo>
                      <a:pt x="7680" y="6047"/>
                    </a:lnTo>
                    <a:lnTo>
                      <a:pt x="7791" y="6097"/>
                    </a:lnTo>
                    <a:lnTo>
                      <a:pt x="7902" y="6146"/>
                    </a:lnTo>
                    <a:lnTo>
                      <a:pt x="8026" y="6171"/>
                    </a:lnTo>
                    <a:lnTo>
                      <a:pt x="8149" y="6183"/>
                    </a:lnTo>
                    <a:lnTo>
                      <a:pt x="8273" y="6171"/>
                    </a:lnTo>
                    <a:lnTo>
                      <a:pt x="8397" y="6134"/>
                    </a:lnTo>
                    <a:lnTo>
                      <a:pt x="8508" y="6085"/>
                    </a:lnTo>
                    <a:lnTo>
                      <a:pt x="8619" y="6010"/>
                    </a:lnTo>
                    <a:lnTo>
                      <a:pt x="8718" y="5936"/>
                    </a:lnTo>
                    <a:lnTo>
                      <a:pt x="8805" y="5837"/>
                    </a:lnTo>
                    <a:lnTo>
                      <a:pt x="8891" y="5738"/>
                    </a:lnTo>
                    <a:lnTo>
                      <a:pt x="8953" y="5627"/>
                    </a:lnTo>
                    <a:lnTo>
                      <a:pt x="9015" y="5503"/>
                    </a:lnTo>
                    <a:lnTo>
                      <a:pt x="9052" y="5392"/>
                    </a:lnTo>
                    <a:lnTo>
                      <a:pt x="9089" y="5268"/>
                    </a:lnTo>
                    <a:lnTo>
                      <a:pt x="9126" y="5145"/>
                    </a:lnTo>
                    <a:lnTo>
                      <a:pt x="9176" y="4885"/>
                    </a:lnTo>
                    <a:lnTo>
                      <a:pt x="9213" y="4625"/>
                    </a:lnTo>
                    <a:lnTo>
                      <a:pt x="9621" y="1571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5854375" y="4676325"/>
                <a:ext cx="240525" cy="154600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6184" fill="none" extrusionOk="0">
                    <a:moveTo>
                      <a:pt x="9621" y="1571"/>
                    </a:moveTo>
                    <a:lnTo>
                      <a:pt x="9621" y="1571"/>
                    </a:lnTo>
                    <a:lnTo>
                      <a:pt x="9213" y="4625"/>
                    </a:lnTo>
                    <a:lnTo>
                      <a:pt x="9213" y="4625"/>
                    </a:lnTo>
                    <a:lnTo>
                      <a:pt x="9176" y="4885"/>
                    </a:lnTo>
                    <a:lnTo>
                      <a:pt x="9126" y="5145"/>
                    </a:lnTo>
                    <a:lnTo>
                      <a:pt x="9089" y="5268"/>
                    </a:lnTo>
                    <a:lnTo>
                      <a:pt x="9052" y="5392"/>
                    </a:lnTo>
                    <a:lnTo>
                      <a:pt x="9015" y="5503"/>
                    </a:lnTo>
                    <a:lnTo>
                      <a:pt x="8953" y="5627"/>
                    </a:lnTo>
                    <a:lnTo>
                      <a:pt x="8953" y="5627"/>
                    </a:lnTo>
                    <a:lnTo>
                      <a:pt x="8891" y="5738"/>
                    </a:lnTo>
                    <a:lnTo>
                      <a:pt x="8805" y="5837"/>
                    </a:lnTo>
                    <a:lnTo>
                      <a:pt x="8718" y="5936"/>
                    </a:lnTo>
                    <a:lnTo>
                      <a:pt x="8619" y="6010"/>
                    </a:lnTo>
                    <a:lnTo>
                      <a:pt x="8508" y="6085"/>
                    </a:lnTo>
                    <a:lnTo>
                      <a:pt x="8397" y="6134"/>
                    </a:lnTo>
                    <a:lnTo>
                      <a:pt x="8273" y="6171"/>
                    </a:lnTo>
                    <a:lnTo>
                      <a:pt x="8149" y="6183"/>
                    </a:lnTo>
                    <a:lnTo>
                      <a:pt x="8149" y="6183"/>
                    </a:lnTo>
                    <a:lnTo>
                      <a:pt x="8026" y="6171"/>
                    </a:lnTo>
                    <a:lnTo>
                      <a:pt x="7902" y="6146"/>
                    </a:lnTo>
                    <a:lnTo>
                      <a:pt x="7791" y="6097"/>
                    </a:lnTo>
                    <a:lnTo>
                      <a:pt x="7680" y="6047"/>
                    </a:lnTo>
                    <a:lnTo>
                      <a:pt x="7469" y="5924"/>
                    </a:lnTo>
                    <a:lnTo>
                      <a:pt x="7259" y="5788"/>
                    </a:lnTo>
                    <a:lnTo>
                      <a:pt x="7259" y="5788"/>
                    </a:lnTo>
                    <a:lnTo>
                      <a:pt x="7086" y="5701"/>
                    </a:lnTo>
                    <a:lnTo>
                      <a:pt x="6913" y="5615"/>
                    </a:lnTo>
                    <a:lnTo>
                      <a:pt x="6740" y="5540"/>
                    </a:lnTo>
                    <a:lnTo>
                      <a:pt x="6567" y="5466"/>
                    </a:lnTo>
                    <a:lnTo>
                      <a:pt x="6196" y="5343"/>
                    </a:lnTo>
                    <a:lnTo>
                      <a:pt x="5825" y="5244"/>
                    </a:lnTo>
                    <a:lnTo>
                      <a:pt x="5454" y="5157"/>
                    </a:lnTo>
                    <a:lnTo>
                      <a:pt x="5070" y="5083"/>
                    </a:lnTo>
                    <a:lnTo>
                      <a:pt x="4687" y="4996"/>
                    </a:lnTo>
                    <a:lnTo>
                      <a:pt x="4304" y="4910"/>
                    </a:lnTo>
                    <a:lnTo>
                      <a:pt x="4304" y="4910"/>
                    </a:lnTo>
                    <a:lnTo>
                      <a:pt x="4007" y="4836"/>
                    </a:lnTo>
                    <a:lnTo>
                      <a:pt x="3710" y="4749"/>
                    </a:lnTo>
                    <a:lnTo>
                      <a:pt x="3426" y="4650"/>
                    </a:lnTo>
                    <a:lnTo>
                      <a:pt x="3129" y="4539"/>
                    </a:lnTo>
                    <a:lnTo>
                      <a:pt x="2845" y="4428"/>
                    </a:lnTo>
                    <a:lnTo>
                      <a:pt x="2560" y="4304"/>
                    </a:lnTo>
                    <a:lnTo>
                      <a:pt x="2288" y="4168"/>
                    </a:lnTo>
                    <a:lnTo>
                      <a:pt x="2016" y="4032"/>
                    </a:lnTo>
                    <a:lnTo>
                      <a:pt x="1744" y="3883"/>
                    </a:lnTo>
                    <a:lnTo>
                      <a:pt x="1472" y="3723"/>
                    </a:lnTo>
                    <a:lnTo>
                      <a:pt x="1212" y="3550"/>
                    </a:lnTo>
                    <a:lnTo>
                      <a:pt x="965" y="3376"/>
                    </a:lnTo>
                    <a:lnTo>
                      <a:pt x="718" y="3203"/>
                    </a:lnTo>
                    <a:lnTo>
                      <a:pt x="470" y="3005"/>
                    </a:lnTo>
                    <a:lnTo>
                      <a:pt x="235" y="2808"/>
                    </a:lnTo>
                    <a:lnTo>
                      <a:pt x="0" y="2610"/>
                    </a:lnTo>
                    <a:lnTo>
                      <a:pt x="0" y="2610"/>
                    </a:lnTo>
                    <a:lnTo>
                      <a:pt x="408" y="2498"/>
                    </a:lnTo>
                    <a:lnTo>
                      <a:pt x="829" y="2387"/>
                    </a:lnTo>
                    <a:lnTo>
                      <a:pt x="1237" y="2276"/>
                    </a:lnTo>
                    <a:lnTo>
                      <a:pt x="1633" y="2140"/>
                    </a:lnTo>
                    <a:lnTo>
                      <a:pt x="2041" y="2004"/>
                    </a:lnTo>
                    <a:lnTo>
                      <a:pt x="2449" y="1855"/>
                    </a:lnTo>
                    <a:lnTo>
                      <a:pt x="2845" y="1707"/>
                    </a:lnTo>
                    <a:lnTo>
                      <a:pt x="3240" y="1546"/>
                    </a:lnTo>
                    <a:lnTo>
                      <a:pt x="3624" y="1386"/>
                    </a:lnTo>
                    <a:lnTo>
                      <a:pt x="4019" y="1200"/>
                    </a:lnTo>
                    <a:lnTo>
                      <a:pt x="4403" y="1027"/>
                    </a:lnTo>
                    <a:lnTo>
                      <a:pt x="4786" y="829"/>
                    </a:lnTo>
                    <a:lnTo>
                      <a:pt x="5157" y="631"/>
                    </a:lnTo>
                    <a:lnTo>
                      <a:pt x="5540" y="433"/>
                    </a:lnTo>
                    <a:lnTo>
                      <a:pt x="5899" y="211"/>
                    </a:lnTo>
                    <a:lnTo>
                      <a:pt x="627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5841700" y="4663650"/>
                <a:ext cx="265575" cy="179650"/>
              </a:xfrm>
              <a:custGeom>
                <a:avLst/>
                <a:gdLst/>
                <a:ahLst/>
                <a:cxnLst/>
                <a:rect l="l" t="t" r="r" b="b"/>
                <a:pathLst>
                  <a:path w="10623" h="7186" extrusionOk="0">
                    <a:moveTo>
                      <a:pt x="6802" y="1"/>
                    </a:moveTo>
                    <a:lnTo>
                      <a:pt x="6703" y="13"/>
                    </a:lnTo>
                    <a:lnTo>
                      <a:pt x="6604" y="38"/>
                    </a:lnTo>
                    <a:lnTo>
                      <a:pt x="6517" y="75"/>
                    </a:lnTo>
                    <a:lnTo>
                      <a:pt x="6159" y="297"/>
                    </a:lnTo>
                    <a:lnTo>
                      <a:pt x="5800" y="495"/>
                    </a:lnTo>
                    <a:lnTo>
                      <a:pt x="5429" y="705"/>
                    </a:lnTo>
                    <a:lnTo>
                      <a:pt x="5058" y="891"/>
                    </a:lnTo>
                    <a:lnTo>
                      <a:pt x="4687" y="1076"/>
                    </a:lnTo>
                    <a:lnTo>
                      <a:pt x="4316" y="1262"/>
                    </a:lnTo>
                    <a:lnTo>
                      <a:pt x="3933" y="1435"/>
                    </a:lnTo>
                    <a:lnTo>
                      <a:pt x="3549" y="1596"/>
                    </a:lnTo>
                    <a:lnTo>
                      <a:pt x="3166" y="1744"/>
                    </a:lnTo>
                    <a:lnTo>
                      <a:pt x="2783" y="1905"/>
                    </a:lnTo>
                    <a:lnTo>
                      <a:pt x="2387" y="2041"/>
                    </a:lnTo>
                    <a:lnTo>
                      <a:pt x="1991" y="2177"/>
                    </a:lnTo>
                    <a:lnTo>
                      <a:pt x="1596" y="2301"/>
                    </a:lnTo>
                    <a:lnTo>
                      <a:pt x="1200" y="2412"/>
                    </a:lnTo>
                    <a:lnTo>
                      <a:pt x="792" y="2523"/>
                    </a:lnTo>
                    <a:lnTo>
                      <a:pt x="384" y="2635"/>
                    </a:lnTo>
                    <a:lnTo>
                      <a:pt x="322" y="2647"/>
                    </a:lnTo>
                    <a:lnTo>
                      <a:pt x="260" y="2684"/>
                    </a:lnTo>
                    <a:lnTo>
                      <a:pt x="211" y="2721"/>
                    </a:lnTo>
                    <a:lnTo>
                      <a:pt x="149" y="2758"/>
                    </a:lnTo>
                    <a:lnTo>
                      <a:pt x="112" y="2808"/>
                    </a:lnTo>
                    <a:lnTo>
                      <a:pt x="75" y="2869"/>
                    </a:lnTo>
                    <a:lnTo>
                      <a:pt x="37" y="2931"/>
                    </a:lnTo>
                    <a:lnTo>
                      <a:pt x="25" y="2993"/>
                    </a:lnTo>
                    <a:lnTo>
                      <a:pt x="13" y="3055"/>
                    </a:lnTo>
                    <a:lnTo>
                      <a:pt x="0" y="3129"/>
                    </a:lnTo>
                    <a:lnTo>
                      <a:pt x="13" y="3191"/>
                    </a:lnTo>
                    <a:lnTo>
                      <a:pt x="25" y="3265"/>
                    </a:lnTo>
                    <a:lnTo>
                      <a:pt x="50" y="3327"/>
                    </a:lnTo>
                    <a:lnTo>
                      <a:pt x="87" y="3376"/>
                    </a:lnTo>
                    <a:lnTo>
                      <a:pt x="124" y="3438"/>
                    </a:lnTo>
                    <a:lnTo>
                      <a:pt x="173" y="3488"/>
                    </a:lnTo>
                    <a:lnTo>
                      <a:pt x="408" y="3698"/>
                    </a:lnTo>
                    <a:lnTo>
                      <a:pt x="668" y="3908"/>
                    </a:lnTo>
                    <a:lnTo>
                      <a:pt x="915" y="4106"/>
                    </a:lnTo>
                    <a:lnTo>
                      <a:pt x="1175" y="4292"/>
                    </a:lnTo>
                    <a:lnTo>
                      <a:pt x="1447" y="4477"/>
                    </a:lnTo>
                    <a:lnTo>
                      <a:pt x="1719" y="4650"/>
                    </a:lnTo>
                    <a:lnTo>
                      <a:pt x="2004" y="4823"/>
                    </a:lnTo>
                    <a:lnTo>
                      <a:pt x="2288" y="4972"/>
                    </a:lnTo>
                    <a:lnTo>
                      <a:pt x="2572" y="5120"/>
                    </a:lnTo>
                    <a:lnTo>
                      <a:pt x="2869" y="5268"/>
                    </a:lnTo>
                    <a:lnTo>
                      <a:pt x="3154" y="5392"/>
                    </a:lnTo>
                    <a:lnTo>
                      <a:pt x="3463" y="5516"/>
                    </a:lnTo>
                    <a:lnTo>
                      <a:pt x="3760" y="5627"/>
                    </a:lnTo>
                    <a:lnTo>
                      <a:pt x="4069" y="5726"/>
                    </a:lnTo>
                    <a:lnTo>
                      <a:pt x="4378" y="5825"/>
                    </a:lnTo>
                    <a:lnTo>
                      <a:pt x="4699" y="5899"/>
                    </a:lnTo>
                    <a:lnTo>
                      <a:pt x="5095" y="5998"/>
                    </a:lnTo>
                    <a:lnTo>
                      <a:pt x="5491" y="6072"/>
                    </a:lnTo>
                    <a:lnTo>
                      <a:pt x="6035" y="6196"/>
                    </a:lnTo>
                    <a:lnTo>
                      <a:pt x="6295" y="6258"/>
                    </a:lnTo>
                    <a:lnTo>
                      <a:pt x="6554" y="6332"/>
                    </a:lnTo>
                    <a:lnTo>
                      <a:pt x="6802" y="6406"/>
                    </a:lnTo>
                    <a:lnTo>
                      <a:pt x="7049" y="6505"/>
                    </a:lnTo>
                    <a:lnTo>
                      <a:pt x="7284" y="6604"/>
                    </a:lnTo>
                    <a:lnTo>
                      <a:pt x="7506" y="6728"/>
                    </a:lnTo>
                    <a:lnTo>
                      <a:pt x="7630" y="6814"/>
                    </a:lnTo>
                    <a:lnTo>
                      <a:pt x="7853" y="6938"/>
                    </a:lnTo>
                    <a:lnTo>
                      <a:pt x="7964" y="7000"/>
                    </a:lnTo>
                    <a:lnTo>
                      <a:pt x="8088" y="7061"/>
                    </a:lnTo>
                    <a:lnTo>
                      <a:pt x="8211" y="7111"/>
                    </a:lnTo>
                    <a:lnTo>
                      <a:pt x="8360" y="7148"/>
                    </a:lnTo>
                    <a:lnTo>
                      <a:pt x="8496" y="7173"/>
                    </a:lnTo>
                    <a:lnTo>
                      <a:pt x="8656" y="7185"/>
                    </a:lnTo>
                    <a:lnTo>
                      <a:pt x="8842" y="7173"/>
                    </a:lnTo>
                    <a:lnTo>
                      <a:pt x="9027" y="7136"/>
                    </a:lnTo>
                    <a:lnTo>
                      <a:pt x="9201" y="7061"/>
                    </a:lnTo>
                    <a:lnTo>
                      <a:pt x="9361" y="6963"/>
                    </a:lnTo>
                    <a:lnTo>
                      <a:pt x="9522" y="6851"/>
                    </a:lnTo>
                    <a:lnTo>
                      <a:pt x="9658" y="6703"/>
                    </a:lnTo>
                    <a:lnTo>
                      <a:pt x="9794" y="6542"/>
                    </a:lnTo>
                    <a:lnTo>
                      <a:pt x="9905" y="6369"/>
                    </a:lnTo>
                    <a:lnTo>
                      <a:pt x="9980" y="6221"/>
                    </a:lnTo>
                    <a:lnTo>
                      <a:pt x="10029" y="6072"/>
                    </a:lnTo>
                    <a:lnTo>
                      <a:pt x="10079" y="5924"/>
                    </a:lnTo>
                    <a:lnTo>
                      <a:pt x="10116" y="5775"/>
                    </a:lnTo>
                    <a:lnTo>
                      <a:pt x="10177" y="5479"/>
                    </a:lnTo>
                    <a:lnTo>
                      <a:pt x="10215" y="5207"/>
                    </a:lnTo>
                    <a:lnTo>
                      <a:pt x="10623" y="2140"/>
                    </a:lnTo>
                    <a:lnTo>
                      <a:pt x="10623" y="2041"/>
                    </a:lnTo>
                    <a:lnTo>
                      <a:pt x="10610" y="1942"/>
                    </a:lnTo>
                    <a:lnTo>
                      <a:pt x="10573" y="1855"/>
                    </a:lnTo>
                    <a:lnTo>
                      <a:pt x="10524" y="1769"/>
                    </a:lnTo>
                    <a:lnTo>
                      <a:pt x="10449" y="1695"/>
                    </a:lnTo>
                    <a:lnTo>
                      <a:pt x="10375" y="1645"/>
                    </a:lnTo>
                    <a:lnTo>
                      <a:pt x="10289" y="1596"/>
                    </a:lnTo>
                    <a:lnTo>
                      <a:pt x="10190" y="1571"/>
                    </a:lnTo>
                    <a:lnTo>
                      <a:pt x="10091" y="1571"/>
                    </a:lnTo>
                    <a:lnTo>
                      <a:pt x="9992" y="1596"/>
                    </a:lnTo>
                    <a:lnTo>
                      <a:pt x="9905" y="1621"/>
                    </a:lnTo>
                    <a:lnTo>
                      <a:pt x="9819" y="1670"/>
                    </a:lnTo>
                    <a:lnTo>
                      <a:pt x="9745" y="1744"/>
                    </a:lnTo>
                    <a:lnTo>
                      <a:pt x="9695" y="1818"/>
                    </a:lnTo>
                    <a:lnTo>
                      <a:pt x="9646" y="1905"/>
                    </a:lnTo>
                    <a:lnTo>
                      <a:pt x="9633" y="2004"/>
                    </a:lnTo>
                    <a:lnTo>
                      <a:pt x="9225" y="5071"/>
                    </a:lnTo>
                    <a:lnTo>
                      <a:pt x="9188" y="5293"/>
                    </a:lnTo>
                    <a:lnTo>
                      <a:pt x="9151" y="5503"/>
                    </a:lnTo>
                    <a:lnTo>
                      <a:pt x="9102" y="5714"/>
                    </a:lnTo>
                    <a:lnTo>
                      <a:pt x="9065" y="5813"/>
                    </a:lnTo>
                    <a:lnTo>
                      <a:pt x="9027" y="5899"/>
                    </a:lnTo>
                    <a:lnTo>
                      <a:pt x="8941" y="6010"/>
                    </a:lnTo>
                    <a:lnTo>
                      <a:pt x="8854" y="6109"/>
                    </a:lnTo>
                    <a:lnTo>
                      <a:pt x="8805" y="6134"/>
                    </a:lnTo>
                    <a:lnTo>
                      <a:pt x="8755" y="6171"/>
                    </a:lnTo>
                    <a:lnTo>
                      <a:pt x="8706" y="6183"/>
                    </a:lnTo>
                    <a:lnTo>
                      <a:pt x="8607" y="6183"/>
                    </a:lnTo>
                    <a:lnTo>
                      <a:pt x="8545" y="6171"/>
                    </a:lnTo>
                    <a:lnTo>
                      <a:pt x="8434" y="6122"/>
                    </a:lnTo>
                    <a:lnTo>
                      <a:pt x="8298" y="6047"/>
                    </a:lnTo>
                    <a:lnTo>
                      <a:pt x="8162" y="5961"/>
                    </a:lnTo>
                    <a:lnTo>
                      <a:pt x="8026" y="5874"/>
                    </a:lnTo>
                    <a:lnTo>
                      <a:pt x="7741" y="5714"/>
                    </a:lnTo>
                    <a:lnTo>
                      <a:pt x="7457" y="5590"/>
                    </a:lnTo>
                    <a:lnTo>
                      <a:pt x="7173" y="5479"/>
                    </a:lnTo>
                    <a:lnTo>
                      <a:pt x="6876" y="5380"/>
                    </a:lnTo>
                    <a:lnTo>
                      <a:pt x="6579" y="5306"/>
                    </a:lnTo>
                    <a:lnTo>
                      <a:pt x="6282" y="5231"/>
                    </a:lnTo>
                    <a:lnTo>
                      <a:pt x="5689" y="5095"/>
                    </a:lnTo>
                    <a:lnTo>
                      <a:pt x="5305" y="5021"/>
                    </a:lnTo>
                    <a:lnTo>
                      <a:pt x="4934" y="4935"/>
                    </a:lnTo>
                    <a:lnTo>
                      <a:pt x="4489" y="4811"/>
                    </a:lnTo>
                    <a:lnTo>
                      <a:pt x="4044" y="4662"/>
                    </a:lnTo>
                    <a:lnTo>
                      <a:pt x="3599" y="4489"/>
                    </a:lnTo>
                    <a:lnTo>
                      <a:pt x="3178" y="4304"/>
                    </a:lnTo>
                    <a:lnTo>
                      <a:pt x="2758" y="4094"/>
                    </a:lnTo>
                    <a:lnTo>
                      <a:pt x="2350" y="3871"/>
                    </a:lnTo>
                    <a:lnTo>
                      <a:pt x="1954" y="3611"/>
                    </a:lnTo>
                    <a:lnTo>
                      <a:pt x="1571" y="3352"/>
                    </a:lnTo>
                    <a:lnTo>
                      <a:pt x="2288" y="3129"/>
                    </a:lnTo>
                    <a:lnTo>
                      <a:pt x="3005" y="2882"/>
                    </a:lnTo>
                    <a:lnTo>
                      <a:pt x="3698" y="2610"/>
                    </a:lnTo>
                    <a:lnTo>
                      <a:pt x="4390" y="2325"/>
                    </a:lnTo>
                    <a:lnTo>
                      <a:pt x="5070" y="2004"/>
                    </a:lnTo>
                    <a:lnTo>
                      <a:pt x="5738" y="1670"/>
                    </a:lnTo>
                    <a:lnTo>
                      <a:pt x="6393" y="1311"/>
                    </a:lnTo>
                    <a:lnTo>
                      <a:pt x="7037" y="928"/>
                    </a:lnTo>
                    <a:lnTo>
                      <a:pt x="7123" y="866"/>
                    </a:lnTo>
                    <a:lnTo>
                      <a:pt x="7185" y="792"/>
                    </a:lnTo>
                    <a:lnTo>
                      <a:pt x="7234" y="705"/>
                    </a:lnTo>
                    <a:lnTo>
                      <a:pt x="7259" y="619"/>
                    </a:lnTo>
                    <a:lnTo>
                      <a:pt x="7271" y="520"/>
                    </a:lnTo>
                    <a:lnTo>
                      <a:pt x="7271" y="433"/>
                    </a:lnTo>
                    <a:lnTo>
                      <a:pt x="7247" y="334"/>
                    </a:lnTo>
                    <a:lnTo>
                      <a:pt x="7197" y="236"/>
                    </a:lnTo>
                    <a:lnTo>
                      <a:pt x="7135" y="161"/>
                    </a:lnTo>
                    <a:lnTo>
                      <a:pt x="7061" y="100"/>
                    </a:lnTo>
                    <a:lnTo>
                      <a:pt x="6987" y="50"/>
                    </a:lnTo>
                    <a:lnTo>
                      <a:pt x="6888" y="13"/>
                    </a:lnTo>
                    <a:lnTo>
                      <a:pt x="68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5971225" y="3808550"/>
                <a:ext cx="888825" cy="913250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36530" extrusionOk="0">
                    <a:moveTo>
                      <a:pt x="6394" y="1"/>
                    </a:moveTo>
                    <a:lnTo>
                      <a:pt x="6085" y="458"/>
                    </a:lnTo>
                    <a:lnTo>
                      <a:pt x="5788" y="928"/>
                    </a:lnTo>
                    <a:lnTo>
                      <a:pt x="5503" y="1386"/>
                    </a:lnTo>
                    <a:lnTo>
                      <a:pt x="5244" y="1868"/>
                    </a:lnTo>
                    <a:lnTo>
                      <a:pt x="4984" y="2338"/>
                    </a:lnTo>
                    <a:lnTo>
                      <a:pt x="4737" y="2820"/>
                    </a:lnTo>
                    <a:lnTo>
                      <a:pt x="4489" y="3302"/>
                    </a:lnTo>
                    <a:lnTo>
                      <a:pt x="4267" y="3785"/>
                    </a:lnTo>
                    <a:lnTo>
                      <a:pt x="4057" y="4279"/>
                    </a:lnTo>
                    <a:lnTo>
                      <a:pt x="3846" y="4774"/>
                    </a:lnTo>
                    <a:lnTo>
                      <a:pt x="3649" y="5269"/>
                    </a:lnTo>
                    <a:lnTo>
                      <a:pt x="3451" y="5776"/>
                    </a:lnTo>
                    <a:lnTo>
                      <a:pt x="3278" y="6295"/>
                    </a:lnTo>
                    <a:lnTo>
                      <a:pt x="3104" y="6814"/>
                    </a:lnTo>
                    <a:lnTo>
                      <a:pt x="2931" y="7334"/>
                    </a:lnTo>
                    <a:lnTo>
                      <a:pt x="2771" y="7865"/>
                    </a:lnTo>
                    <a:lnTo>
                      <a:pt x="2548" y="8669"/>
                    </a:lnTo>
                    <a:lnTo>
                      <a:pt x="2338" y="9485"/>
                    </a:lnTo>
                    <a:lnTo>
                      <a:pt x="2128" y="10302"/>
                    </a:lnTo>
                    <a:lnTo>
                      <a:pt x="1942" y="11118"/>
                    </a:lnTo>
                    <a:lnTo>
                      <a:pt x="1757" y="11934"/>
                    </a:lnTo>
                    <a:lnTo>
                      <a:pt x="1596" y="12750"/>
                    </a:lnTo>
                    <a:lnTo>
                      <a:pt x="1435" y="13578"/>
                    </a:lnTo>
                    <a:lnTo>
                      <a:pt x="1287" y="14395"/>
                    </a:lnTo>
                    <a:lnTo>
                      <a:pt x="1138" y="15223"/>
                    </a:lnTo>
                    <a:lnTo>
                      <a:pt x="1015" y="16052"/>
                    </a:lnTo>
                    <a:lnTo>
                      <a:pt x="891" y="16880"/>
                    </a:lnTo>
                    <a:lnTo>
                      <a:pt x="792" y="17709"/>
                    </a:lnTo>
                    <a:lnTo>
                      <a:pt x="681" y="18537"/>
                    </a:lnTo>
                    <a:lnTo>
                      <a:pt x="594" y="19378"/>
                    </a:lnTo>
                    <a:lnTo>
                      <a:pt x="508" y="20207"/>
                    </a:lnTo>
                    <a:lnTo>
                      <a:pt x="433" y="21047"/>
                    </a:lnTo>
                    <a:lnTo>
                      <a:pt x="297" y="22717"/>
                    </a:lnTo>
                    <a:lnTo>
                      <a:pt x="199" y="24399"/>
                    </a:lnTo>
                    <a:lnTo>
                      <a:pt x="112" y="26080"/>
                    </a:lnTo>
                    <a:lnTo>
                      <a:pt x="62" y="27762"/>
                    </a:lnTo>
                    <a:lnTo>
                      <a:pt x="25" y="29444"/>
                    </a:lnTo>
                    <a:lnTo>
                      <a:pt x="1" y="31126"/>
                    </a:lnTo>
                    <a:lnTo>
                      <a:pt x="1" y="32807"/>
                    </a:lnTo>
                    <a:lnTo>
                      <a:pt x="13" y="34489"/>
                    </a:lnTo>
                    <a:lnTo>
                      <a:pt x="5306" y="36529"/>
                    </a:lnTo>
                    <a:lnTo>
                      <a:pt x="5763" y="32943"/>
                    </a:lnTo>
                    <a:lnTo>
                      <a:pt x="6010" y="31150"/>
                    </a:lnTo>
                    <a:lnTo>
                      <a:pt x="6270" y="29345"/>
                    </a:lnTo>
                    <a:lnTo>
                      <a:pt x="6555" y="27552"/>
                    </a:lnTo>
                    <a:lnTo>
                      <a:pt x="6851" y="25771"/>
                    </a:lnTo>
                    <a:lnTo>
                      <a:pt x="7012" y="24881"/>
                    </a:lnTo>
                    <a:lnTo>
                      <a:pt x="7185" y="23990"/>
                    </a:lnTo>
                    <a:lnTo>
                      <a:pt x="7371" y="23100"/>
                    </a:lnTo>
                    <a:lnTo>
                      <a:pt x="7556" y="22222"/>
                    </a:lnTo>
                    <a:lnTo>
                      <a:pt x="7754" y="21344"/>
                    </a:lnTo>
                    <a:lnTo>
                      <a:pt x="7952" y="20466"/>
                    </a:lnTo>
                    <a:lnTo>
                      <a:pt x="8174" y="19588"/>
                    </a:lnTo>
                    <a:lnTo>
                      <a:pt x="8397" y="18710"/>
                    </a:lnTo>
                    <a:lnTo>
                      <a:pt x="8644" y="17845"/>
                    </a:lnTo>
                    <a:lnTo>
                      <a:pt x="8892" y="16991"/>
                    </a:lnTo>
                    <a:lnTo>
                      <a:pt x="9164" y="16126"/>
                    </a:lnTo>
                    <a:lnTo>
                      <a:pt x="9436" y="15273"/>
                    </a:lnTo>
                    <a:lnTo>
                      <a:pt x="9733" y="14432"/>
                    </a:lnTo>
                    <a:lnTo>
                      <a:pt x="10042" y="13591"/>
                    </a:lnTo>
                    <a:lnTo>
                      <a:pt x="10363" y="12750"/>
                    </a:lnTo>
                    <a:lnTo>
                      <a:pt x="10697" y="11921"/>
                    </a:lnTo>
                    <a:lnTo>
                      <a:pt x="11056" y="11093"/>
                    </a:lnTo>
                    <a:lnTo>
                      <a:pt x="11427" y="10277"/>
                    </a:lnTo>
                    <a:lnTo>
                      <a:pt x="11810" y="9461"/>
                    </a:lnTo>
                    <a:lnTo>
                      <a:pt x="12218" y="8657"/>
                    </a:lnTo>
                    <a:lnTo>
                      <a:pt x="14160" y="9065"/>
                    </a:lnTo>
                    <a:lnTo>
                      <a:pt x="14432" y="10005"/>
                    </a:lnTo>
                    <a:lnTo>
                      <a:pt x="14728" y="10945"/>
                    </a:lnTo>
                    <a:lnTo>
                      <a:pt x="15038" y="11872"/>
                    </a:lnTo>
                    <a:lnTo>
                      <a:pt x="15359" y="12799"/>
                    </a:lnTo>
                    <a:lnTo>
                      <a:pt x="15681" y="13727"/>
                    </a:lnTo>
                    <a:lnTo>
                      <a:pt x="16027" y="14642"/>
                    </a:lnTo>
                    <a:lnTo>
                      <a:pt x="16398" y="15557"/>
                    </a:lnTo>
                    <a:lnTo>
                      <a:pt x="16769" y="16460"/>
                    </a:lnTo>
                    <a:lnTo>
                      <a:pt x="17152" y="17362"/>
                    </a:lnTo>
                    <a:lnTo>
                      <a:pt x="17560" y="18253"/>
                    </a:lnTo>
                    <a:lnTo>
                      <a:pt x="17981" y="19143"/>
                    </a:lnTo>
                    <a:lnTo>
                      <a:pt x="18413" y="20021"/>
                    </a:lnTo>
                    <a:lnTo>
                      <a:pt x="18871" y="20887"/>
                    </a:lnTo>
                    <a:lnTo>
                      <a:pt x="19341" y="21740"/>
                    </a:lnTo>
                    <a:lnTo>
                      <a:pt x="19823" y="22593"/>
                    </a:lnTo>
                    <a:lnTo>
                      <a:pt x="20330" y="23434"/>
                    </a:lnTo>
                    <a:lnTo>
                      <a:pt x="20849" y="24262"/>
                    </a:lnTo>
                    <a:lnTo>
                      <a:pt x="21394" y="25091"/>
                    </a:lnTo>
                    <a:lnTo>
                      <a:pt x="21950" y="25895"/>
                    </a:lnTo>
                    <a:lnTo>
                      <a:pt x="22531" y="26686"/>
                    </a:lnTo>
                    <a:lnTo>
                      <a:pt x="23125" y="27465"/>
                    </a:lnTo>
                    <a:lnTo>
                      <a:pt x="23743" y="28232"/>
                    </a:lnTo>
                    <a:lnTo>
                      <a:pt x="24374" y="28986"/>
                    </a:lnTo>
                    <a:lnTo>
                      <a:pt x="25017" y="29728"/>
                    </a:lnTo>
                    <a:lnTo>
                      <a:pt x="25685" y="30445"/>
                    </a:lnTo>
                    <a:lnTo>
                      <a:pt x="26377" y="31150"/>
                    </a:lnTo>
                    <a:lnTo>
                      <a:pt x="27069" y="31830"/>
                    </a:lnTo>
                    <a:lnTo>
                      <a:pt x="27799" y="32486"/>
                    </a:lnTo>
                    <a:lnTo>
                      <a:pt x="28529" y="33129"/>
                    </a:lnTo>
                    <a:lnTo>
                      <a:pt x="29283" y="33759"/>
                    </a:lnTo>
                    <a:lnTo>
                      <a:pt x="30062" y="34353"/>
                    </a:lnTo>
                    <a:lnTo>
                      <a:pt x="30853" y="34934"/>
                    </a:lnTo>
                    <a:lnTo>
                      <a:pt x="31039" y="35058"/>
                    </a:lnTo>
                    <a:lnTo>
                      <a:pt x="31224" y="35181"/>
                    </a:lnTo>
                    <a:lnTo>
                      <a:pt x="31410" y="35293"/>
                    </a:lnTo>
                    <a:lnTo>
                      <a:pt x="31608" y="35392"/>
                    </a:lnTo>
                    <a:lnTo>
                      <a:pt x="31818" y="35466"/>
                    </a:lnTo>
                    <a:lnTo>
                      <a:pt x="32028" y="35515"/>
                    </a:lnTo>
                    <a:lnTo>
                      <a:pt x="32127" y="35528"/>
                    </a:lnTo>
                    <a:lnTo>
                      <a:pt x="32238" y="35540"/>
                    </a:lnTo>
                    <a:lnTo>
                      <a:pt x="32337" y="35540"/>
                    </a:lnTo>
                    <a:lnTo>
                      <a:pt x="32449" y="35528"/>
                    </a:lnTo>
                    <a:lnTo>
                      <a:pt x="32634" y="35478"/>
                    </a:lnTo>
                    <a:lnTo>
                      <a:pt x="32795" y="35416"/>
                    </a:lnTo>
                    <a:lnTo>
                      <a:pt x="32956" y="35318"/>
                    </a:lnTo>
                    <a:lnTo>
                      <a:pt x="33104" y="35219"/>
                    </a:lnTo>
                    <a:lnTo>
                      <a:pt x="33228" y="35083"/>
                    </a:lnTo>
                    <a:lnTo>
                      <a:pt x="33351" y="34947"/>
                    </a:lnTo>
                    <a:lnTo>
                      <a:pt x="33475" y="34798"/>
                    </a:lnTo>
                    <a:lnTo>
                      <a:pt x="33586" y="34637"/>
                    </a:lnTo>
                    <a:lnTo>
                      <a:pt x="33797" y="34291"/>
                    </a:lnTo>
                    <a:lnTo>
                      <a:pt x="34007" y="33945"/>
                    </a:lnTo>
                    <a:lnTo>
                      <a:pt x="34229" y="33599"/>
                    </a:lnTo>
                    <a:lnTo>
                      <a:pt x="34353" y="33438"/>
                    </a:lnTo>
                    <a:lnTo>
                      <a:pt x="34477" y="33290"/>
                    </a:lnTo>
                    <a:lnTo>
                      <a:pt x="34613" y="33141"/>
                    </a:lnTo>
                    <a:lnTo>
                      <a:pt x="34749" y="33005"/>
                    </a:lnTo>
                    <a:lnTo>
                      <a:pt x="35045" y="32733"/>
                    </a:lnTo>
                    <a:lnTo>
                      <a:pt x="35169" y="32597"/>
                    </a:lnTo>
                    <a:lnTo>
                      <a:pt x="35293" y="32449"/>
                    </a:lnTo>
                    <a:lnTo>
                      <a:pt x="35404" y="32288"/>
                    </a:lnTo>
                    <a:lnTo>
                      <a:pt x="35441" y="32201"/>
                    </a:lnTo>
                    <a:lnTo>
                      <a:pt x="35478" y="32115"/>
                    </a:lnTo>
                    <a:lnTo>
                      <a:pt x="35528" y="31942"/>
                    </a:lnTo>
                    <a:lnTo>
                      <a:pt x="35552" y="31781"/>
                    </a:lnTo>
                    <a:lnTo>
                      <a:pt x="35552" y="31620"/>
                    </a:lnTo>
                    <a:lnTo>
                      <a:pt x="35528" y="31447"/>
                    </a:lnTo>
                    <a:lnTo>
                      <a:pt x="35491" y="31286"/>
                    </a:lnTo>
                    <a:lnTo>
                      <a:pt x="35429" y="31138"/>
                    </a:lnTo>
                    <a:lnTo>
                      <a:pt x="35355" y="30977"/>
                    </a:lnTo>
                    <a:lnTo>
                      <a:pt x="35268" y="30829"/>
                    </a:lnTo>
                    <a:lnTo>
                      <a:pt x="35157" y="30668"/>
                    </a:lnTo>
                    <a:lnTo>
                      <a:pt x="35045" y="30532"/>
                    </a:lnTo>
                    <a:lnTo>
                      <a:pt x="34922" y="30384"/>
                    </a:lnTo>
                    <a:lnTo>
                      <a:pt x="34798" y="30248"/>
                    </a:lnTo>
                    <a:lnTo>
                      <a:pt x="34526" y="29975"/>
                    </a:lnTo>
                    <a:lnTo>
                      <a:pt x="34242" y="29741"/>
                    </a:lnTo>
                    <a:lnTo>
                      <a:pt x="33611" y="29184"/>
                    </a:lnTo>
                    <a:lnTo>
                      <a:pt x="33005" y="28603"/>
                    </a:lnTo>
                    <a:lnTo>
                      <a:pt x="32412" y="28009"/>
                    </a:lnTo>
                    <a:lnTo>
                      <a:pt x="31830" y="27391"/>
                    </a:lnTo>
                    <a:lnTo>
                      <a:pt x="31274" y="26760"/>
                    </a:lnTo>
                    <a:lnTo>
                      <a:pt x="30742" y="26117"/>
                    </a:lnTo>
                    <a:lnTo>
                      <a:pt x="30223" y="25450"/>
                    </a:lnTo>
                    <a:lnTo>
                      <a:pt x="29728" y="24769"/>
                    </a:lnTo>
                    <a:lnTo>
                      <a:pt x="29246" y="24077"/>
                    </a:lnTo>
                    <a:lnTo>
                      <a:pt x="28788" y="23372"/>
                    </a:lnTo>
                    <a:lnTo>
                      <a:pt x="28356" y="22643"/>
                    </a:lnTo>
                    <a:lnTo>
                      <a:pt x="27947" y="21913"/>
                    </a:lnTo>
                    <a:lnTo>
                      <a:pt x="27552" y="21171"/>
                    </a:lnTo>
                    <a:lnTo>
                      <a:pt x="27181" y="20404"/>
                    </a:lnTo>
                    <a:lnTo>
                      <a:pt x="26835" y="19638"/>
                    </a:lnTo>
                    <a:lnTo>
                      <a:pt x="26513" y="18859"/>
                    </a:lnTo>
                    <a:lnTo>
                      <a:pt x="26204" y="18080"/>
                    </a:lnTo>
                    <a:lnTo>
                      <a:pt x="25932" y="17288"/>
                    </a:lnTo>
                    <a:lnTo>
                      <a:pt x="25672" y="16484"/>
                    </a:lnTo>
                    <a:lnTo>
                      <a:pt x="25437" y="15668"/>
                    </a:lnTo>
                    <a:lnTo>
                      <a:pt x="25227" y="14852"/>
                    </a:lnTo>
                    <a:lnTo>
                      <a:pt x="25054" y="14036"/>
                    </a:lnTo>
                    <a:lnTo>
                      <a:pt x="24893" y="13207"/>
                    </a:lnTo>
                    <a:lnTo>
                      <a:pt x="24757" y="12379"/>
                    </a:lnTo>
                    <a:lnTo>
                      <a:pt x="24646" y="11538"/>
                    </a:lnTo>
                    <a:lnTo>
                      <a:pt x="24559" y="10710"/>
                    </a:lnTo>
                    <a:lnTo>
                      <a:pt x="24497" y="9869"/>
                    </a:lnTo>
                    <a:lnTo>
                      <a:pt x="24460" y="9028"/>
                    </a:lnTo>
                    <a:lnTo>
                      <a:pt x="24448" y="8187"/>
                    </a:lnTo>
                    <a:lnTo>
                      <a:pt x="24473" y="7346"/>
                    </a:lnTo>
                    <a:lnTo>
                      <a:pt x="24522" y="6505"/>
                    </a:lnTo>
                    <a:lnTo>
                      <a:pt x="24584" y="5664"/>
                    </a:lnTo>
                    <a:lnTo>
                      <a:pt x="63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5958875" y="3795875"/>
                <a:ext cx="913850" cy="938600"/>
              </a:xfrm>
              <a:custGeom>
                <a:avLst/>
                <a:gdLst/>
                <a:ahLst/>
                <a:cxnLst/>
                <a:rect l="l" t="t" r="r" b="b"/>
                <a:pathLst>
                  <a:path w="36554" h="37544" extrusionOk="0">
                    <a:moveTo>
                      <a:pt x="7098" y="1089"/>
                    </a:moveTo>
                    <a:lnTo>
                      <a:pt x="24546" y="6530"/>
                    </a:lnTo>
                    <a:lnTo>
                      <a:pt x="24484" y="7371"/>
                    </a:lnTo>
                    <a:lnTo>
                      <a:pt x="24460" y="8212"/>
                    </a:lnTo>
                    <a:lnTo>
                      <a:pt x="24447" y="9065"/>
                    </a:lnTo>
                    <a:lnTo>
                      <a:pt x="24460" y="9906"/>
                    </a:lnTo>
                    <a:lnTo>
                      <a:pt x="24509" y="10747"/>
                    </a:lnTo>
                    <a:lnTo>
                      <a:pt x="24583" y="11588"/>
                    </a:lnTo>
                    <a:lnTo>
                      <a:pt x="24670" y="12428"/>
                    </a:lnTo>
                    <a:lnTo>
                      <a:pt x="24794" y="13269"/>
                    </a:lnTo>
                    <a:lnTo>
                      <a:pt x="24930" y="14098"/>
                    </a:lnTo>
                    <a:lnTo>
                      <a:pt x="25103" y="14926"/>
                    </a:lnTo>
                    <a:lnTo>
                      <a:pt x="25301" y="15742"/>
                    </a:lnTo>
                    <a:lnTo>
                      <a:pt x="25511" y="16559"/>
                    </a:lnTo>
                    <a:lnTo>
                      <a:pt x="25746" y="17375"/>
                    </a:lnTo>
                    <a:lnTo>
                      <a:pt x="26018" y="18179"/>
                    </a:lnTo>
                    <a:lnTo>
                      <a:pt x="26302" y="18970"/>
                    </a:lnTo>
                    <a:lnTo>
                      <a:pt x="26611" y="19749"/>
                    </a:lnTo>
                    <a:lnTo>
                      <a:pt x="26933" y="20528"/>
                    </a:lnTo>
                    <a:lnTo>
                      <a:pt x="27291" y="21295"/>
                    </a:lnTo>
                    <a:lnTo>
                      <a:pt x="27662" y="22049"/>
                    </a:lnTo>
                    <a:lnTo>
                      <a:pt x="28058" y="22791"/>
                    </a:lnTo>
                    <a:lnTo>
                      <a:pt x="28479" y="23521"/>
                    </a:lnTo>
                    <a:lnTo>
                      <a:pt x="28911" y="24250"/>
                    </a:lnTo>
                    <a:lnTo>
                      <a:pt x="29381" y="24955"/>
                    </a:lnTo>
                    <a:lnTo>
                      <a:pt x="29864" y="25647"/>
                    </a:lnTo>
                    <a:lnTo>
                      <a:pt x="30358" y="26328"/>
                    </a:lnTo>
                    <a:lnTo>
                      <a:pt x="30878" y="26995"/>
                    </a:lnTo>
                    <a:lnTo>
                      <a:pt x="31422" y="27638"/>
                    </a:lnTo>
                    <a:lnTo>
                      <a:pt x="31978" y="28269"/>
                    </a:lnTo>
                    <a:lnTo>
                      <a:pt x="32559" y="28887"/>
                    </a:lnTo>
                    <a:lnTo>
                      <a:pt x="33165" y="29481"/>
                    </a:lnTo>
                    <a:lnTo>
                      <a:pt x="33784" y="30062"/>
                    </a:lnTo>
                    <a:lnTo>
                      <a:pt x="34414" y="30619"/>
                    </a:lnTo>
                    <a:lnTo>
                      <a:pt x="34736" y="30903"/>
                    </a:lnTo>
                    <a:lnTo>
                      <a:pt x="34995" y="31175"/>
                    </a:lnTo>
                    <a:lnTo>
                      <a:pt x="35206" y="31422"/>
                    </a:lnTo>
                    <a:lnTo>
                      <a:pt x="35292" y="31546"/>
                    </a:lnTo>
                    <a:lnTo>
                      <a:pt x="35366" y="31657"/>
                    </a:lnTo>
                    <a:lnTo>
                      <a:pt x="35428" y="31769"/>
                    </a:lnTo>
                    <a:lnTo>
                      <a:pt x="35478" y="31880"/>
                    </a:lnTo>
                    <a:lnTo>
                      <a:pt x="35515" y="31979"/>
                    </a:lnTo>
                    <a:lnTo>
                      <a:pt x="35539" y="32078"/>
                    </a:lnTo>
                    <a:lnTo>
                      <a:pt x="35552" y="32177"/>
                    </a:lnTo>
                    <a:lnTo>
                      <a:pt x="35552" y="32263"/>
                    </a:lnTo>
                    <a:lnTo>
                      <a:pt x="35539" y="32362"/>
                    </a:lnTo>
                    <a:lnTo>
                      <a:pt x="35515" y="32449"/>
                    </a:lnTo>
                    <a:lnTo>
                      <a:pt x="35478" y="32523"/>
                    </a:lnTo>
                    <a:lnTo>
                      <a:pt x="35428" y="32609"/>
                    </a:lnTo>
                    <a:lnTo>
                      <a:pt x="35366" y="32684"/>
                    </a:lnTo>
                    <a:lnTo>
                      <a:pt x="35305" y="32758"/>
                    </a:lnTo>
                    <a:lnTo>
                      <a:pt x="35156" y="32919"/>
                    </a:lnTo>
                    <a:lnTo>
                      <a:pt x="34983" y="33067"/>
                    </a:lnTo>
                    <a:lnTo>
                      <a:pt x="34785" y="33265"/>
                    </a:lnTo>
                    <a:lnTo>
                      <a:pt x="34587" y="33463"/>
                    </a:lnTo>
                    <a:lnTo>
                      <a:pt x="34414" y="33685"/>
                    </a:lnTo>
                    <a:lnTo>
                      <a:pt x="34241" y="33933"/>
                    </a:lnTo>
                    <a:lnTo>
                      <a:pt x="34080" y="34167"/>
                    </a:lnTo>
                    <a:lnTo>
                      <a:pt x="33932" y="34415"/>
                    </a:lnTo>
                    <a:lnTo>
                      <a:pt x="33672" y="34860"/>
                    </a:lnTo>
                    <a:lnTo>
                      <a:pt x="33536" y="35045"/>
                    </a:lnTo>
                    <a:lnTo>
                      <a:pt x="33413" y="35194"/>
                    </a:lnTo>
                    <a:lnTo>
                      <a:pt x="33289" y="35330"/>
                    </a:lnTo>
                    <a:lnTo>
                      <a:pt x="33153" y="35429"/>
                    </a:lnTo>
                    <a:lnTo>
                      <a:pt x="33091" y="35466"/>
                    </a:lnTo>
                    <a:lnTo>
                      <a:pt x="33017" y="35491"/>
                    </a:lnTo>
                    <a:lnTo>
                      <a:pt x="32943" y="35515"/>
                    </a:lnTo>
                    <a:lnTo>
                      <a:pt x="32868" y="35540"/>
                    </a:lnTo>
                    <a:lnTo>
                      <a:pt x="32708" y="35540"/>
                    </a:lnTo>
                    <a:lnTo>
                      <a:pt x="32559" y="35528"/>
                    </a:lnTo>
                    <a:lnTo>
                      <a:pt x="32399" y="35478"/>
                    </a:lnTo>
                    <a:lnTo>
                      <a:pt x="32250" y="35416"/>
                    </a:lnTo>
                    <a:lnTo>
                      <a:pt x="32089" y="35330"/>
                    </a:lnTo>
                    <a:lnTo>
                      <a:pt x="31941" y="35243"/>
                    </a:lnTo>
                    <a:lnTo>
                      <a:pt x="31632" y="35033"/>
                    </a:lnTo>
                    <a:lnTo>
                      <a:pt x="30890" y="34489"/>
                    </a:lnTo>
                    <a:lnTo>
                      <a:pt x="30160" y="33920"/>
                    </a:lnTo>
                    <a:lnTo>
                      <a:pt x="29431" y="33339"/>
                    </a:lnTo>
                    <a:lnTo>
                      <a:pt x="28726" y="32721"/>
                    </a:lnTo>
                    <a:lnTo>
                      <a:pt x="28033" y="32090"/>
                    </a:lnTo>
                    <a:lnTo>
                      <a:pt x="27353" y="31435"/>
                    </a:lnTo>
                    <a:lnTo>
                      <a:pt x="26673" y="30755"/>
                    </a:lnTo>
                    <a:lnTo>
                      <a:pt x="26018" y="30050"/>
                    </a:lnTo>
                    <a:lnTo>
                      <a:pt x="25375" y="29332"/>
                    </a:lnTo>
                    <a:lnTo>
                      <a:pt x="24744" y="28591"/>
                    </a:lnTo>
                    <a:lnTo>
                      <a:pt x="24126" y="27824"/>
                    </a:lnTo>
                    <a:lnTo>
                      <a:pt x="23520" y="27032"/>
                    </a:lnTo>
                    <a:lnTo>
                      <a:pt x="22939" y="26229"/>
                    </a:lnTo>
                    <a:lnTo>
                      <a:pt x="22357" y="25400"/>
                    </a:lnTo>
                    <a:lnTo>
                      <a:pt x="21801" y="24547"/>
                    </a:lnTo>
                    <a:lnTo>
                      <a:pt x="21257" y="23681"/>
                    </a:lnTo>
                    <a:lnTo>
                      <a:pt x="20787" y="22902"/>
                    </a:lnTo>
                    <a:lnTo>
                      <a:pt x="20329" y="22111"/>
                    </a:lnTo>
                    <a:lnTo>
                      <a:pt x="19884" y="21307"/>
                    </a:lnTo>
                    <a:lnTo>
                      <a:pt x="19451" y="20491"/>
                    </a:lnTo>
                    <a:lnTo>
                      <a:pt x="19031" y="19662"/>
                    </a:lnTo>
                    <a:lnTo>
                      <a:pt x="18623" y="18809"/>
                    </a:lnTo>
                    <a:lnTo>
                      <a:pt x="18227" y="17956"/>
                    </a:lnTo>
                    <a:lnTo>
                      <a:pt x="17844" y="17078"/>
                    </a:lnTo>
                    <a:lnTo>
                      <a:pt x="17473" y="16175"/>
                    </a:lnTo>
                    <a:lnTo>
                      <a:pt x="17102" y="15273"/>
                    </a:lnTo>
                    <a:lnTo>
                      <a:pt x="16756" y="14333"/>
                    </a:lnTo>
                    <a:lnTo>
                      <a:pt x="16409" y="13393"/>
                    </a:lnTo>
                    <a:lnTo>
                      <a:pt x="16076" y="12428"/>
                    </a:lnTo>
                    <a:lnTo>
                      <a:pt x="15754" y="11452"/>
                    </a:lnTo>
                    <a:lnTo>
                      <a:pt x="15433" y="10450"/>
                    </a:lnTo>
                    <a:lnTo>
                      <a:pt x="15136" y="9424"/>
                    </a:lnTo>
                    <a:lnTo>
                      <a:pt x="15111" y="9362"/>
                    </a:lnTo>
                    <a:lnTo>
                      <a:pt x="15074" y="9300"/>
                    </a:lnTo>
                    <a:lnTo>
                      <a:pt x="15037" y="9250"/>
                    </a:lnTo>
                    <a:lnTo>
                      <a:pt x="14987" y="9201"/>
                    </a:lnTo>
                    <a:lnTo>
                      <a:pt x="14938" y="9164"/>
                    </a:lnTo>
                    <a:lnTo>
                      <a:pt x="14876" y="9127"/>
                    </a:lnTo>
                    <a:lnTo>
                      <a:pt x="14814" y="9102"/>
                    </a:lnTo>
                    <a:lnTo>
                      <a:pt x="14752" y="9077"/>
                    </a:lnTo>
                    <a:lnTo>
                      <a:pt x="12811" y="8682"/>
                    </a:lnTo>
                    <a:lnTo>
                      <a:pt x="12712" y="8669"/>
                    </a:lnTo>
                    <a:lnTo>
                      <a:pt x="12638" y="8669"/>
                    </a:lnTo>
                    <a:lnTo>
                      <a:pt x="12576" y="8682"/>
                    </a:lnTo>
                    <a:lnTo>
                      <a:pt x="12514" y="8706"/>
                    </a:lnTo>
                    <a:lnTo>
                      <a:pt x="12452" y="8743"/>
                    </a:lnTo>
                    <a:lnTo>
                      <a:pt x="12403" y="8781"/>
                    </a:lnTo>
                    <a:lnTo>
                      <a:pt x="12341" y="8830"/>
                    </a:lnTo>
                    <a:lnTo>
                      <a:pt x="12304" y="8879"/>
                    </a:lnTo>
                    <a:lnTo>
                      <a:pt x="12267" y="8941"/>
                    </a:lnTo>
                    <a:lnTo>
                      <a:pt x="11859" y="9745"/>
                    </a:lnTo>
                    <a:lnTo>
                      <a:pt x="11476" y="10549"/>
                    </a:lnTo>
                    <a:lnTo>
                      <a:pt x="11105" y="11365"/>
                    </a:lnTo>
                    <a:lnTo>
                      <a:pt x="10746" y="12193"/>
                    </a:lnTo>
                    <a:lnTo>
                      <a:pt x="10412" y="13034"/>
                    </a:lnTo>
                    <a:lnTo>
                      <a:pt x="10091" y="13863"/>
                    </a:lnTo>
                    <a:lnTo>
                      <a:pt x="9781" y="14716"/>
                    </a:lnTo>
                    <a:lnTo>
                      <a:pt x="9485" y="15569"/>
                    </a:lnTo>
                    <a:lnTo>
                      <a:pt x="9200" y="16423"/>
                    </a:lnTo>
                    <a:lnTo>
                      <a:pt x="8941" y="17276"/>
                    </a:lnTo>
                    <a:lnTo>
                      <a:pt x="8681" y="18141"/>
                    </a:lnTo>
                    <a:lnTo>
                      <a:pt x="8446" y="19007"/>
                    </a:lnTo>
                    <a:lnTo>
                      <a:pt x="8211" y="19873"/>
                    </a:lnTo>
                    <a:lnTo>
                      <a:pt x="8001" y="20751"/>
                    </a:lnTo>
                    <a:lnTo>
                      <a:pt x="7790" y="21629"/>
                    </a:lnTo>
                    <a:lnTo>
                      <a:pt x="7593" y="22494"/>
                    </a:lnTo>
                    <a:lnTo>
                      <a:pt x="7407" y="23372"/>
                    </a:lnTo>
                    <a:lnTo>
                      <a:pt x="7222" y="24250"/>
                    </a:lnTo>
                    <a:lnTo>
                      <a:pt x="7049" y="25128"/>
                    </a:lnTo>
                    <a:lnTo>
                      <a:pt x="6888" y="26006"/>
                    </a:lnTo>
                    <a:lnTo>
                      <a:pt x="6591" y="27762"/>
                    </a:lnTo>
                    <a:lnTo>
                      <a:pt x="6319" y="29506"/>
                    </a:lnTo>
                    <a:lnTo>
                      <a:pt x="6059" y="31237"/>
                    </a:lnTo>
                    <a:lnTo>
                      <a:pt x="5824" y="32956"/>
                    </a:lnTo>
                    <a:lnTo>
                      <a:pt x="5602" y="34662"/>
                    </a:lnTo>
                    <a:lnTo>
                      <a:pt x="5392" y="36344"/>
                    </a:lnTo>
                    <a:lnTo>
                      <a:pt x="1002" y="34650"/>
                    </a:lnTo>
                    <a:lnTo>
                      <a:pt x="1002" y="33055"/>
                    </a:lnTo>
                    <a:lnTo>
                      <a:pt x="1002" y="31459"/>
                    </a:lnTo>
                    <a:lnTo>
                      <a:pt x="1014" y="29839"/>
                    </a:lnTo>
                    <a:lnTo>
                      <a:pt x="1051" y="28220"/>
                    </a:lnTo>
                    <a:lnTo>
                      <a:pt x="1101" y="26587"/>
                    </a:lnTo>
                    <a:lnTo>
                      <a:pt x="1187" y="24955"/>
                    </a:lnTo>
                    <a:lnTo>
                      <a:pt x="1286" y="23310"/>
                    </a:lnTo>
                    <a:lnTo>
                      <a:pt x="1410" y="21666"/>
                    </a:lnTo>
                    <a:lnTo>
                      <a:pt x="1484" y="20850"/>
                    </a:lnTo>
                    <a:lnTo>
                      <a:pt x="1570" y="20021"/>
                    </a:lnTo>
                    <a:lnTo>
                      <a:pt x="1657" y="19193"/>
                    </a:lnTo>
                    <a:lnTo>
                      <a:pt x="1756" y="18364"/>
                    </a:lnTo>
                    <a:lnTo>
                      <a:pt x="1867" y="17548"/>
                    </a:lnTo>
                    <a:lnTo>
                      <a:pt x="1991" y="16719"/>
                    </a:lnTo>
                    <a:lnTo>
                      <a:pt x="2115" y="15891"/>
                    </a:lnTo>
                    <a:lnTo>
                      <a:pt x="2251" y="15075"/>
                    </a:lnTo>
                    <a:lnTo>
                      <a:pt x="2399" y="14246"/>
                    </a:lnTo>
                    <a:lnTo>
                      <a:pt x="2560" y="13430"/>
                    </a:lnTo>
                    <a:lnTo>
                      <a:pt x="2733" y="12602"/>
                    </a:lnTo>
                    <a:lnTo>
                      <a:pt x="2906" y="11785"/>
                    </a:lnTo>
                    <a:lnTo>
                      <a:pt x="3104" y="10957"/>
                    </a:lnTo>
                    <a:lnTo>
                      <a:pt x="3302" y="10141"/>
                    </a:lnTo>
                    <a:lnTo>
                      <a:pt x="3524" y="9325"/>
                    </a:lnTo>
                    <a:lnTo>
                      <a:pt x="3747" y="8508"/>
                    </a:lnTo>
                    <a:lnTo>
                      <a:pt x="3908" y="7989"/>
                    </a:lnTo>
                    <a:lnTo>
                      <a:pt x="4068" y="7470"/>
                    </a:lnTo>
                    <a:lnTo>
                      <a:pt x="4241" y="6963"/>
                    </a:lnTo>
                    <a:lnTo>
                      <a:pt x="4415" y="6468"/>
                    </a:lnTo>
                    <a:lnTo>
                      <a:pt x="4600" y="5974"/>
                    </a:lnTo>
                    <a:lnTo>
                      <a:pt x="4786" y="5504"/>
                    </a:lnTo>
                    <a:lnTo>
                      <a:pt x="4983" y="5034"/>
                    </a:lnTo>
                    <a:lnTo>
                      <a:pt x="5181" y="4564"/>
                    </a:lnTo>
                    <a:lnTo>
                      <a:pt x="5392" y="4106"/>
                    </a:lnTo>
                    <a:lnTo>
                      <a:pt x="5614" y="3661"/>
                    </a:lnTo>
                    <a:lnTo>
                      <a:pt x="5837" y="3216"/>
                    </a:lnTo>
                    <a:lnTo>
                      <a:pt x="6072" y="2783"/>
                    </a:lnTo>
                    <a:lnTo>
                      <a:pt x="6319" y="2350"/>
                    </a:lnTo>
                    <a:lnTo>
                      <a:pt x="6566" y="1930"/>
                    </a:lnTo>
                    <a:lnTo>
                      <a:pt x="6826" y="1509"/>
                    </a:lnTo>
                    <a:lnTo>
                      <a:pt x="7098" y="1089"/>
                    </a:lnTo>
                    <a:close/>
                    <a:moveTo>
                      <a:pt x="6875" y="1"/>
                    </a:moveTo>
                    <a:lnTo>
                      <a:pt x="6801" y="13"/>
                    </a:lnTo>
                    <a:lnTo>
                      <a:pt x="6715" y="38"/>
                    </a:lnTo>
                    <a:lnTo>
                      <a:pt x="6653" y="63"/>
                    </a:lnTo>
                    <a:lnTo>
                      <a:pt x="6579" y="112"/>
                    </a:lnTo>
                    <a:lnTo>
                      <a:pt x="6529" y="162"/>
                    </a:lnTo>
                    <a:lnTo>
                      <a:pt x="6467" y="223"/>
                    </a:lnTo>
                    <a:lnTo>
                      <a:pt x="6171" y="669"/>
                    </a:lnTo>
                    <a:lnTo>
                      <a:pt x="5886" y="1126"/>
                    </a:lnTo>
                    <a:lnTo>
                      <a:pt x="5602" y="1584"/>
                    </a:lnTo>
                    <a:lnTo>
                      <a:pt x="5342" y="2054"/>
                    </a:lnTo>
                    <a:lnTo>
                      <a:pt x="5082" y="2523"/>
                    </a:lnTo>
                    <a:lnTo>
                      <a:pt x="4823" y="2993"/>
                    </a:lnTo>
                    <a:lnTo>
                      <a:pt x="4588" y="3476"/>
                    </a:lnTo>
                    <a:lnTo>
                      <a:pt x="4353" y="3970"/>
                    </a:lnTo>
                    <a:lnTo>
                      <a:pt x="4130" y="4465"/>
                    </a:lnTo>
                    <a:lnTo>
                      <a:pt x="3920" y="4984"/>
                    </a:lnTo>
                    <a:lnTo>
                      <a:pt x="3710" y="5491"/>
                    </a:lnTo>
                    <a:lnTo>
                      <a:pt x="3512" y="6023"/>
                    </a:lnTo>
                    <a:lnTo>
                      <a:pt x="3326" y="6555"/>
                    </a:lnTo>
                    <a:lnTo>
                      <a:pt x="3141" y="7111"/>
                    </a:lnTo>
                    <a:lnTo>
                      <a:pt x="2955" y="7668"/>
                    </a:lnTo>
                    <a:lnTo>
                      <a:pt x="2795" y="8236"/>
                    </a:lnTo>
                    <a:lnTo>
                      <a:pt x="2560" y="9077"/>
                    </a:lnTo>
                    <a:lnTo>
                      <a:pt x="2337" y="9906"/>
                    </a:lnTo>
                    <a:lnTo>
                      <a:pt x="2127" y="10747"/>
                    </a:lnTo>
                    <a:lnTo>
                      <a:pt x="1929" y="11588"/>
                    </a:lnTo>
                    <a:lnTo>
                      <a:pt x="1744" y="12441"/>
                    </a:lnTo>
                    <a:lnTo>
                      <a:pt x="1570" y="13282"/>
                    </a:lnTo>
                    <a:lnTo>
                      <a:pt x="1410" y="14123"/>
                    </a:lnTo>
                    <a:lnTo>
                      <a:pt x="1261" y="14963"/>
                    </a:lnTo>
                    <a:lnTo>
                      <a:pt x="1113" y="15817"/>
                    </a:lnTo>
                    <a:lnTo>
                      <a:pt x="989" y="16658"/>
                    </a:lnTo>
                    <a:lnTo>
                      <a:pt x="866" y="17498"/>
                    </a:lnTo>
                    <a:lnTo>
                      <a:pt x="754" y="18352"/>
                    </a:lnTo>
                    <a:lnTo>
                      <a:pt x="655" y="19193"/>
                    </a:lnTo>
                    <a:lnTo>
                      <a:pt x="556" y="20046"/>
                    </a:lnTo>
                    <a:lnTo>
                      <a:pt x="482" y="20887"/>
                    </a:lnTo>
                    <a:lnTo>
                      <a:pt x="396" y="21728"/>
                    </a:lnTo>
                    <a:lnTo>
                      <a:pt x="334" y="22568"/>
                    </a:lnTo>
                    <a:lnTo>
                      <a:pt x="272" y="23409"/>
                    </a:lnTo>
                    <a:lnTo>
                      <a:pt x="173" y="25091"/>
                    </a:lnTo>
                    <a:lnTo>
                      <a:pt x="99" y="26760"/>
                    </a:lnTo>
                    <a:lnTo>
                      <a:pt x="49" y="28430"/>
                    </a:lnTo>
                    <a:lnTo>
                      <a:pt x="12" y="30087"/>
                    </a:lnTo>
                    <a:lnTo>
                      <a:pt x="0" y="31744"/>
                    </a:lnTo>
                    <a:lnTo>
                      <a:pt x="0" y="33376"/>
                    </a:lnTo>
                    <a:lnTo>
                      <a:pt x="12" y="34996"/>
                    </a:lnTo>
                    <a:lnTo>
                      <a:pt x="12" y="35070"/>
                    </a:lnTo>
                    <a:lnTo>
                      <a:pt x="37" y="35144"/>
                    </a:lnTo>
                    <a:lnTo>
                      <a:pt x="62" y="35219"/>
                    </a:lnTo>
                    <a:lnTo>
                      <a:pt x="99" y="35280"/>
                    </a:lnTo>
                    <a:lnTo>
                      <a:pt x="148" y="35342"/>
                    </a:lnTo>
                    <a:lnTo>
                      <a:pt x="198" y="35392"/>
                    </a:lnTo>
                    <a:lnTo>
                      <a:pt x="260" y="35429"/>
                    </a:lnTo>
                    <a:lnTo>
                      <a:pt x="322" y="35466"/>
                    </a:lnTo>
                    <a:lnTo>
                      <a:pt x="5626" y="37506"/>
                    </a:lnTo>
                    <a:lnTo>
                      <a:pt x="5713" y="37531"/>
                    </a:lnTo>
                    <a:lnTo>
                      <a:pt x="5800" y="37543"/>
                    </a:lnTo>
                    <a:lnTo>
                      <a:pt x="5874" y="37531"/>
                    </a:lnTo>
                    <a:lnTo>
                      <a:pt x="5936" y="37519"/>
                    </a:lnTo>
                    <a:lnTo>
                      <a:pt x="5997" y="37494"/>
                    </a:lnTo>
                    <a:lnTo>
                      <a:pt x="6059" y="37469"/>
                    </a:lnTo>
                    <a:lnTo>
                      <a:pt x="6146" y="37395"/>
                    </a:lnTo>
                    <a:lnTo>
                      <a:pt x="6220" y="37308"/>
                    </a:lnTo>
                    <a:lnTo>
                      <a:pt x="6269" y="37209"/>
                    </a:lnTo>
                    <a:lnTo>
                      <a:pt x="6294" y="37098"/>
                    </a:lnTo>
                    <a:lnTo>
                      <a:pt x="6739" y="33611"/>
                    </a:lnTo>
                    <a:lnTo>
                      <a:pt x="6987" y="31855"/>
                    </a:lnTo>
                    <a:lnTo>
                      <a:pt x="7234" y="30099"/>
                    </a:lnTo>
                    <a:lnTo>
                      <a:pt x="7506" y="28343"/>
                    </a:lnTo>
                    <a:lnTo>
                      <a:pt x="7790" y="26600"/>
                    </a:lnTo>
                    <a:lnTo>
                      <a:pt x="7951" y="25722"/>
                    </a:lnTo>
                    <a:lnTo>
                      <a:pt x="8112" y="24856"/>
                    </a:lnTo>
                    <a:lnTo>
                      <a:pt x="8285" y="23990"/>
                    </a:lnTo>
                    <a:lnTo>
                      <a:pt x="8471" y="23112"/>
                    </a:lnTo>
                    <a:lnTo>
                      <a:pt x="8656" y="22247"/>
                    </a:lnTo>
                    <a:lnTo>
                      <a:pt x="8854" y="21394"/>
                    </a:lnTo>
                    <a:lnTo>
                      <a:pt x="9064" y="20528"/>
                    </a:lnTo>
                    <a:lnTo>
                      <a:pt x="9287" y="19675"/>
                    </a:lnTo>
                    <a:lnTo>
                      <a:pt x="9522" y="18822"/>
                    </a:lnTo>
                    <a:lnTo>
                      <a:pt x="9757" y="17968"/>
                    </a:lnTo>
                    <a:lnTo>
                      <a:pt x="10016" y="17127"/>
                    </a:lnTo>
                    <a:lnTo>
                      <a:pt x="10288" y="16287"/>
                    </a:lnTo>
                    <a:lnTo>
                      <a:pt x="10573" y="15446"/>
                    </a:lnTo>
                    <a:lnTo>
                      <a:pt x="10870" y="14617"/>
                    </a:lnTo>
                    <a:lnTo>
                      <a:pt x="11179" y="13789"/>
                    </a:lnTo>
                    <a:lnTo>
                      <a:pt x="11513" y="12960"/>
                    </a:lnTo>
                    <a:lnTo>
                      <a:pt x="11846" y="12144"/>
                    </a:lnTo>
                    <a:lnTo>
                      <a:pt x="12205" y="11340"/>
                    </a:lnTo>
                    <a:lnTo>
                      <a:pt x="12588" y="10536"/>
                    </a:lnTo>
                    <a:lnTo>
                      <a:pt x="12984" y="9733"/>
                    </a:lnTo>
                    <a:lnTo>
                      <a:pt x="14258" y="9992"/>
                    </a:lnTo>
                    <a:lnTo>
                      <a:pt x="14567" y="11006"/>
                    </a:lnTo>
                    <a:lnTo>
                      <a:pt x="14876" y="12008"/>
                    </a:lnTo>
                    <a:lnTo>
                      <a:pt x="15210" y="12985"/>
                    </a:lnTo>
                    <a:lnTo>
                      <a:pt x="15544" y="13937"/>
                    </a:lnTo>
                    <a:lnTo>
                      <a:pt x="15890" y="14877"/>
                    </a:lnTo>
                    <a:lnTo>
                      <a:pt x="16236" y="15804"/>
                    </a:lnTo>
                    <a:lnTo>
                      <a:pt x="16607" y="16707"/>
                    </a:lnTo>
                    <a:lnTo>
                      <a:pt x="16991" y="17597"/>
                    </a:lnTo>
                    <a:lnTo>
                      <a:pt x="17374" y="18475"/>
                    </a:lnTo>
                    <a:lnTo>
                      <a:pt x="17770" y="19341"/>
                    </a:lnTo>
                    <a:lnTo>
                      <a:pt x="18178" y="20182"/>
                    </a:lnTo>
                    <a:lnTo>
                      <a:pt x="18598" y="21023"/>
                    </a:lnTo>
                    <a:lnTo>
                      <a:pt x="19031" y="21839"/>
                    </a:lnTo>
                    <a:lnTo>
                      <a:pt x="19476" y="22643"/>
                    </a:lnTo>
                    <a:lnTo>
                      <a:pt x="19934" y="23434"/>
                    </a:lnTo>
                    <a:lnTo>
                      <a:pt x="20404" y="24201"/>
                    </a:lnTo>
                    <a:lnTo>
                      <a:pt x="20960" y="25091"/>
                    </a:lnTo>
                    <a:lnTo>
                      <a:pt x="21541" y="25969"/>
                    </a:lnTo>
                    <a:lnTo>
                      <a:pt x="22123" y="26810"/>
                    </a:lnTo>
                    <a:lnTo>
                      <a:pt x="22728" y="27638"/>
                    </a:lnTo>
                    <a:lnTo>
                      <a:pt x="23347" y="28442"/>
                    </a:lnTo>
                    <a:lnTo>
                      <a:pt x="23977" y="29234"/>
                    </a:lnTo>
                    <a:lnTo>
                      <a:pt x="24633" y="29988"/>
                    </a:lnTo>
                    <a:lnTo>
                      <a:pt x="25288" y="30730"/>
                    </a:lnTo>
                    <a:lnTo>
                      <a:pt x="25968" y="31447"/>
                    </a:lnTo>
                    <a:lnTo>
                      <a:pt x="26648" y="32152"/>
                    </a:lnTo>
                    <a:lnTo>
                      <a:pt x="27353" y="32820"/>
                    </a:lnTo>
                    <a:lnTo>
                      <a:pt x="28070" y="33475"/>
                    </a:lnTo>
                    <a:lnTo>
                      <a:pt x="28800" y="34106"/>
                    </a:lnTo>
                    <a:lnTo>
                      <a:pt x="29542" y="34712"/>
                    </a:lnTo>
                    <a:lnTo>
                      <a:pt x="30296" y="35293"/>
                    </a:lnTo>
                    <a:lnTo>
                      <a:pt x="31063" y="35849"/>
                    </a:lnTo>
                    <a:lnTo>
                      <a:pt x="31286" y="36010"/>
                    </a:lnTo>
                    <a:lnTo>
                      <a:pt x="31508" y="36146"/>
                    </a:lnTo>
                    <a:lnTo>
                      <a:pt x="31743" y="36282"/>
                    </a:lnTo>
                    <a:lnTo>
                      <a:pt x="31990" y="36393"/>
                    </a:lnTo>
                    <a:lnTo>
                      <a:pt x="32238" y="36468"/>
                    </a:lnTo>
                    <a:lnTo>
                      <a:pt x="32361" y="36505"/>
                    </a:lnTo>
                    <a:lnTo>
                      <a:pt x="32485" y="36529"/>
                    </a:lnTo>
                    <a:lnTo>
                      <a:pt x="32621" y="36542"/>
                    </a:lnTo>
                    <a:lnTo>
                      <a:pt x="32881" y="36542"/>
                    </a:lnTo>
                    <a:lnTo>
                      <a:pt x="33017" y="36529"/>
                    </a:lnTo>
                    <a:lnTo>
                      <a:pt x="33190" y="36492"/>
                    </a:lnTo>
                    <a:lnTo>
                      <a:pt x="33338" y="36443"/>
                    </a:lnTo>
                    <a:lnTo>
                      <a:pt x="33487" y="36381"/>
                    </a:lnTo>
                    <a:lnTo>
                      <a:pt x="33623" y="36307"/>
                    </a:lnTo>
                    <a:lnTo>
                      <a:pt x="33759" y="36220"/>
                    </a:lnTo>
                    <a:lnTo>
                      <a:pt x="33882" y="36134"/>
                    </a:lnTo>
                    <a:lnTo>
                      <a:pt x="33994" y="36035"/>
                    </a:lnTo>
                    <a:lnTo>
                      <a:pt x="34105" y="35923"/>
                    </a:lnTo>
                    <a:lnTo>
                      <a:pt x="34204" y="35812"/>
                    </a:lnTo>
                    <a:lnTo>
                      <a:pt x="34303" y="35688"/>
                    </a:lnTo>
                    <a:lnTo>
                      <a:pt x="34476" y="35441"/>
                    </a:lnTo>
                    <a:lnTo>
                      <a:pt x="34637" y="35194"/>
                    </a:lnTo>
                    <a:lnTo>
                      <a:pt x="34798" y="34934"/>
                    </a:lnTo>
                    <a:lnTo>
                      <a:pt x="35057" y="34501"/>
                    </a:lnTo>
                    <a:lnTo>
                      <a:pt x="35193" y="34304"/>
                    </a:lnTo>
                    <a:lnTo>
                      <a:pt x="35342" y="34130"/>
                    </a:lnTo>
                    <a:lnTo>
                      <a:pt x="35502" y="33970"/>
                    </a:lnTo>
                    <a:lnTo>
                      <a:pt x="35663" y="33809"/>
                    </a:lnTo>
                    <a:lnTo>
                      <a:pt x="35886" y="33599"/>
                    </a:lnTo>
                    <a:lnTo>
                      <a:pt x="35997" y="33487"/>
                    </a:lnTo>
                    <a:lnTo>
                      <a:pt x="36096" y="33364"/>
                    </a:lnTo>
                    <a:lnTo>
                      <a:pt x="36207" y="33240"/>
                    </a:lnTo>
                    <a:lnTo>
                      <a:pt x="36294" y="33104"/>
                    </a:lnTo>
                    <a:lnTo>
                      <a:pt x="36380" y="32956"/>
                    </a:lnTo>
                    <a:lnTo>
                      <a:pt x="36442" y="32795"/>
                    </a:lnTo>
                    <a:lnTo>
                      <a:pt x="36492" y="32671"/>
                    </a:lnTo>
                    <a:lnTo>
                      <a:pt x="36516" y="32548"/>
                    </a:lnTo>
                    <a:lnTo>
                      <a:pt x="36541" y="32424"/>
                    </a:lnTo>
                    <a:lnTo>
                      <a:pt x="36553" y="32313"/>
                    </a:lnTo>
                    <a:lnTo>
                      <a:pt x="36553" y="32189"/>
                    </a:lnTo>
                    <a:lnTo>
                      <a:pt x="36541" y="32065"/>
                    </a:lnTo>
                    <a:lnTo>
                      <a:pt x="36529" y="31954"/>
                    </a:lnTo>
                    <a:lnTo>
                      <a:pt x="36516" y="31843"/>
                    </a:lnTo>
                    <a:lnTo>
                      <a:pt x="36455" y="31620"/>
                    </a:lnTo>
                    <a:lnTo>
                      <a:pt x="36368" y="31398"/>
                    </a:lnTo>
                    <a:lnTo>
                      <a:pt x="36257" y="31187"/>
                    </a:lnTo>
                    <a:lnTo>
                      <a:pt x="36133" y="31002"/>
                    </a:lnTo>
                    <a:lnTo>
                      <a:pt x="35997" y="30804"/>
                    </a:lnTo>
                    <a:lnTo>
                      <a:pt x="35861" y="30631"/>
                    </a:lnTo>
                    <a:lnTo>
                      <a:pt x="35713" y="30470"/>
                    </a:lnTo>
                    <a:lnTo>
                      <a:pt x="35564" y="30322"/>
                    </a:lnTo>
                    <a:lnTo>
                      <a:pt x="35292" y="30062"/>
                    </a:lnTo>
                    <a:lnTo>
                      <a:pt x="35070" y="29864"/>
                    </a:lnTo>
                    <a:lnTo>
                      <a:pt x="34439" y="29320"/>
                    </a:lnTo>
                    <a:lnTo>
                      <a:pt x="33833" y="28751"/>
                    </a:lnTo>
                    <a:lnTo>
                      <a:pt x="33252" y="28158"/>
                    </a:lnTo>
                    <a:lnTo>
                      <a:pt x="32683" y="27552"/>
                    </a:lnTo>
                    <a:lnTo>
                      <a:pt x="32139" y="26934"/>
                    </a:lnTo>
                    <a:lnTo>
                      <a:pt x="31607" y="26303"/>
                    </a:lnTo>
                    <a:lnTo>
                      <a:pt x="31100" y="25647"/>
                    </a:lnTo>
                    <a:lnTo>
                      <a:pt x="30605" y="24980"/>
                    </a:lnTo>
                    <a:lnTo>
                      <a:pt x="30148" y="24300"/>
                    </a:lnTo>
                    <a:lnTo>
                      <a:pt x="29690" y="23607"/>
                    </a:lnTo>
                    <a:lnTo>
                      <a:pt x="29270" y="22902"/>
                    </a:lnTo>
                    <a:lnTo>
                      <a:pt x="28862" y="22173"/>
                    </a:lnTo>
                    <a:lnTo>
                      <a:pt x="28479" y="21443"/>
                    </a:lnTo>
                    <a:lnTo>
                      <a:pt x="28120" y="20701"/>
                    </a:lnTo>
                    <a:lnTo>
                      <a:pt x="27774" y="19959"/>
                    </a:lnTo>
                    <a:lnTo>
                      <a:pt x="27452" y="19193"/>
                    </a:lnTo>
                    <a:lnTo>
                      <a:pt x="27155" y="18426"/>
                    </a:lnTo>
                    <a:lnTo>
                      <a:pt x="26883" y="17647"/>
                    </a:lnTo>
                    <a:lnTo>
                      <a:pt x="26636" y="16855"/>
                    </a:lnTo>
                    <a:lnTo>
                      <a:pt x="26413" y="16064"/>
                    </a:lnTo>
                    <a:lnTo>
                      <a:pt x="26203" y="15260"/>
                    </a:lnTo>
                    <a:lnTo>
                      <a:pt x="26018" y="14456"/>
                    </a:lnTo>
                    <a:lnTo>
                      <a:pt x="25869" y="13640"/>
                    </a:lnTo>
                    <a:lnTo>
                      <a:pt x="25733" y="12824"/>
                    </a:lnTo>
                    <a:lnTo>
                      <a:pt x="25622" y="12008"/>
                    </a:lnTo>
                    <a:lnTo>
                      <a:pt x="25548" y="11180"/>
                    </a:lnTo>
                    <a:lnTo>
                      <a:pt x="25486" y="10363"/>
                    </a:lnTo>
                    <a:lnTo>
                      <a:pt x="25449" y="9535"/>
                    </a:lnTo>
                    <a:lnTo>
                      <a:pt x="25449" y="8706"/>
                    </a:lnTo>
                    <a:lnTo>
                      <a:pt x="25461" y="7878"/>
                    </a:lnTo>
                    <a:lnTo>
                      <a:pt x="25511" y="7049"/>
                    </a:lnTo>
                    <a:lnTo>
                      <a:pt x="25585" y="6221"/>
                    </a:lnTo>
                    <a:lnTo>
                      <a:pt x="25585" y="6134"/>
                    </a:lnTo>
                    <a:lnTo>
                      <a:pt x="25573" y="6048"/>
                    </a:lnTo>
                    <a:lnTo>
                      <a:pt x="25535" y="5961"/>
                    </a:lnTo>
                    <a:lnTo>
                      <a:pt x="25498" y="5887"/>
                    </a:lnTo>
                    <a:lnTo>
                      <a:pt x="25449" y="5825"/>
                    </a:lnTo>
                    <a:lnTo>
                      <a:pt x="25387" y="5776"/>
                    </a:lnTo>
                    <a:lnTo>
                      <a:pt x="25313" y="5726"/>
                    </a:lnTo>
                    <a:lnTo>
                      <a:pt x="25226" y="5689"/>
                    </a:lnTo>
                    <a:lnTo>
                      <a:pt x="7036" y="26"/>
                    </a:lnTo>
                    <a:lnTo>
                      <a:pt x="6950" y="13"/>
                    </a:lnTo>
                    <a:lnTo>
                      <a:pt x="68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6021625" y="3808550"/>
                <a:ext cx="597600" cy="439625"/>
              </a:xfrm>
              <a:custGeom>
                <a:avLst/>
                <a:gdLst/>
                <a:ahLst/>
                <a:cxnLst/>
                <a:rect l="l" t="t" r="r" b="b"/>
                <a:pathLst>
                  <a:path w="23904" h="17585" extrusionOk="0">
                    <a:moveTo>
                      <a:pt x="4378" y="1"/>
                    </a:moveTo>
                    <a:lnTo>
                      <a:pt x="4069" y="458"/>
                    </a:lnTo>
                    <a:lnTo>
                      <a:pt x="3772" y="928"/>
                    </a:lnTo>
                    <a:lnTo>
                      <a:pt x="3487" y="1386"/>
                    </a:lnTo>
                    <a:lnTo>
                      <a:pt x="3228" y="1868"/>
                    </a:lnTo>
                    <a:lnTo>
                      <a:pt x="2968" y="2338"/>
                    </a:lnTo>
                    <a:lnTo>
                      <a:pt x="2721" y="2820"/>
                    </a:lnTo>
                    <a:lnTo>
                      <a:pt x="2473" y="3302"/>
                    </a:lnTo>
                    <a:lnTo>
                      <a:pt x="2251" y="3785"/>
                    </a:lnTo>
                    <a:lnTo>
                      <a:pt x="2041" y="4279"/>
                    </a:lnTo>
                    <a:lnTo>
                      <a:pt x="1830" y="4774"/>
                    </a:lnTo>
                    <a:lnTo>
                      <a:pt x="1633" y="5269"/>
                    </a:lnTo>
                    <a:lnTo>
                      <a:pt x="1435" y="5776"/>
                    </a:lnTo>
                    <a:lnTo>
                      <a:pt x="1262" y="6295"/>
                    </a:lnTo>
                    <a:lnTo>
                      <a:pt x="1088" y="6814"/>
                    </a:lnTo>
                    <a:lnTo>
                      <a:pt x="915" y="7334"/>
                    </a:lnTo>
                    <a:lnTo>
                      <a:pt x="755" y="7865"/>
                    </a:lnTo>
                    <a:lnTo>
                      <a:pt x="557" y="8607"/>
                    </a:lnTo>
                    <a:lnTo>
                      <a:pt x="359" y="9337"/>
                    </a:lnTo>
                    <a:lnTo>
                      <a:pt x="173" y="10079"/>
                    </a:lnTo>
                    <a:lnTo>
                      <a:pt x="0" y="10821"/>
                    </a:lnTo>
                    <a:lnTo>
                      <a:pt x="445" y="11204"/>
                    </a:lnTo>
                    <a:lnTo>
                      <a:pt x="891" y="11575"/>
                    </a:lnTo>
                    <a:lnTo>
                      <a:pt x="1336" y="11934"/>
                    </a:lnTo>
                    <a:lnTo>
                      <a:pt x="1793" y="12268"/>
                    </a:lnTo>
                    <a:lnTo>
                      <a:pt x="2251" y="12602"/>
                    </a:lnTo>
                    <a:lnTo>
                      <a:pt x="2708" y="12911"/>
                    </a:lnTo>
                    <a:lnTo>
                      <a:pt x="3166" y="13220"/>
                    </a:lnTo>
                    <a:lnTo>
                      <a:pt x="3636" y="13504"/>
                    </a:lnTo>
                    <a:lnTo>
                      <a:pt x="4093" y="13789"/>
                    </a:lnTo>
                    <a:lnTo>
                      <a:pt x="4563" y="14048"/>
                    </a:lnTo>
                    <a:lnTo>
                      <a:pt x="5033" y="14308"/>
                    </a:lnTo>
                    <a:lnTo>
                      <a:pt x="5503" y="14555"/>
                    </a:lnTo>
                    <a:lnTo>
                      <a:pt x="5973" y="14778"/>
                    </a:lnTo>
                    <a:lnTo>
                      <a:pt x="6443" y="15001"/>
                    </a:lnTo>
                    <a:lnTo>
                      <a:pt x="6913" y="15211"/>
                    </a:lnTo>
                    <a:lnTo>
                      <a:pt x="7383" y="15409"/>
                    </a:lnTo>
                    <a:lnTo>
                      <a:pt x="7679" y="14543"/>
                    </a:lnTo>
                    <a:lnTo>
                      <a:pt x="7989" y="13690"/>
                    </a:lnTo>
                    <a:lnTo>
                      <a:pt x="8310" y="12837"/>
                    </a:lnTo>
                    <a:lnTo>
                      <a:pt x="8656" y="11983"/>
                    </a:lnTo>
                    <a:lnTo>
                      <a:pt x="9015" y="11142"/>
                    </a:lnTo>
                    <a:lnTo>
                      <a:pt x="9386" y="10314"/>
                    </a:lnTo>
                    <a:lnTo>
                      <a:pt x="9782" y="9485"/>
                    </a:lnTo>
                    <a:lnTo>
                      <a:pt x="10202" y="8657"/>
                    </a:lnTo>
                    <a:lnTo>
                      <a:pt x="12144" y="9065"/>
                    </a:lnTo>
                    <a:lnTo>
                      <a:pt x="12453" y="10116"/>
                    </a:lnTo>
                    <a:lnTo>
                      <a:pt x="12787" y="11180"/>
                    </a:lnTo>
                    <a:lnTo>
                      <a:pt x="13145" y="12231"/>
                    </a:lnTo>
                    <a:lnTo>
                      <a:pt x="13516" y="13269"/>
                    </a:lnTo>
                    <a:lnTo>
                      <a:pt x="13899" y="14308"/>
                    </a:lnTo>
                    <a:lnTo>
                      <a:pt x="14295" y="15334"/>
                    </a:lnTo>
                    <a:lnTo>
                      <a:pt x="14716" y="16361"/>
                    </a:lnTo>
                    <a:lnTo>
                      <a:pt x="15161" y="17375"/>
                    </a:lnTo>
                    <a:lnTo>
                      <a:pt x="15791" y="17449"/>
                    </a:lnTo>
                    <a:lnTo>
                      <a:pt x="16410" y="17498"/>
                    </a:lnTo>
                    <a:lnTo>
                      <a:pt x="17028" y="17536"/>
                    </a:lnTo>
                    <a:lnTo>
                      <a:pt x="17634" y="17560"/>
                    </a:lnTo>
                    <a:lnTo>
                      <a:pt x="18228" y="17585"/>
                    </a:lnTo>
                    <a:lnTo>
                      <a:pt x="19390" y="17585"/>
                    </a:lnTo>
                    <a:lnTo>
                      <a:pt x="19946" y="17573"/>
                    </a:lnTo>
                    <a:lnTo>
                      <a:pt x="20490" y="17548"/>
                    </a:lnTo>
                    <a:lnTo>
                      <a:pt x="21022" y="17523"/>
                    </a:lnTo>
                    <a:lnTo>
                      <a:pt x="21542" y="17486"/>
                    </a:lnTo>
                    <a:lnTo>
                      <a:pt x="22049" y="17449"/>
                    </a:lnTo>
                    <a:lnTo>
                      <a:pt x="23013" y="17350"/>
                    </a:lnTo>
                    <a:lnTo>
                      <a:pt x="23903" y="17239"/>
                    </a:lnTo>
                    <a:lnTo>
                      <a:pt x="23681" y="16534"/>
                    </a:lnTo>
                    <a:lnTo>
                      <a:pt x="23471" y="15829"/>
                    </a:lnTo>
                    <a:lnTo>
                      <a:pt x="23285" y="15124"/>
                    </a:lnTo>
                    <a:lnTo>
                      <a:pt x="23112" y="14407"/>
                    </a:lnTo>
                    <a:lnTo>
                      <a:pt x="22964" y="13690"/>
                    </a:lnTo>
                    <a:lnTo>
                      <a:pt x="22828" y="12973"/>
                    </a:lnTo>
                    <a:lnTo>
                      <a:pt x="22716" y="12243"/>
                    </a:lnTo>
                    <a:lnTo>
                      <a:pt x="22617" y="11513"/>
                    </a:lnTo>
                    <a:lnTo>
                      <a:pt x="22543" y="10784"/>
                    </a:lnTo>
                    <a:lnTo>
                      <a:pt x="22494" y="10054"/>
                    </a:lnTo>
                    <a:lnTo>
                      <a:pt x="22457" y="9325"/>
                    </a:lnTo>
                    <a:lnTo>
                      <a:pt x="22444" y="8595"/>
                    </a:lnTo>
                    <a:lnTo>
                      <a:pt x="22444" y="7853"/>
                    </a:lnTo>
                    <a:lnTo>
                      <a:pt x="22469" y="7124"/>
                    </a:lnTo>
                    <a:lnTo>
                      <a:pt x="22506" y="6394"/>
                    </a:lnTo>
                    <a:lnTo>
                      <a:pt x="22568" y="5664"/>
                    </a:lnTo>
                    <a:lnTo>
                      <a:pt x="4378" y="1"/>
                    </a:lnTo>
                    <a:close/>
                  </a:path>
                </a:pathLst>
              </a:custGeom>
              <a:solidFill>
                <a:srgbClr val="00C9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6008950" y="3795875"/>
                <a:ext cx="622650" cy="464975"/>
              </a:xfrm>
              <a:custGeom>
                <a:avLst/>
                <a:gdLst/>
                <a:ahLst/>
                <a:cxnLst/>
                <a:rect l="l" t="t" r="r" b="b"/>
                <a:pathLst>
                  <a:path w="24906" h="18599" extrusionOk="0">
                    <a:moveTo>
                      <a:pt x="5095" y="1089"/>
                    </a:moveTo>
                    <a:lnTo>
                      <a:pt x="22543" y="6530"/>
                    </a:lnTo>
                    <a:lnTo>
                      <a:pt x="22494" y="7198"/>
                    </a:lnTo>
                    <a:lnTo>
                      <a:pt x="22469" y="7865"/>
                    </a:lnTo>
                    <a:lnTo>
                      <a:pt x="22444" y="8546"/>
                    </a:lnTo>
                    <a:lnTo>
                      <a:pt x="22444" y="9213"/>
                    </a:lnTo>
                    <a:lnTo>
                      <a:pt x="22469" y="9893"/>
                    </a:lnTo>
                    <a:lnTo>
                      <a:pt x="22506" y="10574"/>
                    </a:lnTo>
                    <a:lnTo>
                      <a:pt x="22556" y="11254"/>
                    </a:lnTo>
                    <a:lnTo>
                      <a:pt x="22617" y="11934"/>
                    </a:lnTo>
                    <a:lnTo>
                      <a:pt x="22704" y="12614"/>
                    </a:lnTo>
                    <a:lnTo>
                      <a:pt x="22803" y="13294"/>
                    </a:lnTo>
                    <a:lnTo>
                      <a:pt x="22927" y="13974"/>
                    </a:lnTo>
                    <a:lnTo>
                      <a:pt x="23050" y="14654"/>
                    </a:lnTo>
                    <a:lnTo>
                      <a:pt x="23199" y="15322"/>
                    </a:lnTo>
                    <a:lnTo>
                      <a:pt x="23372" y="15990"/>
                    </a:lnTo>
                    <a:lnTo>
                      <a:pt x="23545" y="16658"/>
                    </a:lnTo>
                    <a:lnTo>
                      <a:pt x="23743" y="17325"/>
                    </a:lnTo>
                    <a:lnTo>
                      <a:pt x="22766" y="17437"/>
                    </a:lnTo>
                    <a:lnTo>
                      <a:pt x="21789" y="17511"/>
                    </a:lnTo>
                    <a:lnTo>
                      <a:pt x="20812" y="17573"/>
                    </a:lnTo>
                    <a:lnTo>
                      <a:pt x="19847" y="17597"/>
                    </a:lnTo>
                    <a:lnTo>
                      <a:pt x="18883" y="17597"/>
                    </a:lnTo>
                    <a:lnTo>
                      <a:pt x="17918" y="17560"/>
                    </a:lnTo>
                    <a:lnTo>
                      <a:pt x="16954" y="17511"/>
                    </a:lnTo>
                    <a:lnTo>
                      <a:pt x="16002" y="17424"/>
                    </a:lnTo>
                    <a:lnTo>
                      <a:pt x="15606" y="16472"/>
                    </a:lnTo>
                    <a:lnTo>
                      <a:pt x="15210" y="15520"/>
                    </a:lnTo>
                    <a:lnTo>
                      <a:pt x="14827" y="14543"/>
                    </a:lnTo>
                    <a:lnTo>
                      <a:pt x="14468" y="13541"/>
                    </a:lnTo>
                    <a:lnTo>
                      <a:pt x="14110" y="12540"/>
                    </a:lnTo>
                    <a:lnTo>
                      <a:pt x="13763" y="11513"/>
                    </a:lnTo>
                    <a:lnTo>
                      <a:pt x="13442" y="10475"/>
                    </a:lnTo>
                    <a:lnTo>
                      <a:pt x="13133" y="9424"/>
                    </a:lnTo>
                    <a:lnTo>
                      <a:pt x="13108" y="9362"/>
                    </a:lnTo>
                    <a:lnTo>
                      <a:pt x="13071" y="9300"/>
                    </a:lnTo>
                    <a:lnTo>
                      <a:pt x="13034" y="9250"/>
                    </a:lnTo>
                    <a:lnTo>
                      <a:pt x="12984" y="9201"/>
                    </a:lnTo>
                    <a:lnTo>
                      <a:pt x="12935" y="9164"/>
                    </a:lnTo>
                    <a:lnTo>
                      <a:pt x="12873" y="9127"/>
                    </a:lnTo>
                    <a:lnTo>
                      <a:pt x="12811" y="9102"/>
                    </a:lnTo>
                    <a:lnTo>
                      <a:pt x="12749" y="9077"/>
                    </a:lnTo>
                    <a:lnTo>
                      <a:pt x="10808" y="8682"/>
                    </a:lnTo>
                    <a:lnTo>
                      <a:pt x="10721" y="8669"/>
                    </a:lnTo>
                    <a:lnTo>
                      <a:pt x="10647" y="8669"/>
                    </a:lnTo>
                    <a:lnTo>
                      <a:pt x="10573" y="8682"/>
                    </a:lnTo>
                    <a:lnTo>
                      <a:pt x="10499" y="8719"/>
                    </a:lnTo>
                    <a:lnTo>
                      <a:pt x="10425" y="8756"/>
                    </a:lnTo>
                    <a:lnTo>
                      <a:pt x="10363" y="8805"/>
                    </a:lnTo>
                    <a:lnTo>
                      <a:pt x="10313" y="8867"/>
                    </a:lnTo>
                    <a:lnTo>
                      <a:pt x="10264" y="8941"/>
                    </a:lnTo>
                    <a:lnTo>
                      <a:pt x="9893" y="9683"/>
                    </a:lnTo>
                    <a:lnTo>
                      <a:pt x="9522" y="10425"/>
                    </a:lnTo>
                    <a:lnTo>
                      <a:pt x="9176" y="11192"/>
                    </a:lnTo>
                    <a:lnTo>
                      <a:pt x="8842" y="11971"/>
                    </a:lnTo>
                    <a:lnTo>
                      <a:pt x="8508" y="12762"/>
                    </a:lnTo>
                    <a:lnTo>
                      <a:pt x="8186" y="13578"/>
                    </a:lnTo>
                    <a:lnTo>
                      <a:pt x="7877" y="14407"/>
                    </a:lnTo>
                    <a:lnTo>
                      <a:pt x="7581" y="15248"/>
                    </a:lnTo>
                    <a:lnTo>
                      <a:pt x="7148" y="15050"/>
                    </a:lnTo>
                    <a:lnTo>
                      <a:pt x="6703" y="14852"/>
                    </a:lnTo>
                    <a:lnTo>
                      <a:pt x="6270" y="14630"/>
                    </a:lnTo>
                    <a:lnTo>
                      <a:pt x="5849" y="14419"/>
                    </a:lnTo>
                    <a:lnTo>
                      <a:pt x="5417" y="14184"/>
                    </a:lnTo>
                    <a:lnTo>
                      <a:pt x="5008" y="13949"/>
                    </a:lnTo>
                    <a:lnTo>
                      <a:pt x="4588" y="13702"/>
                    </a:lnTo>
                    <a:lnTo>
                      <a:pt x="4180" y="13455"/>
                    </a:lnTo>
                    <a:lnTo>
                      <a:pt x="3772" y="13183"/>
                    </a:lnTo>
                    <a:lnTo>
                      <a:pt x="3364" y="12923"/>
                    </a:lnTo>
                    <a:lnTo>
                      <a:pt x="2968" y="12639"/>
                    </a:lnTo>
                    <a:lnTo>
                      <a:pt x="2572" y="12354"/>
                    </a:lnTo>
                    <a:lnTo>
                      <a:pt x="2189" y="12070"/>
                    </a:lnTo>
                    <a:lnTo>
                      <a:pt x="1806" y="11773"/>
                    </a:lnTo>
                    <a:lnTo>
                      <a:pt x="1435" y="11464"/>
                    </a:lnTo>
                    <a:lnTo>
                      <a:pt x="1051" y="11155"/>
                    </a:lnTo>
                    <a:lnTo>
                      <a:pt x="1224" y="10462"/>
                    </a:lnTo>
                    <a:lnTo>
                      <a:pt x="1398" y="9795"/>
                    </a:lnTo>
                    <a:lnTo>
                      <a:pt x="1571" y="9139"/>
                    </a:lnTo>
                    <a:lnTo>
                      <a:pt x="1744" y="8508"/>
                    </a:lnTo>
                    <a:lnTo>
                      <a:pt x="1905" y="7989"/>
                    </a:lnTo>
                    <a:lnTo>
                      <a:pt x="2065" y="7470"/>
                    </a:lnTo>
                    <a:lnTo>
                      <a:pt x="2238" y="6963"/>
                    </a:lnTo>
                    <a:lnTo>
                      <a:pt x="2412" y="6468"/>
                    </a:lnTo>
                    <a:lnTo>
                      <a:pt x="2597" y="5974"/>
                    </a:lnTo>
                    <a:lnTo>
                      <a:pt x="2783" y="5504"/>
                    </a:lnTo>
                    <a:lnTo>
                      <a:pt x="2980" y="5034"/>
                    </a:lnTo>
                    <a:lnTo>
                      <a:pt x="3178" y="4564"/>
                    </a:lnTo>
                    <a:lnTo>
                      <a:pt x="3389" y="4106"/>
                    </a:lnTo>
                    <a:lnTo>
                      <a:pt x="3611" y="3661"/>
                    </a:lnTo>
                    <a:lnTo>
                      <a:pt x="3834" y="3216"/>
                    </a:lnTo>
                    <a:lnTo>
                      <a:pt x="4069" y="2783"/>
                    </a:lnTo>
                    <a:lnTo>
                      <a:pt x="4316" y="2350"/>
                    </a:lnTo>
                    <a:lnTo>
                      <a:pt x="4563" y="1930"/>
                    </a:lnTo>
                    <a:lnTo>
                      <a:pt x="4823" y="1509"/>
                    </a:lnTo>
                    <a:lnTo>
                      <a:pt x="5095" y="1089"/>
                    </a:lnTo>
                    <a:close/>
                    <a:moveTo>
                      <a:pt x="4872" y="1"/>
                    </a:moveTo>
                    <a:lnTo>
                      <a:pt x="4798" y="13"/>
                    </a:lnTo>
                    <a:lnTo>
                      <a:pt x="4712" y="38"/>
                    </a:lnTo>
                    <a:lnTo>
                      <a:pt x="4650" y="63"/>
                    </a:lnTo>
                    <a:lnTo>
                      <a:pt x="4576" y="112"/>
                    </a:lnTo>
                    <a:lnTo>
                      <a:pt x="4526" y="162"/>
                    </a:lnTo>
                    <a:lnTo>
                      <a:pt x="4464" y="223"/>
                    </a:lnTo>
                    <a:lnTo>
                      <a:pt x="4168" y="669"/>
                    </a:lnTo>
                    <a:lnTo>
                      <a:pt x="3883" y="1126"/>
                    </a:lnTo>
                    <a:lnTo>
                      <a:pt x="3599" y="1584"/>
                    </a:lnTo>
                    <a:lnTo>
                      <a:pt x="3339" y="2054"/>
                    </a:lnTo>
                    <a:lnTo>
                      <a:pt x="3079" y="2523"/>
                    </a:lnTo>
                    <a:lnTo>
                      <a:pt x="2820" y="2993"/>
                    </a:lnTo>
                    <a:lnTo>
                      <a:pt x="2585" y="3476"/>
                    </a:lnTo>
                    <a:lnTo>
                      <a:pt x="2350" y="3970"/>
                    </a:lnTo>
                    <a:lnTo>
                      <a:pt x="2127" y="4465"/>
                    </a:lnTo>
                    <a:lnTo>
                      <a:pt x="1917" y="4984"/>
                    </a:lnTo>
                    <a:lnTo>
                      <a:pt x="1707" y="5491"/>
                    </a:lnTo>
                    <a:lnTo>
                      <a:pt x="1509" y="6023"/>
                    </a:lnTo>
                    <a:lnTo>
                      <a:pt x="1323" y="6555"/>
                    </a:lnTo>
                    <a:lnTo>
                      <a:pt x="1138" y="7111"/>
                    </a:lnTo>
                    <a:lnTo>
                      <a:pt x="952" y="7668"/>
                    </a:lnTo>
                    <a:lnTo>
                      <a:pt x="792" y="8236"/>
                    </a:lnTo>
                    <a:lnTo>
                      <a:pt x="581" y="8941"/>
                    </a:lnTo>
                    <a:lnTo>
                      <a:pt x="396" y="9671"/>
                    </a:lnTo>
                    <a:lnTo>
                      <a:pt x="198" y="10425"/>
                    </a:lnTo>
                    <a:lnTo>
                      <a:pt x="13" y="11217"/>
                    </a:lnTo>
                    <a:lnTo>
                      <a:pt x="0" y="11278"/>
                    </a:lnTo>
                    <a:lnTo>
                      <a:pt x="0" y="11353"/>
                    </a:lnTo>
                    <a:lnTo>
                      <a:pt x="13" y="11414"/>
                    </a:lnTo>
                    <a:lnTo>
                      <a:pt x="25" y="11476"/>
                    </a:lnTo>
                    <a:lnTo>
                      <a:pt x="50" y="11550"/>
                    </a:lnTo>
                    <a:lnTo>
                      <a:pt x="87" y="11600"/>
                    </a:lnTo>
                    <a:lnTo>
                      <a:pt x="124" y="11662"/>
                    </a:lnTo>
                    <a:lnTo>
                      <a:pt x="173" y="11711"/>
                    </a:lnTo>
                    <a:lnTo>
                      <a:pt x="594" y="12070"/>
                    </a:lnTo>
                    <a:lnTo>
                      <a:pt x="1027" y="12428"/>
                    </a:lnTo>
                    <a:lnTo>
                      <a:pt x="1472" y="12775"/>
                    </a:lnTo>
                    <a:lnTo>
                      <a:pt x="1917" y="13109"/>
                    </a:lnTo>
                    <a:lnTo>
                      <a:pt x="2362" y="13442"/>
                    </a:lnTo>
                    <a:lnTo>
                      <a:pt x="2820" y="13752"/>
                    </a:lnTo>
                    <a:lnTo>
                      <a:pt x="3277" y="14061"/>
                    </a:lnTo>
                    <a:lnTo>
                      <a:pt x="3747" y="14358"/>
                    </a:lnTo>
                    <a:lnTo>
                      <a:pt x="4229" y="14654"/>
                    </a:lnTo>
                    <a:lnTo>
                      <a:pt x="4699" y="14926"/>
                    </a:lnTo>
                    <a:lnTo>
                      <a:pt x="5194" y="15198"/>
                    </a:lnTo>
                    <a:lnTo>
                      <a:pt x="5676" y="15458"/>
                    </a:lnTo>
                    <a:lnTo>
                      <a:pt x="6171" y="15705"/>
                    </a:lnTo>
                    <a:lnTo>
                      <a:pt x="6678" y="15940"/>
                    </a:lnTo>
                    <a:lnTo>
                      <a:pt x="7185" y="16163"/>
                    </a:lnTo>
                    <a:lnTo>
                      <a:pt x="7692" y="16385"/>
                    </a:lnTo>
                    <a:lnTo>
                      <a:pt x="7791" y="16410"/>
                    </a:lnTo>
                    <a:lnTo>
                      <a:pt x="7890" y="16423"/>
                    </a:lnTo>
                    <a:lnTo>
                      <a:pt x="8001" y="16410"/>
                    </a:lnTo>
                    <a:lnTo>
                      <a:pt x="8088" y="16373"/>
                    </a:lnTo>
                    <a:lnTo>
                      <a:pt x="8186" y="16324"/>
                    </a:lnTo>
                    <a:lnTo>
                      <a:pt x="8261" y="16249"/>
                    </a:lnTo>
                    <a:lnTo>
                      <a:pt x="8322" y="16175"/>
                    </a:lnTo>
                    <a:lnTo>
                      <a:pt x="8360" y="16076"/>
                    </a:lnTo>
                    <a:lnTo>
                      <a:pt x="8656" y="15223"/>
                    </a:lnTo>
                    <a:lnTo>
                      <a:pt x="8953" y="14395"/>
                    </a:lnTo>
                    <a:lnTo>
                      <a:pt x="9262" y="13578"/>
                    </a:lnTo>
                    <a:lnTo>
                      <a:pt x="9584" y="12775"/>
                    </a:lnTo>
                    <a:lnTo>
                      <a:pt x="9918" y="11996"/>
                    </a:lnTo>
                    <a:lnTo>
                      <a:pt x="10252" y="11229"/>
                    </a:lnTo>
                    <a:lnTo>
                      <a:pt x="10610" y="10475"/>
                    </a:lnTo>
                    <a:lnTo>
                      <a:pt x="10981" y="9733"/>
                    </a:lnTo>
                    <a:lnTo>
                      <a:pt x="12255" y="9992"/>
                    </a:lnTo>
                    <a:lnTo>
                      <a:pt x="12576" y="11056"/>
                    </a:lnTo>
                    <a:lnTo>
                      <a:pt x="12910" y="12107"/>
                    </a:lnTo>
                    <a:lnTo>
                      <a:pt x="13269" y="13146"/>
                    </a:lnTo>
                    <a:lnTo>
                      <a:pt x="13627" y="14160"/>
                    </a:lnTo>
                    <a:lnTo>
                      <a:pt x="13998" y="15174"/>
                    </a:lnTo>
                    <a:lnTo>
                      <a:pt x="14394" y="16163"/>
                    </a:lnTo>
                    <a:lnTo>
                      <a:pt x="14790" y="17127"/>
                    </a:lnTo>
                    <a:lnTo>
                      <a:pt x="15210" y="18092"/>
                    </a:lnTo>
                    <a:lnTo>
                      <a:pt x="15235" y="18141"/>
                    </a:lnTo>
                    <a:lnTo>
                      <a:pt x="15272" y="18203"/>
                    </a:lnTo>
                    <a:lnTo>
                      <a:pt x="15322" y="18253"/>
                    </a:lnTo>
                    <a:lnTo>
                      <a:pt x="15371" y="18290"/>
                    </a:lnTo>
                    <a:lnTo>
                      <a:pt x="15420" y="18327"/>
                    </a:lnTo>
                    <a:lnTo>
                      <a:pt x="15482" y="18352"/>
                    </a:lnTo>
                    <a:lnTo>
                      <a:pt x="15544" y="18376"/>
                    </a:lnTo>
                    <a:lnTo>
                      <a:pt x="15606" y="18389"/>
                    </a:lnTo>
                    <a:lnTo>
                      <a:pt x="16558" y="18475"/>
                    </a:lnTo>
                    <a:lnTo>
                      <a:pt x="17510" y="18537"/>
                    </a:lnTo>
                    <a:lnTo>
                      <a:pt x="18462" y="18587"/>
                    </a:lnTo>
                    <a:lnTo>
                      <a:pt x="19427" y="18599"/>
                    </a:lnTo>
                    <a:lnTo>
                      <a:pt x="20058" y="18587"/>
                    </a:lnTo>
                    <a:lnTo>
                      <a:pt x="20688" y="18574"/>
                    </a:lnTo>
                    <a:lnTo>
                      <a:pt x="21319" y="18550"/>
                    </a:lnTo>
                    <a:lnTo>
                      <a:pt x="21950" y="18500"/>
                    </a:lnTo>
                    <a:lnTo>
                      <a:pt x="22580" y="18451"/>
                    </a:lnTo>
                    <a:lnTo>
                      <a:pt x="23211" y="18389"/>
                    </a:lnTo>
                    <a:lnTo>
                      <a:pt x="23842" y="18315"/>
                    </a:lnTo>
                    <a:lnTo>
                      <a:pt x="24472" y="18240"/>
                    </a:lnTo>
                    <a:lnTo>
                      <a:pt x="24584" y="18203"/>
                    </a:lnTo>
                    <a:lnTo>
                      <a:pt x="24683" y="18154"/>
                    </a:lnTo>
                    <a:lnTo>
                      <a:pt x="24769" y="18092"/>
                    </a:lnTo>
                    <a:lnTo>
                      <a:pt x="24831" y="18005"/>
                    </a:lnTo>
                    <a:lnTo>
                      <a:pt x="24880" y="17906"/>
                    </a:lnTo>
                    <a:lnTo>
                      <a:pt x="24905" y="17795"/>
                    </a:lnTo>
                    <a:lnTo>
                      <a:pt x="24905" y="17696"/>
                    </a:lnTo>
                    <a:lnTo>
                      <a:pt x="24880" y="17585"/>
                    </a:lnTo>
                    <a:lnTo>
                      <a:pt x="24658" y="16892"/>
                    </a:lnTo>
                    <a:lnTo>
                      <a:pt x="24460" y="16188"/>
                    </a:lnTo>
                    <a:lnTo>
                      <a:pt x="24274" y="15483"/>
                    </a:lnTo>
                    <a:lnTo>
                      <a:pt x="24101" y="14778"/>
                    </a:lnTo>
                    <a:lnTo>
                      <a:pt x="23953" y="14061"/>
                    </a:lnTo>
                    <a:lnTo>
                      <a:pt x="23829" y="13344"/>
                    </a:lnTo>
                    <a:lnTo>
                      <a:pt x="23718" y="12626"/>
                    </a:lnTo>
                    <a:lnTo>
                      <a:pt x="23619" y="11909"/>
                    </a:lnTo>
                    <a:lnTo>
                      <a:pt x="23557" y="11204"/>
                    </a:lnTo>
                    <a:lnTo>
                      <a:pt x="23495" y="10487"/>
                    </a:lnTo>
                    <a:lnTo>
                      <a:pt x="23458" y="9770"/>
                    </a:lnTo>
                    <a:lnTo>
                      <a:pt x="23446" y="9053"/>
                    </a:lnTo>
                    <a:lnTo>
                      <a:pt x="23446" y="8335"/>
                    </a:lnTo>
                    <a:lnTo>
                      <a:pt x="23471" y="7631"/>
                    </a:lnTo>
                    <a:lnTo>
                      <a:pt x="23520" y="6926"/>
                    </a:lnTo>
                    <a:lnTo>
                      <a:pt x="23582" y="6221"/>
                    </a:lnTo>
                    <a:lnTo>
                      <a:pt x="23582" y="6134"/>
                    </a:lnTo>
                    <a:lnTo>
                      <a:pt x="23570" y="6048"/>
                    </a:lnTo>
                    <a:lnTo>
                      <a:pt x="23532" y="5961"/>
                    </a:lnTo>
                    <a:lnTo>
                      <a:pt x="23495" y="5887"/>
                    </a:lnTo>
                    <a:lnTo>
                      <a:pt x="23446" y="5825"/>
                    </a:lnTo>
                    <a:lnTo>
                      <a:pt x="23384" y="5776"/>
                    </a:lnTo>
                    <a:lnTo>
                      <a:pt x="23310" y="5726"/>
                    </a:lnTo>
                    <a:lnTo>
                      <a:pt x="23223" y="5689"/>
                    </a:lnTo>
                    <a:lnTo>
                      <a:pt x="5033" y="26"/>
                    </a:lnTo>
                    <a:lnTo>
                      <a:pt x="4947" y="13"/>
                    </a:lnTo>
                    <a:lnTo>
                      <a:pt x="4872" y="1"/>
                    </a:lnTo>
                    <a:close/>
                  </a:path>
                </a:pathLst>
              </a:custGeom>
              <a:solidFill>
                <a:srgbClr val="00C9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5991025" y="2898125"/>
                <a:ext cx="323375" cy="386150"/>
              </a:xfrm>
              <a:custGeom>
                <a:avLst/>
                <a:gdLst/>
                <a:ahLst/>
                <a:cxnLst/>
                <a:rect l="l" t="t" r="r" b="b"/>
                <a:pathLst>
                  <a:path w="12935" h="15446" extrusionOk="0">
                    <a:moveTo>
                      <a:pt x="5144" y="1"/>
                    </a:moveTo>
                    <a:lnTo>
                      <a:pt x="2547" y="322"/>
                    </a:lnTo>
                    <a:lnTo>
                      <a:pt x="2411" y="409"/>
                    </a:lnTo>
                    <a:lnTo>
                      <a:pt x="2275" y="532"/>
                    </a:lnTo>
                    <a:lnTo>
                      <a:pt x="2152" y="668"/>
                    </a:lnTo>
                    <a:lnTo>
                      <a:pt x="2028" y="829"/>
                    </a:lnTo>
                    <a:lnTo>
                      <a:pt x="1917" y="1002"/>
                    </a:lnTo>
                    <a:lnTo>
                      <a:pt x="1805" y="1188"/>
                    </a:lnTo>
                    <a:lnTo>
                      <a:pt x="1707" y="1373"/>
                    </a:lnTo>
                    <a:lnTo>
                      <a:pt x="1620" y="1583"/>
                    </a:lnTo>
                    <a:lnTo>
                      <a:pt x="1533" y="1781"/>
                    </a:lnTo>
                    <a:lnTo>
                      <a:pt x="1459" y="1991"/>
                    </a:lnTo>
                    <a:lnTo>
                      <a:pt x="1397" y="2202"/>
                    </a:lnTo>
                    <a:lnTo>
                      <a:pt x="1336" y="2412"/>
                    </a:lnTo>
                    <a:lnTo>
                      <a:pt x="1298" y="2610"/>
                    </a:lnTo>
                    <a:lnTo>
                      <a:pt x="1261" y="2808"/>
                    </a:lnTo>
                    <a:lnTo>
                      <a:pt x="1237" y="2981"/>
                    </a:lnTo>
                    <a:lnTo>
                      <a:pt x="1224" y="3154"/>
                    </a:lnTo>
                    <a:lnTo>
                      <a:pt x="1212" y="3463"/>
                    </a:lnTo>
                    <a:lnTo>
                      <a:pt x="1200" y="3760"/>
                    </a:lnTo>
                    <a:lnTo>
                      <a:pt x="1162" y="4032"/>
                    </a:lnTo>
                    <a:lnTo>
                      <a:pt x="1113" y="4292"/>
                    </a:lnTo>
                    <a:lnTo>
                      <a:pt x="1076" y="4415"/>
                    </a:lnTo>
                    <a:lnTo>
                      <a:pt x="1039" y="4526"/>
                    </a:lnTo>
                    <a:lnTo>
                      <a:pt x="977" y="4650"/>
                    </a:lnTo>
                    <a:lnTo>
                      <a:pt x="915" y="4761"/>
                    </a:lnTo>
                    <a:lnTo>
                      <a:pt x="853" y="4885"/>
                    </a:lnTo>
                    <a:lnTo>
                      <a:pt x="767" y="4996"/>
                    </a:lnTo>
                    <a:lnTo>
                      <a:pt x="668" y="5108"/>
                    </a:lnTo>
                    <a:lnTo>
                      <a:pt x="557" y="5231"/>
                    </a:lnTo>
                    <a:lnTo>
                      <a:pt x="359" y="5417"/>
                    </a:lnTo>
                    <a:lnTo>
                      <a:pt x="260" y="5540"/>
                    </a:lnTo>
                    <a:lnTo>
                      <a:pt x="148" y="5664"/>
                    </a:lnTo>
                    <a:lnTo>
                      <a:pt x="74" y="5788"/>
                    </a:lnTo>
                    <a:lnTo>
                      <a:pt x="37" y="5850"/>
                    </a:lnTo>
                    <a:lnTo>
                      <a:pt x="12" y="5899"/>
                    </a:lnTo>
                    <a:lnTo>
                      <a:pt x="0" y="5961"/>
                    </a:lnTo>
                    <a:lnTo>
                      <a:pt x="0" y="6023"/>
                    </a:lnTo>
                    <a:lnTo>
                      <a:pt x="12" y="6072"/>
                    </a:lnTo>
                    <a:lnTo>
                      <a:pt x="37" y="6122"/>
                    </a:lnTo>
                    <a:lnTo>
                      <a:pt x="111" y="6196"/>
                    </a:lnTo>
                    <a:lnTo>
                      <a:pt x="210" y="6270"/>
                    </a:lnTo>
                    <a:lnTo>
                      <a:pt x="334" y="6332"/>
                    </a:lnTo>
                    <a:lnTo>
                      <a:pt x="458" y="6394"/>
                    </a:lnTo>
                    <a:lnTo>
                      <a:pt x="594" y="6431"/>
                    </a:lnTo>
                    <a:lnTo>
                      <a:pt x="730" y="6468"/>
                    </a:lnTo>
                    <a:lnTo>
                      <a:pt x="965" y="6517"/>
                    </a:lnTo>
                    <a:lnTo>
                      <a:pt x="1039" y="6530"/>
                    </a:lnTo>
                    <a:lnTo>
                      <a:pt x="1101" y="6554"/>
                    </a:lnTo>
                    <a:lnTo>
                      <a:pt x="1224" y="6616"/>
                    </a:lnTo>
                    <a:lnTo>
                      <a:pt x="1336" y="6703"/>
                    </a:lnTo>
                    <a:lnTo>
                      <a:pt x="1434" y="6802"/>
                    </a:lnTo>
                    <a:lnTo>
                      <a:pt x="1509" y="6913"/>
                    </a:lnTo>
                    <a:lnTo>
                      <a:pt x="1583" y="7049"/>
                    </a:lnTo>
                    <a:lnTo>
                      <a:pt x="1632" y="7185"/>
                    </a:lnTo>
                    <a:lnTo>
                      <a:pt x="1657" y="7321"/>
                    </a:lnTo>
                    <a:lnTo>
                      <a:pt x="1682" y="7470"/>
                    </a:lnTo>
                    <a:lnTo>
                      <a:pt x="1682" y="7606"/>
                    </a:lnTo>
                    <a:lnTo>
                      <a:pt x="1682" y="7890"/>
                    </a:lnTo>
                    <a:lnTo>
                      <a:pt x="1657" y="8174"/>
                    </a:lnTo>
                    <a:lnTo>
                      <a:pt x="1632" y="8459"/>
                    </a:lnTo>
                    <a:lnTo>
                      <a:pt x="1632" y="8607"/>
                    </a:lnTo>
                    <a:lnTo>
                      <a:pt x="1645" y="8756"/>
                    </a:lnTo>
                    <a:lnTo>
                      <a:pt x="1657" y="8892"/>
                    </a:lnTo>
                    <a:lnTo>
                      <a:pt x="1682" y="9040"/>
                    </a:lnTo>
                    <a:lnTo>
                      <a:pt x="1731" y="9176"/>
                    </a:lnTo>
                    <a:lnTo>
                      <a:pt x="1793" y="9300"/>
                    </a:lnTo>
                    <a:lnTo>
                      <a:pt x="1867" y="9411"/>
                    </a:lnTo>
                    <a:lnTo>
                      <a:pt x="1954" y="9522"/>
                    </a:lnTo>
                    <a:lnTo>
                      <a:pt x="2040" y="9584"/>
                    </a:lnTo>
                    <a:lnTo>
                      <a:pt x="2127" y="9646"/>
                    </a:lnTo>
                    <a:lnTo>
                      <a:pt x="2214" y="9683"/>
                    </a:lnTo>
                    <a:lnTo>
                      <a:pt x="2312" y="9720"/>
                    </a:lnTo>
                    <a:lnTo>
                      <a:pt x="2411" y="9757"/>
                    </a:lnTo>
                    <a:lnTo>
                      <a:pt x="2510" y="9770"/>
                    </a:lnTo>
                    <a:lnTo>
                      <a:pt x="2721" y="9807"/>
                    </a:lnTo>
                    <a:lnTo>
                      <a:pt x="3166" y="9807"/>
                    </a:lnTo>
                    <a:lnTo>
                      <a:pt x="3388" y="9819"/>
                    </a:lnTo>
                    <a:lnTo>
                      <a:pt x="3599" y="9831"/>
                    </a:lnTo>
                    <a:lnTo>
                      <a:pt x="3846" y="9868"/>
                    </a:lnTo>
                    <a:lnTo>
                      <a:pt x="4093" y="9930"/>
                    </a:lnTo>
                    <a:lnTo>
                      <a:pt x="4328" y="10017"/>
                    </a:lnTo>
                    <a:lnTo>
                      <a:pt x="4551" y="10128"/>
                    </a:lnTo>
                    <a:lnTo>
                      <a:pt x="4761" y="10264"/>
                    </a:lnTo>
                    <a:lnTo>
                      <a:pt x="4946" y="10425"/>
                    </a:lnTo>
                    <a:lnTo>
                      <a:pt x="5132" y="10610"/>
                    </a:lnTo>
                    <a:lnTo>
                      <a:pt x="5280" y="10808"/>
                    </a:lnTo>
                    <a:lnTo>
                      <a:pt x="5416" y="11019"/>
                    </a:lnTo>
                    <a:lnTo>
                      <a:pt x="5515" y="11253"/>
                    </a:lnTo>
                    <a:lnTo>
                      <a:pt x="5602" y="11488"/>
                    </a:lnTo>
                    <a:lnTo>
                      <a:pt x="5651" y="11736"/>
                    </a:lnTo>
                    <a:lnTo>
                      <a:pt x="5676" y="11983"/>
                    </a:lnTo>
                    <a:lnTo>
                      <a:pt x="5676" y="12230"/>
                    </a:lnTo>
                    <a:lnTo>
                      <a:pt x="5651" y="12478"/>
                    </a:lnTo>
                    <a:lnTo>
                      <a:pt x="5602" y="12725"/>
                    </a:lnTo>
                    <a:lnTo>
                      <a:pt x="5589" y="15445"/>
                    </a:lnTo>
                    <a:lnTo>
                      <a:pt x="9027" y="14295"/>
                    </a:lnTo>
                    <a:lnTo>
                      <a:pt x="12687" y="10215"/>
                    </a:lnTo>
                    <a:lnTo>
                      <a:pt x="12935" y="5998"/>
                    </a:lnTo>
                    <a:lnTo>
                      <a:pt x="5144" y="1"/>
                    </a:lnTo>
                    <a:close/>
                  </a:path>
                </a:pathLst>
              </a:custGeom>
              <a:solidFill>
                <a:srgbClr val="E3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5978650" y="2885750"/>
                <a:ext cx="348425" cy="410900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16436" extrusionOk="0">
                    <a:moveTo>
                      <a:pt x="5491" y="1015"/>
                    </a:moveTo>
                    <a:lnTo>
                      <a:pt x="12923" y="6728"/>
                    </a:lnTo>
                    <a:lnTo>
                      <a:pt x="12688" y="10500"/>
                    </a:lnTo>
                    <a:lnTo>
                      <a:pt x="9238" y="14358"/>
                    </a:lnTo>
                    <a:lnTo>
                      <a:pt x="6579" y="15248"/>
                    </a:lnTo>
                    <a:lnTo>
                      <a:pt x="6591" y="13294"/>
                    </a:lnTo>
                    <a:lnTo>
                      <a:pt x="6629" y="13146"/>
                    </a:lnTo>
                    <a:lnTo>
                      <a:pt x="6653" y="12997"/>
                    </a:lnTo>
                    <a:lnTo>
                      <a:pt x="6666" y="12849"/>
                    </a:lnTo>
                    <a:lnTo>
                      <a:pt x="6678" y="12701"/>
                    </a:lnTo>
                    <a:lnTo>
                      <a:pt x="6678" y="12552"/>
                    </a:lnTo>
                    <a:lnTo>
                      <a:pt x="6666" y="12404"/>
                    </a:lnTo>
                    <a:lnTo>
                      <a:pt x="6653" y="12255"/>
                    </a:lnTo>
                    <a:lnTo>
                      <a:pt x="6629" y="12107"/>
                    </a:lnTo>
                    <a:lnTo>
                      <a:pt x="6604" y="11971"/>
                    </a:lnTo>
                    <a:lnTo>
                      <a:pt x="6567" y="11823"/>
                    </a:lnTo>
                    <a:lnTo>
                      <a:pt x="6517" y="11674"/>
                    </a:lnTo>
                    <a:lnTo>
                      <a:pt x="6468" y="11538"/>
                    </a:lnTo>
                    <a:lnTo>
                      <a:pt x="6406" y="11402"/>
                    </a:lnTo>
                    <a:lnTo>
                      <a:pt x="6344" y="11279"/>
                    </a:lnTo>
                    <a:lnTo>
                      <a:pt x="6270" y="11143"/>
                    </a:lnTo>
                    <a:lnTo>
                      <a:pt x="6183" y="11019"/>
                    </a:lnTo>
                    <a:lnTo>
                      <a:pt x="6097" y="10895"/>
                    </a:lnTo>
                    <a:lnTo>
                      <a:pt x="5998" y="10772"/>
                    </a:lnTo>
                    <a:lnTo>
                      <a:pt x="5899" y="10660"/>
                    </a:lnTo>
                    <a:lnTo>
                      <a:pt x="5788" y="10561"/>
                    </a:lnTo>
                    <a:lnTo>
                      <a:pt x="5676" y="10462"/>
                    </a:lnTo>
                    <a:lnTo>
                      <a:pt x="5553" y="10363"/>
                    </a:lnTo>
                    <a:lnTo>
                      <a:pt x="5429" y="10277"/>
                    </a:lnTo>
                    <a:lnTo>
                      <a:pt x="5293" y="10190"/>
                    </a:lnTo>
                    <a:lnTo>
                      <a:pt x="5157" y="10116"/>
                    </a:lnTo>
                    <a:lnTo>
                      <a:pt x="5021" y="10054"/>
                    </a:lnTo>
                    <a:lnTo>
                      <a:pt x="4885" y="9993"/>
                    </a:lnTo>
                    <a:lnTo>
                      <a:pt x="4737" y="9943"/>
                    </a:lnTo>
                    <a:lnTo>
                      <a:pt x="4588" y="9906"/>
                    </a:lnTo>
                    <a:lnTo>
                      <a:pt x="4440" y="9869"/>
                    </a:lnTo>
                    <a:lnTo>
                      <a:pt x="4291" y="9844"/>
                    </a:lnTo>
                    <a:lnTo>
                      <a:pt x="4143" y="9819"/>
                    </a:lnTo>
                    <a:lnTo>
                      <a:pt x="3896" y="9807"/>
                    </a:lnTo>
                    <a:lnTo>
                      <a:pt x="3376" y="9807"/>
                    </a:lnTo>
                    <a:lnTo>
                      <a:pt x="3141" y="9782"/>
                    </a:lnTo>
                    <a:lnTo>
                      <a:pt x="3042" y="9770"/>
                    </a:lnTo>
                    <a:lnTo>
                      <a:pt x="2943" y="9745"/>
                    </a:lnTo>
                    <a:lnTo>
                      <a:pt x="2869" y="9696"/>
                    </a:lnTo>
                    <a:lnTo>
                      <a:pt x="2795" y="9646"/>
                    </a:lnTo>
                    <a:lnTo>
                      <a:pt x="2758" y="9597"/>
                    </a:lnTo>
                    <a:lnTo>
                      <a:pt x="2721" y="9547"/>
                    </a:lnTo>
                    <a:lnTo>
                      <a:pt x="2684" y="9473"/>
                    </a:lnTo>
                    <a:lnTo>
                      <a:pt x="2659" y="9387"/>
                    </a:lnTo>
                    <a:lnTo>
                      <a:pt x="2647" y="9300"/>
                    </a:lnTo>
                    <a:lnTo>
                      <a:pt x="2634" y="9201"/>
                    </a:lnTo>
                    <a:lnTo>
                      <a:pt x="2634" y="8979"/>
                    </a:lnTo>
                    <a:lnTo>
                      <a:pt x="2647" y="8657"/>
                    </a:lnTo>
                    <a:lnTo>
                      <a:pt x="2671" y="8434"/>
                    </a:lnTo>
                    <a:lnTo>
                      <a:pt x="2684" y="8212"/>
                    </a:lnTo>
                    <a:lnTo>
                      <a:pt x="2671" y="7977"/>
                    </a:lnTo>
                    <a:lnTo>
                      <a:pt x="2647" y="7742"/>
                    </a:lnTo>
                    <a:lnTo>
                      <a:pt x="2597" y="7532"/>
                    </a:lnTo>
                    <a:lnTo>
                      <a:pt x="2523" y="7334"/>
                    </a:lnTo>
                    <a:lnTo>
                      <a:pt x="2424" y="7136"/>
                    </a:lnTo>
                    <a:lnTo>
                      <a:pt x="2362" y="7049"/>
                    </a:lnTo>
                    <a:lnTo>
                      <a:pt x="2300" y="6951"/>
                    </a:lnTo>
                    <a:lnTo>
                      <a:pt x="2226" y="6876"/>
                    </a:lnTo>
                    <a:lnTo>
                      <a:pt x="2140" y="6802"/>
                    </a:lnTo>
                    <a:lnTo>
                      <a:pt x="2053" y="6728"/>
                    </a:lnTo>
                    <a:lnTo>
                      <a:pt x="1967" y="6666"/>
                    </a:lnTo>
                    <a:lnTo>
                      <a:pt x="1868" y="6617"/>
                    </a:lnTo>
                    <a:lnTo>
                      <a:pt x="1756" y="6580"/>
                    </a:lnTo>
                    <a:lnTo>
                      <a:pt x="1645" y="6542"/>
                    </a:lnTo>
                    <a:lnTo>
                      <a:pt x="1521" y="6518"/>
                    </a:lnTo>
                    <a:lnTo>
                      <a:pt x="1410" y="6493"/>
                    </a:lnTo>
                    <a:lnTo>
                      <a:pt x="1299" y="6468"/>
                    </a:lnTo>
                    <a:lnTo>
                      <a:pt x="1089" y="6394"/>
                    </a:lnTo>
                    <a:lnTo>
                      <a:pt x="1225" y="6258"/>
                    </a:lnTo>
                    <a:lnTo>
                      <a:pt x="1348" y="6134"/>
                    </a:lnTo>
                    <a:lnTo>
                      <a:pt x="1410" y="6073"/>
                    </a:lnTo>
                    <a:lnTo>
                      <a:pt x="1546" y="5937"/>
                    </a:lnTo>
                    <a:lnTo>
                      <a:pt x="1657" y="5788"/>
                    </a:lnTo>
                    <a:lnTo>
                      <a:pt x="1756" y="5652"/>
                    </a:lnTo>
                    <a:lnTo>
                      <a:pt x="1843" y="5504"/>
                    </a:lnTo>
                    <a:lnTo>
                      <a:pt x="1929" y="5368"/>
                    </a:lnTo>
                    <a:lnTo>
                      <a:pt x="1991" y="5219"/>
                    </a:lnTo>
                    <a:lnTo>
                      <a:pt x="2041" y="5071"/>
                    </a:lnTo>
                    <a:lnTo>
                      <a:pt x="2090" y="4923"/>
                    </a:lnTo>
                    <a:lnTo>
                      <a:pt x="2127" y="4774"/>
                    </a:lnTo>
                    <a:lnTo>
                      <a:pt x="2152" y="4626"/>
                    </a:lnTo>
                    <a:lnTo>
                      <a:pt x="2189" y="4317"/>
                    </a:lnTo>
                    <a:lnTo>
                      <a:pt x="2202" y="3995"/>
                    </a:lnTo>
                    <a:lnTo>
                      <a:pt x="2214" y="3674"/>
                    </a:lnTo>
                    <a:lnTo>
                      <a:pt x="2226" y="3525"/>
                    </a:lnTo>
                    <a:lnTo>
                      <a:pt x="2251" y="3364"/>
                    </a:lnTo>
                    <a:lnTo>
                      <a:pt x="2276" y="3204"/>
                    </a:lnTo>
                    <a:lnTo>
                      <a:pt x="2313" y="3031"/>
                    </a:lnTo>
                    <a:lnTo>
                      <a:pt x="2412" y="2684"/>
                    </a:lnTo>
                    <a:lnTo>
                      <a:pt x="2535" y="2350"/>
                    </a:lnTo>
                    <a:lnTo>
                      <a:pt x="2684" y="2017"/>
                    </a:lnTo>
                    <a:lnTo>
                      <a:pt x="2770" y="1868"/>
                    </a:lnTo>
                    <a:lnTo>
                      <a:pt x="2857" y="1732"/>
                    </a:lnTo>
                    <a:lnTo>
                      <a:pt x="2943" y="1596"/>
                    </a:lnTo>
                    <a:lnTo>
                      <a:pt x="3030" y="1485"/>
                    </a:lnTo>
                    <a:lnTo>
                      <a:pt x="3129" y="1374"/>
                    </a:lnTo>
                    <a:lnTo>
                      <a:pt x="3228" y="1299"/>
                    </a:lnTo>
                    <a:lnTo>
                      <a:pt x="5491" y="1015"/>
                    </a:lnTo>
                    <a:close/>
                    <a:moveTo>
                      <a:pt x="5577" y="1"/>
                    </a:moveTo>
                    <a:lnTo>
                      <a:pt x="2981" y="322"/>
                    </a:lnTo>
                    <a:lnTo>
                      <a:pt x="2882" y="335"/>
                    </a:lnTo>
                    <a:lnTo>
                      <a:pt x="2783" y="384"/>
                    </a:lnTo>
                    <a:lnTo>
                      <a:pt x="2610" y="508"/>
                    </a:lnTo>
                    <a:lnTo>
                      <a:pt x="2436" y="656"/>
                    </a:lnTo>
                    <a:lnTo>
                      <a:pt x="2288" y="817"/>
                    </a:lnTo>
                    <a:lnTo>
                      <a:pt x="2140" y="1003"/>
                    </a:lnTo>
                    <a:lnTo>
                      <a:pt x="2004" y="1200"/>
                    </a:lnTo>
                    <a:lnTo>
                      <a:pt x="1880" y="1423"/>
                    </a:lnTo>
                    <a:lnTo>
                      <a:pt x="1756" y="1646"/>
                    </a:lnTo>
                    <a:lnTo>
                      <a:pt x="1657" y="1868"/>
                    </a:lnTo>
                    <a:lnTo>
                      <a:pt x="1559" y="2103"/>
                    </a:lnTo>
                    <a:lnTo>
                      <a:pt x="1472" y="2338"/>
                    </a:lnTo>
                    <a:lnTo>
                      <a:pt x="1410" y="2573"/>
                    </a:lnTo>
                    <a:lnTo>
                      <a:pt x="1348" y="2808"/>
                    </a:lnTo>
                    <a:lnTo>
                      <a:pt x="1299" y="3031"/>
                    </a:lnTo>
                    <a:lnTo>
                      <a:pt x="1262" y="3241"/>
                    </a:lnTo>
                    <a:lnTo>
                      <a:pt x="1237" y="3451"/>
                    </a:lnTo>
                    <a:lnTo>
                      <a:pt x="1225" y="3637"/>
                    </a:lnTo>
                    <a:lnTo>
                      <a:pt x="1212" y="3933"/>
                    </a:lnTo>
                    <a:lnTo>
                      <a:pt x="1200" y="4193"/>
                    </a:lnTo>
                    <a:lnTo>
                      <a:pt x="1175" y="4428"/>
                    </a:lnTo>
                    <a:lnTo>
                      <a:pt x="1126" y="4638"/>
                    </a:lnTo>
                    <a:lnTo>
                      <a:pt x="1064" y="4836"/>
                    </a:lnTo>
                    <a:lnTo>
                      <a:pt x="1027" y="4923"/>
                    </a:lnTo>
                    <a:lnTo>
                      <a:pt x="977" y="5009"/>
                    </a:lnTo>
                    <a:lnTo>
                      <a:pt x="928" y="5108"/>
                    </a:lnTo>
                    <a:lnTo>
                      <a:pt x="854" y="5195"/>
                    </a:lnTo>
                    <a:lnTo>
                      <a:pt x="705" y="5368"/>
                    </a:lnTo>
                    <a:lnTo>
                      <a:pt x="643" y="5417"/>
                    </a:lnTo>
                    <a:lnTo>
                      <a:pt x="520" y="5541"/>
                    </a:lnTo>
                    <a:lnTo>
                      <a:pt x="384" y="5689"/>
                    </a:lnTo>
                    <a:lnTo>
                      <a:pt x="248" y="5862"/>
                    </a:lnTo>
                    <a:lnTo>
                      <a:pt x="186" y="5961"/>
                    </a:lnTo>
                    <a:lnTo>
                      <a:pt x="124" y="6048"/>
                    </a:lnTo>
                    <a:lnTo>
                      <a:pt x="75" y="6147"/>
                    </a:lnTo>
                    <a:lnTo>
                      <a:pt x="38" y="6258"/>
                    </a:lnTo>
                    <a:lnTo>
                      <a:pt x="13" y="6357"/>
                    </a:lnTo>
                    <a:lnTo>
                      <a:pt x="0" y="6468"/>
                    </a:lnTo>
                    <a:lnTo>
                      <a:pt x="0" y="6567"/>
                    </a:lnTo>
                    <a:lnTo>
                      <a:pt x="25" y="6678"/>
                    </a:lnTo>
                    <a:lnTo>
                      <a:pt x="62" y="6790"/>
                    </a:lnTo>
                    <a:lnTo>
                      <a:pt x="124" y="6901"/>
                    </a:lnTo>
                    <a:lnTo>
                      <a:pt x="186" y="6988"/>
                    </a:lnTo>
                    <a:lnTo>
                      <a:pt x="272" y="7062"/>
                    </a:lnTo>
                    <a:lnTo>
                      <a:pt x="359" y="7124"/>
                    </a:lnTo>
                    <a:lnTo>
                      <a:pt x="446" y="7185"/>
                    </a:lnTo>
                    <a:lnTo>
                      <a:pt x="545" y="7247"/>
                    </a:lnTo>
                    <a:lnTo>
                      <a:pt x="643" y="7297"/>
                    </a:lnTo>
                    <a:lnTo>
                      <a:pt x="841" y="7371"/>
                    </a:lnTo>
                    <a:lnTo>
                      <a:pt x="1039" y="7433"/>
                    </a:lnTo>
                    <a:lnTo>
                      <a:pt x="1200" y="7470"/>
                    </a:lnTo>
                    <a:lnTo>
                      <a:pt x="1398" y="7507"/>
                    </a:lnTo>
                    <a:lnTo>
                      <a:pt x="1435" y="7519"/>
                    </a:lnTo>
                    <a:lnTo>
                      <a:pt x="1484" y="7544"/>
                    </a:lnTo>
                    <a:lnTo>
                      <a:pt x="1521" y="7594"/>
                    </a:lnTo>
                    <a:lnTo>
                      <a:pt x="1559" y="7643"/>
                    </a:lnTo>
                    <a:lnTo>
                      <a:pt x="1596" y="7692"/>
                    </a:lnTo>
                    <a:lnTo>
                      <a:pt x="1620" y="7767"/>
                    </a:lnTo>
                    <a:lnTo>
                      <a:pt x="1645" y="7829"/>
                    </a:lnTo>
                    <a:lnTo>
                      <a:pt x="1670" y="7903"/>
                    </a:lnTo>
                    <a:lnTo>
                      <a:pt x="1682" y="8051"/>
                    </a:lnTo>
                    <a:lnTo>
                      <a:pt x="1682" y="8224"/>
                    </a:lnTo>
                    <a:lnTo>
                      <a:pt x="1657" y="8570"/>
                    </a:lnTo>
                    <a:lnTo>
                      <a:pt x="1633" y="8941"/>
                    </a:lnTo>
                    <a:lnTo>
                      <a:pt x="1633" y="9164"/>
                    </a:lnTo>
                    <a:lnTo>
                      <a:pt x="1645" y="9387"/>
                    </a:lnTo>
                    <a:lnTo>
                      <a:pt x="1682" y="9584"/>
                    </a:lnTo>
                    <a:lnTo>
                      <a:pt x="1732" y="9770"/>
                    </a:lnTo>
                    <a:lnTo>
                      <a:pt x="1806" y="9943"/>
                    </a:lnTo>
                    <a:lnTo>
                      <a:pt x="1892" y="10104"/>
                    </a:lnTo>
                    <a:lnTo>
                      <a:pt x="1991" y="10252"/>
                    </a:lnTo>
                    <a:lnTo>
                      <a:pt x="2115" y="10376"/>
                    </a:lnTo>
                    <a:lnTo>
                      <a:pt x="2202" y="10450"/>
                    </a:lnTo>
                    <a:lnTo>
                      <a:pt x="2288" y="10524"/>
                    </a:lnTo>
                    <a:lnTo>
                      <a:pt x="2375" y="10574"/>
                    </a:lnTo>
                    <a:lnTo>
                      <a:pt x="2474" y="10623"/>
                    </a:lnTo>
                    <a:lnTo>
                      <a:pt x="2659" y="10697"/>
                    </a:lnTo>
                    <a:lnTo>
                      <a:pt x="2857" y="10747"/>
                    </a:lnTo>
                    <a:lnTo>
                      <a:pt x="3067" y="10784"/>
                    </a:lnTo>
                    <a:lnTo>
                      <a:pt x="3265" y="10796"/>
                    </a:lnTo>
                    <a:lnTo>
                      <a:pt x="3636" y="10809"/>
                    </a:lnTo>
                    <a:lnTo>
                      <a:pt x="3846" y="10809"/>
                    </a:lnTo>
                    <a:lnTo>
                      <a:pt x="4056" y="10821"/>
                    </a:lnTo>
                    <a:lnTo>
                      <a:pt x="4242" y="10846"/>
                    </a:lnTo>
                    <a:lnTo>
                      <a:pt x="4427" y="10895"/>
                    </a:lnTo>
                    <a:lnTo>
                      <a:pt x="4613" y="10969"/>
                    </a:lnTo>
                    <a:lnTo>
                      <a:pt x="4786" y="11056"/>
                    </a:lnTo>
                    <a:lnTo>
                      <a:pt x="4959" y="11167"/>
                    </a:lnTo>
                    <a:lnTo>
                      <a:pt x="5108" y="11291"/>
                    </a:lnTo>
                    <a:lnTo>
                      <a:pt x="5244" y="11427"/>
                    </a:lnTo>
                    <a:lnTo>
                      <a:pt x="5367" y="11588"/>
                    </a:lnTo>
                    <a:lnTo>
                      <a:pt x="5466" y="11748"/>
                    </a:lnTo>
                    <a:lnTo>
                      <a:pt x="5553" y="11934"/>
                    </a:lnTo>
                    <a:lnTo>
                      <a:pt x="5615" y="12119"/>
                    </a:lnTo>
                    <a:lnTo>
                      <a:pt x="5652" y="12305"/>
                    </a:lnTo>
                    <a:lnTo>
                      <a:pt x="5676" y="12503"/>
                    </a:lnTo>
                    <a:lnTo>
                      <a:pt x="5676" y="12701"/>
                    </a:lnTo>
                    <a:lnTo>
                      <a:pt x="5652" y="12898"/>
                    </a:lnTo>
                    <a:lnTo>
                      <a:pt x="5615" y="13084"/>
                    </a:lnTo>
                    <a:lnTo>
                      <a:pt x="5602" y="13158"/>
                    </a:lnTo>
                    <a:lnTo>
                      <a:pt x="5590" y="13220"/>
                    </a:lnTo>
                    <a:lnTo>
                      <a:pt x="5577" y="15940"/>
                    </a:lnTo>
                    <a:lnTo>
                      <a:pt x="5590" y="16052"/>
                    </a:lnTo>
                    <a:lnTo>
                      <a:pt x="5639" y="16163"/>
                    </a:lnTo>
                    <a:lnTo>
                      <a:pt x="5701" y="16262"/>
                    </a:lnTo>
                    <a:lnTo>
                      <a:pt x="5788" y="16349"/>
                    </a:lnTo>
                    <a:lnTo>
                      <a:pt x="5849" y="16386"/>
                    </a:lnTo>
                    <a:lnTo>
                      <a:pt x="5924" y="16410"/>
                    </a:lnTo>
                    <a:lnTo>
                      <a:pt x="5998" y="16435"/>
                    </a:lnTo>
                    <a:lnTo>
                      <a:pt x="6159" y="16435"/>
                    </a:lnTo>
                    <a:lnTo>
                      <a:pt x="6233" y="16410"/>
                    </a:lnTo>
                    <a:lnTo>
                      <a:pt x="9683" y="15260"/>
                    </a:lnTo>
                    <a:lnTo>
                      <a:pt x="9745" y="15236"/>
                    </a:lnTo>
                    <a:lnTo>
                      <a:pt x="9807" y="15211"/>
                    </a:lnTo>
                    <a:lnTo>
                      <a:pt x="9856" y="15174"/>
                    </a:lnTo>
                    <a:lnTo>
                      <a:pt x="9893" y="15124"/>
                    </a:lnTo>
                    <a:lnTo>
                      <a:pt x="13553" y="11044"/>
                    </a:lnTo>
                    <a:lnTo>
                      <a:pt x="13603" y="10969"/>
                    </a:lnTo>
                    <a:lnTo>
                      <a:pt x="13640" y="10895"/>
                    </a:lnTo>
                    <a:lnTo>
                      <a:pt x="13665" y="10821"/>
                    </a:lnTo>
                    <a:lnTo>
                      <a:pt x="13677" y="10734"/>
                    </a:lnTo>
                    <a:lnTo>
                      <a:pt x="13937" y="6530"/>
                    </a:lnTo>
                    <a:lnTo>
                      <a:pt x="13937" y="6468"/>
                    </a:lnTo>
                    <a:lnTo>
                      <a:pt x="13924" y="6406"/>
                    </a:lnTo>
                    <a:lnTo>
                      <a:pt x="13887" y="6283"/>
                    </a:lnTo>
                    <a:lnTo>
                      <a:pt x="13825" y="6184"/>
                    </a:lnTo>
                    <a:lnTo>
                      <a:pt x="13788" y="6134"/>
                    </a:lnTo>
                    <a:lnTo>
                      <a:pt x="13739" y="6097"/>
                    </a:lnTo>
                    <a:lnTo>
                      <a:pt x="5936" y="100"/>
                    </a:lnTo>
                    <a:lnTo>
                      <a:pt x="5862" y="50"/>
                    </a:lnTo>
                    <a:lnTo>
                      <a:pt x="5763" y="13"/>
                    </a:lnTo>
                    <a:lnTo>
                      <a:pt x="5676" y="1"/>
                    </a:lnTo>
                    <a:close/>
                  </a:path>
                </a:pathLst>
              </a:custGeom>
              <a:solidFill>
                <a:srgbClr val="E3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6069225" y="3153475"/>
                <a:ext cx="581850" cy="871825"/>
              </a:xfrm>
              <a:custGeom>
                <a:avLst/>
                <a:gdLst/>
                <a:ahLst/>
                <a:cxnLst/>
                <a:rect l="l" t="t" r="r" b="b"/>
                <a:pathLst>
                  <a:path w="23274" h="34873" extrusionOk="0">
                    <a:moveTo>
                      <a:pt x="9559" y="1"/>
                    </a:moveTo>
                    <a:lnTo>
                      <a:pt x="8212" y="2734"/>
                    </a:lnTo>
                    <a:lnTo>
                      <a:pt x="7086" y="1237"/>
                    </a:lnTo>
                    <a:lnTo>
                      <a:pt x="6888" y="1584"/>
                    </a:lnTo>
                    <a:lnTo>
                      <a:pt x="6703" y="1955"/>
                    </a:lnTo>
                    <a:lnTo>
                      <a:pt x="6517" y="2313"/>
                    </a:lnTo>
                    <a:lnTo>
                      <a:pt x="6307" y="2672"/>
                    </a:lnTo>
                    <a:lnTo>
                      <a:pt x="6196" y="2845"/>
                    </a:lnTo>
                    <a:lnTo>
                      <a:pt x="6085" y="2993"/>
                    </a:lnTo>
                    <a:lnTo>
                      <a:pt x="5961" y="3154"/>
                    </a:lnTo>
                    <a:lnTo>
                      <a:pt x="5825" y="3290"/>
                    </a:lnTo>
                    <a:lnTo>
                      <a:pt x="5689" y="3414"/>
                    </a:lnTo>
                    <a:lnTo>
                      <a:pt x="5528" y="3525"/>
                    </a:lnTo>
                    <a:lnTo>
                      <a:pt x="5367" y="3624"/>
                    </a:lnTo>
                    <a:lnTo>
                      <a:pt x="5194" y="3698"/>
                    </a:lnTo>
                    <a:lnTo>
                      <a:pt x="4972" y="3772"/>
                    </a:lnTo>
                    <a:lnTo>
                      <a:pt x="4761" y="3834"/>
                    </a:lnTo>
                    <a:lnTo>
                      <a:pt x="4564" y="3884"/>
                    </a:lnTo>
                    <a:lnTo>
                      <a:pt x="4366" y="3921"/>
                    </a:lnTo>
                    <a:lnTo>
                      <a:pt x="4180" y="3958"/>
                    </a:lnTo>
                    <a:lnTo>
                      <a:pt x="4007" y="3970"/>
                    </a:lnTo>
                    <a:lnTo>
                      <a:pt x="3846" y="3983"/>
                    </a:lnTo>
                    <a:lnTo>
                      <a:pt x="3686" y="3983"/>
                    </a:lnTo>
                    <a:lnTo>
                      <a:pt x="3537" y="3970"/>
                    </a:lnTo>
                    <a:lnTo>
                      <a:pt x="3389" y="3945"/>
                    </a:lnTo>
                    <a:lnTo>
                      <a:pt x="3265" y="3933"/>
                    </a:lnTo>
                    <a:lnTo>
                      <a:pt x="3129" y="3896"/>
                    </a:lnTo>
                    <a:lnTo>
                      <a:pt x="2907" y="3822"/>
                    </a:lnTo>
                    <a:lnTo>
                      <a:pt x="2709" y="3735"/>
                    </a:lnTo>
                    <a:lnTo>
                      <a:pt x="2536" y="3624"/>
                    </a:lnTo>
                    <a:lnTo>
                      <a:pt x="2387" y="3525"/>
                    </a:lnTo>
                    <a:lnTo>
                      <a:pt x="2264" y="3414"/>
                    </a:lnTo>
                    <a:lnTo>
                      <a:pt x="2177" y="3315"/>
                    </a:lnTo>
                    <a:lnTo>
                      <a:pt x="2103" y="3228"/>
                    </a:lnTo>
                    <a:lnTo>
                      <a:pt x="2053" y="3166"/>
                    </a:lnTo>
                    <a:lnTo>
                      <a:pt x="2016" y="3105"/>
                    </a:lnTo>
                    <a:lnTo>
                      <a:pt x="1831" y="3513"/>
                    </a:lnTo>
                    <a:lnTo>
                      <a:pt x="1658" y="3933"/>
                    </a:lnTo>
                    <a:lnTo>
                      <a:pt x="1497" y="4353"/>
                    </a:lnTo>
                    <a:lnTo>
                      <a:pt x="1348" y="4774"/>
                    </a:lnTo>
                    <a:lnTo>
                      <a:pt x="1200" y="5194"/>
                    </a:lnTo>
                    <a:lnTo>
                      <a:pt x="1064" y="5615"/>
                    </a:lnTo>
                    <a:lnTo>
                      <a:pt x="940" y="6048"/>
                    </a:lnTo>
                    <a:lnTo>
                      <a:pt x="829" y="6480"/>
                    </a:lnTo>
                    <a:lnTo>
                      <a:pt x="718" y="6913"/>
                    </a:lnTo>
                    <a:lnTo>
                      <a:pt x="619" y="7346"/>
                    </a:lnTo>
                    <a:lnTo>
                      <a:pt x="520" y="7779"/>
                    </a:lnTo>
                    <a:lnTo>
                      <a:pt x="446" y="8212"/>
                    </a:lnTo>
                    <a:lnTo>
                      <a:pt x="359" y="8657"/>
                    </a:lnTo>
                    <a:lnTo>
                      <a:pt x="297" y="9090"/>
                    </a:lnTo>
                    <a:lnTo>
                      <a:pt x="236" y="9535"/>
                    </a:lnTo>
                    <a:lnTo>
                      <a:pt x="186" y="9980"/>
                    </a:lnTo>
                    <a:lnTo>
                      <a:pt x="100" y="10870"/>
                    </a:lnTo>
                    <a:lnTo>
                      <a:pt x="38" y="11761"/>
                    </a:lnTo>
                    <a:lnTo>
                      <a:pt x="13" y="12651"/>
                    </a:lnTo>
                    <a:lnTo>
                      <a:pt x="1" y="13554"/>
                    </a:lnTo>
                    <a:lnTo>
                      <a:pt x="25" y="14456"/>
                    </a:lnTo>
                    <a:lnTo>
                      <a:pt x="62" y="15347"/>
                    </a:lnTo>
                    <a:lnTo>
                      <a:pt x="124" y="16249"/>
                    </a:lnTo>
                    <a:lnTo>
                      <a:pt x="211" y="17152"/>
                    </a:lnTo>
                    <a:lnTo>
                      <a:pt x="260" y="17597"/>
                    </a:lnTo>
                    <a:lnTo>
                      <a:pt x="322" y="18042"/>
                    </a:lnTo>
                    <a:lnTo>
                      <a:pt x="384" y="18488"/>
                    </a:lnTo>
                    <a:lnTo>
                      <a:pt x="458" y="18933"/>
                    </a:lnTo>
                    <a:lnTo>
                      <a:pt x="545" y="19378"/>
                    </a:lnTo>
                    <a:lnTo>
                      <a:pt x="631" y="19823"/>
                    </a:lnTo>
                    <a:lnTo>
                      <a:pt x="730" y="20268"/>
                    </a:lnTo>
                    <a:lnTo>
                      <a:pt x="829" y="20701"/>
                    </a:lnTo>
                    <a:lnTo>
                      <a:pt x="1064" y="21579"/>
                    </a:lnTo>
                    <a:lnTo>
                      <a:pt x="1311" y="22445"/>
                    </a:lnTo>
                    <a:lnTo>
                      <a:pt x="1596" y="23298"/>
                    </a:lnTo>
                    <a:lnTo>
                      <a:pt x="1917" y="24151"/>
                    </a:lnTo>
                    <a:lnTo>
                      <a:pt x="2251" y="24980"/>
                    </a:lnTo>
                    <a:lnTo>
                      <a:pt x="2622" y="25808"/>
                    </a:lnTo>
                    <a:lnTo>
                      <a:pt x="3018" y="26624"/>
                    </a:lnTo>
                    <a:lnTo>
                      <a:pt x="3216" y="27020"/>
                    </a:lnTo>
                    <a:lnTo>
                      <a:pt x="3438" y="27416"/>
                    </a:lnTo>
                    <a:lnTo>
                      <a:pt x="3649" y="27811"/>
                    </a:lnTo>
                    <a:lnTo>
                      <a:pt x="3883" y="28207"/>
                    </a:lnTo>
                    <a:lnTo>
                      <a:pt x="4118" y="28590"/>
                    </a:lnTo>
                    <a:lnTo>
                      <a:pt x="4353" y="28974"/>
                    </a:lnTo>
                    <a:lnTo>
                      <a:pt x="4601" y="29357"/>
                    </a:lnTo>
                    <a:lnTo>
                      <a:pt x="4848" y="29728"/>
                    </a:lnTo>
                    <a:lnTo>
                      <a:pt x="5108" y="30099"/>
                    </a:lnTo>
                    <a:lnTo>
                      <a:pt x="5367" y="30470"/>
                    </a:lnTo>
                    <a:lnTo>
                      <a:pt x="5565" y="30742"/>
                    </a:lnTo>
                    <a:lnTo>
                      <a:pt x="5763" y="31051"/>
                    </a:lnTo>
                    <a:lnTo>
                      <a:pt x="5949" y="31373"/>
                    </a:lnTo>
                    <a:lnTo>
                      <a:pt x="6134" y="31694"/>
                    </a:lnTo>
                    <a:lnTo>
                      <a:pt x="6493" y="32350"/>
                    </a:lnTo>
                    <a:lnTo>
                      <a:pt x="6802" y="32993"/>
                    </a:lnTo>
                    <a:lnTo>
                      <a:pt x="6963" y="33289"/>
                    </a:lnTo>
                    <a:lnTo>
                      <a:pt x="7136" y="33574"/>
                    </a:lnTo>
                    <a:lnTo>
                      <a:pt x="7334" y="33858"/>
                    </a:lnTo>
                    <a:lnTo>
                      <a:pt x="7432" y="33994"/>
                    </a:lnTo>
                    <a:lnTo>
                      <a:pt x="7544" y="34118"/>
                    </a:lnTo>
                    <a:lnTo>
                      <a:pt x="7667" y="34229"/>
                    </a:lnTo>
                    <a:lnTo>
                      <a:pt x="7791" y="34341"/>
                    </a:lnTo>
                    <a:lnTo>
                      <a:pt x="7915" y="34452"/>
                    </a:lnTo>
                    <a:lnTo>
                      <a:pt x="8051" y="34538"/>
                    </a:lnTo>
                    <a:lnTo>
                      <a:pt x="8187" y="34625"/>
                    </a:lnTo>
                    <a:lnTo>
                      <a:pt x="8335" y="34699"/>
                    </a:lnTo>
                    <a:lnTo>
                      <a:pt x="8484" y="34761"/>
                    </a:lnTo>
                    <a:lnTo>
                      <a:pt x="8644" y="34810"/>
                    </a:lnTo>
                    <a:lnTo>
                      <a:pt x="8855" y="34848"/>
                    </a:lnTo>
                    <a:lnTo>
                      <a:pt x="9077" y="34872"/>
                    </a:lnTo>
                    <a:lnTo>
                      <a:pt x="9287" y="34872"/>
                    </a:lnTo>
                    <a:lnTo>
                      <a:pt x="9510" y="34860"/>
                    </a:lnTo>
                    <a:lnTo>
                      <a:pt x="9720" y="34835"/>
                    </a:lnTo>
                    <a:lnTo>
                      <a:pt x="9943" y="34798"/>
                    </a:lnTo>
                    <a:lnTo>
                      <a:pt x="10363" y="34711"/>
                    </a:lnTo>
                    <a:lnTo>
                      <a:pt x="12033" y="34353"/>
                    </a:lnTo>
                    <a:lnTo>
                      <a:pt x="13702" y="33970"/>
                    </a:lnTo>
                    <a:lnTo>
                      <a:pt x="14543" y="33772"/>
                    </a:lnTo>
                    <a:lnTo>
                      <a:pt x="15371" y="33561"/>
                    </a:lnTo>
                    <a:lnTo>
                      <a:pt x="16188" y="33339"/>
                    </a:lnTo>
                    <a:lnTo>
                      <a:pt x="17016" y="33104"/>
                    </a:lnTo>
                    <a:lnTo>
                      <a:pt x="17820" y="32844"/>
                    </a:lnTo>
                    <a:lnTo>
                      <a:pt x="18636" y="32585"/>
                    </a:lnTo>
                    <a:lnTo>
                      <a:pt x="19427" y="32288"/>
                    </a:lnTo>
                    <a:lnTo>
                      <a:pt x="20219" y="31979"/>
                    </a:lnTo>
                    <a:lnTo>
                      <a:pt x="20998" y="31645"/>
                    </a:lnTo>
                    <a:lnTo>
                      <a:pt x="21765" y="31286"/>
                    </a:lnTo>
                    <a:lnTo>
                      <a:pt x="22148" y="31101"/>
                    </a:lnTo>
                    <a:lnTo>
                      <a:pt x="22531" y="30903"/>
                    </a:lnTo>
                    <a:lnTo>
                      <a:pt x="22902" y="30705"/>
                    </a:lnTo>
                    <a:lnTo>
                      <a:pt x="23273" y="30495"/>
                    </a:lnTo>
                    <a:lnTo>
                      <a:pt x="21567" y="26426"/>
                    </a:lnTo>
                    <a:lnTo>
                      <a:pt x="16781" y="9312"/>
                    </a:lnTo>
                    <a:lnTo>
                      <a:pt x="95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6056850" y="3140800"/>
                <a:ext cx="606575" cy="897175"/>
              </a:xfrm>
              <a:custGeom>
                <a:avLst/>
                <a:gdLst/>
                <a:ahLst/>
                <a:cxnLst/>
                <a:rect l="l" t="t" r="r" b="b"/>
                <a:pathLst>
                  <a:path w="24263" h="35887" extrusionOk="0">
                    <a:moveTo>
                      <a:pt x="10141" y="1448"/>
                    </a:moveTo>
                    <a:lnTo>
                      <a:pt x="16831" y="10054"/>
                    </a:lnTo>
                    <a:lnTo>
                      <a:pt x="21579" y="27069"/>
                    </a:lnTo>
                    <a:lnTo>
                      <a:pt x="21604" y="27119"/>
                    </a:lnTo>
                    <a:lnTo>
                      <a:pt x="23137" y="30779"/>
                    </a:lnTo>
                    <a:lnTo>
                      <a:pt x="22408" y="31163"/>
                    </a:lnTo>
                    <a:lnTo>
                      <a:pt x="21678" y="31521"/>
                    </a:lnTo>
                    <a:lnTo>
                      <a:pt x="20936" y="31855"/>
                    </a:lnTo>
                    <a:lnTo>
                      <a:pt x="20182" y="32164"/>
                    </a:lnTo>
                    <a:lnTo>
                      <a:pt x="19428" y="32449"/>
                    </a:lnTo>
                    <a:lnTo>
                      <a:pt x="18649" y="32721"/>
                    </a:lnTo>
                    <a:lnTo>
                      <a:pt x="17882" y="32968"/>
                    </a:lnTo>
                    <a:lnTo>
                      <a:pt x="17091" y="33215"/>
                    </a:lnTo>
                    <a:lnTo>
                      <a:pt x="16312" y="33425"/>
                    </a:lnTo>
                    <a:lnTo>
                      <a:pt x="15520" y="33636"/>
                    </a:lnTo>
                    <a:lnTo>
                      <a:pt x="14729" y="33834"/>
                    </a:lnTo>
                    <a:lnTo>
                      <a:pt x="13937" y="34031"/>
                    </a:lnTo>
                    <a:lnTo>
                      <a:pt x="12342" y="34390"/>
                    </a:lnTo>
                    <a:lnTo>
                      <a:pt x="10759" y="34736"/>
                    </a:lnTo>
                    <a:lnTo>
                      <a:pt x="10388" y="34810"/>
                    </a:lnTo>
                    <a:lnTo>
                      <a:pt x="10190" y="34835"/>
                    </a:lnTo>
                    <a:lnTo>
                      <a:pt x="10005" y="34860"/>
                    </a:lnTo>
                    <a:lnTo>
                      <a:pt x="9807" y="34885"/>
                    </a:lnTo>
                    <a:lnTo>
                      <a:pt x="9622" y="34885"/>
                    </a:lnTo>
                    <a:lnTo>
                      <a:pt x="9448" y="34872"/>
                    </a:lnTo>
                    <a:lnTo>
                      <a:pt x="9263" y="34835"/>
                    </a:lnTo>
                    <a:lnTo>
                      <a:pt x="9164" y="34798"/>
                    </a:lnTo>
                    <a:lnTo>
                      <a:pt x="9053" y="34761"/>
                    </a:lnTo>
                    <a:lnTo>
                      <a:pt x="8954" y="34711"/>
                    </a:lnTo>
                    <a:lnTo>
                      <a:pt x="8843" y="34650"/>
                    </a:lnTo>
                    <a:lnTo>
                      <a:pt x="8744" y="34588"/>
                    </a:lnTo>
                    <a:lnTo>
                      <a:pt x="8645" y="34514"/>
                    </a:lnTo>
                    <a:lnTo>
                      <a:pt x="8546" y="34427"/>
                    </a:lnTo>
                    <a:lnTo>
                      <a:pt x="8459" y="34328"/>
                    </a:lnTo>
                    <a:lnTo>
                      <a:pt x="8261" y="34118"/>
                    </a:lnTo>
                    <a:lnTo>
                      <a:pt x="8088" y="33871"/>
                    </a:lnTo>
                    <a:lnTo>
                      <a:pt x="7915" y="33586"/>
                    </a:lnTo>
                    <a:lnTo>
                      <a:pt x="7742" y="33277"/>
                    </a:lnTo>
                    <a:lnTo>
                      <a:pt x="7420" y="32634"/>
                    </a:lnTo>
                    <a:lnTo>
                      <a:pt x="7062" y="31954"/>
                    </a:lnTo>
                    <a:lnTo>
                      <a:pt x="6876" y="31608"/>
                    </a:lnTo>
                    <a:lnTo>
                      <a:pt x="6679" y="31286"/>
                    </a:lnTo>
                    <a:lnTo>
                      <a:pt x="6481" y="30965"/>
                    </a:lnTo>
                    <a:lnTo>
                      <a:pt x="6270" y="30680"/>
                    </a:lnTo>
                    <a:lnTo>
                      <a:pt x="5751" y="29951"/>
                    </a:lnTo>
                    <a:lnTo>
                      <a:pt x="5269" y="29209"/>
                    </a:lnTo>
                    <a:lnTo>
                      <a:pt x="4799" y="28454"/>
                    </a:lnTo>
                    <a:lnTo>
                      <a:pt x="4366" y="27688"/>
                    </a:lnTo>
                    <a:lnTo>
                      <a:pt x="3946" y="26896"/>
                    </a:lnTo>
                    <a:lnTo>
                      <a:pt x="3562" y="26105"/>
                    </a:lnTo>
                    <a:lnTo>
                      <a:pt x="3204" y="25301"/>
                    </a:lnTo>
                    <a:lnTo>
                      <a:pt x="2870" y="24473"/>
                    </a:lnTo>
                    <a:lnTo>
                      <a:pt x="2561" y="23644"/>
                    </a:lnTo>
                    <a:lnTo>
                      <a:pt x="2289" y="22803"/>
                    </a:lnTo>
                    <a:lnTo>
                      <a:pt x="2041" y="21962"/>
                    </a:lnTo>
                    <a:lnTo>
                      <a:pt x="1806" y="21097"/>
                    </a:lnTo>
                    <a:lnTo>
                      <a:pt x="1621" y="20231"/>
                    </a:lnTo>
                    <a:lnTo>
                      <a:pt x="1448" y="19366"/>
                    </a:lnTo>
                    <a:lnTo>
                      <a:pt x="1312" y="18488"/>
                    </a:lnTo>
                    <a:lnTo>
                      <a:pt x="1200" y="17610"/>
                    </a:lnTo>
                    <a:lnTo>
                      <a:pt x="1114" y="16670"/>
                    </a:lnTo>
                    <a:lnTo>
                      <a:pt x="1052" y="15755"/>
                    </a:lnTo>
                    <a:lnTo>
                      <a:pt x="1015" y="14864"/>
                    </a:lnTo>
                    <a:lnTo>
                      <a:pt x="1003" y="13974"/>
                    </a:lnTo>
                    <a:lnTo>
                      <a:pt x="1003" y="13096"/>
                    </a:lnTo>
                    <a:lnTo>
                      <a:pt x="1040" y="12243"/>
                    </a:lnTo>
                    <a:lnTo>
                      <a:pt x="1102" y="11402"/>
                    </a:lnTo>
                    <a:lnTo>
                      <a:pt x="1176" y="10573"/>
                    </a:lnTo>
                    <a:lnTo>
                      <a:pt x="1275" y="9757"/>
                    </a:lnTo>
                    <a:lnTo>
                      <a:pt x="1411" y="8966"/>
                    </a:lnTo>
                    <a:lnTo>
                      <a:pt x="1559" y="8175"/>
                    </a:lnTo>
                    <a:lnTo>
                      <a:pt x="1732" y="7408"/>
                    </a:lnTo>
                    <a:lnTo>
                      <a:pt x="1930" y="6654"/>
                    </a:lnTo>
                    <a:lnTo>
                      <a:pt x="2153" y="5924"/>
                    </a:lnTo>
                    <a:lnTo>
                      <a:pt x="2400" y="5207"/>
                    </a:lnTo>
                    <a:lnTo>
                      <a:pt x="2672" y="4502"/>
                    </a:lnTo>
                    <a:lnTo>
                      <a:pt x="2796" y="4576"/>
                    </a:lnTo>
                    <a:lnTo>
                      <a:pt x="2919" y="4663"/>
                    </a:lnTo>
                    <a:lnTo>
                      <a:pt x="3068" y="4724"/>
                    </a:lnTo>
                    <a:lnTo>
                      <a:pt x="3216" y="4799"/>
                    </a:lnTo>
                    <a:lnTo>
                      <a:pt x="3389" y="4848"/>
                    </a:lnTo>
                    <a:lnTo>
                      <a:pt x="3562" y="4898"/>
                    </a:lnTo>
                    <a:lnTo>
                      <a:pt x="3735" y="4935"/>
                    </a:lnTo>
                    <a:lnTo>
                      <a:pt x="3933" y="4959"/>
                    </a:lnTo>
                    <a:lnTo>
                      <a:pt x="4144" y="4972"/>
                    </a:lnTo>
                    <a:lnTo>
                      <a:pt x="4354" y="4984"/>
                    </a:lnTo>
                    <a:lnTo>
                      <a:pt x="4576" y="4972"/>
                    </a:lnTo>
                    <a:lnTo>
                      <a:pt x="4811" y="4947"/>
                    </a:lnTo>
                    <a:lnTo>
                      <a:pt x="5059" y="4898"/>
                    </a:lnTo>
                    <a:lnTo>
                      <a:pt x="5318" y="4848"/>
                    </a:lnTo>
                    <a:lnTo>
                      <a:pt x="5578" y="4774"/>
                    </a:lnTo>
                    <a:lnTo>
                      <a:pt x="5862" y="4675"/>
                    </a:lnTo>
                    <a:lnTo>
                      <a:pt x="6023" y="4601"/>
                    </a:lnTo>
                    <a:lnTo>
                      <a:pt x="6184" y="4527"/>
                    </a:lnTo>
                    <a:lnTo>
                      <a:pt x="6332" y="4428"/>
                    </a:lnTo>
                    <a:lnTo>
                      <a:pt x="6468" y="4329"/>
                    </a:lnTo>
                    <a:lnTo>
                      <a:pt x="6604" y="4217"/>
                    </a:lnTo>
                    <a:lnTo>
                      <a:pt x="6716" y="4106"/>
                    </a:lnTo>
                    <a:lnTo>
                      <a:pt x="6839" y="3970"/>
                    </a:lnTo>
                    <a:lnTo>
                      <a:pt x="6951" y="3847"/>
                    </a:lnTo>
                    <a:lnTo>
                      <a:pt x="7148" y="3562"/>
                    </a:lnTo>
                    <a:lnTo>
                      <a:pt x="7334" y="3265"/>
                    </a:lnTo>
                    <a:lnTo>
                      <a:pt x="7495" y="2969"/>
                    </a:lnTo>
                    <a:lnTo>
                      <a:pt x="7655" y="2672"/>
                    </a:lnTo>
                    <a:lnTo>
                      <a:pt x="8311" y="3550"/>
                    </a:lnTo>
                    <a:lnTo>
                      <a:pt x="8348" y="3599"/>
                    </a:lnTo>
                    <a:lnTo>
                      <a:pt x="8397" y="3636"/>
                    </a:lnTo>
                    <a:lnTo>
                      <a:pt x="8447" y="3673"/>
                    </a:lnTo>
                    <a:lnTo>
                      <a:pt x="8509" y="3698"/>
                    </a:lnTo>
                    <a:lnTo>
                      <a:pt x="8571" y="3723"/>
                    </a:lnTo>
                    <a:lnTo>
                      <a:pt x="8632" y="3735"/>
                    </a:lnTo>
                    <a:lnTo>
                      <a:pt x="8694" y="3748"/>
                    </a:lnTo>
                    <a:lnTo>
                      <a:pt x="8756" y="3748"/>
                    </a:lnTo>
                    <a:lnTo>
                      <a:pt x="8818" y="3735"/>
                    </a:lnTo>
                    <a:lnTo>
                      <a:pt x="8880" y="3710"/>
                    </a:lnTo>
                    <a:lnTo>
                      <a:pt x="8941" y="3686"/>
                    </a:lnTo>
                    <a:lnTo>
                      <a:pt x="8991" y="3661"/>
                    </a:lnTo>
                    <a:lnTo>
                      <a:pt x="9040" y="3612"/>
                    </a:lnTo>
                    <a:lnTo>
                      <a:pt x="9090" y="3574"/>
                    </a:lnTo>
                    <a:lnTo>
                      <a:pt x="9127" y="3525"/>
                    </a:lnTo>
                    <a:lnTo>
                      <a:pt x="9164" y="3463"/>
                    </a:lnTo>
                    <a:lnTo>
                      <a:pt x="10141" y="1448"/>
                    </a:lnTo>
                    <a:close/>
                    <a:moveTo>
                      <a:pt x="10067" y="1"/>
                    </a:moveTo>
                    <a:lnTo>
                      <a:pt x="9993" y="13"/>
                    </a:lnTo>
                    <a:lnTo>
                      <a:pt x="9931" y="13"/>
                    </a:lnTo>
                    <a:lnTo>
                      <a:pt x="9869" y="38"/>
                    </a:lnTo>
                    <a:lnTo>
                      <a:pt x="9819" y="63"/>
                    </a:lnTo>
                    <a:lnTo>
                      <a:pt x="9758" y="100"/>
                    </a:lnTo>
                    <a:lnTo>
                      <a:pt x="9708" y="137"/>
                    </a:lnTo>
                    <a:lnTo>
                      <a:pt x="9671" y="174"/>
                    </a:lnTo>
                    <a:lnTo>
                      <a:pt x="9634" y="223"/>
                    </a:lnTo>
                    <a:lnTo>
                      <a:pt x="9597" y="285"/>
                    </a:lnTo>
                    <a:lnTo>
                      <a:pt x="8620" y="2288"/>
                    </a:lnTo>
                    <a:lnTo>
                      <a:pt x="7977" y="1448"/>
                    </a:lnTo>
                    <a:lnTo>
                      <a:pt x="7940" y="1398"/>
                    </a:lnTo>
                    <a:lnTo>
                      <a:pt x="7890" y="1361"/>
                    </a:lnTo>
                    <a:lnTo>
                      <a:pt x="7841" y="1324"/>
                    </a:lnTo>
                    <a:lnTo>
                      <a:pt x="7791" y="1287"/>
                    </a:lnTo>
                    <a:lnTo>
                      <a:pt x="7730" y="1274"/>
                    </a:lnTo>
                    <a:lnTo>
                      <a:pt x="7680" y="1250"/>
                    </a:lnTo>
                    <a:lnTo>
                      <a:pt x="7495" y="1250"/>
                    </a:lnTo>
                    <a:lnTo>
                      <a:pt x="7433" y="1262"/>
                    </a:lnTo>
                    <a:lnTo>
                      <a:pt x="7371" y="1287"/>
                    </a:lnTo>
                    <a:lnTo>
                      <a:pt x="7322" y="1324"/>
                    </a:lnTo>
                    <a:lnTo>
                      <a:pt x="7272" y="1349"/>
                    </a:lnTo>
                    <a:lnTo>
                      <a:pt x="7223" y="1398"/>
                    </a:lnTo>
                    <a:lnTo>
                      <a:pt x="7186" y="1435"/>
                    </a:lnTo>
                    <a:lnTo>
                      <a:pt x="7148" y="1497"/>
                    </a:lnTo>
                    <a:lnTo>
                      <a:pt x="6975" y="1806"/>
                    </a:lnTo>
                    <a:lnTo>
                      <a:pt x="6802" y="2140"/>
                    </a:lnTo>
                    <a:lnTo>
                      <a:pt x="6530" y="2659"/>
                    </a:lnTo>
                    <a:lnTo>
                      <a:pt x="6382" y="2894"/>
                    </a:lnTo>
                    <a:lnTo>
                      <a:pt x="6233" y="3129"/>
                    </a:lnTo>
                    <a:lnTo>
                      <a:pt x="6085" y="3327"/>
                    </a:lnTo>
                    <a:lnTo>
                      <a:pt x="5998" y="3414"/>
                    </a:lnTo>
                    <a:lnTo>
                      <a:pt x="5912" y="3500"/>
                    </a:lnTo>
                    <a:lnTo>
                      <a:pt x="5813" y="3574"/>
                    </a:lnTo>
                    <a:lnTo>
                      <a:pt x="5714" y="3636"/>
                    </a:lnTo>
                    <a:lnTo>
                      <a:pt x="5615" y="3686"/>
                    </a:lnTo>
                    <a:lnTo>
                      <a:pt x="5516" y="3735"/>
                    </a:lnTo>
                    <a:lnTo>
                      <a:pt x="5158" y="3847"/>
                    </a:lnTo>
                    <a:lnTo>
                      <a:pt x="4836" y="3933"/>
                    </a:lnTo>
                    <a:lnTo>
                      <a:pt x="4552" y="3970"/>
                    </a:lnTo>
                    <a:lnTo>
                      <a:pt x="4292" y="3983"/>
                    </a:lnTo>
                    <a:lnTo>
                      <a:pt x="4057" y="3970"/>
                    </a:lnTo>
                    <a:lnTo>
                      <a:pt x="3847" y="3945"/>
                    </a:lnTo>
                    <a:lnTo>
                      <a:pt x="3661" y="3896"/>
                    </a:lnTo>
                    <a:lnTo>
                      <a:pt x="3501" y="3834"/>
                    </a:lnTo>
                    <a:lnTo>
                      <a:pt x="3364" y="3760"/>
                    </a:lnTo>
                    <a:lnTo>
                      <a:pt x="3241" y="3686"/>
                    </a:lnTo>
                    <a:lnTo>
                      <a:pt x="3154" y="3612"/>
                    </a:lnTo>
                    <a:lnTo>
                      <a:pt x="3080" y="3537"/>
                    </a:lnTo>
                    <a:lnTo>
                      <a:pt x="2981" y="3426"/>
                    </a:lnTo>
                    <a:lnTo>
                      <a:pt x="2944" y="3377"/>
                    </a:lnTo>
                    <a:lnTo>
                      <a:pt x="2907" y="3315"/>
                    </a:lnTo>
                    <a:lnTo>
                      <a:pt x="2870" y="3265"/>
                    </a:lnTo>
                    <a:lnTo>
                      <a:pt x="2808" y="3216"/>
                    </a:lnTo>
                    <a:lnTo>
                      <a:pt x="2759" y="3179"/>
                    </a:lnTo>
                    <a:lnTo>
                      <a:pt x="2697" y="3154"/>
                    </a:lnTo>
                    <a:lnTo>
                      <a:pt x="2623" y="3129"/>
                    </a:lnTo>
                    <a:lnTo>
                      <a:pt x="2561" y="3117"/>
                    </a:lnTo>
                    <a:lnTo>
                      <a:pt x="2487" y="3105"/>
                    </a:lnTo>
                    <a:lnTo>
                      <a:pt x="2425" y="3117"/>
                    </a:lnTo>
                    <a:lnTo>
                      <a:pt x="2350" y="3129"/>
                    </a:lnTo>
                    <a:lnTo>
                      <a:pt x="2289" y="3166"/>
                    </a:lnTo>
                    <a:lnTo>
                      <a:pt x="2227" y="3191"/>
                    </a:lnTo>
                    <a:lnTo>
                      <a:pt x="2177" y="3241"/>
                    </a:lnTo>
                    <a:lnTo>
                      <a:pt x="2128" y="3290"/>
                    </a:lnTo>
                    <a:lnTo>
                      <a:pt x="2078" y="3340"/>
                    </a:lnTo>
                    <a:lnTo>
                      <a:pt x="2054" y="3401"/>
                    </a:lnTo>
                    <a:lnTo>
                      <a:pt x="1881" y="3785"/>
                    </a:lnTo>
                    <a:lnTo>
                      <a:pt x="1732" y="4168"/>
                    </a:lnTo>
                    <a:lnTo>
                      <a:pt x="1571" y="4551"/>
                    </a:lnTo>
                    <a:lnTo>
                      <a:pt x="1435" y="4947"/>
                    </a:lnTo>
                    <a:lnTo>
                      <a:pt x="1287" y="5343"/>
                    </a:lnTo>
                    <a:lnTo>
                      <a:pt x="1163" y="5751"/>
                    </a:lnTo>
                    <a:lnTo>
                      <a:pt x="1040" y="6147"/>
                    </a:lnTo>
                    <a:lnTo>
                      <a:pt x="916" y="6567"/>
                    </a:lnTo>
                    <a:lnTo>
                      <a:pt x="817" y="6975"/>
                    </a:lnTo>
                    <a:lnTo>
                      <a:pt x="706" y="7395"/>
                    </a:lnTo>
                    <a:lnTo>
                      <a:pt x="607" y="7816"/>
                    </a:lnTo>
                    <a:lnTo>
                      <a:pt x="520" y="8249"/>
                    </a:lnTo>
                    <a:lnTo>
                      <a:pt x="446" y="8682"/>
                    </a:lnTo>
                    <a:lnTo>
                      <a:pt x="372" y="9114"/>
                    </a:lnTo>
                    <a:lnTo>
                      <a:pt x="298" y="9559"/>
                    </a:lnTo>
                    <a:lnTo>
                      <a:pt x="236" y="10005"/>
                    </a:lnTo>
                    <a:lnTo>
                      <a:pt x="186" y="10462"/>
                    </a:lnTo>
                    <a:lnTo>
                      <a:pt x="137" y="10907"/>
                    </a:lnTo>
                    <a:lnTo>
                      <a:pt x="63" y="11835"/>
                    </a:lnTo>
                    <a:lnTo>
                      <a:pt x="13" y="12775"/>
                    </a:lnTo>
                    <a:lnTo>
                      <a:pt x="1" y="13727"/>
                    </a:lnTo>
                    <a:lnTo>
                      <a:pt x="13" y="14704"/>
                    </a:lnTo>
                    <a:lnTo>
                      <a:pt x="50" y="15681"/>
                    </a:lnTo>
                    <a:lnTo>
                      <a:pt x="112" y="16695"/>
                    </a:lnTo>
                    <a:lnTo>
                      <a:pt x="211" y="17709"/>
                    </a:lnTo>
                    <a:lnTo>
                      <a:pt x="261" y="18166"/>
                    </a:lnTo>
                    <a:lnTo>
                      <a:pt x="322" y="18624"/>
                    </a:lnTo>
                    <a:lnTo>
                      <a:pt x="397" y="19081"/>
                    </a:lnTo>
                    <a:lnTo>
                      <a:pt x="471" y="19539"/>
                    </a:lnTo>
                    <a:lnTo>
                      <a:pt x="545" y="19984"/>
                    </a:lnTo>
                    <a:lnTo>
                      <a:pt x="644" y="20441"/>
                    </a:lnTo>
                    <a:lnTo>
                      <a:pt x="731" y="20887"/>
                    </a:lnTo>
                    <a:lnTo>
                      <a:pt x="842" y="21332"/>
                    </a:lnTo>
                    <a:lnTo>
                      <a:pt x="953" y="21777"/>
                    </a:lnTo>
                    <a:lnTo>
                      <a:pt x="1077" y="22222"/>
                    </a:lnTo>
                    <a:lnTo>
                      <a:pt x="1200" y="22667"/>
                    </a:lnTo>
                    <a:lnTo>
                      <a:pt x="1336" y="23112"/>
                    </a:lnTo>
                    <a:lnTo>
                      <a:pt x="1473" y="23545"/>
                    </a:lnTo>
                    <a:lnTo>
                      <a:pt x="1621" y="23978"/>
                    </a:lnTo>
                    <a:lnTo>
                      <a:pt x="1782" y="24411"/>
                    </a:lnTo>
                    <a:lnTo>
                      <a:pt x="1942" y="24844"/>
                    </a:lnTo>
                    <a:lnTo>
                      <a:pt x="2103" y="25264"/>
                    </a:lnTo>
                    <a:lnTo>
                      <a:pt x="2289" y="25684"/>
                    </a:lnTo>
                    <a:lnTo>
                      <a:pt x="2462" y="26105"/>
                    </a:lnTo>
                    <a:lnTo>
                      <a:pt x="2660" y="26525"/>
                    </a:lnTo>
                    <a:lnTo>
                      <a:pt x="2857" y="26946"/>
                    </a:lnTo>
                    <a:lnTo>
                      <a:pt x="3055" y="27354"/>
                    </a:lnTo>
                    <a:lnTo>
                      <a:pt x="3266" y="27762"/>
                    </a:lnTo>
                    <a:lnTo>
                      <a:pt x="3488" y="28170"/>
                    </a:lnTo>
                    <a:lnTo>
                      <a:pt x="3711" y="28566"/>
                    </a:lnTo>
                    <a:lnTo>
                      <a:pt x="3946" y="28961"/>
                    </a:lnTo>
                    <a:lnTo>
                      <a:pt x="4181" y="29357"/>
                    </a:lnTo>
                    <a:lnTo>
                      <a:pt x="4428" y="29753"/>
                    </a:lnTo>
                    <a:lnTo>
                      <a:pt x="4675" y="30136"/>
                    </a:lnTo>
                    <a:lnTo>
                      <a:pt x="4935" y="30519"/>
                    </a:lnTo>
                    <a:lnTo>
                      <a:pt x="5195" y="30890"/>
                    </a:lnTo>
                    <a:lnTo>
                      <a:pt x="5467" y="31274"/>
                    </a:lnTo>
                    <a:lnTo>
                      <a:pt x="5652" y="31533"/>
                    </a:lnTo>
                    <a:lnTo>
                      <a:pt x="5838" y="31830"/>
                    </a:lnTo>
                    <a:lnTo>
                      <a:pt x="6023" y="32139"/>
                    </a:lnTo>
                    <a:lnTo>
                      <a:pt x="6209" y="32461"/>
                    </a:lnTo>
                    <a:lnTo>
                      <a:pt x="6543" y="33104"/>
                    </a:lnTo>
                    <a:lnTo>
                      <a:pt x="6852" y="33710"/>
                    </a:lnTo>
                    <a:lnTo>
                      <a:pt x="6963" y="33920"/>
                    </a:lnTo>
                    <a:lnTo>
                      <a:pt x="7074" y="34130"/>
                    </a:lnTo>
                    <a:lnTo>
                      <a:pt x="7186" y="34316"/>
                    </a:lnTo>
                    <a:lnTo>
                      <a:pt x="7309" y="34501"/>
                    </a:lnTo>
                    <a:lnTo>
                      <a:pt x="7433" y="34662"/>
                    </a:lnTo>
                    <a:lnTo>
                      <a:pt x="7557" y="34823"/>
                    </a:lnTo>
                    <a:lnTo>
                      <a:pt x="7680" y="34971"/>
                    </a:lnTo>
                    <a:lnTo>
                      <a:pt x="7816" y="35107"/>
                    </a:lnTo>
                    <a:lnTo>
                      <a:pt x="7952" y="35231"/>
                    </a:lnTo>
                    <a:lnTo>
                      <a:pt x="8101" y="35342"/>
                    </a:lnTo>
                    <a:lnTo>
                      <a:pt x="8237" y="35453"/>
                    </a:lnTo>
                    <a:lnTo>
                      <a:pt x="8385" y="35540"/>
                    </a:lnTo>
                    <a:lnTo>
                      <a:pt x="8546" y="35627"/>
                    </a:lnTo>
                    <a:lnTo>
                      <a:pt x="8694" y="35688"/>
                    </a:lnTo>
                    <a:lnTo>
                      <a:pt x="8855" y="35750"/>
                    </a:lnTo>
                    <a:lnTo>
                      <a:pt x="9016" y="35800"/>
                    </a:lnTo>
                    <a:lnTo>
                      <a:pt x="9189" y="35837"/>
                    </a:lnTo>
                    <a:lnTo>
                      <a:pt x="9362" y="35862"/>
                    </a:lnTo>
                    <a:lnTo>
                      <a:pt x="9523" y="35874"/>
                    </a:lnTo>
                    <a:lnTo>
                      <a:pt x="9696" y="35886"/>
                    </a:lnTo>
                    <a:lnTo>
                      <a:pt x="9869" y="35874"/>
                    </a:lnTo>
                    <a:lnTo>
                      <a:pt x="10030" y="35862"/>
                    </a:lnTo>
                    <a:lnTo>
                      <a:pt x="10364" y="35824"/>
                    </a:lnTo>
                    <a:lnTo>
                      <a:pt x="10673" y="35775"/>
                    </a:lnTo>
                    <a:lnTo>
                      <a:pt x="10969" y="35713"/>
                    </a:lnTo>
                    <a:lnTo>
                      <a:pt x="12639" y="35342"/>
                    </a:lnTo>
                    <a:lnTo>
                      <a:pt x="14308" y="34971"/>
                    </a:lnTo>
                    <a:lnTo>
                      <a:pt x="15149" y="34761"/>
                    </a:lnTo>
                    <a:lnTo>
                      <a:pt x="15978" y="34551"/>
                    </a:lnTo>
                    <a:lnTo>
                      <a:pt x="16806" y="34328"/>
                    </a:lnTo>
                    <a:lnTo>
                      <a:pt x="17635" y="34093"/>
                    </a:lnTo>
                    <a:lnTo>
                      <a:pt x="18463" y="33834"/>
                    </a:lnTo>
                    <a:lnTo>
                      <a:pt x="19279" y="33561"/>
                    </a:lnTo>
                    <a:lnTo>
                      <a:pt x="20095" y="33265"/>
                    </a:lnTo>
                    <a:lnTo>
                      <a:pt x="20899" y="32956"/>
                    </a:lnTo>
                    <a:lnTo>
                      <a:pt x="21691" y="32622"/>
                    </a:lnTo>
                    <a:lnTo>
                      <a:pt x="22482" y="32251"/>
                    </a:lnTo>
                    <a:lnTo>
                      <a:pt x="22865" y="32053"/>
                    </a:lnTo>
                    <a:lnTo>
                      <a:pt x="23249" y="31855"/>
                    </a:lnTo>
                    <a:lnTo>
                      <a:pt x="23632" y="31645"/>
                    </a:lnTo>
                    <a:lnTo>
                      <a:pt x="24015" y="31435"/>
                    </a:lnTo>
                    <a:lnTo>
                      <a:pt x="24090" y="31385"/>
                    </a:lnTo>
                    <a:lnTo>
                      <a:pt x="24151" y="31311"/>
                    </a:lnTo>
                    <a:lnTo>
                      <a:pt x="24201" y="31237"/>
                    </a:lnTo>
                    <a:lnTo>
                      <a:pt x="24238" y="31163"/>
                    </a:lnTo>
                    <a:lnTo>
                      <a:pt x="24263" y="31076"/>
                    </a:lnTo>
                    <a:lnTo>
                      <a:pt x="24263" y="30989"/>
                    </a:lnTo>
                    <a:lnTo>
                      <a:pt x="24250" y="30903"/>
                    </a:lnTo>
                    <a:lnTo>
                      <a:pt x="24226" y="30804"/>
                    </a:lnTo>
                    <a:lnTo>
                      <a:pt x="22544" y="26773"/>
                    </a:lnTo>
                    <a:lnTo>
                      <a:pt x="17758" y="9683"/>
                    </a:lnTo>
                    <a:lnTo>
                      <a:pt x="17721" y="9597"/>
                    </a:lnTo>
                    <a:lnTo>
                      <a:pt x="17672" y="9510"/>
                    </a:lnTo>
                    <a:lnTo>
                      <a:pt x="10450" y="199"/>
                    </a:lnTo>
                    <a:lnTo>
                      <a:pt x="10401" y="149"/>
                    </a:lnTo>
                    <a:lnTo>
                      <a:pt x="10351" y="112"/>
                    </a:lnTo>
                    <a:lnTo>
                      <a:pt x="10302" y="75"/>
                    </a:lnTo>
                    <a:lnTo>
                      <a:pt x="10240" y="50"/>
                    </a:lnTo>
                    <a:lnTo>
                      <a:pt x="10190" y="25"/>
                    </a:lnTo>
                    <a:lnTo>
                      <a:pt x="10129" y="13"/>
                    </a:lnTo>
                    <a:lnTo>
                      <a:pt x="100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6346225" y="3496950"/>
                <a:ext cx="424475" cy="375325"/>
              </a:xfrm>
              <a:custGeom>
                <a:avLst/>
                <a:gdLst/>
                <a:ahLst/>
                <a:cxnLst/>
                <a:rect l="l" t="t" r="r" b="b"/>
                <a:pathLst>
                  <a:path w="16979" h="15013" extrusionOk="0">
                    <a:moveTo>
                      <a:pt x="15124" y="0"/>
                    </a:moveTo>
                    <a:lnTo>
                      <a:pt x="0" y="3895"/>
                    </a:lnTo>
                    <a:lnTo>
                      <a:pt x="2709" y="15012"/>
                    </a:lnTo>
                    <a:lnTo>
                      <a:pt x="16979" y="10672"/>
                    </a:lnTo>
                    <a:lnTo>
                      <a:pt x="1512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6333850" y="3484275"/>
                <a:ext cx="449225" cy="400350"/>
              </a:xfrm>
              <a:custGeom>
                <a:avLst/>
                <a:gdLst/>
                <a:ahLst/>
                <a:cxnLst/>
                <a:rect l="l" t="t" r="r" b="b"/>
                <a:pathLst>
                  <a:path w="17969" h="16014" extrusionOk="0">
                    <a:moveTo>
                      <a:pt x="15223" y="1125"/>
                    </a:moveTo>
                    <a:lnTo>
                      <a:pt x="16905" y="10833"/>
                    </a:lnTo>
                    <a:lnTo>
                      <a:pt x="3562" y="14889"/>
                    </a:lnTo>
                    <a:lnTo>
                      <a:pt x="1101" y="4761"/>
                    </a:lnTo>
                    <a:lnTo>
                      <a:pt x="15223" y="1125"/>
                    </a:lnTo>
                    <a:close/>
                    <a:moveTo>
                      <a:pt x="15606" y="0"/>
                    </a:moveTo>
                    <a:lnTo>
                      <a:pt x="15495" y="25"/>
                    </a:lnTo>
                    <a:lnTo>
                      <a:pt x="372" y="3908"/>
                    </a:lnTo>
                    <a:lnTo>
                      <a:pt x="285" y="3945"/>
                    </a:lnTo>
                    <a:lnTo>
                      <a:pt x="199" y="3994"/>
                    </a:lnTo>
                    <a:lnTo>
                      <a:pt x="124" y="4068"/>
                    </a:lnTo>
                    <a:lnTo>
                      <a:pt x="75" y="4143"/>
                    </a:lnTo>
                    <a:lnTo>
                      <a:pt x="26" y="4229"/>
                    </a:lnTo>
                    <a:lnTo>
                      <a:pt x="13" y="4316"/>
                    </a:lnTo>
                    <a:lnTo>
                      <a:pt x="1" y="4415"/>
                    </a:lnTo>
                    <a:lnTo>
                      <a:pt x="13" y="4514"/>
                    </a:lnTo>
                    <a:lnTo>
                      <a:pt x="2709" y="15643"/>
                    </a:lnTo>
                    <a:lnTo>
                      <a:pt x="2746" y="15729"/>
                    </a:lnTo>
                    <a:lnTo>
                      <a:pt x="2795" y="15816"/>
                    </a:lnTo>
                    <a:lnTo>
                      <a:pt x="2870" y="15890"/>
                    </a:lnTo>
                    <a:lnTo>
                      <a:pt x="2956" y="15952"/>
                    </a:lnTo>
                    <a:lnTo>
                      <a:pt x="3006" y="15977"/>
                    </a:lnTo>
                    <a:lnTo>
                      <a:pt x="3068" y="16001"/>
                    </a:lnTo>
                    <a:lnTo>
                      <a:pt x="3129" y="16014"/>
                    </a:lnTo>
                    <a:lnTo>
                      <a:pt x="3278" y="16014"/>
                    </a:lnTo>
                    <a:lnTo>
                      <a:pt x="3340" y="16001"/>
                    </a:lnTo>
                    <a:lnTo>
                      <a:pt x="17622" y="11661"/>
                    </a:lnTo>
                    <a:lnTo>
                      <a:pt x="17709" y="11624"/>
                    </a:lnTo>
                    <a:lnTo>
                      <a:pt x="17783" y="11575"/>
                    </a:lnTo>
                    <a:lnTo>
                      <a:pt x="17845" y="11513"/>
                    </a:lnTo>
                    <a:lnTo>
                      <a:pt x="17894" y="11451"/>
                    </a:lnTo>
                    <a:lnTo>
                      <a:pt x="17944" y="11364"/>
                    </a:lnTo>
                    <a:lnTo>
                      <a:pt x="17968" y="11278"/>
                    </a:lnTo>
                    <a:lnTo>
                      <a:pt x="17968" y="11191"/>
                    </a:lnTo>
                    <a:lnTo>
                      <a:pt x="17968" y="11092"/>
                    </a:lnTo>
                    <a:lnTo>
                      <a:pt x="16113" y="421"/>
                    </a:lnTo>
                    <a:lnTo>
                      <a:pt x="16089" y="322"/>
                    </a:lnTo>
                    <a:lnTo>
                      <a:pt x="16039" y="223"/>
                    </a:lnTo>
                    <a:lnTo>
                      <a:pt x="15977" y="149"/>
                    </a:lnTo>
                    <a:lnTo>
                      <a:pt x="15891" y="87"/>
                    </a:lnTo>
                    <a:lnTo>
                      <a:pt x="15804" y="37"/>
                    </a:lnTo>
                    <a:lnTo>
                      <a:pt x="15705" y="12"/>
                    </a:lnTo>
                    <a:lnTo>
                      <a:pt x="1560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6384875" y="3635425"/>
                <a:ext cx="3858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15433" h="9474" extrusionOk="0">
                    <a:moveTo>
                      <a:pt x="14542" y="1"/>
                    </a:moveTo>
                    <a:lnTo>
                      <a:pt x="13974" y="533"/>
                    </a:lnTo>
                    <a:lnTo>
                      <a:pt x="13664" y="817"/>
                    </a:lnTo>
                    <a:lnTo>
                      <a:pt x="13355" y="1089"/>
                    </a:lnTo>
                    <a:lnTo>
                      <a:pt x="13034" y="1349"/>
                    </a:lnTo>
                    <a:lnTo>
                      <a:pt x="12688" y="1621"/>
                    </a:lnTo>
                    <a:lnTo>
                      <a:pt x="12341" y="1893"/>
                    </a:lnTo>
                    <a:lnTo>
                      <a:pt x="11983" y="2153"/>
                    </a:lnTo>
                    <a:lnTo>
                      <a:pt x="11599" y="2412"/>
                    </a:lnTo>
                    <a:lnTo>
                      <a:pt x="11216" y="2660"/>
                    </a:lnTo>
                    <a:lnTo>
                      <a:pt x="10820" y="2895"/>
                    </a:lnTo>
                    <a:lnTo>
                      <a:pt x="10412" y="3130"/>
                    </a:lnTo>
                    <a:lnTo>
                      <a:pt x="9992" y="3364"/>
                    </a:lnTo>
                    <a:lnTo>
                      <a:pt x="9571" y="3575"/>
                    </a:lnTo>
                    <a:lnTo>
                      <a:pt x="9126" y="3785"/>
                    </a:lnTo>
                    <a:lnTo>
                      <a:pt x="8669" y="3983"/>
                    </a:lnTo>
                    <a:lnTo>
                      <a:pt x="8211" y="4156"/>
                    </a:lnTo>
                    <a:lnTo>
                      <a:pt x="7741" y="4329"/>
                    </a:lnTo>
                    <a:lnTo>
                      <a:pt x="7247" y="4477"/>
                    </a:lnTo>
                    <a:lnTo>
                      <a:pt x="6752" y="4613"/>
                    </a:lnTo>
                    <a:lnTo>
                      <a:pt x="6245" y="4737"/>
                    </a:lnTo>
                    <a:lnTo>
                      <a:pt x="5738" y="4836"/>
                    </a:lnTo>
                    <a:lnTo>
                      <a:pt x="5206" y="4923"/>
                    </a:lnTo>
                    <a:lnTo>
                      <a:pt x="4674" y="4984"/>
                    </a:lnTo>
                    <a:lnTo>
                      <a:pt x="4118" y="5034"/>
                    </a:lnTo>
                    <a:lnTo>
                      <a:pt x="3562" y="5059"/>
                    </a:lnTo>
                    <a:lnTo>
                      <a:pt x="2993" y="5059"/>
                    </a:lnTo>
                    <a:lnTo>
                      <a:pt x="2411" y="5034"/>
                    </a:lnTo>
                    <a:lnTo>
                      <a:pt x="1830" y="4984"/>
                    </a:lnTo>
                    <a:lnTo>
                      <a:pt x="1224" y="4923"/>
                    </a:lnTo>
                    <a:lnTo>
                      <a:pt x="618" y="4824"/>
                    </a:lnTo>
                    <a:lnTo>
                      <a:pt x="0" y="4700"/>
                    </a:lnTo>
                    <a:lnTo>
                      <a:pt x="1163" y="9473"/>
                    </a:lnTo>
                    <a:lnTo>
                      <a:pt x="15433" y="5133"/>
                    </a:lnTo>
                    <a:lnTo>
                      <a:pt x="1454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6372200" y="3622775"/>
                <a:ext cx="410875" cy="261850"/>
              </a:xfrm>
              <a:custGeom>
                <a:avLst/>
                <a:gdLst/>
                <a:ahLst/>
                <a:cxnLst/>
                <a:rect l="l" t="t" r="r" b="b"/>
                <a:pathLst>
                  <a:path w="16435" h="10474" extrusionOk="0">
                    <a:moveTo>
                      <a:pt x="14716" y="1509"/>
                    </a:moveTo>
                    <a:lnTo>
                      <a:pt x="15371" y="5293"/>
                    </a:lnTo>
                    <a:lnTo>
                      <a:pt x="2028" y="9349"/>
                    </a:lnTo>
                    <a:lnTo>
                      <a:pt x="1175" y="5837"/>
                    </a:lnTo>
                    <a:lnTo>
                      <a:pt x="1731" y="5923"/>
                    </a:lnTo>
                    <a:lnTo>
                      <a:pt x="2275" y="5997"/>
                    </a:lnTo>
                    <a:lnTo>
                      <a:pt x="2820" y="6035"/>
                    </a:lnTo>
                    <a:lnTo>
                      <a:pt x="3351" y="6059"/>
                    </a:lnTo>
                    <a:lnTo>
                      <a:pt x="3871" y="6072"/>
                    </a:lnTo>
                    <a:lnTo>
                      <a:pt x="4378" y="6059"/>
                    </a:lnTo>
                    <a:lnTo>
                      <a:pt x="4885" y="6022"/>
                    </a:lnTo>
                    <a:lnTo>
                      <a:pt x="5379" y="5985"/>
                    </a:lnTo>
                    <a:lnTo>
                      <a:pt x="5874" y="5923"/>
                    </a:lnTo>
                    <a:lnTo>
                      <a:pt x="6356" y="5837"/>
                    </a:lnTo>
                    <a:lnTo>
                      <a:pt x="6826" y="5750"/>
                    </a:lnTo>
                    <a:lnTo>
                      <a:pt x="7284" y="5639"/>
                    </a:lnTo>
                    <a:lnTo>
                      <a:pt x="7741" y="5515"/>
                    </a:lnTo>
                    <a:lnTo>
                      <a:pt x="8186" y="5379"/>
                    </a:lnTo>
                    <a:lnTo>
                      <a:pt x="8632" y="5243"/>
                    </a:lnTo>
                    <a:lnTo>
                      <a:pt x="9052" y="5082"/>
                    </a:lnTo>
                    <a:lnTo>
                      <a:pt x="9472" y="4909"/>
                    </a:lnTo>
                    <a:lnTo>
                      <a:pt x="9893" y="4736"/>
                    </a:lnTo>
                    <a:lnTo>
                      <a:pt x="10289" y="4538"/>
                    </a:lnTo>
                    <a:lnTo>
                      <a:pt x="10684" y="4340"/>
                    </a:lnTo>
                    <a:lnTo>
                      <a:pt x="11068" y="4143"/>
                    </a:lnTo>
                    <a:lnTo>
                      <a:pt x="11451" y="3920"/>
                    </a:lnTo>
                    <a:lnTo>
                      <a:pt x="11810" y="3697"/>
                    </a:lnTo>
                    <a:lnTo>
                      <a:pt x="12168" y="3475"/>
                    </a:lnTo>
                    <a:lnTo>
                      <a:pt x="12527" y="3240"/>
                    </a:lnTo>
                    <a:lnTo>
                      <a:pt x="12861" y="3005"/>
                    </a:lnTo>
                    <a:lnTo>
                      <a:pt x="13195" y="2758"/>
                    </a:lnTo>
                    <a:lnTo>
                      <a:pt x="13516" y="2510"/>
                    </a:lnTo>
                    <a:lnTo>
                      <a:pt x="13825" y="2263"/>
                    </a:lnTo>
                    <a:lnTo>
                      <a:pt x="14134" y="2016"/>
                    </a:lnTo>
                    <a:lnTo>
                      <a:pt x="14716" y="1509"/>
                    </a:lnTo>
                    <a:close/>
                    <a:moveTo>
                      <a:pt x="15000" y="0"/>
                    </a:moveTo>
                    <a:lnTo>
                      <a:pt x="14938" y="12"/>
                    </a:lnTo>
                    <a:lnTo>
                      <a:pt x="14864" y="37"/>
                    </a:lnTo>
                    <a:lnTo>
                      <a:pt x="14802" y="62"/>
                    </a:lnTo>
                    <a:lnTo>
                      <a:pt x="14753" y="99"/>
                    </a:lnTo>
                    <a:lnTo>
                      <a:pt x="14703" y="148"/>
                    </a:lnTo>
                    <a:lnTo>
                      <a:pt x="14134" y="680"/>
                    </a:lnTo>
                    <a:lnTo>
                      <a:pt x="13825" y="952"/>
                    </a:lnTo>
                    <a:lnTo>
                      <a:pt x="13516" y="1224"/>
                    </a:lnTo>
                    <a:lnTo>
                      <a:pt x="13195" y="1496"/>
                    </a:lnTo>
                    <a:lnTo>
                      <a:pt x="12861" y="1756"/>
                    </a:lnTo>
                    <a:lnTo>
                      <a:pt x="12527" y="2016"/>
                    </a:lnTo>
                    <a:lnTo>
                      <a:pt x="12168" y="2263"/>
                    </a:lnTo>
                    <a:lnTo>
                      <a:pt x="11810" y="2523"/>
                    </a:lnTo>
                    <a:lnTo>
                      <a:pt x="11426" y="2758"/>
                    </a:lnTo>
                    <a:lnTo>
                      <a:pt x="11043" y="2993"/>
                    </a:lnTo>
                    <a:lnTo>
                      <a:pt x="10647" y="3227"/>
                    </a:lnTo>
                    <a:lnTo>
                      <a:pt x="10239" y="3438"/>
                    </a:lnTo>
                    <a:lnTo>
                      <a:pt x="9819" y="3648"/>
                    </a:lnTo>
                    <a:lnTo>
                      <a:pt x="9398" y="3846"/>
                    </a:lnTo>
                    <a:lnTo>
                      <a:pt x="8965" y="4031"/>
                    </a:lnTo>
                    <a:lnTo>
                      <a:pt x="8508" y="4204"/>
                    </a:lnTo>
                    <a:lnTo>
                      <a:pt x="8050" y="4365"/>
                    </a:lnTo>
                    <a:lnTo>
                      <a:pt x="7580" y="4514"/>
                    </a:lnTo>
                    <a:lnTo>
                      <a:pt x="7111" y="4650"/>
                    </a:lnTo>
                    <a:lnTo>
                      <a:pt x="6616" y="4761"/>
                    </a:lnTo>
                    <a:lnTo>
                      <a:pt x="6121" y="4860"/>
                    </a:lnTo>
                    <a:lnTo>
                      <a:pt x="5614" y="4934"/>
                    </a:lnTo>
                    <a:lnTo>
                      <a:pt x="5095" y="4996"/>
                    </a:lnTo>
                    <a:lnTo>
                      <a:pt x="4576" y="5045"/>
                    </a:lnTo>
                    <a:lnTo>
                      <a:pt x="4031" y="5058"/>
                    </a:lnTo>
                    <a:lnTo>
                      <a:pt x="3487" y="5058"/>
                    </a:lnTo>
                    <a:lnTo>
                      <a:pt x="2931" y="5045"/>
                    </a:lnTo>
                    <a:lnTo>
                      <a:pt x="2362" y="4996"/>
                    </a:lnTo>
                    <a:lnTo>
                      <a:pt x="1793" y="4922"/>
                    </a:lnTo>
                    <a:lnTo>
                      <a:pt x="1212" y="4835"/>
                    </a:lnTo>
                    <a:lnTo>
                      <a:pt x="618" y="4711"/>
                    </a:lnTo>
                    <a:lnTo>
                      <a:pt x="557" y="4699"/>
                    </a:lnTo>
                    <a:lnTo>
                      <a:pt x="482" y="4699"/>
                    </a:lnTo>
                    <a:lnTo>
                      <a:pt x="421" y="4711"/>
                    </a:lnTo>
                    <a:lnTo>
                      <a:pt x="359" y="4724"/>
                    </a:lnTo>
                    <a:lnTo>
                      <a:pt x="309" y="4748"/>
                    </a:lnTo>
                    <a:lnTo>
                      <a:pt x="247" y="4773"/>
                    </a:lnTo>
                    <a:lnTo>
                      <a:pt x="198" y="4810"/>
                    </a:lnTo>
                    <a:lnTo>
                      <a:pt x="149" y="4847"/>
                    </a:lnTo>
                    <a:lnTo>
                      <a:pt x="111" y="4897"/>
                    </a:lnTo>
                    <a:lnTo>
                      <a:pt x="74" y="4946"/>
                    </a:lnTo>
                    <a:lnTo>
                      <a:pt x="50" y="5008"/>
                    </a:lnTo>
                    <a:lnTo>
                      <a:pt x="25" y="5070"/>
                    </a:lnTo>
                    <a:lnTo>
                      <a:pt x="13" y="5132"/>
                    </a:lnTo>
                    <a:lnTo>
                      <a:pt x="0" y="5194"/>
                    </a:lnTo>
                    <a:lnTo>
                      <a:pt x="13" y="5255"/>
                    </a:lnTo>
                    <a:lnTo>
                      <a:pt x="25" y="5317"/>
                    </a:lnTo>
                    <a:lnTo>
                      <a:pt x="1175" y="10103"/>
                    </a:lnTo>
                    <a:lnTo>
                      <a:pt x="1212" y="10189"/>
                    </a:lnTo>
                    <a:lnTo>
                      <a:pt x="1261" y="10276"/>
                    </a:lnTo>
                    <a:lnTo>
                      <a:pt x="1336" y="10350"/>
                    </a:lnTo>
                    <a:lnTo>
                      <a:pt x="1422" y="10412"/>
                    </a:lnTo>
                    <a:lnTo>
                      <a:pt x="1472" y="10437"/>
                    </a:lnTo>
                    <a:lnTo>
                      <a:pt x="1534" y="10461"/>
                    </a:lnTo>
                    <a:lnTo>
                      <a:pt x="1595" y="10474"/>
                    </a:lnTo>
                    <a:lnTo>
                      <a:pt x="1744" y="10474"/>
                    </a:lnTo>
                    <a:lnTo>
                      <a:pt x="1806" y="10461"/>
                    </a:lnTo>
                    <a:lnTo>
                      <a:pt x="16088" y="6121"/>
                    </a:lnTo>
                    <a:lnTo>
                      <a:pt x="16175" y="6084"/>
                    </a:lnTo>
                    <a:lnTo>
                      <a:pt x="16249" y="6035"/>
                    </a:lnTo>
                    <a:lnTo>
                      <a:pt x="16311" y="5973"/>
                    </a:lnTo>
                    <a:lnTo>
                      <a:pt x="16360" y="5911"/>
                    </a:lnTo>
                    <a:lnTo>
                      <a:pt x="16410" y="5824"/>
                    </a:lnTo>
                    <a:lnTo>
                      <a:pt x="16434" y="5738"/>
                    </a:lnTo>
                    <a:lnTo>
                      <a:pt x="16434" y="5651"/>
                    </a:lnTo>
                    <a:lnTo>
                      <a:pt x="16434" y="5552"/>
                    </a:lnTo>
                    <a:lnTo>
                      <a:pt x="15544" y="420"/>
                    </a:lnTo>
                    <a:lnTo>
                      <a:pt x="15519" y="346"/>
                    </a:lnTo>
                    <a:lnTo>
                      <a:pt x="15495" y="284"/>
                    </a:lnTo>
                    <a:lnTo>
                      <a:pt x="15470" y="223"/>
                    </a:lnTo>
                    <a:lnTo>
                      <a:pt x="15420" y="173"/>
                    </a:lnTo>
                    <a:lnTo>
                      <a:pt x="15383" y="124"/>
                    </a:lnTo>
                    <a:lnTo>
                      <a:pt x="15321" y="87"/>
                    </a:lnTo>
                    <a:lnTo>
                      <a:pt x="15260" y="49"/>
                    </a:lnTo>
                    <a:lnTo>
                      <a:pt x="15198" y="25"/>
                    </a:lnTo>
                    <a:lnTo>
                      <a:pt x="15136" y="12"/>
                    </a:lnTo>
                    <a:lnTo>
                      <a:pt x="1506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6056850" y="2977275"/>
                <a:ext cx="31250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819" extrusionOk="0">
                    <a:moveTo>
                      <a:pt x="693" y="841"/>
                    </a:moveTo>
                    <a:lnTo>
                      <a:pt x="768" y="853"/>
                    </a:lnTo>
                    <a:lnTo>
                      <a:pt x="829" y="878"/>
                    </a:lnTo>
                    <a:lnTo>
                      <a:pt x="891" y="915"/>
                    </a:lnTo>
                    <a:lnTo>
                      <a:pt x="829" y="940"/>
                    </a:lnTo>
                    <a:lnTo>
                      <a:pt x="768" y="965"/>
                    </a:lnTo>
                    <a:lnTo>
                      <a:pt x="693" y="977"/>
                    </a:lnTo>
                    <a:lnTo>
                      <a:pt x="545" y="977"/>
                    </a:lnTo>
                    <a:lnTo>
                      <a:pt x="483" y="965"/>
                    </a:lnTo>
                    <a:lnTo>
                      <a:pt x="409" y="940"/>
                    </a:lnTo>
                    <a:lnTo>
                      <a:pt x="360" y="915"/>
                    </a:lnTo>
                    <a:lnTo>
                      <a:pt x="409" y="878"/>
                    </a:lnTo>
                    <a:lnTo>
                      <a:pt x="483" y="853"/>
                    </a:lnTo>
                    <a:lnTo>
                      <a:pt x="545" y="841"/>
                    </a:lnTo>
                    <a:close/>
                    <a:moveTo>
                      <a:pt x="508" y="0"/>
                    </a:moveTo>
                    <a:lnTo>
                      <a:pt x="397" y="37"/>
                    </a:lnTo>
                    <a:lnTo>
                      <a:pt x="285" y="112"/>
                    </a:lnTo>
                    <a:lnTo>
                      <a:pt x="236" y="149"/>
                    </a:lnTo>
                    <a:lnTo>
                      <a:pt x="199" y="198"/>
                    </a:lnTo>
                    <a:lnTo>
                      <a:pt x="149" y="260"/>
                    </a:lnTo>
                    <a:lnTo>
                      <a:pt x="112" y="322"/>
                    </a:lnTo>
                    <a:lnTo>
                      <a:pt x="75" y="396"/>
                    </a:lnTo>
                    <a:lnTo>
                      <a:pt x="50" y="483"/>
                    </a:lnTo>
                    <a:lnTo>
                      <a:pt x="26" y="569"/>
                    </a:lnTo>
                    <a:lnTo>
                      <a:pt x="13" y="680"/>
                    </a:lnTo>
                    <a:lnTo>
                      <a:pt x="1" y="792"/>
                    </a:lnTo>
                    <a:lnTo>
                      <a:pt x="1" y="915"/>
                    </a:lnTo>
                    <a:lnTo>
                      <a:pt x="1" y="1027"/>
                    </a:lnTo>
                    <a:lnTo>
                      <a:pt x="13" y="1138"/>
                    </a:lnTo>
                    <a:lnTo>
                      <a:pt x="26" y="1249"/>
                    </a:lnTo>
                    <a:lnTo>
                      <a:pt x="50" y="1336"/>
                    </a:lnTo>
                    <a:lnTo>
                      <a:pt x="75" y="1422"/>
                    </a:lnTo>
                    <a:lnTo>
                      <a:pt x="112" y="1497"/>
                    </a:lnTo>
                    <a:lnTo>
                      <a:pt x="149" y="1558"/>
                    </a:lnTo>
                    <a:lnTo>
                      <a:pt x="199" y="1620"/>
                    </a:lnTo>
                    <a:lnTo>
                      <a:pt x="236" y="1670"/>
                    </a:lnTo>
                    <a:lnTo>
                      <a:pt x="285" y="1707"/>
                    </a:lnTo>
                    <a:lnTo>
                      <a:pt x="397" y="1781"/>
                    </a:lnTo>
                    <a:lnTo>
                      <a:pt x="508" y="1818"/>
                    </a:lnTo>
                    <a:lnTo>
                      <a:pt x="731" y="1818"/>
                    </a:lnTo>
                    <a:lnTo>
                      <a:pt x="842" y="1781"/>
                    </a:lnTo>
                    <a:lnTo>
                      <a:pt x="953" y="1707"/>
                    </a:lnTo>
                    <a:lnTo>
                      <a:pt x="1003" y="1670"/>
                    </a:lnTo>
                    <a:lnTo>
                      <a:pt x="1052" y="1620"/>
                    </a:lnTo>
                    <a:lnTo>
                      <a:pt x="1089" y="1558"/>
                    </a:lnTo>
                    <a:lnTo>
                      <a:pt x="1126" y="1497"/>
                    </a:lnTo>
                    <a:lnTo>
                      <a:pt x="1163" y="1422"/>
                    </a:lnTo>
                    <a:lnTo>
                      <a:pt x="1188" y="1336"/>
                    </a:lnTo>
                    <a:lnTo>
                      <a:pt x="1213" y="1249"/>
                    </a:lnTo>
                    <a:lnTo>
                      <a:pt x="1238" y="1138"/>
                    </a:lnTo>
                    <a:lnTo>
                      <a:pt x="1250" y="1027"/>
                    </a:lnTo>
                    <a:lnTo>
                      <a:pt x="1250" y="915"/>
                    </a:lnTo>
                    <a:lnTo>
                      <a:pt x="1250" y="792"/>
                    </a:lnTo>
                    <a:lnTo>
                      <a:pt x="1238" y="680"/>
                    </a:lnTo>
                    <a:lnTo>
                      <a:pt x="1213" y="569"/>
                    </a:lnTo>
                    <a:lnTo>
                      <a:pt x="1188" y="483"/>
                    </a:lnTo>
                    <a:lnTo>
                      <a:pt x="1163" y="396"/>
                    </a:lnTo>
                    <a:lnTo>
                      <a:pt x="1126" y="322"/>
                    </a:lnTo>
                    <a:lnTo>
                      <a:pt x="1089" y="260"/>
                    </a:lnTo>
                    <a:lnTo>
                      <a:pt x="1052" y="198"/>
                    </a:lnTo>
                    <a:lnTo>
                      <a:pt x="1003" y="149"/>
                    </a:lnTo>
                    <a:lnTo>
                      <a:pt x="953" y="112"/>
                    </a:lnTo>
                    <a:lnTo>
                      <a:pt x="842" y="37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6027500" y="3075875"/>
                <a:ext cx="525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1498" extrusionOk="0">
                    <a:moveTo>
                      <a:pt x="1719" y="1"/>
                    </a:moveTo>
                    <a:lnTo>
                      <a:pt x="1645" y="13"/>
                    </a:lnTo>
                    <a:lnTo>
                      <a:pt x="1571" y="38"/>
                    </a:lnTo>
                    <a:lnTo>
                      <a:pt x="1509" y="75"/>
                    </a:lnTo>
                    <a:lnTo>
                      <a:pt x="1459" y="125"/>
                    </a:lnTo>
                    <a:lnTo>
                      <a:pt x="1410" y="186"/>
                    </a:lnTo>
                    <a:lnTo>
                      <a:pt x="1336" y="310"/>
                    </a:lnTo>
                    <a:lnTo>
                      <a:pt x="1249" y="409"/>
                    </a:lnTo>
                    <a:lnTo>
                      <a:pt x="1175" y="496"/>
                    </a:lnTo>
                    <a:lnTo>
                      <a:pt x="1101" y="570"/>
                    </a:lnTo>
                    <a:lnTo>
                      <a:pt x="1039" y="632"/>
                    </a:lnTo>
                    <a:lnTo>
                      <a:pt x="965" y="669"/>
                    </a:lnTo>
                    <a:lnTo>
                      <a:pt x="903" y="706"/>
                    </a:lnTo>
                    <a:lnTo>
                      <a:pt x="841" y="731"/>
                    </a:lnTo>
                    <a:lnTo>
                      <a:pt x="742" y="743"/>
                    </a:lnTo>
                    <a:lnTo>
                      <a:pt x="643" y="743"/>
                    </a:lnTo>
                    <a:lnTo>
                      <a:pt x="569" y="718"/>
                    </a:lnTo>
                    <a:lnTo>
                      <a:pt x="520" y="693"/>
                    </a:lnTo>
                    <a:lnTo>
                      <a:pt x="445" y="681"/>
                    </a:lnTo>
                    <a:lnTo>
                      <a:pt x="371" y="669"/>
                    </a:lnTo>
                    <a:lnTo>
                      <a:pt x="297" y="669"/>
                    </a:lnTo>
                    <a:lnTo>
                      <a:pt x="235" y="693"/>
                    </a:lnTo>
                    <a:lnTo>
                      <a:pt x="173" y="731"/>
                    </a:lnTo>
                    <a:lnTo>
                      <a:pt x="112" y="768"/>
                    </a:lnTo>
                    <a:lnTo>
                      <a:pt x="62" y="829"/>
                    </a:lnTo>
                    <a:lnTo>
                      <a:pt x="25" y="891"/>
                    </a:lnTo>
                    <a:lnTo>
                      <a:pt x="0" y="965"/>
                    </a:lnTo>
                    <a:lnTo>
                      <a:pt x="0" y="1040"/>
                    </a:lnTo>
                    <a:lnTo>
                      <a:pt x="0" y="1114"/>
                    </a:lnTo>
                    <a:lnTo>
                      <a:pt x="25" y="1176"/>
                    </a:lnTo>
                    <a:lnTo>
                      <a:pt x="50" y="1250"/>
                    </a:lnTo>
                    <a:lnTo>
                      <a:pt x="99" y="1299"/>
                    </a:lnTo>
                    <a:lnTo>
                      <a:pt x="149" y="1349"/>
                    </a:lnTo>
                    <a:lnTo>
                      <a:pt x="223" y="1386"/>
                    </a:lnTo>
                    <a:lnTo>
                      <a:pt x="346" y="1435"/>
                    </a:lnTo>
                    <a:lnTo>
                      <a:pt x="470" y="1472"/>
                    </a:lnTo>
                    <a:lnTo>
                      <a:pt x="606" y="1485"/>
                    </a:lnTo>
                    <a:lnTo>
                      <a:pt x="730" y="1497"/>
                    </a:lnTo>
                    <a:lnTo>
                      <a:pt x="816" y="1497"/>
                    </a:lnTo>
                    <a:lnTo>
                      <a:pt x="915" y="1485"/>
                    </a:lnTo>
                    <a:lnTo>
                      <a:pt x="1088" y="1435"/>
                    </a:lnTo>
                    <a:lnTo>
                      <a:pt x="1262" y="1361"/>
                    </a:lnTo>
                    <a:lnTo>
                      <a:pt x="1435" y="1262"/>
                    </a:lnTo>
                    <a:lnTo>
                      <a:pt x="1608" y="1126"/>
                    </a:lnTo>
                    <a:lnTo>
                      <a:pt x="1756" y="978"/>
                    </a:lnTo>
                    <a:lnTo>
                      <a:pt x="1905" y="792"/>
                    </a:lnTo>
                    <a:lnTo>
                      <a:pt x="2053" y="570"/>
                    </a:lnTo>
                    <a:lnTo>
                      <a:pt x="2090" y="508"/>
                    </a:lnTo>
                    <a:lnTo>
                      <a:pt x="2102" y="434"/>
                    </a:lnTo>
                    <a:lnTo>
                      <a:pt x="2102" y="360"/>
                    </a:lnTo>
                    <a:lnTo>
                      <a:pt x="2090" y="285"/>
                    </a:lnTo>
                    <a:lnTo>
                      <a:pt x="2078" y="224"/>
                    </a:lnTo>
                    <a:lnTo>
                      <a:pt x="2041" y="162"/>
                    </a:lnTo>
                    <a:lnTo>
                      <a:pt x="1991" y="100"/>
                    </a:lnTo>
                    <a:lnTo>
                      <a:pt x="1929" y="63"/>
                    </a:lnTo>
                    <a:lnTo>
                      <a:pt x="1855" y="26"/>
                    </a:lnTo>
                    <a:lnTo>
                      <a:pt x="1781" y="13"/>
                    </a:lnTo>
                    <a:lnTo>
                      <a:pt x="17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6472050" y="3753225"/>
                <a:ext cx="106050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3513" extrusionOk="0">
                    <a:moveTo>
                      <a:pt x="1286" y="0"/>
                    </a:moveTo>
                    <a:lnTo>
                      <a:pt x="1126" y="87"/>
                    </a:lnTo>
                    <a:lnTo>
                      <a:pt x="952" y="198"/>
                    </a:lnTo>
                    <a:lnTo>
                      <a:pt x="804" y="322"/>
                    </a:lnTo>
                    <a:lnTo>
                      <a:pt x="656" y="446"/>
                    </a:lnTo>
                    <a:lnTo>
                      <a:pt x="520" y="582"/>
                    </a:lnTo>
                    <a:lnTo>
                      <a:pt x="396" y="742"/>
                    </a:lnTo>
                    <a:lnTo>
                      <a:pt x="285" y="903"/>
                    </a:lnTo>
                    <a:lnTo>
                      <a:pt x="186" y="1064"/>
                    </a:lnTo>
                    <a:lnTo>
                      <a:pt x="112" y="1249"/>
                    </a:lnTo>
                    <a:lnTo>
                      <a:pt x="50" y="1435"/>
                    </a:lnTo>
                    <a:lnTo>
                      <a:pt x="13" y="1633"/>
                    </a:lnTo>
                    <a:lnTo>
                      <a:pt x="0" y="1818"/>
                    </a:lnTo>
                    <a:lnTo>
                      <a:pt x="13" y="2016"/>
                    </a:lnTo>
                    <a:lnTo>
                      <a:pt x="37" y="2214"/>
                    </a:lnTo>
                    <a:lnTo>
                      <a:pt x="99" y="2399"/>
                    </a:lnTo>
                    <a:lnTo>
                      <a:pt x="173" y="2572"/>
                    </a:lnTo>
                    <a:lnTo>
                      <a:pt x="235" y="2659"/>
                    </a:lnTo>
                    <a:lnTo>
                      <a:pt x="285" y="2733"/>
                    </a:lnTo>
                    <a:lnTo>
                      <a:pt x="347" y="2807"/>
                    </a:lnTo>
                    <a:lnTo>
                      <a:pt x="421" y="2882"/>
                    </a:lnTo>
                    <a:lnTo>
                      <a:pt x="569" y="3005"/>
                    </a:lnTo>
                    <a:lnTo>
                      <a:pt x="742" y="3104"/>
                    </a:lnTo>
                    <a:lnTo>
                      <a:pt x="829" y="3141"/>
                    </a:lnTo>
                    <a:lnTo>
                      <a:pt x="928" y="3166"/>
                    </a:lnTo>
                    <a:lnTo>
                      <a:pt x="1014" y="3191"/>
                    </a:lnTo>
                    <a:lnTo>
                      <a:pt x="1113" y="3215"/>
                    </a:lnTo>
                    <a:lnTo>
                      <a:pt x="1398" y="3215"/>
                    </a:lnTo>
                    <a:lnTo>
                      <a:pt x="1497" y="3191"/>
                    </a:lnTo>
                    <a:lnTo>
                      <a:pt x="1608" y="3166"/>
                    </a:lnTo>
                    <a:lnTo>
                      <a:pt x="1707" y="3117"/>
                    </a:lnTo>
                    <a:lnTo>
                      <a:pt x="1917" y="3018"/>
                    </a:lnTo>
                    <a:lnTo>
                      <a:pt x="2115" y="2931"/>
                    </a:lnTo>
                    <a:lnTo>
                      <a:pt x="2226" y="2882"/>
                    </a:lnTo>
                    <a:lnTo>
                      <a:pt x="2337" y="2844"/>
                    </a:lnTo>
                    <a:lnTo>
                      <a:pt x="2449" y="2832"/>
                    </a:lnTo>
                    <a:lnTo>
                      <a:pt x="2560" y="2832"/>
                    </a:lnTo>
                    <a:lnTo>
                      <a:pt x="2684" y="2844"/>
                    </a:lnTo>
                    <a:lnTo>
                      <a:pt x="2783" y="2882"/>
                    </a:lnTo>
                    <a:lnTo>
                      <a:pt x="2882" y="2931"/>
                    </a:lnTo>
                    <a:lnTo>
                      <a:pt x="2968" y="2993"/>
                    </a:lnTo>
                    <a:lnTo>
                      <a:pt x="3005" y="3030"/>
                    </a:lnTo>
                    <a:lnTo>
                      <a:pt x="3030" y="3079"/>
                    </a:lnTo>
                    <a:lnTo>
                      <a:pt x="3055" y="3129"/>
                    </a:lnTo>
                    <a:lnTo>
                      <a:pt x="3067" y="3178"/>
                    </a:lnTo>
                    <a:lnTo>
                      <a:pt x="3079" y="3314"/>
                    </a:lnTo>
                    <a:lnTo>
                      <a:pt x="3092" y="3389"/>
                    </a:lnTo>
                    <a:lnTo>
                      <a:pt x="3117" y="3438"/>
                    </a:lnTo>
                    <a:lnTo>
                      <a:pt x="3166" y="3488"/>
                    </a:lnTo>
                    <a:lnTo>
                      <a:pt x="3215" y="3512"/>
                    </a:lnTo>
                    <a:lnTo>
                      <a:pt x="3290" y="3512"/>
                    </a:lnTo>
                    <a:lnTo>
                      <a:pt x="3351" y="3488"/>
                    </a:lnTo>
                    <a:lnTo>
                      <a:pt x="3413" y="3463"/>
                    </a:lnTo>
                    <a:lnTo>
                      <a:pt x="3487" y="3413"/>
                    </a:lnTo>
                    <a:lnTo>
                      <a:pt x="3537" y="3364"/>
                    </a:lnTo>
                    <a:lnTo>
                      <a:pt x="3586" y="3302"/>
                    </a:lnTo>
                    <a:lnTo>
                      <a:pt x="3698" y="3154"/>
                    </a:lnTo>
                    <a:lnTo>
                      <a:pt x="3797" y="2993"/>
                    </a:lnTo>
                    <a:lnTo>
                      <a:pt x="3883" y="2832"/>
                    </a:lnTo>
                    <a:lnTo>
                      <a:pt x="3970" y="2659"/>
                    </a:lnTo>
                    <a:lnTo>
                      <a:pt x="4044" y="2486"/>
                    </a:lnTo>
                    <a:lnTo>
                      <a:pt x="4093" y="2300"/>
                    </a:lnTo>
                    <a:lnTo>
                      <a:pt x="4143" y="2127"/>
                    </a:lnTo>
                    <a:lnTo>
                      <a:pt x="4180" y="1942"/>
                    </a:lnTo>
                    <a:lnTo>
                      <a:pt x="4217" y="1756"/>
                    </a:lnTo>
                    <a:lnTo>
                      <a:pt x="4229" y="1571"/>
                    </a:lnTo>
                    <a:lnTo>
                      <a:pt x="4242" y="1385"/>
                    </a:lnTo>
                    <a:lnTo>
                      <a:pt x="4229" y="1187"/>
                    </a:lnTo>
                    <a:lnTo>
                      <a:pt x="4217" y="1002"/>
                    </a:lnTo>
                    <a:lnTo>
                      <a:pt x="4192" y="817"/>
                    </a:lnTo>
                    <a:lnTo>
                      <a:pt x="4155" y="631"/>
                    </a:lnTo>
                    <a:lnTo>
                      <a:pt x="4106" y="458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E3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6472050" y="3753225"/>
                <a:ext cx="106050" cy="87825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3513" fill="none" extrusionOk="0">
                    <a:moveTo>
                      <a:pt x="4106" y="458"/>
                    </a:moveTo>
                    <a:lnTo>
                      <a:pt x="4106" y="458"/>
                    </a:lnTo>
                    <a:lnTo>
                      <a:pt x="4155" y="631"/>
                    </a:lnTo>
                    <a:lnTo>
                      <a:pt x="4192" y="817"/>
                    </a:lnTo>
                    <a:lnTo>
                      <a:pt x="4217" y="1002"/>
                    </a:lnTo>
                    <a:lnTo>
                      <a:pt x="4229" y="1187"/>
                    </a:lnTo>
                    <a:lnTo>
                      <a:pt x="4242" y="1385"/>
                    </a:lnTo>
                    <a:lnTo>
                      <a:pt x="4229" y="1571"/>
                    </a:lnTo>
                    <a:lnTo>
                      <a:pt x="4217" y="1756"/>
                    </a:lnTo>
                    <a:lnTo>
                      <a:pt x="4180" y="1942"/>
                    </a:lnTo>
                    <a:lnTo>
                      <a:pt x="4143" y="2127"/>
                    </a:lnTo>
                    <a:lnTo>
                      <a:pt x="4093" y="2300"/>
                    </a:lnTo>
                    <a:lnTo>
                      <a:pt x="4044" y="2486"/>
                    </a:lnTo>
                    <a:lnTo>
                      <a:pt x="3970" y="2659"/>
                    </a:lnTo>
                    <a:lnTo>
                      <a:pt x="3883" y="2832"/>
                    </a:lnTo>
                    <a:lnTo>
                      <a:pt x="3797" y="2993"/>
                    </a:lnTo>
                    <a:lnTo>
                      <a:pt x="3698" y="3154"/>
                    </a:lnTo>
                    <a:lnTo>
                      <a:pt x="3586" y="3302"/>
                    </a:lnTo>
                    <a:lnTo>
                      <a:pt x="3586" y="3302"/>
                    </a:lnTo>
                    <a:lnTo>
                      <a:pt x="3537" y="3364"/>
                    </a:lnTo>
                    <a:lnTo>
                      <a:pt x="3487" y="3413"/>
                    </a:lnTo>
                    <a:lnTo>
                      <a:pt x="3413" y="3463"/>
                    </a:lnTo>
                    <a:lnTo>
                      <a:pt x="3351" y="3488"/>
                    </a:lnTo>
                    <a:lnTo>
                      <a:pt x="3290" y="3512"/>
                    </a:lnTo>
                    <a:lnTo>
                      <a:pt x="3215" y="3512"/>
                    </a:lnTo>
                    <a:lnTo>
                      <a:pt x="3166" y="3488"/>
                    </a:lnTo>
                    <a:lnTo>
                      <a:pt x="3117" y="3438"/>
                    </a:lnTo>
                    <a:lnTo>
                      <a:pt x="3117" y="3438"/>
                    </a:lnTo>
                    <a:lnTo>
                      <a:pt x="3092" y="3389"/>
                    </a:lnTo>
                    <a:lnTo>
                      <a:pt x="3079" y="3314"/>
                    </a:lnTo>
                    <a:lnTo>
                      <a:pt x="3067" y="3178"/>
                    </a:lnTo>
                    <a:lnTo>
                      <a:pt x="3067" y="3178"/>
                    </a:lnTo>
                    <a:lnTo>
                      <a:pt x="3055" y="3129"/>
                    </a:lnTo>
                    <a:lnTo>
                      <a:pt x="3030" y="3079"/>
                    </a:lnTo>
                    <a:lnTo>
                      <a:pt x="3005" y="3030"/>
                    </a:lnTo>
                    <a:lnTo>
                      <a:pt x="2968" y="2993"/>
                    </a:lnTo>
                    <a:lnTo>
                      <a:pt x="2882" y="2931"/>
                    </a:lnTo>
                    <a:lnTo>
                      <a:pt x="2783" y="2882"/>
                    </a:lnTo>
                    <a:lnTo>
                      <a:pt x="2684" y="2844"/>
                    </a:lnTo>
                    <a:lnTo>
                      <a:pt x="2560" y="2832"/>
                    </a:lnTo>
                    <a:lnTo>
                      <a:pt x="2449" y="2832"/>
                    </a:lnTo>
                    <a:lnTo>
                      <a:pt x="2337" y="2844"/>
                    </a:lnTo>
                    <a:lnTo>
                      <a:pt x="2337" y="2844"/>
                    </a:lnTo>
                    <a:lnTo>
                      <a:pt x="2226" y="2882"/>
                    </a:lnTo>
                    <a:lnTo>
                      <a:pt x="2115" y="2931"/>
                    </a:lnTo>
                    <a:lnTo>
                      <a:pt x="1917" y="3018"/>
                    </a:lnTo>
                    <a:lnTo>
                      <a:pt x="1707" y="3117"/>
                    </a:lnTo>
                    <a:lnTo>
                      <a:pt x="1608" y="3166"/>
                    </a:lnTo>
                    <a:lnTo>
                      <a:pt x="1497" y="3191"/>
                    </a:lnTo>
                    <a:lnTo>
                      <a:pt x="1497" y="3191"/>
                    </a:lnTo>
                    <a:lnTo>
                      <a:pt x="1398" y="3215"/>
                    </a:lnTo>
                    <a:lnTo>
                      <a:pt x="1299" y="3215"/>
                    </a:lnTo>
                    <a:lnTo>
                      <a:pt x="1212" y="3215"/>
                    </a:lnTo>
                    <a:lnTo>
                      <a:pt x="1113" y="3215"/>
                    </a:lnTo>
                    <a:lnTo>
                      <a:pt x="1014" y="3191"/>
                    </a:lnTo>
                    <a:lnTo>
                      <a:pt x="928" y="3166"/>
                    </a:lnTo>
                    <a:lnTo>
                      <a:pt x="829" y="3141"/>
                    </a:lnTo>
                    <a:lnTo>
                      <a:pt x="742" y="3104"/>
                    </a:lnTo>
                    <a:lnTo>
                      <a:pt x="569" y="3005"/>
                    </a:lnTo>
                    <a:lnTo>
                      <a:pt x="421" y="2882"/>
                    </a:lnTo>
                    <a:lnTo>
                      <a:pt x="347" y="2807"/>
                    </a:lnTo>
                    <a:lnTo>
                      <a:pt x="285" y="2733"/>
                    </a:lnTo>
                    <a:lnTo>
                      <a:pt x="235" y="2659"/>
                    </a:lnTo>
                    <a:lnTo>
                      <a:pt x="173" y="2572"/>
                    </a:lnTo>
                    <a:lnTo>
                      <a:pt x="173" y="2572"/>
                    </a:lnTo>
                    <a:lnTo>
                      <a:pt x="99" y="2399"/>
                    </a:lnTo>
                    <a:lnTo>
                      <a:pt x="37" y="2214"/>
                    </a:lnTo>
                    <a:lnTo>
                      <a:pt x="13" y="2016"/>
                    </a:lnTo>
                    <a:lnTo>
                      <a:pt x="0" y="1818"/>
                    </a:lnTo>
                    <a:lnTo>
                      <a:pt x="13" y="1633"/>
                    </a:lnTo>
                    <a:lnTo>
                      <a:pt x="50" y="1435"/>
                    </a:lnTo>
                    <a:lnTo>
                      <a:pt x="112" y="1249"/>
                    </a:lnTo>
                    <a:lnTo>
                      <a:pt x="186" y="1064"/>
                    </a:lnTo>
                    <a:lnTo>
                      <a:pt x="186" y="1064"/>
                    </a:lnTo>
                    <a:lnTo>
                      <a:pt x="285" y="903"/>
                    </a:lnTo>
                    <a:lnTo>
                      <a:pt x="396" y="742"/>
                    </a:lnTo>
                    <a:lnTo>
                      <a:pt x="520" y="582"/>
                    </a:lnTo>
                    <a:lnTo>
                      <a:pt x="656" y="446"/>
                    </a:lnTo>
                    <a:lnTo>
                      <a:pt x="804" y="322"/>
                    </a:lnTo>
                    <a:lnTo>
                      <a:pt x="952" y="198"/>
                    </a:lnTo>
                    <a:lnTo>
                      <a:pt x="1126" y="87"/>
                    </a:lnTo>
                    <a:lnTo>
                      <a:pt x="128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6459675" y="3740550"/>
                <a:ext cx="130800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4514" extrusionOk="0">
                    <a:moveTo>
                      <a:pt x="1744" y="0"/>
                    </a:moveTo>
                    <a:lnTo>
                      <a:pt x="1645" y="25"/>
                    </a:lnTo>
                    <a:lnTo>
                      <a:pt x="1546" y="62"/>
                    </a:lnTo>
                    <a:lnTo>
                      <a:pt x="1336" y="186"/>
                    </a:lnTo>
                    <a:lnTo>
                      <a:pt x="1126" y="322"/>
                    </a:lnTo>
                    <a:lnTo>
                      <a:pt x="940" y="470"/>
                    </a:lnTo>
                    <a:lnTo>
                      <a:pt x="767" y="631"/>
                    </a:lnTo>
                    <a:lnTo>
                      <a:pt x="607" y="792"/>
                    </a:lnTo>
                    <a:lnTo>
                      <a:pt x="458" y="977"/>
                    </a:lnTo>
                    <a:lnTo>
                      <a:pt x="335" y="1163"/>
                    </a:lnTo>
                    <a:lnTo>
                      <a:pt x="236" y="1348"/>
                    </a:lnTo>
                    <a:lnTo>
                      <a:pt x="174" y="1472"/>
                    </a:lnTo>
                    <a:lnTo>
                      <a:pt x="124" y="1596"/>
                    </a:lnTo>
                    <a:lnTo>
                      <a:pt x="87" y="1719"/>
                    </a:lnTo>
                    <a:lnTo>
                      <a:pt x="50" y="1855"/>
                    </a:lnTo>
                    <a:lnTo>
                      <a:pt x="25" y="1979"/>
                    </a:lnTo>
                    <a:lnTo>
                      <a:pt x="13" y="2103"/>
                    </a:lnTo>
                    <a:lnTo>
                      <a:pt x="1" y="2362"/>
                    </a:lnTo>
                    <a:lnTo>
                      <a:pt x="1" y="2486"/>
                    </a:lnTo>
                    <a:lnTo>
                      <a:pt x="13" y="2610"/>
                    </a:lnTo>
                    <a:lnTo>
                      <a:pt x="25" y="2746"/>
                    </a:lnTo>
                    <a:lnTo>
                      <a:pt x="63" y="2857"/>
                    </a:lnTo>
                    <a:lnTo>
                      <a:pt x="87" y="2981"/>
                    </a:lnTo>
                    <a:lnTo>
                      <a:pt x="137" y="3104"/>
                    </a:lnTo>
                    <a:lnTo>
                      <a:pt x="186" y="3215"/>
                    </a:lnTo>
                    <a:lnTo>
                      <a:pt x="236" y="3327"/>
                    </a:lnTo>
                    <a:lnTo>
                      <a:pt x="310" y="3450"/>
                    </a:lnTo>
                    <a:lnTo>
                      <a:pt x="396" y="3562"/>
                    </a:lnTo>
                    <a:lnTo>
                      <a:pt x="483" y="3661"/>
                    </a:lnTo>
                    <a:lnTo>
                      <a:pt x="582" y="3760"/>
                    </a:lnTo>
                    <a:lnTo>
                      <a:pt x="693" y="3858"/>
                    </a:lnTo>
                    <a:lnTo>
                      <a:pt x="804" y="3933"/>
                    </a:lnTo>
                    <a:lnTo>
                      <a:pt x="928" y="4007"/>
                    </a:lnTo>
                    <a:lnTo>
                      <a:pt x="1052" y="4069"/>
                    </a:lnTo>
                    <a:lnTo>
                      <a:pt x="1175" y="4118"/>
                    </a:lnTo>
                    <a:lnTo>
                      <a:pt x="1299" y="4168"/>
                    </a:lnTo>
                    <a:lnTo>
                      <a:pt x="1435" y="4192"/>
                    </a:lnTo>
                    <a:lnTo>
                      <a:pt x="1571" y="4217"/>
                    </a:lnTo>
                    <a:lnTo>
                      <a:pt x="1707" y="4229"/>
                    </a:lnTo>
                    <a:lnTo>
                      <a:pt x="1843" y="4229"/>
                    </a:lnTo>
                    <a:lnTo>
                      <a:pt x="1979" y="4217"/>
                    </a:lnTo>
                    <a:lnTo>
                      <a:pt x="2115" y="4180"/>
                    </a:lnTo>
                    <a:lnTo>
                      <a:pt x="2251" y="4143"/>
                    </a:lnTo>
                    <a:lnTo>
                      <a:pt x="2387" y="4093"/>
                    </a:lnTo>
                    <a:lnTo>
                      <a:pt x="2635" y="3970"/>
                    </a:lnTo>
                    <a:lnTo>
                      <a:pt x="2808" y="3896"/>
                    </a:lnTo>
                    <a:lnTo>
                      <a:pt x="2956" y="3846"/>
                    </a:lnTo>
                    <a:lnTo>
                      <a:pt x="3018" y="3834"/>
                    </a:lnTo>
                    <a:lnTo>
                      <a:pt x="3067" y="3834"/>
                    </a:lnTo>
                    <a:lnTo>
                      <a:pt x="3080" y="3933"/>
                    </a:lnTo>
                    <a:lnTo>
                      <a:pt x="3105" y="4032"/>
                    </a:lnTo>
                    <a:lnTo>
                      <a:pt x="3142" y="4131"/>
                    </a:lnTo>
                    <a:lnTo>
                      <a:pt x="3203" y="4242"/>
                    </a:lnTo>
                    <a:lnTo>
                      <a:pt x="3253" y="4304"/>
                    </a:lnTo>
                    <a:lnTo>
                      <a:pt x="3315" y="4353"/>
                    </a:lnTo>
                    <a:lnTo>
                      <a:pt x="3377" y="4403"/>
                    </a:lnTo>
                    <a:lnTo>
                      <a:pt x="3438" y="4440"/>
                    </a:lnTo>
                    <a:lnTo>
                      <a:pt x="3500" y="4477"/>
                    </a:lnTo>
                    <a:lnTo>
                      <a:pt x="3574" y="4502"/>
                    </a:lnTo>
                    <a:lnTo>
                      <a:pt x="3661" y="4514"/>
                    </a:lnTo>
                    <a:lnTo>
                      <a:pt x="3859" y="4514"/>
                    </a:lnTo>
                    <a:lnTo>
                      <a:pt x="3970" y="4477"/>
                    </a:lnTo>
                    <a:lnTo>
                      <a:pt x="4081" y="4440"/>
                    </a:lnTo>
                    <a:lnTo>
                      <a:pt x="4180" y="4390"/>
                    </a:lnTo>
                    <a:lnTo>
                      <a:pt x="4267" y="4328"/>
                    </a:lnTo>
                    <a:lnTo>
                      <a:pt x="4353" y="4254"/>
                    </a:lnTo>
                    <a:lnTo>
                      <a:pt x="4428" y="4180"/>
                    </a:lnTo>
                    <a:lnTo>
                      <a:pt x="4489" y="4118"/>
                    </a:lnTo>
                    <a:lnTo>
                      <a:pt x="4613" y="3933"/>
                    </a:lnTo>
                    <a:lnTo>
                      <a:pt x="4724" y="3747"/>
                    </a:lnTo>
                    <a:lnTo>
                      <a:pt x="4823" y="3562"/>
                    </a:lnTo>
                    <a:lnTo>
                      <a:pt x="4922" y="3364"/>
                    </a:lnTo>
                    <a:lnTo>
                      <a:pt x="4996" y="3166"/>
                    </a:lnTo>
                    <a:lnTo>
                      <a:pt x="5071" y="2956"/>
                    </a:lnTo>
                    <a:lnTo>
                      <a:pt x="5133" y="2746"/>
                    </a:lnTo>
                    <a:lnTo>
                      <a:pt x="5170" y="2535"/>
                    </a:lnTo>
                    <a:lnTo>
                      <a:pt x="5207" y="2325"/>
                    </a:lnTo>
                    <a:lnTo>
                      <a:pt x="5219" y="2103"/>
                    </a:lnTo>
                    <a:lnTo>
                      <a:pt x="5231" y="1892"/>
                    </a:lnTo>
                    <a:lnTo>
                      <a:pt x="5231" y="1670"/>
                    </a:lnTo>
                    <a:lnTo>
                      <a:pt x="5207" y="1460"/>
                    </a:lnTo>
                    <a:lnTo>
                      <a:pt x="5182" y="1237"/>
                    </a:lnTo>
                    <a:lnTo>
                      <a:pt x="5133" y="1027"/>
                    </a:lnTo>
                    <a:lnTo>
                      <a:pt x="5083" y="817"/>
                    </a:lnTo>
                    <a:lnTo>
                      <a:pt x="5046" y="730"/>
                    </a:lnTo>
                    <a:lnTo>
                      <a:pt x="4984" y="643"/>
                    </a:lnTo>
                    <a:lnTo>
                      <a:pt x="4922" y="569"/>
                    </a:lnTo>
                    <a:lnTo>
                      <a:pt x="4836" y="520"/>
                    </a:lnTo>
                    <a:lnTo>
                      <a:pt x="4749" y="483"/>
                    </a:lnTo>
                    <a:lnTo>
                      <a:pt x="4663" y="470"/>
                    </a:lnTo>
                    <a:lnTo>
                      <a:pt x="4564" y="458"/>
                    </a:lnTo>
                    <a:lnTo>
                      <a:pt x="4465" y="483"/>
                    </a:lnTo>
                    <a:lnTo>
                      <a:pt x="4366" y="520"/>
                    </a:lnTo>
                    <a:lnTo>
                      <a:pt x="4279" y="582"/>
                    </a:lnTo>
                    <a:lnTo>
                      <a:pt x="4217" y="643"/>
                    </a:lnTo>
                    <a:lnTo>
                      <a:pt x="4168" y="730"/>
                    </a:lnTo>
                    <a:lnTo>
                      <a:pt x="4131" y="817"/>
                    </a:lnTo>
                    <a:lnTo>
                      <a:pt x="4106" y="903"/>
                    </a:lnTo>
                    <a:lnTo>
                      <a:pt x="4106" y="1002"/>
                    </a:lnTo>
                    <a:lnTo>
                      <a:pt x="4119" y="1101"/>
                    </a:lnTo>
                    <a:lnTo>
                      <a:pt x="4193" y="1373"/>
                    </a:lnTo>
                    <a:lnTo>
                      <a:pt x="4230" y="1645"/>
                    </a:lnTo>
                    <a:lnTo>
                      <a:pt x="4230" y="1917"/>
                    </a:lnTo>
                    <a:lnTo>
                      <a:pt x="4217" y="2189"/>
                    </a:lnTo>
                    <a:lnTo>
                      <a:pt x="4168" y="2461"/>
                    </a:lnTo>
                    <a:lnTo>
                      <a:pt x="4094" y="2721"/>
                    </a:lnTo>
                    <a:lnTo>
                      <a:pt x="4007" y="2981"/>
                    </a:lnTo>
                    <a:lnTo>
                      <a:pt x="3884" y="3215"/>
                    </a:lnTo>
                    <a:lnTo>
                      <a:pt x="3772" y="3104"/>
                    </a:lnTo>
                    <a:lnTo>
                      <a:pt x="3649" y="3018"/>
                    </a:lnTo>
                    <a:lnTo>
                      <a:pt x="3550" y="2956"/>
                    </a:lnTo>
                    <a:lnTo>
                      <a:pt x="3438" y="2906"/>
                    </a:lnTo>
                    <a:lnTo>
                      <a:pt x="3315" y="2869"/>
                    </a:lnTo>
                    <a:lnTo>
                      <a:pt x="3203" y="2844"/>
                    </a:lnTo>
                    <a:lnTo>
                      <a:pt x="3067" y="2832"/>
                    </a:lnTo>
                    <a:lnTo>
                      <a:pt x="2944" y="2832"/>
                    </a:lnTo>
                    <a:lnTo>
                      <a:pt x="2820" y="2844"/>
                    </a:lnTo>
                    <a:lnTo>
                      <a:pt x="2696" y="2869"/>
                    </a:lnTo>
                    <a:lnTo>
                      <a:pt x="2560" y="2919"/>
                    </a:lnTo>
                    <a:lnTo>
                      <a:pt x="2437" y="2968"/>
                    </a:lnTo>
                    <a:lnTo>
                      <a:pt x="2189" y="3079"/>
                    </a:lnTo>
                    <a:lnTo>
                      <a:pt x="2029" y="3154"/>
                    </a:lnTo>
                    <a:lnTo>
                      <a:pt x="1942" y="3191"/>
                    </a:lnTo>
                    <a:lnTo>
                      <a:pt x="1868" y="3215"/>
                    </a:lnTo>
                    <a:lnTo>
                      <a:pt x="1769" y="3228"/>
                    </a:lnTo>
                    <a:lnTo>
                      <a:pt x="1658" y="3215"/>
                    </a:lnTo>
                    <a:lnTo>
                      <a:pt x="1559" y="3191"/>
                    </a:lnTo>
                    <a:lnTo>
                      <a:pt x="1447" y="3154"/>
                    </a:lnTo>
                    <a:lnTo>
                      <a:pt x="1349" y="3092"/>
                    </a:lnTo>
                    <a:lnTo>
                      <a:pt x="1262" y="3018"/>
                    </a:lnTo>
                    <a:lnTo>
                      <a:pt x="1175" y="2931"/>
                    </a:lnTo>
                    <a:lnTo>
                      <a:pt x="1114" y="2832"/>
                    </a:lnTo>
                    <a:lnTo>
                      <a:pt x="1064" y="2721"/>
                    </a:lnTo>
                    <a:lnTo>
                      <a:pt x="1027" y="2597"/>
                    </a:lnTo>
                    <a:lnTo>
                      <a:pt x="1002" y="2474"/>
                    </a:lnTo>
                    <a:lnTo>
                      <a:pt x="1002" y="2337"/>
                    </a:lnTo>
                    <a:lnTo>
                      <a:pt x="1002" y="2201"/>
                    </a:lnTo>
                    <a:lnTo>
                      <a:pt x="1027" y="2065"/>
                    </a:lnTo>
                    <a:lnTo>
                      <a:pt x="1077" y="1929"/>
                    </a:lnTo>
                    <a:lnTo>
                      <a:pt x="1126" y="1793"/>
                    </a:lnTo>
                    <a:lnTo>
                      <a:pt x="1213" y="1645"/>
                    </a:lnTo>
                    <a:lnTo>
                      <a:pt x="1311" y="1509"/>
                    </a:lnTo>
                    <a:lnTo>
                      <a:pt x="1423" y="1385"/>
                    </a:lnTo>
                    <a:lnTo>
                      <a:pt x="1546" y="1262"/>
                    </a:lnTo>
                    <a:lnTo>
                      <a:pt x="1670" y="1163"/>
                    </a:lnTo>
                    <a:lnTo>
                      <a:pt x="1781" y="1076"/>
                    </a:lnTo>
                    <a:lnTo>
                      <a:pt x="1905" y="1002"/>
                    </a:lnTo>
                    <a:lnTo>
                      <a:pt x="2016" y="940"/>
                    </a:lnTo>
                    <a:lnTo>
                      <a:pt x="2103" y="891"/>
                    </a:lnTo>
                    <a:lnTo>
                      <a:pt x="2177" y="817"/>
                    </a:lnTo>
                    <a:lnTo>
                      <a:pt x="2227" y="742"/>
                    </a:lnTo>
                    <a:lnTo>
                      <a:pt x="2264" y="643"/>
                    </a:lnTo>
                    <a:lnTo>
                      <a:pt x="2288" y="557"/>
                    </a:lnTo>
                    <a:lnTo>
                      <a:pt x="2288" y="458"/>
                    </a:lnTo>
                    <a:lnTo>
                      <a:pt x="2264" y="359"/>
                    </a:lnTo>
                    <a:lnTo>
                      <a:pt x="2227" y="272"/>
                    </a:lnTo>
                    <a:lnTo>
                      <a:pt x="2177" y="186"/>
                    </a:lnTo>
                    <a:lnTo>
                      <a:pt x="2103" y="112"/>
                    </a:lnTo>
                    <a:lnTo>
                      <a:pt x="2016" y="62"/>
                    </a:lnTo>
                    <a:lnTo>
                      <a:pt x="1930" y="25"/>
                    </a:lnTo>
                    <a:lnTo>
                      <a:pt x="1843" y="0"/>
                    </a:lnTo>
                    <a:close/>
                  </a:path>
                </a:pathLst>
              </a:custGeom>
              <a:solidFill>
                <a:srgbClr val="E3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6198150" y="3178525"/>
                <a:ext cx="72350" cy="2114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8459" extrusionOk="0">
                    <a:moveTo>
                      <a:pt x="1892" y="0"/>
                    </a:moveTo>
                    <a:lnTo>
                      <a:pt x="1806" y="13"/>
                    </a:lnTo>
                    <a:lnTo>
                      <a:pt x="1707" y="50"/>
                    </a:lnTo>
                    <a:lnTo>
                      <a:pt x="1620" y="112"/>
                    </a:lnTo>
                    <a:lnTo>
                      <a:pt x="1546" y="186"/>
                    </a:lnTo>
                    <a:lnTo>
                      <a:pt x="1496" y="260"/>
                    </a:lnTo>
                    <a:lnTo>
                      <a:pt x="1459" y="347"/>
                    </a:lnTo>
                    <a:lnTo>
                      <a:pt x="1447" y="446"/>
                    </a:lnTo>
                    <a:lnTo>
                      <a:pt x="1435" y="544"/>
                    </a:lnTo>
                    <a:lnTo>
                      <a:pt x="1459" y="631"/>
                    </a:lnTo>
                    <a:lnTo>
                      <a:pt x="1496" y="730"/>
                    </a:lnTo>
                    <a:lnTo>
                      <a:pt x="1595" y="953"/>
                    </a:lnTo>
                    <a:lnTo>
                      <a:pt x="1682" y="1163"/>
                    </a:lnTo>
                    <a:lnTo>
                      <a:pt x="1756" y="1385"/>
                    </a:lnTo>
                    <a:lnTo>
                      <a:pt x="1806" y="1620"/>
                    </a:lnTo>
                    <a:lnTo>
                      <a:pt x="1855" y="1843"/>
                    </a:lnTo>
                    <a:lnTo>
                      <a:pt x="1880" y="2078"/>
                    </a:lnTo>
                    <a:lnTo>
                      <a:pt x="1892" y="2300"/>
                    </a:lnTo>
                    <a:lnTo>
                      <a:pt x="1892" y="2523"/>
                    </a:lnTo>
                    <a:lnTo>
                      <a:pt x="1892" y="2758"/>
                    </a:lnTo>
                    <a:lnTo>
                      <a:pt x="1880" y="2968"/>
                    </a:lnTo>
                    <a:lnTo>
                      <a:pt x="1855" y="3191"/>
                    </a:lnTo>
                    <a:lnTo>
                      <a:pt x="1818" y="3401"/>
                    </a:lnTo>
                    <a:lnTo>
                      <a:pt x="1744" y="3809"/>
                    </a:lnTo>
                    <a:lnTo>
                      <a:pt x="1645" y="4180"/>
                    </a:lnTo>
                    <a:lnTo>
                      <a:pt x="1571" y="4452"/>
                    </a:lnTo>
                    <a:lnTo>
                      <a:pt x="1472" y="4736"/>
                    </a:lnTo>
                    <a:lnTo>
                      <a:pt x="1274" y="5281"/>
                    </a:lnTo>
                    <a:lnTo>
                      <a:pt x="1051" y="5837"/>
                    </a:lnTo>
                    <a:lnTo>
                      <a:pt x="816" y="6393"/>
                    </a:lnTo>
                    <a:lnTo>
                      <a:pt x="618" y="6863"/>
                    </a:lnTo>
                    <a:lnTo>
                      <a:pt x="421" y="7346"/>
                    </a:lnTo>
                    <a:lnTo>
                      <a:pt x="309" y="7370"/>
                    </a:lnTo>
                    <a:lnTo>
                      <a:pt x="210" y="7432"/>
                    </a:lnTo>
                    <a:lnTo>
                      <a:pt x="124" y="7506"/>
                    </a:lnTo>
                    <a:lnTo>
                      <a:pt x="62" y="7605"/>
                    </a:lnTo>
                    <a:lnTo>
                      <a:pt x="13" y="7692"/>
                    </a:lnTo>
                    <a:lnTo>
                      <a:pt x="0" y="7791"/>
                    </a:lnTo>
                    <a:lnTo>
                      <a:pt x="0" y="7890"/>
                    </a:lnTo>
                    <a:lnTo>
                      <a:pt x="25" y="7976"/>
                    </a:lnTo>
                    <a:lnTo>
                      <a:pt x="50" y="8075"/>
                    </a:lnTo>
                    <a:lnTo>
                      <a:pt x="111" y="8149"/>
                    </a:lnTo>
                    <a:lnTo>
                      <a:pt x="173" y="8224"/>
                    </a:lnTo>
                    <a:lnTo>
                      <a:pt x="260" y="8273"/>
                    </a:lnTo>
                    <a:lnTo>
                      <a:pt x="482" y="8397"/>
                    </a:lnTo>
                    <a:lnTo>
                      <a:pt x="544" y="8421"/>
                    </a:lnTo>
                    <a:lnTo>
                      <a:pt x="606" y="8446"/>
                    </a:lnTo>
                    <a:lnTo>
                      <a:pt x="656" y="8459"/>
                    </a:lnTo>
                    <a:lnTo>
                      <a:pt x="717" y="8459"/>
                    </a:lnTo>
                    <a:lnTo>
                      <a:pt x="816" y="8446"/>
                    </a:lnTo>
                    <a:lnTo>
                      <a:pt x="903" y="8421"/>
                    </a:lnTo>
                    <a:lnTo>
                      <a:pt x="989" y="8372"/>
                    </a:lnTo>
                    <a:lnTo>
                      <a:pt x="1076" y="8310"/>
                    </a:lnTo>
                    <a:lnTo>
                      <a:pt x="1138" y="8224"/>
                    </a:lnTo>
                    <a:lnTo>
                      <a:pt x="1187" y="8137"/>
                    </a:lnTo>
                    <a:lnTo>
                      <a:pt x="1459" y="7457"/>
                    </a:lnTo>
                    <a:lnTo>
                      <a:pt x="1744" y="6777"/>
                    </a:lnTo>
                    <a:lnTo>
                      <a:pt x="1979" y="6208"/>
                    </a:lnTo>
                    <a:lnTo>
                      <a:pt x="2214" y="5639"/>
                    </a:lnTo>
                    <a:lnTo>
                      <a:pt x="2424" y="5046"/>
                    </a:lnTo>
                    <a:lnTo>
                      <a:pt x="2523" y="4749"/>
                    </a:lnTo>
                    <a:lnTo>
                      <a:pt x="2609" y="4440"/>
                    </a:lnTo>
                    <a:lnTo>
                      <a:pt x="2721" y="4007"/>
                    </a:lnTo>
                    <a:lnTo>
                      <a:pt x="2770" y="3772"/>
                    </a:lnTo>
                    <a:lnTo>
                      <a:pt x="2807" y="3525"/>
                    </a:lnTo>
                    <a:lnTo>
                      <a:pt x="2844" y="3265"/>
                    </a:lnTo>
                    <a:lnTo>
                      <a:pt x="2869" y="3005"/>
                    </a:lnTo>
                    <a:lnTo>
                      <a:pt x="2894" y="2746"/>
                    </a:lnTo>
                    <a:lnTo>
                      <a:pt x="2894" y="2474"/>
                    </a:lnTo>
                    <a:lnTo>
                      <a:pt x="2894" y="2201"/>
                    </a:lnTo>
                    <a:lnTo>
                      <a:pt x="2869" y="1917"/>
                    </a:lnTo>
                    <a:lnTo>
                      <a:pt x="2832" y="1645"/>
                    </a:lnTo>
                    <a:lnTo>
                      <a:pt x="2782" y="1361"/>
                    </a:lnTo>
                    <a:lnTo>
                      <a:pt x="2708" y="1089"/>
                    </a:lnTo>
                    <a:lnTo>
                      <a:pt x="2622" y="804"/>
                    </a:lnTo>
                    <a:lnTo>
                      <a:pt x="2510" y="532"/>
                    </a:lnTo>
                    <a:lnTo>
                      <a:pt x="2387" y="260"/>
                    </a:lnTo>
                    <a:lnTo>
                      <a:pt x="2325" y="186"/>
                    </a:lnTo>
                    <a:lnTo>
                      <a:pt x="2251" y="112"/>
                    </a:lnTo>
                    <a:lnTo>
                      <a:pt x="2177" y="62"/>
                    </a:lnTo>
                    <a:lnTo>
                      <a:pt x="2090" y="25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6118075" y="3364625"/>
                <a:ext cx="137600" cy="1762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7050" extrusionOk="0">
                    <a:moveTo>
                      <a:pt x="3104" y="1"/>
                    </a:moveTo>
                    <a:lnTo>
                      <a:pt x="2968" y="13"/>
                    </a:lnTo>
                    <a:lnTo>
                      <a:pt x="2832" y="38"/>
                    </a:lnTo>
                    <a:lnTo>
                      <a:pt x="2696" y="75"/>
                    </a:lnTo>
                    <a:lnTo>
                      <a:pt x="2573" y="124"/>
                    </a:lnTo>
                    <a:lnTo>
                      <a:pt x="2449" y="174"/>
                    </a:lnTo>
                    <a:lnTo>
                      <a:pt x="2338" y="236"/>
                    </a:lnTo>
                    <a:lnTo>
                      <a:pt x="2239" y="297"/>
                    </a:lnTo>
                    <a:lnTo>
                      <a:pt x="2140" y="372"/>
                    </a:lnTo>
                    <a:lnTo>
                      <a:pt x="2041" y="446"/>
                    </a:lnTo>
                    <a:lnTo>
                      <a:pt x="1855" y="619"/>
                    </a:lnTo>
                    <a:lnTo>
                      <a:pt x="1695" y="817"/>
                    </a:lnTo>
                    <a:lnTo>
                      <a:pt x="1546" y="1015"/>
                    </a:lnTo>
                    <a:lnTo>
                      <a:pt x="1410" y="1212"/>
                    </a:lnTo>
                    <a:lnTo>
                      <a:pt x="1286" y="1423"/>
                    </a:lnTo>
                    <a:lnTo>
                      <a:pt x="1101" y="1744"/>
                    </a:lnTo>
                    <a:lnTo>
                      <a:pt x="928" y="2066"/>
                    </a:lnTo>
                    <a:lnTo>
                      <a:pt x="767" y="2400"/>
                    </a:lnTo>
                    <a:lnTo>
                      <a:pt x="606" y="2733"/>
                    </a:lnTo>
                    <a:lnTo>
                      <a:pt x="446" y="3067"/>
                    </a:lnTo>
                    <a:lnTo>
                      <a:pt x="310" y="3401"/>
                    </a:lnTo>
                    <a:lnTo>
                      <a:pt x="161" y="3747"/>
                    </a:lnTo>
                    <a:lnTo>
                      <a:pt x="38" y="4094"/>
                    </a:lnTo>
                    <a:lnTo>
                      <a:pt x="13" y="4193"/>
                    </a:lnTo>
                    <a:lnTo>
                      <a:pt x="0" y="4291"/>
                    </a:lnTo>
                    <a:lnTo>
                      <a:pt x="13" y="4378"/>
                    </a:lnTo>
                    <a:lnTo>
                      <a:pt x="50" y="4477"/>
                    </a:lnTo>
                    <a:lnTo>
                      <a:pt x="99" y="4551"/>
                    </a:lnTo>
                    <a:lnTo>
                      <a:pt x="161" y="4625"/>
                    </a:lnTo>
                    <a:lnTo>
                      <a:pt x="235" y="4687"/>
                    </a:lnTo>
                    <a:lnTo>
                      <a:pt x="334" y="4737"/>
                    </a:lnTo>
                    <a:lnTo>
                      <a:pt x="433" y="4761"/>
                    </a:lnTo>
                    <a:lnTo>
                      <a:pt x="532" y="4761"/>
                    </a:lnTo>
                    <a:lnTo>
                      <a:pt x="619" y="4749"/>
                    </a:lnTo>
                    <a:lnTo>
                      <a:pt x="718" y="4724"/>
                    </a:lnTo>
                    <a:lnTo>
                      <a:pt x="792" y="4675"/>
                    </a:lnTo>
                    <a:lnTo>
                      <a:pt x="866" y="4601"/>
                    </a:lnTo>
                    <a:lnTo>
                      <a:pt x="928" y="4526"/>
                    </a:lnTo>
                    <a:lnTo>
                      <a:pt x="977" y="4440"/>
                    </a:lnTo>
                    <a:lnTo>
                      <a:pt x="1101" y="4118"/>
                    </a:lnTo>
                    <a:lnTo>
                      <a:pt x="1225" y="3797"/>
                    </a:lnTo>
                    <a:lnTo>
                      <a:pt x="1361" y="3475"/>
                    </a:lnTo>
                    <a:lnTo>
                      <a:pt x="1509" y="3154"/>
                    </a:lnTo>
                    <a:lnTo>
                      <a:pt x="1657" y="2845"/>
                    </a:lnTo>
                    <a:lnTo>
                      <a:pt x="1818" y="2536"/>
                    </a:lnTo>
                    <a:lnTo>
                      <a:pt x="1979" y="2226"/>
                    </a:lnTo>
                    <a:lnTo>
                      <a:pt x="2152" y="1917"/>
                    </a:lnTo>
                    <a:lnTo>
                      <a:pt x="2338" y="1633"/>
                    </a:lnTo>
                    <a:lnTo>
                      <a:pt x="2424" y="1497"/>
                    </a:lnTo>
                    <a:lnTo>
                      <a:pt x="2535" y="1373"/>
                    </a:lnTo>
                    <a:lnTo>
                      <a:pt x="2634" y="1250"/>
                    </a:lnTo>
                    <a:lnTo>
                      <a:pt x="2746" y="1163"/>
                    </a:lnTo>
                    <a:lnTo>
                      <a:pt x="2869" y="1089"/>
                    </a:lnTo>
                    <a:lnTo>
                      <a:pt x="2993" y="1027"/>
                    </a:lnTo>
                    <a:lnTo>
                      <a:pt x="3117" y="1002"/>
                    </a:lnTo>
                    <a:lnTo>
                      <a:pt x="3253" y="1002"/>
                    </a:lnTo>
                    <a:lnTo>
                      <a:pt x="3389" y="1027"/>
                    </a:lnTo>
                    <a:lnTo>
                      <a:pt x="3512" y="1064"/>
                    </a:lnTo>
                    <a:lnTo>
                      <a:pt x="3648" y="1126"/>
                    </a:lnTo>
                    <a:lnTo>
                      <a:pt x="3772" y="1200"/>
                    </a:lnTo>
                    <a:lnTo>
                      <a:pt x="3896" y="1299"/>
                    </a:lnTo>
                    <a:lnTo>
                      <a:pt x="4007" y="1410"/>
                    </a:lnTo>
                    <a:lnTo>
                      <a:pt x="4094" y="1534"/>
                    </a:lnTo>
                    <a:lnTo>
                      <a:pt x="4180" y="1658"/>
                    </a:lnTo>
                    <a:lnTo>
                      <a:pt x="4254" y="1806"/>
                    </a:lnTo>
                    <a:lnTo>
                      <a:pt x="4316" y="1967"/>
                    </a:lnTo>
                    <a:lnTo>
                      <a:pt x="4366" y="2140"/>
                    </a:lnTo>
                    <a:lnTo>
                      <a:pt x="4415" y="2325"/>
                    </a:lnTo>
                    <a:lnTo>
                      <a:pt x="4452" y="2523"/>
                    </a:lnTo>
                    <a:lnTo>
                      <a:pt x="4477" y="2746"/>
                    </a:lnTo>
                    <a:lnTo>
                      <a:pt x="4502" y="2968"/>
                    </a:lnTo>
                    <a:lnTo>
                      <a:pt x="4502" y="3203"/>
                    </a:lnTo>
                    <a:lnTo>
                      <a:pt x="4502" y="3438"/>
                    </a:lnTo>
                    <a:lnTo>
                      <a:pt x="4489" y="3661"/>
                    </a:lnTo>
                    <a:lnTo>
                      <a:pt x="4477" y="3896"/>
                    </a:lnTo>
                    <a:lnTo>
                      <a:pt x="4440" y="4118"/>
                    </a:lnTo>
                    <a:lnTo>
                      <a:pt x="4403" y="4353"/>
                    </a:lnTo>
                    <a:lnTo>
                      <a:pt x="4353" y="4576"/>
                    </a:lnTo>
                    <a:lnTo>
                      <a:pt x="4291" y="4798"/>
                    </a:lnTo>
                    <a:lnTo>
                      <a:pt x="4217" y="5021"/>
                    </a:lnTo>
                    <a:lnTo>
                      <a:pt x="4143" y="5244"/>
                    </a:lnTo>
                    <a:lnTo>
                      <a:pt x="4056" y="5454"/>
                    </a:lnTo>
                    <a:lnTo>
                      <a:pt x="3957" y="5664"/>
                    </a:lnTo>
                    <a:lnTo>
                      <a:pt x="3846" y="5874"/>
                    </a:lnTo>
                    <a:lnTo>
                      <a:pt x="3735" y="6072"/>
                    </a:lnTo>
                    <a:lnTo>
                      <a:pt x="3611" y="6270"/>
                    </a:lnTo>
                    <a:lnTo>
                      <a:pt x="3562" y="6357"/>
                    </a:lnTo>
                    <a:lnTo>
                      <a:pt x="3537" y="6456"/>
                    </a:lnTo>
                    <a:lnTo>
                      <a:pt x="3525" y="6542"/>
                    </a:lnTo>
                    <a:lnTo>
                      <a:pt x="3537" y="6641"/>
                    </a:lnTo>
                    <a:lnTo>
                      <a:pt x="3562" y="6740"/>
                    </a:lnTo>
                    <a:lnTo>
                      <a:pt x="3611" y="6814"/>
                    </a:lnTo>
                    <a:lnTo>
                      <a:pt x="3673" y="6901"/>
                    </a:lnTo>
                    <a:lnTo>
                      <a:pt x="3747" y="6963"/>
                    </a:lnTo>
                    <a:lnTo>
                      <a:pt x="3809" y="7000"/>
                    </a:lnTo>
                    <a:lnTo>
                      <a:pt x="3883" y="7024"/>
                    </a:lnTo>
                    <a:lnTo>
                      <a:pt x="3957" y="7037"/>
                    </a:lnTo>
                    <a:lnTo>
                      <a:pt x="4019" y="7049"/>
                    </a:lnTo>
                    <a:lnTo>
                      <a:pt x="4143" y="7024"/>
                    </a:lnTo>
                    <a:lnTo>
                      <a:pt x="4254" y="6987"/>
                    </a:lnTo>
                    <a:lnTo>
                      <a:pt x="4304" y="6950"/>
                    </a:lnTo>
                    <a:lnTo>
                      <a:pt x="4353" y="6913"/>
                    </a:lnTo>
                    <a:lnTo>
                      <a:pt x="4403" y="6876"/>
                    </a:lnTo>
                    <a:lnTo>
                      <a:pt x="4440" y="6826"/>
                    </a:lnTo>
                    <a:lnTo>
                      <a:pt x="4588" y="6592"/>
                    </a:lnTo>
                    <a:lnTo>
                      <a:pt x="4724" y="6357"/>
                    </a:lnTo>
                    <a:lnTo>
                      <a:pt x="4848" y="6109"/>
                    </a:lnTo>
                    <a:lnTo>
                      <a:pt x="4959" y="5862"/>
                    </a:lnTo>
                    <a:lnTo>
                      <a:pt x="5070" y="5602"/>
                    </a:lnTo>
                    <a:lnTo>
                      <a:pt x="5157" y="5343"/>
                    </a:lnTo>
                    <a:lnTo>
                      <a:pt x="5244" y="5083"/>
                    </a:lnTo>
                    <a:lnTo>
                      <a:pt x="5318" y="4823"/>
                    </a:lnTo>
                    <a:lnTo>
                      <a:pt x="5380" y="4551"/>
                    </a:lnTo>
                    <a:lnTo>
                      <a:pt x="5429" y="4279"/>
                    </a:lnTo>
                    <a:lnTo>
                      <a:pt x="5466" y="4007"/>
                    </a:lnTo>
                    <a:lnTo>
                      <a:pt x="5491" y="3735"/>
                    </a:lnTo>
                    <a:lnTo>
                      <a:pt x="5503" y="3463"/>
                    </a:lnTo>
                    <a:lnTo>
                      <a:pt x="5503" y="3179"/>
                    </a:lnTo>
                    <a:lnTo>
                      <a:pt x="5491" y="2907"/>
                    </a:lnTo>
                    <a:lnTo>
                      <a:pt x="5466" y="2634"/>
                    </a:lnTo>
                    <a:lnTo>
                      <a:pt x="5429" y="2350"/>
                    </a:lnTo>
                    <a:lnTo>
                      <a:pt x="5380" y="2078"/>
                    </a:lnTo>
                    <a:lnTo>
                      <a:pt x="5318" y="1818"/>
                    </a:lnTo>
                    <a:lnTo>
                      <a:pt x="5231" y="1583"/>
                    </a:lnTo>
                    <a:lnTo>
                      <a:pt x="5145" y="1348"/>
                    </a:lnTo>
                    <a:lnTo>
                      <a:pt x="5033" y="1138"/>
                    </a:lnTo>
                    <a:lnTo>
                      <a:pt x="4910" y="953"/>
                    </a:lnTo>
                    <a:lnTo>
                      <a:pt x="4774" y="767"/>
                    </a:lnTo>
                    <a:lnTo>
                      <a:pt x="4662" y="656"/>
                    </a:lnTo>
                    <a:lnTo>
                      <a:pt x="4551" y="545"/>
                    </a:lnTo>
                    <a:lnTo>
                      <a:pt x="4440" y="446"/>
                    </a:lnTo>
                    <a:lnTo>
                      <a:pt x="4316" y="359"/>
                    </a:lnTo>
                    <a:lnTo>
                      <a:pt x="4192" y="285"/>
                    </a:lnTo>
                    <a:lnTo>
                      <a:pt x="4069" y="211"/>
                    </a:lnTo>
                    <a:lnTo>
                      <a:pt x="3933" y="149"/>
                    </a:lnTo>
                    <a:lnTo>
                      <a:pt x="3797" y="99"/>
                    </a:lnTo>
                    <a:lnTo>
                      <a:pt x="3661" y="62"/>
                    </a:lnTo>
                    <a:lnTo>
                      <a:pt x="3525" y="25"/>
                    </a:lnTo>
                    <a:lnTo>
                      <a:pt x="3389" y="13"/>
                    </a:lnTo>
                    <a:lnTo>
                      <a:pt x="3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6172475" y="3502825"/>
                <a:ext cx="56600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02" extrusionOk="0">
                    <a:moveTo>
                      <a:pt x="1002" y="1064"/>
                    </a:moveTo>
                    <a:lnTo>
                      <a:pt x="1163" y="1200"/>
                    </a:lnTo>
                    <a:lnTo>
                      <a:pt x="1077" y="1200"/>
                    </a:lnTo>
                    <a:lnTo>
                      <a:pt x="1027" y="1175"/>
                    </a:lnTo>
                    <a:lnTo>
                      <a:pt x="1002" y="1138"/>
                    </a:lnTo>
                    <a:lnTo>
                      <a:pt x="1002" y="1064"/>
                    </a:lnTo>
                    <a:close/>
                    <a:moveTo>
                      <a:pt x="817" y="0"/>
                    </a:moveTo>
                    <a:lnTo>
                      <a:pt x="743" y="12"/>
                    </a:lnTo>
                    <a:lnTo>
                      <a:pt x="681" y="37"/>
                    </a:lnTo>
                    <a:lnTo>
                      <a:pt x="619" y="62"/>
                    </a:lnTo>
                    <a:lnTo>
                      <a:pt x="495" y="124"/>
                    </a:lnTo>
                    <a:lnTo>
                      <a:pt x="397" y="210"/>
                    </a:lnTo>
                    <a:lnTo>
                      <a:pt x="298" y="297"/>
                    </a:lnTo>
                    <a:lnTo>
                      <a:pt x="223" y="396"/>
                    </a:lnTo>
                    <a:lnTo>
                      <a:pt x="149" y="519"/>
                    </a:lnTo>
                    <a:lnTo>
                      <a:pt x="87" y="631"/>
                    </a:lnTo>
                    <a:lnTo>
                      <a:pt x="50" y="767"/>
                    </a:lnTo>
                    <a:lnTo>
                      <a:pt x="13" y="903"/>
                    </a:lnTo>
                    <a:lnTo>
                      <a:pt x="1" y="1039"/>
                    </a:lnTo>
                    <a:lnTo>
                      <a:pt x="1" y="1175"/>
                    </a:lnTo>
                    <a:lnTo>
                      <a:pt x="26" y="1311"/>
                    </a:lnTo>
                    <a:lnTo>
                      <a:pt x="50" y="1447"/>
                    </a:lnTo>
                    <a:lnTo>
                      <a:pt x="100" y="1571"/>
                    </a:lnTo>
                    <a:lnTo>
                      <a:pt x="162" y="1682"/>
                    </a:lnTo>
                    <a:lnTo>
                      <a:pt x="236" y="1793"/>
                    </a:lnTo>
                    <a:lnTo>
                      <a:pt x="322" y="1892"/>
                    </a:lnTo>
                    <a:lnTo>
                      <a:pt x="409" y="1966"/>
                    </a:lnTo>
                    <a:lnTo>
                      <a:pt x="495" y="2028"/>
                    </a:lnTo>
                    <a:lnTo>
                      <a:pt x="582" y="2078"/>
                    </a:lnTo>
                    <a:lnTo>
                      <a:pt x="681" y="2127"/>
                    </a:lnTo>
                    <a:lnTo>
                      <a:pt x="780" y="2152"/>
                    </a:lnTo>
                    <a:lnTo>
                      <a:pt x="891" y="2176"/>
                    </a:lnTo>
                    <a:lnTo>
                      <a:pt x="1002" y="2201"/>
                    </a:lnTo>
                    <a:lnTo>
                      <a:pt x="1213" y="2201"/>
                    </a:lnTo>
                    <a:lnTo>
                      <a:pt x="1312" y="2189"/>
                    </a:lnTo>
                    <a:lnTo>
                      <a:pt x="1448" y="2152"/>
                    </a:lnTo>
                    <a:lnTo>
                      <a:pt x="1584" y="2115"/>
                    </a:lnTo>
                    <a:lnTo>
                      <a:pt x="1695" y="2053"/>
                    </a:lnTo>
                    <a:lnTo>
                      <a:pt x="1819" y="1979"/>
                    </a:lnTo>
                    <a:lnTo>
                      <a:pt x="1918" y="1892"/>
                    </a:lnTo>
                    <a:lnTo>
                      <a:pt x="2004" y="1805"/>
                    </a:lnTo>
                    <a:lnTo>
                      <a:pt x="2091" y="1694"/>
                    </a:lnTo>
                    <a:lnTo>
                      <a:pt x="2152" y="1583"/>
                    </a:lnTo>
                    <a:lnTo>
                      <a:pt x="2202" y="1472"/>
                    </a:lnTo>
                    <a:lnTo>
                      <a:pt x="2239" y="1348"/>
                    </a:lnTo>
                    <a:lnTo>
                      <a:pt x="2251" y="1249"/>
                    </a:lnTo>
                    <a:lnTo>
                      <a:pt x="2264" y="1150"/>
                    </a:lnTo>
                    <a:lnTo>
                      <a:pt x="2251" y="1051"/>
                    </a:lnTo>
                    <a:lnTo>
                      <a:pt x="2239" y="965"/>
                    </a:lnTo>
                    <a:lnTo>
                      <a:pt x="2214" y="890"/>
                    </a:lnTo>
                    <a:lnTo>
                      <a:pt x="2177" y="816"/>
                    </a:lnTo>
                    <a:lnTo>
                      <a:pt x="2128" y="742"/>
                    </a:lnTo>
                    <a:lnTo>
                      <a:pt x="2091" y="680"/>
                    </a:lnTo>
                    <a:lnTo>
                      <a:pt x="1979" y="581"/>
                    </a:lnTo>
                    <a:lnTo>
                      <a:pt x="1880" y="495"/>
                    </a:lnTo>
                    <a:lnTo>
                      <a:pt x="1794" y="421"/>
                    </a:lnTo>
                    <a:lnTo>
                      <a:pt x="1695" y="346"/>
                    </a:lnTo>
                    <a:lnTo>
                      <a:pt x="1584" y="247"/>
                    </a:lnTo>
                    <a:lnTo>
                      <a:pt x="1534" y="198"/>
                    </a:lnTo>
                    <a:lnTo>
                      <a:pt x="1485" y="161"/>
                    </a:lnTo>
                    <a:lnTo>
                      <a:pt x="1435" y="136"/>
                    </a:lnTo>
                    <a:lnTo>
                      <a:pt x="1373" y="111"/>
                    </a:lnTo>
                    <a:lnTo>
                      <a:pt x="1312" y="99"/>
                    </a:lnTo>
                    <a:lnTo>
                      <a:pt x="1250" y="87"/>
                    </a:lnTo>
                    <a:lnTo>
                      <a:pt x="1188" y="87"/>
                    </a:lnTo>
                    <a:lnTo>
                      <a:pt x="1126" y="99"/>
                    </a:lnTo>
                    <a:lnTo>
                      <a:pt x="1064" y="62"/>
                    </a:lnTo>
                    <a:lnTo>
                      <a:pt x="1002" y="37"/>
                    </a:lnTo>
                    <a:lnTo>
                      <a:pt x="941" y="12"/>
                    </a:lnTo>
                    <a:lnTo>
                      <a:pt x="879" y="12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6106950" y="3461075"/>
                <a:ext cx="448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004" extrusionOk="0">
                    <a:moveTo>
                      <a:pt x="1101" y="1"/>
                    </a:moveTo>
                    <a:lnTo>
                      <a:pt x="1027" y="13"/>
                    </a:lnTo>
                    <a:lnTo>
                      <a:pt x="940" y="25"/>
                    </a:lnTo>
                    <a:lnTo>
                      <a:pt x="804" y="63"/>
                    </a:lnTo>
                    <a:lnTo>
                      <a:pt x="717" y="87"/>
                    </a:lnTo>
                    <a:lnTo>
                      <a:pt x="631" y="124"/>
                    </a:lnTo>
                    <a:lnTo>
                      <a:pt x="483" y="211"/>
                    </a:lnTo>
                    <a:lnTo>
                      <a:pt x="334" y="322"/>
                    </a:lnTo>
                    <a:lnTo>
                      <a:pt x="223" y="458"/>
                    </a:lnTo>
                    <a:lnTo>
                      <a:pt x="124" y="607"/>
                    </a:lnTo>
                    <a:lnTo>
                      <a:pt x="62" y="755"/>
                    </a:lnTo>
                    <a:lnTo>
                      <a:pt x="37" y="842"/>
                    </a:lnTo>
                    <a:lnTo>
                      <a:pt x="13" y="928"/>
                    </a:lnTo>
                    <a:lnTo>
                      <a:pt x="0" y="1015"/>
                    </a:lnTo>
                    <a:lnTo>
                      <a:pt x="0" y="1101"/>
                    </a:lnTo>
                    <a:lnTo>
                      <a:pt x="13" y="1200"/>
                    </a:lnTo>
                    <a:lnTo>
                      <a:pt x="37" y="1311"/>
                    </a:lnTo>
                    <a:lnTo>
                      <a:pt x="74" y="1410"/>
                    </a:lnTo>
                    <a:lnTo>
                      <a:pt x="112" y="1509"/>
                    </a:lnTo>
                    <a:lnTo>
                      <a:pt x="173" y="1608"/>
                    </a:lnTo>
                    <a:lnTo>
                      <a:pt x="248" y="1695"/>
                    </a:lnTo>
                    <a:lnTo>
                      <a:pt x="322" y="1769"/>
                    </a:lnTo>
                    <a:lnTo>
                      <a:pt x="408" y="1843"/>
                    </a:lnTo>
                    <a:lnTo>
                      <a:pt x="532" y="1905"/>
                    </a:lnTo>
                    <a:lnTo>
                      <a:pt x="656" y="1954"/>
                    </a:lnTo>
                    <a:lnTo>
                      <a:pt x="779" y="1992"/>
                    </a:lnTo>
                    <a:lnTo>
                      <a:pt x="915" y="2004"/>
                    </a:lnTo>
                    <a:lnTo>
                      <a:pt x="1051" y="1992"/>
                    </a:lnTo>
                    <a:lnTo>
                      <a:pt x="1187" y="1954"/>
                    </a:lnTo>
                    <a:lnTo>
                      <a:pt x="1274" y="1917"/>
                    </a:lnTo>
                    <a:lnTo>
                      <a:pt x="1360" y="1868"/>
                    </a:lnTo>
                    <a:lnTo>
                      <a:pt x="1435" y="1818"/>
                    </a:lnTo>
                    <a:lnTo>
                      <a:pt x="1497" y="1757"/>
                    </a:lnTo>
                    <a:lnTo>
                      <a:pt x="1558" y="1682"/>
                    </a:lnTo>
                    <a:lnTo>
                      <a:pt x="1620" y="1608"/>
                    </a:lnTo>
                    <a:lnTo>
                      <a:pt x="1670" y="1534"/>
                    </a:lnTo>
                    <a:lnTo>
                      <a:pt x="1707" y="1447"/>
                    </a:lnTo>
                    <a:lnTo>
                      <a:pt x="1731" y="1349"/>
                    </a:lnTo>
                    <a:lnTo>
                      <a:pt x="1756" y="1250"/>
                    </a:lnTo>
                    <a:lnTo>
                      <a:pt x="1781" y="1138"/>
                    </a:lnTo>
                    <a:lnTo>
                      <a:pt x="1793" y="1027"/>
                    </a:lnTo>
                    <a:lnTo>
                      <a:pt x="1793" y="916"/>
                    </a:lnTo>
                    <a:lnTo>
                      <a:pt x="1781" y="792"/>
                    </a:lnTo>
                    <a:lnTo>
                      <a:pt x="1756" y="532"/>
                    </a:lnTo>
                    <a:lnTo>
                      <a:pt x="1744" y="483"/>
                    </a:lnTo>
                    <a:lnTo>
                      <a:pt x="1719" y="421"/>
                    </a:lnTo>
                    <a:lnTo>
                      <a:pt x="1682" y="359"/>
                    </a:lnTo>
                    <a:lnTo>
                      <a:pt x="1645" y="310"/>
                    </a:lnTo>
                    <a:lnTo>
                      <a:pt x="1608" y="260"/>
                    </a:lnTo>
                    <a:lnTo>
                      <a:pt x="1558" y="211"/>
                    </a:lnTo>
                    <a:lnTo>
                      <a:pt x="1497" y="186"/>
                    </a:lnTo>
                    <a:lnTo>
                      <a:pt x="1459" y="161"/>
                    </a:lnTo>
                    <a:lnTo>
                      <a:pt x="1373" y="87"/>
                    </a:lnTo>
                    <a:lnTo>
                      <a:pt x="1286" y="38"/>
                    </a:lnTo>
                    <a:lnTo>
                      <a:pt x="1200" y="1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6284700" y="3202950"/>
                <a:ext cx="338225" cy="560800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22432" extrusionOk="0">
                    <a:moveTo>
                      <a:pt x="2931" y="0"/>
                    </a:moveTo>
                    <a:lnTo>
                      <a:pt x="2721" y="13"/>
                    </a:lnTo>
                    <a:lnTo>
                      <a:pt x="2560" y="37"/>
                    </a:lnTo>
                    <a:lnTo>
                      <a:pt x="2387" y="62"/>
                    </a:lnTo>
                    <a:lnTo>
                      <a:pt x="2226" y="112"/>
                    </a:lnTo>
                    <a:lnTo>
                      <a:pt x="2066" y="161"/>
                    </a:lnTo>
                    <a:lnTo>
                      <a:pt x="1905" y="223"/>
                    </a:lnTo>
                    <a:lnTo>
                      <a:pt x="1744" y="297"/>
                    </a:lnTo>
                    <a:lnTo>
                      <a:pt x="1596" y="384"/>
                    </a:lnTo>
                    <a:lnTo>
                      <a:pt x="1447" y="470"/>
                    </a:lnTo>
                    <a:lnTo>
                      <a:pt x="1299" y="569"/>
                    </a:lnTo>
                    <a:lnTo>
                      <a:pt x="1163" y="680"/>
                    </a:lnTo>
                    <a:lnTo>
                      <a:pt x="1039" y="792"/>
                    </a:lnTo>
                    <a:lnTo>
                      <a:pt x="916" y="903"/>
                    </a:lnTo>
                    <a:lnTo>
                      <a:pt x="792" y="1039"/>
                    </a:lnTo>
                    <a:lnTo>
                      <a:pt x="681" y="1163"/>
                    </a:lnTo>
                    <a:lnTo>
                      <a:pt x="582" y="1311"/>
                    </a:lnTo>
                    <a:lnTo>
                      <a:pt x="495" y="1447"/>
                    </a:lnTo>
                    <a:lnTo>
                      <a:pt x="384" y="1657"/>
                    </a:lnTo>
                    <a:lnTo>
                      <a:pt x="285" y="1867"/>
                    </a:lnTo>
                    <a:lnTo>
                      <a:pt x="198" y="2090"/>
                    </a:lnTo>
                    <a:lnTo>
                      <a:pt x="124" y="2325"/>
                    </a:lnTo>
                    <a:lnTo>
                      <a:pt x="75" y="2548"/>
                    </a:lnTo>
                    <a:lnTo>
                      <a:pt x="38" y="2783"/>
                    </a:lnTo>
                    <a:lnTo>
                      <a:pt x="13" y="3018"/>
                    </a:lnTo>
                    <a:lnTo>
                      <a:pt x="1" y="3265"/>
                    </a:lnTo>
                    <a:lnTo>
                      <a:pt x="1" y="3500"/>
                    </a:lnTo>
                    <a:lnTo>
                      <a:pt x="13" y="3735"/>
                    </a:lnTo>
                    <a:lnTo>
                      <a:pt x="50" y="3982"/>
                    </a:lnTo>
                    <a:lnTo>
                      <a:pt x="87" y="4217"/>
                    </a:lnTo>
                    <a:lnTo>
                      <a:pt x="137" y="4452"/>
                    </a:lnTo>
                    <a:lnTo>
                      <a:pt x="198" y="4687"/>
                    </a:lnTo>
                    <a:lnTo>
                      <a:pt x="273" y="4909"/>
                    </a:lnTo>
                    <a:lnTo>
                      <a:pt x="359" y="5132"/>
                    </a:lnTo>
                    <a:lnTo>
                      <a:pt x="458" y="5355"/>
                    </a:lnTo>
                    <a:lnTo>
                      <a:pt x="557" y="5565"/>
                    </a:lnTo>
                    <a:lnTo>
                      <a:pt x="681" y="5775"/>
                    </a:lnTo>
                    <a:lnTo>
                      <a:pt x="792" y="5985"/>
                    </a:lnTo>
                    <a:lnTo>
                      <a:pt x="928" y="6183"/>
                    </a:lnTo>
                    <a:lnTo>
                      <a:pt x="1064" y="6381"/>
                    </a:lnTo>
                    <a:lnTo>
                      <a:pt x="1200" y="6566"/>
                    </a:lnTo>
                    <a:lnTo>
                      <a:pt x="1361" y="6752"/>
                    </a:lnTo>
                    <a:lnTo>
                      <a:pt x="1670" y="7111"/>
                    </a:lnTo>
                    <a:lnTo>
                      <a:pt x="2004" y="7457"/>
                    </a:lnTo>
                    <a:lnTo>
                      <a:pt x="2350" y="7791"/>
                    </a:lnTo>
                    <a:lnTo>
                      <a:pt x="2721" y="8100"/>
                    </a:lnTo>
                    <a:lnTo>
                      <a:pt x="3006" y="8322"/>
                    </a:lnTo>
                    <a:lnTo>
                      <a:pt x="3290" y="8545"/>
                    </a:lnTo>
                    <a:lnTo>
                      <a:pt x="3574" y="8768"/>
                    </a:lnTo>
                    <a:lnTo>
                      <a:pt x="3871" y="8965"/>
                    </a:lnTo>
                    <a:lnTo>
                      <a:pt x="4180" y="9163"/>
                    </a:lnTo>
                    <a:lnTo>
                      <a:pt x="4477" y="9361"/>
                    </a:lnTo>
                    <a:lnTo>
                      <a:pt x="4799" y="9547"/>
                    </a:lnTo>
                    <a:lnTo>
                      <a:pt x="5108" y="9720"/>
                    </a:lnTo>
                    <a:lnTo>
                      <a:pt x="5429" y="9881"/>
                    </a:lnTo>
                    <a:lnTo>
                      <a:pt x="5751" y="10041"/>
                    </a:lnTo>
                    <a:lnTo>
                      <a:pt x="6085" y="10202"/>
                    </a:lnTo>
                    <a:lnTo>
                      <a:pt x="6406" y="10338"/>
                    </a:lnTo>
                    <a:lnTo>
                      <a:pt x="6752" y="10474"/>
                    </a:lnTo>
                    <a:lnTo>
                      <a:pt x="7086" y="10610"/>
                    </a:lnTo>
                    <a:lnTo>
                      <a:pt x="7420" y="10721"/>
                    </a:lnTo>
                    <a:lnTo>
                      <a:pt x="7766" y="10833"/>
                    </a:lnTo>
                    <a:lnTo>
                      <a:pt x="8038" y="10919"/>
                    </a:lnTo>
                    <a:lnTo>
                      <a:pt x="8174" y="10969"/>
                    </a:lnTo>
                    <a:lnTo>
                      <a:pt x="8310" y="11031"/>
                    </a:lnTo>
                    <a:lnTo>
                      <a:pt x="8434" y="11092"/>
                    </a:lnTo>
                    <a:lnTo>
                      <a:pt x="8558" y="11167"/>
                    </a:lnTo>
                    <a:lnTo>
                      <a:pt x="8669" y="11253"/>
                    </a:lnTo>
                    <a:lnTo>
                      <a:pt x="8756" y="11352"/>
                    </a:lnTo>
                    <a:lnTo>
                      <a:pt x="8805" y="11426"/>
                    </a:lnTo>
                    <a:lnTo>
                      <a:pt x="8855" y="11500"/>
                    </a:lnTo>
                    <a:lnTo>
                      <a:pt x="8916" y="11649"/>
                    </a:lnTo>
                    <a:lnTo>
                      <a:pt x="8966" y="11810"/>
                    </a:lnTo>
                    <a:lnTo>
                      <a:pt x="8991" y="11983"/>
                    </a:lnTo>
                    <a:lnTo>
                      <a:pt x="9003" y="12156"/>
                    </a:lnTo>
                    <a:lnTo>
                      <a:pt x="8991" y="12329"/>
                    </a:lnTo>
                    <a:lnTo>
                      <a:pt x="8966" y="12675"/>
                    </a:lnTo>
                    <a:lnTo>
                      <a:pt x="8261" y="20107"/>
                    </a:lnTo>
                    <a:lnTo>
                      <a:pt x="8236" y="20453"/>
                    </a:lnTo>
                    <a:lnTo>
                      <a:pt x="8236" y="20639"/>
                    </a:lnTo>
                    <a:lnTo>
                      <a:pt x="8249" y="20812"/>
                    </a:lnTo>
                    <a:lnTo>
                      <a:pt x="8286" y="20985"/>
                    </a:lnTo>
                    <a:lnTo>
                      <a:pt x="8335" y="21146"/>
                    </a:lnTo>
                    <a:lnTo>
                      <a:pt x="8372" y="21220"/>
                    </a:lnTo>
                    <a:lnTo>
                      <a:pt x="8409" y="21294"/>
                    </a:lnTo>
                    <a:lnTo>
                      <a:pt x="8459" y="21356"/>
                    </a:lnTo>
                    <a:lnTo>
                      <a:pt x="8521" y="21418"/>
                    </a:lnTo>
                    <a:lnTo>
                      <a:pt x="8607" y="21492"/>
                    </a:lnTo>
                    <a:lnTo>
                      <a:pt x="8694" y="21566"/>
                    </a:lnTo>
                    <a:lnTo>
                      <a:pt x="8793" y="21616"/>
                    </a:lnTo>
                    <a:lnTo>
                      <a:pt x="8904" y="21665"/>
                    </a:lnTo>
                    <a:lnTo>
                      <a:pt x="9127" y="21739"/>
                    </a:lnTo>
                    <a:lnTo>
                      <a:pt x="9349" y="21789"/>
                    </a:lnTo>
                    <a:lnTo>
                      <a:pt x="11847" y="22370"/>
                    </a:lnTo>
                    <a:lnTo>
                      <a:pt x="12094" y="22419"/>
                    </a:lnTo>
                    <a:lnTo>
                      <a:pt x="12218" y="22432"/>
                    </a:lnTo>
                    <a:lnTo>
                      <a:pt x="12453" y="22432"/>
                    </a:lnTo>
                    <a:lnTo>
                      <a:pt x="12577" y="22407"/>
                    </a:lnTo>
                    <a:lnTo>
                      <a:pt x="12676" y="22370"/>
                    </a:lnTo>
                    <a:lnTo>
                      <a:pt x="12775" y="22308"/>
                    </a:lnTo>
                    <a:lnTo>
                      <a:pt x="12861" y="22222"/>
                    </a:lnTo>
                    <a:lnTo>
                      <a:pt x="12923" y="22135"/>
                    </a:lnTo>
                    <a:lnTo>
                      <a:pt x="12985" y="22036"/>
                    </a:lnTo>
                    <a:lnTo>
                      <a:pt x="13022" y="21925"/>
                    </a:lnTo>
                    <a:lnTo>
                      <a:pt x="13047" y="21814"/>
                    </a:lnTo>
                    <a:lnTo>
                      <a:pt x="13059" y="21690"/>
                    </a:lnTo>
                    <a:lnTo>
                      <a:pt x="13084" y="21455"/>
                    </a:lnTo>
                    <a:lnTo>
                      <a:pt x="13455" y="15284"/>
                    </a:lnTo>
                    <a:lnTo>
                      <a:pt x="13492" y="14716"/>
                    </a:lnTo>
                    <a:lnTo>
                      <a:pt x="13516" y="14159"/>
                    </a:lnTo>
                    <a:lnTo>
                      <a:pt x="13529" y="13590"/>
                    </a:lnTo>
                    <a:lnTo>
                      <a:pt x="13529" y="13021"/>
                    </a:lnTo>
                    <a:lnTo>
                      <a:pt x="13516" y="12465"/>
                    </a:lnTo>
                    <a:lnTo>
                      <a:pt x="13492" y="12181"/>
                    </a:lnTo>
                    <a:lnTo>
                      <a:pt x="13467" y="11909"/>
                    </a:lnTo>
                    <a:lnTo>
                      <a:pt x="13430" y="11624"/>
                    </a:lnTo>
                    <a:lnTo>
                      <a:pt x="13380" y="11352"/>
                    </a:lnTo>
                    <a:lnTo>
                      <a:pt x="13319" y="11080"/>
                    </a:lnTo>
                    <a:lnTo>
                      <a:pt x="13257" y="10808"/>
                    </a:lnTo>
                    <a:lnTo>
                      <a:pt x="13158" y="10474"/>
                    </a:lnTo>
                    <a:lnTo>
                      <a:pt x="13059" y="10153"/>
                    </a:lnTo>
                    <a:lnTo>
                      <a:pt x="12935" y="9831"/>
                    </a:lnTo>
                    <a:lnTo>
                      <a:pt x="12799" y="9522"/>
                    </a:lnTo>
                    <a:lnTo>
                      <a:pt x="12651" y="9213"/>
                    </a:lnTo>
                    <a:lnTo>
                      <a:pt x="12490" y="8904"/>
                    </a:lnTo>
                    <a:lnTo>
                      <a:pt x="12317" y="8607"/>
                    </a:lnTo>
                    <a:lnTo>
                      <a:pt x="12144" y="8310"/>
                    </a:lnTo>
                    <a:lnTo>
                      <a:pt x="11946" y="8026"/>
                    </a:lnTo>
                    <a:lnTo>
                      <a:pt x="11761" y="7741"/>
                    </a:lnTo>
                    <a:lnTo>
                      <a:pt x="11550" y="7457"/>
                    </a:lnTo>
                    <a:lnTo>
                      <a:pt x="11340" y="7185"/>
                    </a:lnTo>
                    <a:lnTo>
                      <a:pt x="10907" y="6641"/>
                    </a:lnTo>
                    <a:lnTo>
                      <a:pt x="10462" y="6109"/>
                    </a:lnTo>
                    <a:lnTo>
                      <a:pt x="9881" y="5441"/>
                    </a:lnTo>
                    <a:lnTo>
                      <a:pt x="9275" y="4786"/>
                    </a:lnTo>
                    <a:lnTo>
                      <a:pt x="8644" y="4155"/>
                    </a:lnTo>
                    <a:lnTo>
                      <a:pt x="8014" y="3525"/>
                    </a:lnTo>
                    <a:lnTo>
                      <a:pt x="7358" y="2919"/>
                    </a:lnTo>
                    <a:lnTo>
                      <a:pt x="6703" y="2325"/>
                    </a:lnTo>
                    <a:lnTo>
                      <a:pt x="6023" y="1744"/>
                    </a:lnTo>
                    <a:lnTo>
                      <a:pt x="5330" y="1175"/>
                    </a:lnTo>
                    <a:lnTo>
                      <a:pt x="5021" y="940"/>
                    </a:lnTo>
                    <a:lnTo>
                      <a:pt x="4724" y="705"/>
                    </a:lnTo>
                    <a:lnTo>
                      <a:pt x="4440" y="495"/>
                    </a:lnTo>
                    <a:lnTo>
                      <a:pt x="4292" y="396"/>
                    </a:lnTo>
                    <a:lnTo>
                      <a:pt x="4131" y="309"/>
                    </a:lnTo>
                    <a:lnTo>
                      <a:pt x="3982" y="223"/>
                    </a:lnTo>
                    <a:lnTo>
                      <a:pt x="3822" y="161"/>
                    </a:lnTo>
                    <a:lnTo>
                      <a:pt x="3661" y="99"/>
                    </a:lnTo>
                    <a:lnTo>
                      <a:pt x="3488" y="50"/>
                    </a:lnTo>
                    <a:lnTo>
                      <a:pt x="3315" y="25"/>
                    </a:lnTo>
                    <a:lnTo>
                      <a:pt x="31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6272025" y="3190575"/>
                <a:ext cx="363575" cy="585850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23434" extrusionOk="0">
                    <a:moveTo>
                      <a:pt x="3438" y="990"/>
                    </a:moveTo>
                    <a:lnTo>
                      <a:pt x="3574" y="1002"/>
                    </a:lnTo>
                    <a:lnTo>
                      <a:pt x="3710" y="1015"/>
                    </a:lnTo>
                    <a:lnTo>
                      <a:pt x="3846" y="1027"/>
                    </a:lnTo>
                    <a:lnTo>
                      <a:pt x="3982" y="1064"/>
                    </a:lnTo>
                    <a:lnTo>
                      <a:pt x="4106" y="1101"/>
                    </a:lnTo>
                    <a:lnTo>
                      <a:pt x="4230" y="1151"/>
                    </a:lnTo>
                    <a:lnTo>
                      <a:pt x="4341" y="1212"/>
                    </a:lnTo>
                    <a:lnTo>
                      <a:pt x="4588" y="1349"/>
                    </a:lnTo>
                    <a:lnTo>
                      <a:pt x="4823" y="1509"/>
                    </a:lnTo>
                    <a:lnTo>
                      <a:pt x="5058" y="1695"/>
                    </a:lnTo>
                    <a:lnTo>
                      <a:pt x="5318" y="1905"/>
                    </a:lnTo>
                    <a:lnTo>
                      <a:pt x="5528" y="2066"/>
                    </a:lnTo>
                    <a:lnTo>
                      <a:pt x="6208" y="2622"/>
                    </a:lnTo>
                    <a:lnTo>
                      <a:pt x="6876" y="3191"/>
                    </a:lnTo>
                    <a:lnTo>
                      <a:pt x="7531" y="3785"/>
                    </a:lnTo>
                    <a:lnTo>
                      <a:pt x="8174" y="4378"/>
                    </a:lnTo>
                    <a:lnTo>
                      <a:pt x="8805" y="4996"/>
                    </a:lnTo>
                    <a:lnTo>
                      <a:pt x="9411" y="5627"/>
                    </a:lnTo>
                    <a:lnTo>
                      <a:pt x="10017" y="6270"/>
                    </a:lnTo>
                    <a:lnTo>
                      <a:pt x="10598" y="6938"/>
                    </a:lnTo>
                    <a:lnTo>
                      <a:pt x="10994" y="7408"/>
                    </a:lnTo>
                    <a:lnTo>
                      <a:pt x="11402" y="7915"/>
                    </a:lnTo>
                    <a:lnTo>
                      <a:pt x="11798" y="8434"/>
                    </a:lnTo>
                    <a:lnTo>
                      <a:pt x="11983" y="8706"/>
                    </a:lnTo>
                    <a:lnTo>
                      <a:pt x="12169" y="8991"/>
                    </a:lnTo>
                    <a:lnTo>
                      <a:pt x="12342" y="9275"/>
                    </a:lnTo>
                    <a:lnTo>
                      <a:pt x="12515" y="9559"/>
                    </a:lnTo>
                    <a:lnTo>
                      <a:pt x="12676" y="9856"/>
                    </a:lnTo>
                    <a:lnTo>
                      <a:pt x="12824" y="10165"/>
                    </a:lnTo>
                    <a:lnTo>
                      <a:pt x="12960" y="10462"/>
                    </a:lnTo>
                    <a:lnTo>
                      <a:pt x="13084" y="10784"/>
                    </a:lnTo>
                    <a:lnTo>
                      <a:pt x="13183" y="11105"/>
                    </a:lnTo>
                    <a:lnTo>
                      <a:pt x="13282" y="11427"/>
                    </a:lnTo>
                    <a:lnTo>
                      <a:pt x="13343" y="11686"/>
                    </a:lnTo>
                    <a:lnTo>
                      <a:pt x="13393" y="11946"/>
                    </a:lnTo>
                    <a:lnTo>
                      <a:pt x="13442" y="12218"/>
                    </a:lnTo>
                    <a:lnTo>
                      <a:pt x="13479" y="12490"/>
                    </a:lnTo>
                    <a:lnTo>
                      <a:pt x="13504" y="12750"/>
                    </a:lnTo>
                    <a:lnTo>
                      <a:pt x="13516" y="13022"/>
                    </a:lnTo>
                    <a:lnTo>
                      <a:pt x="13541" y="13566"/>
                    </a:lnTo>
                    <a:lnTo>
                      <a:pt x="13541" y="14110"/>
                    </a:lnTo>
                    <a:lnTo>
                      <a:pt x="13529" y="14666"/>
                    </a:lnTo>
                    <a:lnTo>
                      <a:pt x="13467" y="15755"/>
                    </a:lnTo>
                    <a:lnTo>
                      <a:pt x="13096" y="21925"/>
                    </a:lnTo>
                    <a:lnTo>
                      <a:pt x="13084" y="22036"/>
                    </a:lnTo>
                    <a:lnTo>
                      <a:pt x="13071" y="22172"/>
                    </a:lnTo>
                    <a:lnTo>
                      <a:pt x="13034" y="22321"/>
                    </a:lnTo>
                    <a:lnTo>
                      <a:pt x="13009" y="22370"/>
                    </a:lnTo>
                    <a:lnTo>
                      <a:pt x="12985" y="22407"/>
                    </a:lnTo>
                    <a:lnTo>
                      <a:pt x="12960" y="22420"/>
                    </a:lnTo>
                    <a:lnTo>
                      <a:pt x="12923" y="22432"/>
                    </a:lnTo>
                    <a:lnTo>
                      <a:pt x="12812" y="22432"/>
                    </a:lnTo>
                    <a:lnTo>
                      <a:pt x="12663" y="22407"/>
                    </a:lnTo>
                    <a:lnTo>
                      <a:pt x="12465" y="22370"/>
                    </a:lnTo>
                    <a:lnTo>
                      <a:pt x="9967" y="21802"/>
                    </a:lnTo>
                    <a:lnTo>
                      <a:pt x="9807" y="21764"/>
                    </a:lnTo>
                    <a:lnTo>
                      <a:pt x="9646" y="21715"/>
                    </a:lnTo>
                    <a:lnTo>
                      <a:pt x="9498" y="21653"/>
                    </a:lnTo>
                    <a:lnTo>
                      <a:pt x="9436" y="21616"/>
                    </a:lnTo>
                    <a:lnTo>
                      <a:pt x="9386" y="21567"/>
                    </a:lnTo>
                    <a:lnTo>
                      <a:pt x="9324" y="21492"/>
                    </a:lnTo>
                    <a:lnTo>
                      <a:pt x="9287" y="21406"/>
                    </a:lnTo>
                    <a:lnTo>
                      <a:pt x="9263" y="21307"/>
                    </a:lnTo>
                    <a:lnTo>
                      <a:pt x="9250" y="21183"/>
                    </a:lnTo>
                    <a:lnTo>
                      <a:pt x="9250" y="21060"/>
                    </a:lnTo>
                    <a:lnTo>
                      <a:pt x="9250" y="20924"/>
                    </a:lnTo>
                    <a:lnTo>
                      <a:pt x="9263" y="20651"/>
                    </a:lnTo>
                    <a:lnTo>
                      <a:pt x="9980" y="13220"/>
                    </a:lnTo>
                    <a:lnTo>
                      <a:pt x="10005" y="12849"/>
                    </a:lnTo>
                    <a:lnTo>
                      <a:pt x="10005" y="12638"/>
                    </a:lnTo>
                    <a:lnTo>
                      <a:pt x="9992" y="12416"/>
                    </a:lnTo>
                    <a:lnTo>
                      <a:pt x="9955" y="12193"/>
                    </a:lnTo>
                    <a:lnTo>
                      <a:pt x="9930" y="12082"/>
                    </a:lnTo>
                    <a:lnTo>
                      <a:pt x="9893" y="11971"/>
                    </a:lnTo>
                    <a:lnTo>
                      <a:pt x="9844" y="11859"/>
                    </a:lnTo>
                    <a:lnTo>
                      <a:pt x="9794" y="11748"/>
                    </a:lnTo>
                    <a:lnTo>
                      <a:pt x="9733" y="11637"/>
                    </a:lnTo>
                    <a:lnTo>
                      <a:pt x="9658" y="11538"/>
                    </a:lnTo>
                    <a:lnTo>
                      <a:pt x="9535" y="11402"/>
                    </a:lnTo>
                    <a:lnTo>
                      <a:pt x="9386" y="11278"/>
                    </a:lnTo>
                    <a:lnTo>
                      <a:pt x="9238" y="11179"/>
                    </a:lnTo>
                    <a:lnTo>
                      <a:pt x="9077" y="11093"/>
                    </a:lnTo>
                    <a:lnTo>
                      <a:pt x="8916" y="11019"/>
                    </a:lnTo>
                    <a:lnTo>
                      <a:pt x="8768" y="10957"/>
                    </a:lnTo>
                    <a:lnTo>
                      <a:pt x="8459" y="10858"/>
                    </a:lnTo>
                    <a:lnTo>
                      <a:pt x="8125" y="10759"/>
                    </a:lnTo>
                    <a:lnTo>
                      <a:pt x="7791" y="10635"/>
                    </a:lnTo>
                    <a:lnTo>
                      <a:pt x="7457" y="10512"/>
                    </a:lnTo>
                    <a:lnTo>
                      <a:pt x="7123" y="10376"/>
                    </a:lnTo>
                    <a:lnTo>
                      <a:pt x="6802" y="10240"/>
                    </a:lnTo>
                    <a:lnTo>
                      <a:pt x="6480" y="10091"/>
                    </a:lnTo>
                    <a:lnTo>
                      <a:pt x="6171" y="9930"/>
                    </a:lnTo>
                    <a:lnTo>
                      <a:pt x="5862" y="9770"/>
                    </a:lnTo>
                    <a:lnTo>
                      <a:pt x="5553" y="9596"/>
                    </a:lnTo>
                    <a:lnTo>
                      <a:pt x="5244" y="9423"/>
                    </a:lnTo>
                    <a:lnTo>
                      <a:pt x="4947" y="9238"/>
                    </a:lnTo>
                    <a:lnTo>
                      <a:pt x="4663" y="9052"/>
                    </a:lnTo>
                    <a:lnTo>
                      <a:pt x="4378" y="8842"/>
                    </a:lnTo>
                    <a:lnTo>
                      <a:pt x="4094" y="8644"/>
                    </a:lnTo>
                    <a:lnTo>
                      <a:pt x="3809" y="8434"/>
                    </a:lnTo>
                    <a:lnTo>
                      <a:pt x="3550" y="8212"/>
                    </a:lnTo>
                    <a:lnTo>
                      <a:pt x="3154" y="7865"/>
                    </a:lnTo>
                    <a:lnTo>
                      <a:pt x="2795" y="7531"/>
                    </a:lnTo>
                    <a:lnTo>
                      <a:pt x="2461" y="7185"/>
                    </a:lnTo>
                    <a:lnTo>
                      <a:pt x="2177" y="6839"/>
                    </a:lnTo>
                    <a:lnTo>
                      <a:pt x="1917" y="6493"/>
                    </a:lnTo>
                    <a:lnTo>
                      <a:pt x="1695" y="6146"/>
                    </a:lnTo>
                    <a:lnTo>
                      <a:pt x="1497" y="5800"/>
                    </a:lnTo>
                    <a:lnTo>
                      <a:pt x="1410" y="5615"/>
                    </a:lnTo>
                    <a:lnTo>
                      <a:pt x="1336" y="5442"/>
                    </a:lnTo>
                    <a:lnTo>
                      <a:pt x="1250" y="5231"/>
                    </a:lnTo>
                    <a:lnTo>
                      <a:pt x="1175" y="5009"/>
                    </a:lnTo>
                    <a:lnTo>
                      <a:pt x="1126" y="4799"/>
                    </a:lnTo>
                    <a:lnTo>
                      <a:pt x="1076" y="4588"/>
                    </a:lnTo>
                    <a:lnTo>
                      <a:pt x="1039" y="4366"/>
                    </a:lnTo>
                    <a:lnTo>
                      <a:pt x="1015" y="4156"/>
                    </a:lnTo>
                    <a:lnTo>
                      <a:pt x="1015" y="3945"/>
                    </a:lnTo>
                    <a:lnTo>
                      <a:pt x="1015" y="3723"/>
                    </a:lnTo>
                    <a:lnTo>
                      <a:pt x="1027" y="3525"/>
                    </a:lnTo>
                    <a:lnTo>
                      <a:pt x="1052" y="3315"/>
                    </a:lnTo>
                    <a:lnTo>
                      <a:pt x="1076" y="3117"/>
                    </a:lnTo>
                    <a:lnTo>
                      <a:pt x="1126" y="2919"/>
                    </a:lnTo>
                    <a:lnTo>
                      <a:pt x="1188" y="2733"/>
                    </a:lnTo>
                    <a:lnTo>
                      <a:pt x="1250" y="2548"/>
                    </a:lnTo>
                    <a:lnTo>
                      <a:pt x="1336" y="2375"/>
                    </a:lnTo>
                    <a:lnTo>
                      <a:pt x="1435" y="2202"/>
                    </a:lnTo>
                    <a:lnTo>
                      <a:pt x="1509" y="2078"/>
                    </a:lnTo>
                    <a:lnTo>
                      <a:pt x="1596" y="1967"/>
                    </a:lnTo>
                    <a:lnTo>
                      <a:pt x="1682" y="1856"/>
                    </a:lnTo>
                    <a:lnTo>
                      <a:pt x="1781" y="1744"/>
                    </a:lnTo>
                    <a:lnTo>
                      <a:pt x="1880" y="1645"/>
                    </a:lnTo>
                    <a:lnTo>
                      <a:pt x="1992" y="1559"/>
                    </a:lnTo>
                    <a:lnTo>
                      <a:pt x="2103" y="1460"/>
                    </a:lnTo>
                    <a:lnTo>
                      <a:pt x="2226" y="1386"/>
                    </a:lnTo>
                    <a:lnTo>
                      <a:pt x="2350" y="1311"/>
                    </a:lnTo>
                    <a:lnTo>
                      <a:pt x="2474" y="1237"/>
                    </a:lnTo>
                    <a:lnTo>
                      <a:pt x="2610" y="1175"/>
                    </a:lnTo>
                    <a:lnTo>
                      <a:pt x="2733" y="1126"/>
                    </a:lnTo>
                    <a:lnTo>
                      <a:pt x="2869" y="1089"/>
                    </a:lnTo>
                    <a:lnTo>
                      <a:pt x="3006" y="1052"/>
                    </a:lnTo>
                    <a:lnTo>
                      <a:pt x="3142" y="1027"/>
                    </a:lnTo>
                    <a:lnTo>
                      <a:pt x="3278" y="1002"/>
                    </a:lnTo>
                    <a:lnTo>
                      <a:pt x="3438" y="990"/>
                    </a:lnTo>
                    <a:close/>
                    <a:moveTo>
                      <a:pt x="3414" y="1"/>
                    </a:moveTo>
                    <a:lnTo>
                      <a:pt x="3191" y="13"/>
                    </a:lnTo>
                    <a:lnTo>
                      <a:pt x="2993" y="38"/>
                    </a:lnTo>
                    <a:lnTo>
                      <a:pt x="2795" y="75"/>
                    </a:lnTo>
                    <a:lnTo>
                      <a:pt x="2597" y="124"/>
                    </a:lnTo>
                    <a:lnTo>
                      <a:pt x="2412" y="186"/>
                    </a:lnTo>
                    <a:lnTo>
                      <a:pt x="2226" y="260"/>
                    </a:lnTo>
                    <a:lnTo>
                      <a:pt x="2041" y="335"/>
                    </a:lnTo>
                    <a:lnTo>
                      <a:pt x="1868" y="433"/>
                    </a:lnTo>
                    <a:lnTo>
                      <a:pt x="1695" y="532"/>
                    </a:lnTo>
                    <a:lnTo>
                      <a:pt x="1522" y="656"/>
                    </a:lnTo>
                    <a:lnTo>
                      <a:pt x="1361" y="767"/>
                    </a:lnTo>
                    <a:lnTo>
                      <a:pt x="1212" y="903"/>
                    </a:lnTo>
                    <a:lnTo>
                      <a:pt x="1064" y="1052"/>
                    </a:lnTo>
                    <a:lnTo>
                      <a:pt x="928" y="1200"/>
                    </a:lnTo>
                    <a:lnTo>
                      <a:pt x="804" y="1349"/>
                    </a:lnTo>
                    <a:lnTo>
                      <a:pt x="681" y="1522"/>
                    </a:lnTo>
                    <a:lnTo>
                      <a:pt x="569" y="1682"/>
                    </a:lnTo>
                    <a:lnTo>
                      <a:pt x="446" y="1905"/>
                    </a:lnTo>
                    <a:lnTo>
                      <a:pt x="347" y="2140"/>
                    </a:lnTo>
                    <a:lnTo>
                      <a:pt x="248" y="2375"/>
                    </a:lnTo>
                    <a:lnTo>
                      <a:pt x="174" y="2622"/>
                    </a:lnTo>
                    <a:lnTo>
                      <a:pt x="112" y="2869"/>
                    </a:lnTo>
                    <a:lnTo>
                      <a:pt x="62" y="3129"/>
                    </a:lnTo>
                    <a:lnTo>
                      <a:pt x="25" y="3389"/>
                    </a:lnTo>
                    <a:lnTo>
                      <a:pt x="13" y="3649"/>
                    </a:lnTo>
                    <a:lnTo>
                      <a:pt x="1" y="3921"/>
                    </a:lnTo>
                    <a:lnTo>
                      <a:pt x="13" y="4193"/>
                    </a:lnTo>
                    <a:lnTo>
                      <a:pt x="50" y="4465"/>
                    </a:lnTo>
                    <a:lnTo>
                      <a:pt x="87" y="4737"/>
                    </a:lnTo>
                    <a:lnTo>
                      <a:pt x="149" y="5009"/>
                    </a:lnTo>
                    <a:lnTo>
                      <a:pt x="211" y="5281"/>
                    </a:lnTo>
                    <a:lnTo>
                      <a:pt x="310" y="5553"/>
                    </a:lnTo>
                    <a:lnTo>
                      <a:pt x="409" y="5825"/>
                    </a:lnTo>
                    <a:lnTo>
                      <a:pt x="495" y="6023"/>
                    </a:lnTo>
                    <a:lnTo>
                      <a:pt x="594" y="6233"/>
                    </a:lnTo>
                    <a:lnTo>
                      <a:pt x="705" y="6431"/>
                    </a:lnTo>
                    <a:lnTo>
                      <a:pt x="817" y="6641"/>
                    </a:lnTo>
                    <a:lnTo>
                      <a:pt x="940" y="6839"/>
                    </a:lnTo>
                    <a:lnTo>
                      <a:pt x="1076" y="7037"/>
                    </a:lnTo>
                    <a:lnTo>
                      <a:pt x="1212" y="7235"/>
                    </a:lnTo>
                    <a:lnTo>
                      <a:pt x="1373" y="7432"/>
                    </a:lnTo>
                    <a:lnTo>
                      <a:pt x="1534" y="7630"/>
                    </a:lnTo>
                    <a:lnTo>
                      <a:pt x="1695" y="7828"/>
                    </a:lnTo>
                    <a:lnTo>
                      <a:pt x="2066" y="8212"/>
                    </a:lnTo>
                    <a:lnTo>
                      <a:pt x="2461" y="8595"/>
                    </a:lnTo>
                    <a:lnTo>
                      <a:pt x="2907" y="8978"/>
                    </a:lnTo>
                    <a:lnTo>
                      <a:pt x="3191" y="9213"/>
                    </a:lnTo>
                    <a:lnTo>
                      <a:pt x="3488" y="9436"/>
                    </a:lnTo>
                    <a:lnTo>
                      <a:pt x="3797" y="9658"/>
                    </a:lnTo>
                    <a:lnTo>
                      <a:pt x="4094" y="9869"/>
                    </a:lnTo>
                    <a:lnTo>
                      <a:pt x="4415" y="10079"/>
                    </a:lnTo>
                    <a:lnTo>
                      <a:pt x="4724" y="10277"/>
                    </a:lnTo>
                    <a:lnTo>
                      <a:pt x="5046" y="10462"/>
                    </a:lnTo>
                    <a:lnTo>
                      <a:pt x="5380" y="10648"/>
                    </a:lnTo>
                    <a:lnTo>
                      <a:pt x="5714" y="10821"/>
                    </a:lnTo>
                    <a:lnTo>
                      <a:pt x="6048" y="10994"/>
                    </a:lnTo>
                    <a:lnTo>
                      <a:pt x="6381" y="11155"/>
                    </a:lnTo>
                    <a:lnTo>
                      <a:pt x="6728" y="11303"/>
                    </a:lnTo>
                    <a:lnTo>
                      <a:pt x="7074" y="11439"/>
                    </a:lnTo>
                    <a:lnTo>
                      <a:pt x="7420" y="11575"/>
                    </a:lnTo>
                    <a:lnTo>
                      <a:pt x="7779" y="11699"/>
                    </a:lnTo>
                    <a:lnTo>
                      <a:pt x="8125" y="11810"/>
                    </a:lnTo>
                    <a:lnTo>
                      <a:pt x="8360" y="11884"/>
                    </a:lnTo>
                    <a:lnTo>
                      <a:pt x="8570" y="11958"/>
                    </a:lnTo>
                    <a:lnTo>
                      <a:pt x="8669" y="12008"/>
                    </a:lnTo>
                    <a:lnTo>
                      <a:pt x="8743" y="12057"/>
                    </a:lnTo>
                    <a:lnTo>
                      <a:pt x="8817" y="12107"/>
                    </a:lnTo>
                    <a:lnTo>
                      <a:pt x="8879" y="12169"/>
                    </a:lnTo>
                    <a:lnTo>
                      <a:pt x="8929" y="12243"/>
                    </a:lnTo>
                    <a:lnTo>
                      <a:pt x="8966" y="12342"/>
                    </a:lnTo>
                    <a:lnTo>
                      <a:pt x="8991" y="12453"/>
                    </a:lnTo>
                    <a:lnTo>
                      <a:pt x="9003" y="12577"/>
                    </a:lnTo>
                    <a:lnTo>
                      <a:pt x="9003" y="12713"/>
                    </a:lnTo>
                    <a:lnTo>
                      <a:pt x="9003" y="12836"/>
                    </a:lnTo>
                    <a:lnTo>
                      <a:pt x="8978" y="13121"/>
                    </a:lnTo>
                    <a:lnTo>
                      <a:pt x="8273" y="20553"/>
                    </a:lnTo>
                    <a:lnTo>
                      <a:pt x="8261" y="20726"/>
                    </a:lnTo>
                    <a:lnTo>
                      <a:pt x="8249" y="20924"/>
                    </a:lnTo>
                    <a:lnTo>
                      <a:pt x="8249" y="21134"/>
                    </a:lnTo>
                    <a:lnTo>
                      <a:pt x="8261" y="21369"/>
                    </a:lnTo>
                    <a:lnTo>
                      <a:pt x="8286" y="21480"/>
                    </a:lnTo>
                    <a:lnTo>
                      <a:pt x="8310" y="21604"/>
                    </a:lnTo>
                    <a:lnTo>
                      <a:pt x="8348" y="21715"/>
                    </a:lnTo>
                    <a:lnTo>
                      <a:pt x="8385" y="21839"/>
                    </a:lnTo>
                    <a:lnTo>
                      <a:pt x="8434" y="21950"/>
                    </a:lnTo>
                    <a:lnTo>
                      <a:pt x="8496" y="22061"/>
                    </a:lnTo>
                    <a:lnTo>
                      <a:pt x="8583" y="22160"/>
                    </a:lnTo>
                    <a:lnTo>
                      <a:pt x="8669" y="22259"/>
                    </a:lnTo>
                    <a:lnTo>
                      <a:pt x="8793" y="22383"/>
                    </a:lnTo>
                    <a:lnTo>
                      <a:pt x="8929" y="22469"/>
                    </a:lnTo>
                    <a:lnTo>
                      <a:pt x="9065" y="22556"/>
                    </a:lnTo>
                    <a:lnTo>
                      <a:pt x="9201" y="22618"/>
                    </a:lnTo>
                    <a:lnTo>
                      <a:pt x="9349" y="22667"/>
                    </a:lnTo>
                    <a:lnTo>
                      <a:pt x="9485" y="22704"/>
                    </a:lnTo>
                    <a:lnTo>
                      <a:pt x="9745" y="22766"/>
                    </a:lnTo>
                    <a:lnTo>
                      <a:pt x="12243" y="23347"/>
                    </a:lnTo>
                    <a:lnTo>
                      <a:pt x="12502" y="23397"/>
                    </a:lnTo>
                    <a:lnTo>
                      <a:pt x="12663" y="23421"/>
                    </a:lnTo>
                    <a:lnTo>
                      <a:pt x="12836" y="23434"/>
                    </a:lnTo>
                    <a:lnTo>
                      <a:pt x="13034" y="23421"/>
                    </a:lnTo>
                    <a:lnTo>
                      <a:pt x="13121" y="23409"/>
                    </a:lnTo>
                    <a:lnTo>
                      <a:pt x="13220" y="23384"/>
                    </a:lnTo>
                    <a:lnTo>
                      <a:pt x="13319" y="23347"/>
                    </a:lnTo>
                    <a:lnTo>
                      <a:pt x="13405" y="23310"/>
                    </a:lnTo>
                    <a:lnTo>
                      <a:pt x="13504" y="23261"/>
                    </a:lnTo>
                    <a:lnTo>
                      <a:pt x="13591" y="23199"/>
                    </a:lnTo>
                    <a:lnTo>
                      <a:pt x="13677" y="23125"/>
                    </a:lnTo>
                    <a:lnTo>
                      <a:pt x="13739" y="23063"/>
                    </a:lnTo>
                    <a:lnTo>
                      <a:pt x="13801" y="22976"/>
                    </a:lnTo>
                    <a:lnTo>
                      <a:pt x="13850" y="22902"/>
                    </a:lnTo>
                    <a:lnTo>
                      <a:pt x="13937" y="22741"/>
                    </a:lnTo>
                    <a:lnTo>
                      <a:pt x="13999" y="22568"/>
                    </a:lnTo>
                    <a:lnTo>
                      <a:pt x="14036" y="22407"/>
                    </a:lnTo>
                    <a:lnTo>
                      <a:pt x="14061" y="22247"/>
                    </a:lnTo>
                    <a:lnTo>
                      <a:pt x="14085" y="21987"/>
                    </a:lnTo>
                    <a:lnTo>
                      <a:pt x="14469" y="15804"/>
                    </a:lnTo>
                    <a:lnTo>
                      <a:pt x="14493" y="15235"/>
                    </a:lnTo>
                    <a:lnTo>
                      <a:pt x="14530" y="14666"/>
                    </a:lnTo>
                    <a:lnTo>
                      <a:pt x="14543" y="14085"/>
                    </a:lnTo>
                    <a:lnTo>
                      <a:pt x="14543" y="13504"/>
                    </a:lnTo>
                    <a:lnTo>
                      <a:pt x="14518" y="12923"/>
                    </a:lnTo>
                    <a:lnTo>
                      <a:pt x="14493" y="12626"/>
                    </a:lnTo>
                    <a:lnTo>
                      <a:pt x="14469" y="12329"/>
                    </a:lnTo>
                    <a:lnTo>
                      <a:pt x="14419" y="12045"/>
                    </a:lnTo>
                    <a:lnTo>
                      <a:pt x="14382" y="11748"/>
                    </a:lnTo>
                    <a:lnTo>
                      <a:pt x="14320" y="11464"/>
                    </a:lnTo>
                    <a:lnTo>
                      <a:pt x="14246" y="11167"/>
                    </a:lnTo>
                    <a:lnTo>
                      <a:pt x="14147" y="10808"/>
                    </a:lnTo>
                    <a:lnTo>
                      <a:pt x="14023" y="10462"/>
                    </a:lnTo>
                    <a:lnTo>
                      <a:pt x="13887" y="10116"/>
                    </a:lnTo>
                    <a:lnTo>
                      <a:pt x="13739" y="9770"/>
                    </a:lnTo>
                    <a:lnTo>
                      <a:pt x="13578" y="9448"/>
                    </a:lnTo>
                    <a:lnTo>
                      <a:pt x="13405" y="9114"/>
                    </a:lnTo>
                    <a:lnTo>
                      <a:pt x="13232" y="8805"/>
                    </a:lnTo>
                    <a:lnTo>
                      <a:pt x="13034" y="8496"/>
                    </a:lnTo>
                    <a:lnTo>
                      <a:pt x="12836" y="8187"/>
                    </a:lnTo>
                    <a:lnTo>
                      <a:pt x="12639" y="7902"/>
                    </a:lnTo>
                    <a:lnTo>
                      <a:pt x="12428" y="7606"/>
                    </a:lnTo>
                    <a:lnTo>
                      <a:pt x="12218" y="7334"/>
                    </a:lnTo>
                    <a:lnTo>
                      <a:pt x="11785" y="6789"/>
                    </a:lnTo>
                    <a:lnTo>
                      <a:pt x="11352" y="6282"/>
                    </a:lnTo>
                    <a:lnTo>
                      <a:pt x="10759" y="5602"/>
                    </a:lnTo>
                    <a:lnTo>
                      <a:pt x="10141" y="4947"/>
                    </a:lnTo>
                    <a:lnTo>
                      <a:pt x="9510" y="4292"/>
                    </a:lnTo>
                    <a:lnTo>
                      <a:pt x="8867" y="3661"/>
                    </a:lnTo>
                    <a:lnTo>
                      <a:pt x="8212" y="3043"/>
                    </a:lnTo>
                    <a:lnTo>
                      <a:pt x="7531" y="2437"/>
                    </a:lnTo>
                    <a:lnTo>
                      <a:pt x="6851" y="1856"/>
                    </a:lnTo>
                    <a:lnTo>
                      <a:pt x="6146" y="1287"/>
                    </a:lnTo>
                    <a:lnTo>
                      <a:pt x="5949" y="1126"/>
                    </a:lnTo>
                    <a:lnTo>
                      <a:pt x="5664" y="891"/>
                    </a:lnTo>
                    <a:lnTo>
                      <a:pt x="5367" y="681"/>
                    </a:lnTo>
                    <a:lnTo>
                      <a:pt x="5071" y="471"/>
                    </a:lnTo>
                    <a:lnTo>
                      <a:pt x="4910" y="384"/>
                    </a:lnTo>
                    <a:lnTo>
                      <a:pt x="4749" y="297"/>
                    </a:lnTo>
                    <a:lnTo>
                      <a:pt x="4576" y="211"/>
                    </a:lnTo>
                    <a:lnTo>
                      <a:pt x="4403" y="149"/>
                    </a:lnTo>
                    <a:lnTo>
                      <a:pt x="4217" y="87"/>
                    </a:lnTo>
                    <a:lnTo>
                      <a:pt x="4032" y="50"/>
                    </a:lnTo>
                    <a:lnTo>
                      <a:pt x="3834" y="13"/>
                    </a:lnTo>
                    <a:lnTo>
                      <a:pt x="36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6116825" y="3134625"/>
                <a:ext cx="47025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2771" extrusionOk="0">
                    <a:moveTo>
                      <a:pt x="1547" y="0"/>
                    </a:moveTo>
                    <a:lnTo>
                      <a:pt x="1510" y="25"/>
                    </a:lnTo>
                    <a:lnTo>
                      <a:pt x="1472" y="75"/>
                    </a:lnTo>
                    <a:lnTo>
                      <a:pt x="1435" y="136"/>
                    </a:lnTo>
                    <a:lnTo>
                      <a:pt x="1386" y="223"/>
                    </a:lnTo>
                    <a:lnTo>
                      <a:pt x="1336" y="297"/>
                    </a:lnTo>
                    <a:lnTo>
                      <a:pt x="1262" y="371"/>
                    </a:lnTo>
                    <a:lnTo>
                      <a:pt x="1188" y="446"/>
                    </a:lnTo>
                    <a:lnTo>
                      <a:pt x="1027" y="582"/>
                    </a:lnTo>
                    <a:lnTo>
                      <a:pt x="842" y="693"/>
                    </a:lnTo>
                    <a:lnTo>
                      <a:pt x="644" y="804"/>
                    </a:lnTo>
                    <a:lnTo>
                      <a:pt x="434" y="903"/>
                    </a:lnTo>
                    <a:lnTo>
                      <a:pt x="211" y="977"/>
                    </a:lnTo>
                    <a:lnTo>
                      <a:pt x="1" y="1052"/>
                    </a:lnTo>
                    <a:lnTo>
                      <a:pt x="137" y="1200"/>
                    </a:lnTo>
                    <a:lnTo>
                      <a:pt x="248" y="1348"/>
                    </a:lnTo>
                    <a:lnTo>
                      <a:pt x="347" y="1509"/>
                    </a:lnTo>
                    <a:lnTo>
                      <a:pt x="434" y="1670"/>
                    </a:lnTo>
                    <a:lnTo>
                      <a:pt x="508" y="1843"/>
                    </a:lnTo>
                    <a:lnTo>
                      <a:pt x="570" y="2028"/>
                    </a:lnTo>
                    <a:lnTo>
                      <a:pt x="607" y="2202"/>
                    </a:lnTo>
                    <a:lnTo>
                      <a:pt x="632" y="2399"/>
                    </a:lnTo>
                    <a:lnTo>
                      <a:pt x="644" y="2585"/>
                    </a:lnTo>
                    <a:lnTo>
                      <a:pt x="644" y="2770"/>
                    </a:lnTo>
                    <a:lnTo>
                      <a:pt x="817" y="2684"/>
                    </a:lnTo>
                    <a:lnTo>
                      <a:pt x="965" y="2585"/>
                    </a:lnTo>
                    <a:lnTo>
                      <a:pt x="1102" y="2474"/>
                    </a:lnTo>
                    <a:lnTo>
                      <a:pt x="1225" y="2362"/>
                    </a:lnTo>
                    <a:lnTo>
                      <a:pt x="1336" y="2239"/>
                    </a:lnTo>
                    <a:lnTo>
                      <a:pt x="1435" y="2115"/>
                    </a:lnTo>
                    <a:lnTo>
                      <a:pt x="1522" y="1991"/>
                    </a:lnTo>
                    <a:lnTo>
                      <a:pt x="1596" y="1868"/>
                    </a:lnTo>
                    <a:lnTo>
                      <a:pt x="1670" y="1732"/>
                    </a:lnTo>
                    <a:lnTo>
                      <a:pt x="1720" y="1596"/>
                    </a:lnTo>
                    <a:lnTo>
                      <a:pt x="1769" y="1472"/>
                    </a:lnTo>
                    <a:lnTo>
                      <a:pt x="1806" y="1336"/>
                    </a:lnTo>
                    <a:lnTo>
                      <a:pt x="1831" y="1200"/>
                    </a:lnTo>
                    <a:lnTo>
                      <a:pt x="1856" y="1076"/>
                    </a:lnTo>
                    <a:lnTo>
                      <a:pt x="1881" y="829"/>
                    </a:lnTo>
                    <a:lnTo>
                      <a:pt x="1868" y="594"/>
                    </a:lnTo>
                    <a:lnTo>
                      <a:pt x="1843" y="396"/>
                    </a:lnTo>
                    <a:lnTo>
                      <a:pt x="1794" y="235"/>
                    </a:lnTo>
                    <a:lnTo>
                      <a:pt x="1732" y="99"/>
                    </a:lnTo>
                    <a:lnTo>
                      <a:pt x="1707" y="62"/>
                    </a:lnTo>
                    <a:lnTo>
                      <a:pt x="1670" y="25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D1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6104475" y="3121950"/>
                <a:ext cx="71750" cy="943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772" extrusionOk="0">
                    <a:moveTo>
                      <a:pt x="1929" y="643"/>
                    </a:moveTo>
                    <a:lnTo>
                      <a:pt x="2375" y="866"/>
                    </a:lnTo>
                    <a:lnTo>
                      <a:pt x="2375" y="878"/>
                    </a:lnTo>
                    <a:lnTo>
                      <a:pt x="1929" y="643"/>
                    </a:lnTo>
                    <a:close/>
                    <a:moveTo>
                      <a:pt x="1868" y="1447"/>
                    </a:moveTo>
                    <a:lnTo>
                      <a:pt x="1843" y="1620"/>
                    </a:lnTo>
                    <a:lnTo>
                      <a:pt x="1793" y="1793"/>
                    </a:lnTo>
                    <a:lnTo>
                      <a:pt x="1756" y="1917"/>
                    </a:lnTo>
                    <a:lnTo>
                      <a:pt x="1694" y="2053"/>
                    </a:lnTo>
                    <a:lnTo>
                      <a:pt x="1620" y="2189"/>
                    </a:lnTo>
                    <a:lnTo>
                      <a:pt x="1521" y="2338"/>
                    </a:lnTo>
                    <a:lnTo>
                      <a:pt x="1472" y="2189"/>
                    </a:lnTo>
                    <a:lnTo>
                      <a:pt x="1422" y="2053"/>
                    </a:lnTo>
                    <a:lnTo>
                      <a:pt x="1361" y="1917"/>
                    </a:lnTo>
                    <a:lnTo>
                      <a:pt x="1286" y="1793"/>
                    </a:lnTo>
                    <a:lnTo>
                      <a:pt x="1447" y="1707"/>
                    </a:lnTo>
                    <a:lnTo>
                      <a:pt x="1596" y="1633"/>
                    </a:lnTo>
                    <a:lnTo>
                      <a:pt x="1732" y="1546"/>
                    </a:lnTo>
                    <a:lnTo>
                      <a:pt x="1868" y="1447"/>
                    </a:lnTo>
                    <a:close/>
                    <a:moveTo>
                      <a:pt x="2065" y="0"/>
                    </a:moveTo>
                    <a:lnTo>
                      <a:pt x="1979" y="13"/>
                    </a:lnTo>
                    <a:lnTo>
                      <a:pt x="1892" y="38"/>
                    </a:lnTo>
                    <a:lnTo>
                      <a:pt x="1781" y="87"/>
                    </a:lnTo>
                    <a:lnTo>
                      <a:pt x="1682" y="161"/>
                    </a:lnTo>
                    <a:lnTo>
                      <a:pt x="1583" y="260"/>
                    </a:lnTo>
                    <a:lnTo>
                      <a:pt x="1534" y="334"/>
                    </a:lnTo>
                    <a:lnTo>
                      <a:pt x="1484" y="409"/>
                    </a:lnTo>
                    <a:lnTo>
                      <a:pt x="1422" y="495"/>
                    </a:lnTo>
                    <a:lnTo>
                      <a:pt x="1336" y="594"/>
                    </a:lnTo>
                    <a:lnTo>
                      <a:pt x="1225" y="681"/>
                    </a:lnTo>
                    <a:lnTo>
                      <a:pt x="1101" y="767"/>
                    </a:lnTo>
                    <a:lnTo>
                      <a:pt x="940" y="854"/>
                    </a:lnTo>
                    <a:lnTo>
                      <a:pt x="755" y="928"/>
                    </a:lnTo>
                    <a:lnTo>
                      <a:pt x="557" y="1014"/>
                    </a:lnTo>
                    <a:lnTo>
                      <a:pt x="347" y="1076"/>
                    </a:lnTo>
                    <a:lnTo>
                      <a:pt x="285" y="1101"/>
                    </a:lnTo>
                    <a:lnTo>
                      <a:pt x="235" y="1138"/>
                    </a:lnTo>
                    <a:lnTo>
                      <a:pt x="173" y="1175"/>
                    </a:lnTo>
                    <a:lnTo>
                      <a:pt x="136" y="1212"/>
                    </a:lnTo>
                    <a:lnTo>
                      <a:pt x="87" y="1262"/>
                    </a:lnTo>
                    <a:lnTo>
                      <a:pt x="62" y="1324"/>
                    </a:lnTo>
                    <a:lnTo>
                      <a:pt x="25" y="1373"/>
                    </a:lnTo>
                    <a:lnTo>
                      <a:pt x="13" y="1435"/>
                    </a:lnTo>
                    <a:lnTo>
                      <a:pt x="0" y="1497"/>
                    </a:lnTo>
                    <a:lnTo>
                      <a:pt x="0" y="1571"/>
                    </a:lnTo>
                    <a:lnTo>
                      <a:pt x="0" y="1633"/>
                    </a:lnTo>
                    <a:lnTo>
                      <a:pt x="13" y="1695"/>
                    </a:lnTo>
                    <a:lnTo>
                      <a:pt x="37" y="1756"/>
                    </a:lnTo>
                    <a:lnTo>
                      <a:pt x="62" y="1806"/>
                    </a:lnTo>
                    <a:lnTo>
                      <a:pt x="99" y="1855"/>
                    </a:lnTo>
                    <a:lnTo>
                      <a:pt x="136" y="1905"/>
                    </a:lnTo>
                    <a:lnTo>
                      <a:pt x="248" y="2028"/>
                    </a:lnTo>
                    <a:lnTo>
                      <a:pt x="334" y="2140"/>
                    </a:lnTo>
                    <a:lnTo>
                      <a:pt x="408" y="2263"/>
                    </a:lnTo>
                    <a:lnTo>
                      <a:pt x="470" y="2387"/>
                    </a:lnTo>
                    <a:lnTo>
                      <a:pt x="532" y="2523"/>
                    </a:lnTo>
                    <a:lnTo>
                      <a:pt x="582" y="2659"/>
                    </a:lnTo>
                    <a:lnTo>
                      <a:pt x="606" y="2807"/>
                    </a:lnTo>
                    <a:lnTo>
                      <a:pt x="631" y="2956"/>
                    </a:lnTo>
                    <a:lnTo>
                      <a:pt x="643" y="3104"/>
                    </a:lnTo>
                    <a:lnTo>
                      <a:pt x="643" y="3253"/>
                    </a:lnTo>
                    <a:lnTo>
                      <a:pt x="643" y="3314"/>
                    </a:lnTo>
                    <a:lnTo>
                      <a:pt x="656" y="3376"/>
                    </a:lnTo>
                    <a:lnTo>
                      <a:pt x="668" y="3438"/>
                    </a:lnTo>
                    <a:lnTo>
                      <a:pt x="693" y="3500"/>
                    </a:lnTo>
                    <a:lnTo>
                      <a:pt x="730" y="3562"/>
                    </a:lnTo>
                    <a:lnTo>
                      <a:pt x="767" y="3611"/>
                    </a:lnTo>
                    <a:lnTo>
                      <a:pt x="816" y="3648"/>
                    </a:lnTo>
                    <a:lnTo>
                      <a:pt x="866" y="3698"/>
                    </a:lnTo>
                    <a:lnTo>
                      <a:pt x="928" y="3735"/>
                    </a:lnTo>
                    <a:lnTo>
                      <a:pt x="1002" y="3760"/>
                    </a:lnTo>
                    <a:lnTo>
                      <a:pt x="1064" y="3772"/>
                    </a:lnTo>
                    <a:lnTo>
                      <a:pt x="1138" y="3772"/>
                    </a:lnTo>
                    <a:lnTo>
                      <a:pt x="1249" y="3760"/>
                    </a:lnTo>
                    <a:lnTo>
                      <a:pt x="1361" y="3723"/>
                    </a:lnTo>
                    <a:lnTo>
                      <a:pt x="1583" y="3599"/>
                    </a:lnTo>
                    <a:lnTo>
                      <a:pt x="1781" y="3463"/>
                    </a:lnTo>
                    <a:lnTo>
                      <a:pt x="1966" y="3314"/>
                    </a:lnTo>
                    <a:lnTo>
                      <a:pt x="2127" y="3166"/>
                    </a:lnTo>
                    <a:lnTo>
                      <a:pt x="2276" y="2993"/>
                    </a:lnTo>
                    <a:lnTo>
                      <a:pt x="2412" y="2820"/>
                    </a:lnTo>
                    <a:lnTo>
                      <a:pt x="2523" y="2634"/>
                    </a:lnTo>
                    <a:lnTo>
                      <a:pt x="2622" y="2449"/>
                    </a:lnTo>
                    <a:lnTo>
                      <a:pt x="2696" y="2251"/>
                    </a:lnTo>
                    <a:lnTo>
                      <a:pt x="2758" y="2066"/>
                    </a:lnTo>
                    <a:lnTo>
                      <a:pt x="2807" y="1868"/>
                    </a:lnTo>
                    <a:lnTo>
                      <a:pt x="2844" y="1670"/>
                    </a:lnTo>
                    <a:lnTo>
                      <a:pt x="2869" y="1472"/>
                    </a:lnTo>
                    <a:lnTo>
                      <a:pt x="2869" y="1286"/>
                    </a:lnTo>
                    <a:lnTo>
                      <a:pt x="2869" y="1101"/>
                    </a:lnTo>
                    <a:lnTo>
                      <a:pt x="2844" y="915"/>
                    </a:lnTo>
                    <a:lnTo>
                      <a:pt x="2820" y="792"/>
                    </a:lnTo>
                    <a:lnTo>
                      <a:pt x="2795" y="668"/>
                    </a:lnTo>
                    <a:lnTo>
                      <a:pt x="2758" y="569"/>
                    </a:lnTo>
                    <a:lnTo>
                      <a:pt x="2733" y="483"/>
                    </a:lnTo>
                    <a:lnTo>
                      <a:pt x="2647" y="322"/>
                    </a:lnTo>
                    <a:lnTo>
                      <a:pt x="2548" y="211"/>
                    </a:lnTo>
                    <a:lnTo>
                      <a:pt x="2461" y="124"/>
                    </a:lnTo>
                    <a:lnTo>
                      <a:pt x="2362" y="62"/>
                    </a:lnTo>
                    <a:lnTo>
                      <a:pt x="2276" y="38"/>
                    </a:lnTo>
                    <a:lnTo>
                      <a:pt x="2189" y="13"/>
                    </a:lnTo>
                    <a:lnTo>
                      <a:pt x="2140" y="0"/>
                    </a:lnTo>
                    <a:close/>
                  </a:path>
                </a:pathLst>
              </a:custGeom>
              <a:solidFill>
                <a:srgbClr val="D1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6044175" y="2862575"/>
                <a:ext cx="369775" cy="334200"/>
              </a:xfrm>
              <a:custGeom>
                <a:avLst/>
                <a:gdLst/>
                <a:ahLst/>
                <a:cxnLst/>
                <a:rect l="l" t="t" r="r" b="b"/>
                <a:pathLst>
                  <a:path w="14791" h="13368" extrusionOk="0">
                    <a:moveTo>
                      <a:pt x="5083" y="1"/>
                    </a:moveTo>
                    <a:lnTo>
                      <a:pt x="4663" y="13"/>
                    </a:lnTo>
                    <a:lnTo>
                      <a:pt x="4230" y="50"/>
                    </a:lnTo>
                    <a:lnTo>
                      <a:pt x="3402" y="112"/>
                    </a:lnTo>
                    <a:lnTo>
                      <a:pt x="3167" y="137"/>
                    </a:lnTo>
                    <a:lnTo>
                      <a:pt x="2919" y="161"/>
                    </a:lnTo>
                    <a:lnTo>
                      <a:pt x="2684" y="211"/>
                    </a:lnTo>
                    <a:lnTo>
                      <a:pt x="2449" y="248"/>
                    </a:lnTo>
                    <a:lnTo>
                      <a:pt x="2214" y="310"/>
                    </a:lnTo>
                    <a:lnTo>
                      <a:pt x="1992" y="372"/>
                    </a:lnTo>
                    <a:lnTo>
                      <a:pt x="1757" y="446"/>
                    </a:lnTo>
                    <a:lnTo>
                      <a:pt x="1534" y="532"/>
                    </a:lnTo>
                    <a:lnTo>
                      <a:pt x="1114" y="705"/>
                    </a:lnTo>
                    <a:lnTo>
                      <a:pt x="904" y="792"/>
                    </a:lnTo>
                    <a:lnTo>
                      <a:pt x="706" y="891"/>
                    </a:lnTo>
                    <a:lnTo>
                      <a:pt x="508" y="1002"/>
                    </a:lnTo>
                    <a:lnTo>
                      <a:pt x="335" y="1126"/>
                    </a:lnTo>
                    <a:lnTo>
                      <a:pt x="174" y="1262"/>
                    </a:lnTo>
                    <a:lnTo>
                      <a:pt x="100" y="1336"/>
                    </a:lnTo>
                    <a:lnTo>
                      <a:pt x="38" y="1410"/>
                    </a:lnTo>
                    <a:lnTo>
                      <a:pt x="13" y="1460"/>
                    </a:lnTo>
                    <a:lnTo>
                      <a:pt x="1" y="1509"/>
                    </a:lnTo>
                    <a:lnTo>
                      <a:pt x="1" y="1559"/>
                    </a:lnTo>
                    <a:lnTo>
                      <a:pt x="13" y="1608"/>
                    </a:lnTo>
                    <a:lnTo>
                      <a:pt x="38" y="1645"/>
                    </a:lnTo>
                    <a:lnTo>
                      <a:pt x="75" y="1682"/>
                    </a:lnTo>
                    <a:lnTo>
                      <a:pt x="112" y="1707"/>
                    </a:lnTo>
                    <a:lnTo>
                      <a:pt x="162" y="1719"/>
                    </a:lnTo>
                    <a:lnTo>
                      <a:pt x="285" y="1744"/>
                    </a:lnTo>
                    <a:lnTo>
                      <a:pt x="409" y="1769"/>
                    </a:lnTo>
                    <a:lnTo>
                      <a:pt x="693" y="1855"/>
                    </a:lnTo>
                    <a:lnTo>
                      <a:pt x="1003" y="1967"/>
                    </a:lnTo>
                    <a:lnTo>
                      <a:pt x="1299" y="2090"/>
                    </a:lnTo>
                    <a:lnTo>
                      <a:pt x="1584" y="2239"/>
                    </a:lnTo>
                    <a:lnTo>
                      <a:pt x="1843" y="2375"/>
                    </a:lnTo>
                    <a:lnTo>
                      <a:pt x="2041" y="2511"/>
                    </a:lnTo>
                    <a:lnTo>
                      <a:pt x="2116" y="2560"/>
                    </a:lnTo>
                    <a:lnTo>
                      <a:pt x="2165" y="2610"/>
                    </a:lnTo>
                    <a:lnTo>
                      <a:pt x="2388" y="2845"/>
                    </a:lnTo>
                    <a:lnTo>
                      <a:pt x="2610" y="3067"/>
                    </a:lnTo>
                    <a:lnTo>
                      <a:pt x="3068" y="3500"/>
                    </a:lnTo>
                    <a:lnTo>
                      <a:pt x="3550" y="3920"/>
                    </a:lnTo>
                    <a:lnTo>
                      <a:pt x="4032" y="4341"/>
                    </a:lnTo>
                    <a:lnTo>
                      <a:pt x="4515" y="4749"/>
                    </a:lnTo>
                    <a:lnTo>
                      <a:pt x="4997" y="5169"/>
                    </a:lnTo>
                    <a:lnTo>
                      <a:pt x="5467" y="5590"/>
                    </a:lnTo>
                    <a:lnTo>
                      <a:pt x="5924" y="6035"/>
                    </a:lnTo>
                    <a:lnTo>
                      <a:pt x="6147" y="6258"/>
                    </a:lnTo>
                    <a:lnTo>
                      <a:pt x="6369" y="6505"/>
                    </a:lnTo>
                    <a:lnTo>
                      <a:pt x="6580" y="6740"/>
                    </a:lnTo>
                    <a:lnTo>
                      <a:pt x="6777" y="7000"/>
                    </a:lnTo>
                    <a:lnTo>
                      <a:pt x="6963" y="7259"/>
                    </a:lnTo>
                    <a:lnTo>
                      <a:pt x="7148" y="7519"/>
                    </a:lnTo>
                    <a:lnTo>
                      <a:pt x="7309" y="7791"/>
                    </a:lnTo>
                    <a:lnTo>
                      <a:pt x="7470" y="8075"/>
                    </a:lnTo>
                    <a:lnTo>
                      <a:pt x="7606" y="8360"/>
                    </a:lnTo>
                    <a:lnTo>
                      <a:pt x="7742" y="8644"/>
                    </a:lnTo>
                    <a:lnTo>
                      <a:pt x="7841" y="8941"/>
                    </a:lnTo>
                    <a:lnTo>
                      <a:pt x="7940" y="9238"/>
                    </a:lnTo>
                    <a:lnTo>
                      <a:pt x="8014" y="9547"/>
                    </a:lnTo>
                    <a:lnTo>
                      <a:pt x="8064" y="9856"/>
                    </a:lnTo>
                    <a:lnTo>
                      <a:pt x="8088" y="10165"/>
                    </a:lnTo>
                    <a:lnTo>
                      <a:pt x="8101" y="10474"/>
                    </a:lnTo>
                    <a:lnTo>
                      <a:pt x="8088" y="10635"/>
                    </a:lnTo>
                    <a:lnTo>
                      <a:pt x="8076" y="10808"/>
                    </a:lnTo>
                    <a:lnTo>
                      <a:pt x="8014" y="11167"/>
                    </a:lnTo>
                    <a:lnTo>
                      <a:pt x="7940" y="11525"/>
                    </a:lnTo>
                    <a:lnTo>
                      <a:pt x="7878" y="11896"/>
                    </a:lnTo>
                    <a:lnTo>
                      <a:pt x="7853" y="12082"/>
                    </a:lnTo>
                    <a:lnTo>
                      <a:pt x="7841" y="12255"/>
                    </a:lnTo>
                    <a:lnTo>
                      <a:pt x="7841" y="12428"/>
                    </a:lnTo>
                    <a:lnTo>
                      <a:pt x="7853" y="12589"/>
                    </a:lnTo>
                    <a:lnTo>
                      <a:pt x="7878" y="12737"/>
                    </a:lnTo>
                    <a:lnTo>
                      <a:pt x="7927" y="12886"/>
                    </a:lnTo>
                    <a:lnTo>
                      <a:pt x="8002" y="13022"/>
                    </a:lnTo>
                    <a:lnTo>
                      <a:pt x="8101" y="13133"/>
                    </a:lnTo>
                    <a:lnTo>
                      <a:pt x="8175" y="13195"/>
                    </a:lnTo>
                    <a:lnTo>
                      <a:pt x="8261" y="13244"/>
                    </a:lnTo>
                    <a:lnTo>
                      <a:pt x="8348" y="13294"/>
                    </a:lnTo>
                    <a:lnTo>
                      <a:pt x="8459" y="13318"/>
                    </a:lnTo>
                    <a:lnTo>
                      <a:pt x="8571" y="13343"/>
                    </a:lnTo>
                    <a:lnTo>
                      <a:pt x="8682" y="13356"/>
                    </a:lnTo>
                    <a:lnTo>
                      <a:pt x="8929" y="13368"/>
                    </a:lnTo>
                    <a:lnTo>
                      <a:pt x="9189" y="13356"/>
                    </a:lnTo>
                    <a:lnTo>
                      <a:pt x="9436" y="13331"/>
                    </a:lnTo>
                    <a:lnTo>
                      <a:pt x="9881" y="13281"/>
                    </a:lnTo>
                    <a:lnTo>
                      <a:pt x="10054" y="13257"/>
                    </a:lnTo>
                    <a:lnTo>
                      <a:pt x="10240" y="13232"/>
                    </a:lnTo>
                    <a:lnTo>
                      <a:pt x="10413" y="13195"/>
                    </a:lnTo>
                    <a:lnTo>
                      <a:pt x="10574" y="13145"/>
                    </a:lnTo>
                    <a:lnTo>
                      <a:pt x="10747" y="13084"/>
                    </a:lnTo>
                    <a:lnTo>
                      <a:pt x="10920" y="13022"/>
                    </a:lnTo>
                    <a:lnTo>
                      <a:pt x="11081" y="12948"/>
                    </a:lnTo>
                    <a:lnTo>
                      <a:pt x="11242" y="12873"/>
                    </a:lnTo>
                    <a:lnTo>
                      <a:pt x="11551" y="12700"/>
                    </a:lnTo>
                    <a:lnTo>
                      <a:pt x="11847" y="12502"/>
                    </a:lnTo>
                    <a:lnTo>
                      <a:pt x="12144" y="12280"/>
                    </a:lnTo>
                    <a:lnTo>
                      <a:pt x="12416" y="12057"/>
                    </a:lnTo>
                    <a:lnTo>
                      <a:pt x="12639" y="11822"/>
                    </a:lnTo>
                    <a:lnTo>
                      <a:pt x="12812" y="11637"/>
                    </a:lnTo>
                    <a:lnTo>
                      <a:pt x="12948" y="11451"/>
                    </a:lnTo>
                    <a:lnTo>
                      <a:pt x="13059" y="11278"/>
                    </a:lnTo>
                    <a:lnTo>
                      <a:pt x="13270" y="10895"/>
                    </a:lnTo>
                    <a:lnTo>
                      <a:pt x="13406" y="10672"/>
                    </a:lnTo>
                    <a:lnTo>
                      <a:pt x="13591" y="10400"/>
                    </a:lnTo>
                    <a:lnTo>
                      <a:pt x="13616" y="10239"/>
                    </a:lnTo>
                    <a:lnTo>
                      <a:pt x="13653" y="10066"/>
                    </a:lnTo>
                    <a:lnTo>
                      <a:pt x="13702" y="9906"/>
                    </a:lnTo>
                    <a:lnTo>
                      <a:pt x="13752" y="9745"/>
                    </a:lnTo>
                    <a:lnTo>
                      <a:pt x="13875" y="9423"/>
                    </a:lnTo>
                    <a:lnTo>
                      <a:pt x="14011" y="9102"/>
                    </a:lnTo>
                    <a:lnTo>
                      <a:pt x="14308" y="8483"/>
                    </a:lnTo>
                    <a:lnTo>
                      <a:pt x="14444" y="8162"/>
                    </a:lnTo>
                    <a:lnTo>
                      <a:pt x="14580" y="7840"/>
                    </a:lnTo>
                    <a:lnTo>
                      <a:pt x="14630" y="7680"/>
                    </a:lnTo>
                    <a:lnTo>
                      <a:pt x="14679" y="7507"/>
                    </a:lnTo>
                    <a:lnTo>
                      <a:pt x="14716" y="7346"/>
                    </a:lnTo>
                    <a:lnTo>
                      <a:pt x="14753" y="7160"/>
                    </a:lnTo>
                    <a:lnTo>
                      <a:pt x="14778" y="6987"/>
                    </a:lnTo>
                    <a:lnTo>
                      <a:pt x="14778" y="6814"/>
                    </a:lnTo>
                    <a:lnTo>
                      <a:pt x="14791" y="6641"/>
                    </a:lnTo>
                    <a:lnTo>
                      <a:pt x="14778" y="6468"/>
                    </a:lnTo>
                    <a:lnTo>
                      <a:pt x="14753" y="6295"/>
                    </a:lnTo>
                    <a:lnTo>
                      <a:pt x="14716" y="6134"/>
                    </a:lnTo>
                    <a:lnTo>
                      <a:pt x="14667" y="5973"/>
                    </a:lnTo>
                    <a:lnTo>
                      <a:pt x="14605" y="5825"/>
                    </a:lnTo>
                    <a:lnTo>
                      <a:pt x="14531" y="5676"/>
                    </a:lnTo>
                    <a:lnTo>
                      <a:pt x="14432" y="5540"/>
                    </a:lnTo>
                    <a:lnTo>
                      <a:pt x="14321" y="5417"/>
                    </a:lnTo>
                    <a:lnTo>
                      <a:pt x="14197" y="5305"/>
                    </a:lnTo>
                    <a:lnTo>
                      <a:pt x="14049" y="5194"/>
                    </a:lnTo>
                    <a:lnTo>
                      <a:pt x="13888" y="5108"/>
                    </a:lnTo>
                    <a:lnTo>
                      <a:pt x="13715" y="5033"/>
                    </a:lnTo>
                    <a:lnTo>
                      <a:pt x="13542" y="4972"/>
                    </a:lnTo>
                    <a:lnTo>
                      <a:pt x="13171" y="4873"/>
                    </a:lnTo>
                    <a:lnTo>
                      <a:pt x="12812" y="4786"/>
                    </a:lnTo>
                    <a:lnTo>
                      <a:pt x="12589" y="4737"/>
                    </a:lnTo>
                    <a:lnTo>
                      <a:pt x="12367" y="4662"/>
                    </a:lnTo>
                    <a:lnTo>
                      <a:pt x="12144" y="4588"/>
                    </a:lnTo>
                    <a:lnTo>
                      <a:pt x="11934" y="4502"/>
                    </a:lnTo>
                    <a:lnTo>
                      <a:pt x="11724" y="4415"/>
                    </a:lnTo>
                    <a:lnTo>
                      <a:pt x="11514" y="4316"/>
                    </a:lnTo>
                    <a:lnTo>
                      <a:pt x="11303" y="4217"/>
                    </a:lnTo>
                    <a:lnTo>
                      <a:pt x="11106" y="4106"/>
                    </a:lnTo>
                    <a:lnTo>
                      <a:pt x="10908" y="3995"/>
                    </a:lnTo>
                    <a:lnTo>
                      <a:pt x="10710" y="3871"/>
                    </a:lnTo>
                    <a:lnTo>
                      <a:pt x="10524" y="3735"/>
                    </a:lnTo>
                    <a:lnTo>
                      <a:pt x="10339" y="3599"/>
                    </a:lnTo>
                    <a:lnTo>
                      <a:pt x="10153" y="3463"/>
                    </a:lnTo>
                    <a:lnTo>
                      <a:pt x="9980" y="3315"/>
                    </a:lnTo>
                    <a:lnTo>
                      <a:pt x="9807" y="3154"/>
                    </a:lnTo>
                    <a:lnTo>
                      <a:pt x="9646" y="3005"/>
                    </a:lnTo>
                    <a:lnTo>
                      <a:pt x="9461" y="2820"/>
                    </a:lnTo>
                    <a:lnTo>
                      <a:pt x="9300" y="2634"/>
                    </a:lnTo>
                    <a:lnTo>
                      <a:pt x="8954" y="2251"/>
                    </a:lnTo>
                    <a:lnTo>
                      <a:pt x="8632" y="1855"/>
                    </a:lnTo>
                    <a:lnTo>
                      <a:pt x="8286" y="1472"/>
                    </a:lnTo>
                    <a:lnTo>
                      <a:pt x="8113" y="1287"/>
                    </a:lnTo>
                    <a:lnTo>
                      <a:pt x="7940" y="1113"/>
                    </a:lnTo>
                    <a:lnTo>
                      <a:pt x="7754" y="940"/>
                    </a:lnTo>
                    <a:lnTo>
                      <a:pt x="7569" y="780"/>
                    </a:lnTo>
                    <a:lnTo>
                      <a:pt x="7371" y="631"/>
                    </a:lnTo>
                    <a:lnTo>
                      <a:pt x="7161" y="495"/>
                    </a:lnTo>
                    <a:lnTo>
                      <a:pt x="6951" y="384"/>
                    </a:lnTo>
                    <a:lnTo>
                      <a:pt x="6716" y="273"/>
                    </a:lnTo>
                    <a:lnTo>
                      <a:pt x="6518" y="198"/>
                    </a:lnTo>
                    <a:lnTo>
                      <a:pt x="6320" y="137"/>
                    </a:lnTo>
                    <a:lnTo>
                      <a:pt x="6122" y="87"/>
                    </a:lnTo>
                    <a:lnTo>
                      <a:pt x="5912" y="50"/>
                    </a:lnTo>
                    <a:lnTo>
                      <a:pt x="5714" y="25"/>
                    </a:lnTo>
                    <a:lnTo>
                      <a:pt x="5504" y="13"/>
                    </a:lnTo>
                    <a:lnTo>
                      <a:pt x="50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6044175" y="2862575"/>
                <a:ext cx="369775" cy="334200"/>
              </a:xfrm>
              <a:custGeom>
                <a:avLst/>
                <a:gdLst/>
                <a:ahLst/>
                <a:cxnLst/>
                <a:rect l="l" t="t" r="r" b="b"/>
                <a:pathLst>
                  <a:path w="14791" h="13368" fill="none" extrusionOk="0">
                    <a:moveTo>
                      <a:pt x="13591" y="10400"/>
                    </a:moveTo>
                    <a:lnTo>
                      <a:pt x="13591" y="10400"/>
                    </a:lnTo>
                    <a:lnTo>
                      <a:pt x="13406" y="10672"/>
                    </a:lnTo>
                    <a:lnTo>
                      <a:pt x="13270" y="10895"/>
                    </a:lnTo>
                    <a:lnTo>
                      <a:pt x="13059" y="11278"/>
                    </a:lnTo>
                    <a:lnTo>
                      <a:pt x="12948" y="11451"/>
                    </a:lnTo>
                    <a:lnTo>
                      <a:pt x="12812" y="11637"/>
                    </a:lnTo>
                    <a:lnTo>
                      <a:pt x="12639" y="11822"/>
                    </a:lnTo>
                    <a:lnTo>
                      <a:pt x="12416" y="12057"/>
                    </a:lnTo>
                    <a:lnTo>
                      <a:pt x="12416" y="12057"/>
                    </a:lnTo>
                    <a:lnTo>
                      <a:pt x="12144" y="12280"/>
                    </a:lnTo>
                    <a:lnTo>
                      <a:pt x="11847" y="12502"/>
                    </a:lnTo>
                    <a:lnTo>
                      <a:pt x="11551" y="12700"/>
                    </a:lnTo>
                    <a:lnTo>
                      <a:pt x="11242" y="12873"/>
                    </a:lnTo>
                    <a:lnTo>
                      <a:pt x="11081" y="12948"/>
                    </a:lnTo>
                    <a:lnTo>
                      <a:pt x="10920" y="13022"/>
                    </a:lnTo>
                    <a:lnTo>
                      <a:pt x="10747" y="13084"/>
                    </a:lnTo>
                    <a:lnTo>
                      <a:pt x="10574" y="13145"/>
                    </a:lnTo>
                    <a:lnTo>
                      <a:pt x="10413" y="13195"/>
                    </a:lnTo>
                    <a:lnTo>
                      <a:pt x="10240" y="13232"/>
                    </a:lnTo>
                    <a:lnTo>
                      <a:pt x="10054" y="13257"/>
                    </a:lnTo>
                    <a:lnTo>
                      <a:pt x="9881" y="13281"/>
                    </a:lnTo>
                    <a:lnTo>
                      <a:pt x="9881" y="13281"/>
                    </a:lnTo>
                    <a:lnTo>
                      <a:pt x="9436" y="13331"/>
                    </a:lnTo>
                    <a:lnTo>
                      <a:pt x="9189" y="13356"/>
                    </a:lnTo>
                    <a:lnTo>
                      <a:pt x="8929" y="13368"/>
                    </a:lnTo>
                    <a:lnTo>
                      <a:pt x="8682" y="13356"/>
                    </a:lnTo>
                    <a:lnTo>
                      <a:pt x="8571" y="13343"/>
                    </a:lnTo>
                    <a:lnTo>
                      <a:pt x="8459" y="13318"/>
                    </a:lnTo>
                    <a:lnTo>
                      <a:pt x="8348" y="13294"/>
                    </a:lnTo>
                    <a:lnTo>
                      <a:pt x="8261" y="13244"/>
                    </a:lnTo>
                    <a:lnTo>
                      <a:pt x="8175" y="13195"/>
                    </a:lnTo>
                    <a:lnTo>
                      <a:pt x="8101" y="13133"/>
                    </a:lnTo>
                    <a:lnTo>
                      <a:pt x="8101" y="13133"/>
                    </a:lnTo>
                    <a:lnTo>
                      <a:pt x="8002" y="13022"/>
                    </a:lnTo>
                    <a:lnTo>
                      <a:pt x="7927" y="12886"/>
                    </a:lnTo>
                    <a:lnTo>
                      <a:pt x="7878" y="12737"/>
                    </a:lnTo>
                    <a:lnTo>
                      <a:pt x="7853" y="12589"/>
                    </a:lnTo>
                    <a:lnTo>
                      <a:pt x="7841" y="12428"/>
                    </a:lnTo>
                    <a:lnTo>
                      <a:pt x="7841" y="12255"/>
                    </a:lnTo>
                    <a:lnTo>
                      <a:pt x="7853" y="12082"/>
                    </a:lnTo>
                    <a:lnTo>
                      <a:pt x="7878" y="11896"/>
                    </a:lnTo>
                    <a:lnTo>
                      <a:pt x="7940" y="11525"/>
                    </a:lnTo>
                    <a:lnTo>
                      <a:pt x="8014" y="11167"/>
                    </a:lnTo>
                    <a:lnTo>
                      <a:pt x="8076" y="10808"/>
                    </a:lnTo>
                    <a:lnTo>
                      <a:pt x="8088" y="10635"/>
                    </a:lnTo>
                    <a:lnTo>
                      <a:pt x="8101" y="10474"/>
                    </a:lnTo>
                    <a:lnTo>
                      <a:pt x="8101" y="10474"/>
                    </a:lnTo>
                    <a:lnTo>
                      <a:pt x="8088" y="10165"/>
                    </a:lnTo>
                    <a:lnTo>
                      <a:pt x="8064" y="9856"/>
                    </a:lnTo>
                    <a:lnTo>
                      <a:pt x="8014" y="9547"/>
                    </a:lnTo>
                    <a:lnTo>
                      <a:pt x="7940" y="9238"/>
                    </a:lnTo>
                    <a:lnTo>
                      <a:pt x="7841" y="8941"/>
                    </a:lnTo>
                    <a:lnTo>
                      <a:pt x="7742" y="8644"/>
                    </a:lnTo>
                    <a:lnTo>
                      <a:pt x="7606" y="8360"/>
                    </a:lnTo>
                    <a:lnTo>
                      <a:pt x="7470" y="8075"/>
                    </a:lnTo>
                    <a:lnTo>
                      <a:pt x="7309" y="7791"/>
                    </a:lnTo>
                    <a:lnTo>
                      <a:pt x="7148" y="7519"/>
                    </a:lnTo>
                    <a:lnTo>
                      <a:pt x="6963" y="7259"/>
                    </a:lnTo>
                    <a:lnTo>
                      <a:pt x="6777" y="7000"/>
                    </a:lnTo>
                    <a:lnTo>
                      <a:pt x="6580" y="6740"/>
                    </a:lnTo>
                    <a:lnTo>
                      <a:pt x="6369" y="6505"/>
                    </a:lnTo>
                    <a:lnTo>
                      <a:pt x="6147" y="6258"/>
                    </a:lnTo>
                    <a:lnTo>
                      <a:pt x="5924" y="6035"/>
                    </a:lnTo>
                    <a:lnTo>
                      <a:pt x="5924" y="6035"/>
                    </a:lnTo>
                    <a:lnTo>
                      <a:pt x="5467" y="5590"/>
                    </a:lnTo>
                    <a:lnTo>
                      <a:pt x="4997" y="5169"/>
                    </a:lnTo>
                    <a:lnTo>
                      <a:pt x="4515" y="4749"/>
                    </a:lnTo>
                    <a:lnTo>
                      <a:pt x="4032" y="4341"/>
                    </a:lnTo>
                    <a:lnTo>
                      <a:pt x="3550" y="3920"/>
                    </a:lnTo>
                    <a:lnTo>
                      <a:pt x="3068" y="3500"/>
                    </a:lnTo>
                    <a:lnTo>
                      <a:pt x="2610" y="3067"/>
                    </a:lnTo>
                    <a:lnTo>
                      <a:pt x="2388" y="2845"/>
                    </a:lnTo>
                    <a:lnTo>
                      <a:pt x="2165" y="2610"/>
                    </a:lnTo>
                    <a:lnTo>
                      <a:pt x="2165" y="2610"/>
                    </a:lnTo>
                    <a:lnTo>
                      <a:pt x="2116" y="2560"/>
                    </a:lnTo>
                    <a:lnTo>
                      <a:pt x="2041" y="2511"/>
                    </a:lnTo>
                    <a:lnTo>
                      <a:pt x="1843" y="2375"/>
                    </a:lnTo>
                    <a:lnTo>
                      <a:pt x="1584" y="2239"/>
                    </a:lnTo>
                    <a:lnTo>
                      <a:pt x="1299" y="2090"/>
                    </a:lnTo>
                    <a:lnTo>
                      <a:pt x="1003" y="1967"/>
                    </a:lnTo>
                    <a:lnTo>
                      <a:pt x="693" y="1855"/>
                    </a:lnTo>
                    <a:lnTo>
                      <a:pt x="409" y="1769"/>
                    </a:lnTo>
                    <a:lnTo>
                      <a:pt x="285" y="1744"/>
                    </a:lnTo>
                    <a:lnTo>
                      <a:pt x="162" y="1719"/>
                    </a:lnTo>
                    <a:lnTo>
                      <a:pt x="162" y="1719"/>
                    </a:lnTo>
                    <a:lnTo>
                      <a:pt x="112" y="1707"/>
                    </a:lnTo>
                    <a:lnTo>
                      <a:pt x="75" y="1682"/>
                    </a:lnTo>
                    <a:lnTo>
                      <a:pt x="38" y="1645"/>
                    </a:lnTo>
                    <a:lnTo>
                      <a:pt x="13" y="1608"/>
                    </a:lnTo>
                    <a:lnTo>
                      <a:pt x="1" y="1559"/>
                    </a:lnTo>
                    <a:lnTo>
                      <a:pt x="1" y="1509"/>
                    </a:lnTo>
                    <a:lnTo>
                      <a:pt x="13" y="1460"/>
                    </a:lnTo>
                    <a:lnTo>
                      <a:pt x="38" y="1410"/>
                    </a:lnTo>
                    <a:lnTo>
                      <a:pt x="38" y="1410"/>
                    </a:lnTo>
                    <a:lnTo>
                      <a:pt x="100" y="1336"/>
                    </a:lnTo>
                    <a:lnTo>
                      <a:pt x="174" y="1262"/>
                    </a:lnTo>
                    <a:lnTo>
                      <a:pt x="335" y="1126"/>
                    </a:lnTo>
                    <a:lnTo>
                      <a:pt x="508" y="1002"/>
                    </a:lnTo>
                    <a:lnTo>
                      <a:pt x="706" y="891"/>
                    </a:lnTo>
                    <a:lnTo>
                      <a:pt x="904" y="792"/>
                    </a:lnTo>
                    <a:lnTo>
                      <a:pt x="1114" y="705"/>
                    </a:lnTo>
                    <a:lnTo>
                      <a:pt x="1534" y="532"/>
                    </a:lnTo>
                    <a:lnTo>
                      <a:pt x="1534" y="532"/>
                    </a:lnTo>
                    <a:lnTo>
                      <a:pt x="1757" y="446"/>
                    </a:lnTo>
                    <a:lnTo>
                      <a:pt x="1992" y="372"/>
                    </a:lnTo>
                    <a:lnTo>
                      <a:pt x="2214" y="310"/>
                    </a:lnTo>
                    <a:lnTo>
                      <a:pt x="2449" y="248"/>
                    </a:lnTo>
                    <a:lnTo>
                      <a:pt x="2684" y="211"/>
                    </a:lnTo>
                    <a:lnTo>
                      <a:pt x="2919" y="161"/>
                    </a:lnTo>
                    <a:lnTo>
                      <a:pt x="3167" y="137"/>
                    </a:lnTo>
                    <a:lnTo>
                      <a:pt x="3402" y="112"/>
                    </a:lnTo>
                    <a:lnTo>
                      <a:pt x="3402" y="112"/>
                    </a:lnTo>
                    <a:lnTo>
                      <a:pt x="4230" y="50"/>
                    </a:lnTo>
                    <a:lnTo>
                      <a:pt x="4663" y="13"/>
                    </a:lnTo>
                    <a:lnTo>
                      <a:pt x="5083" y="1"/>
                    </a:lnTo>
                    <a:lnTo>
                      <a:pt x="5504" y="13"/>
                    </a:lnTo>
                    <a:lnTo>
                      <a:pt x="5714" y="25"/>
                    </a:lnTo>
                    <a:lnTo>
                      <a:pt x="5912" y="50"/>
                    </a:lnTo>
                    <a:lnTo>
                      <a:pt x="6122" y="87"/>
                    </a:lnTo>
                    <a:lnTo>
                      <a:pt x="6320" y="137"/>
                    </a:lnTo>
                    <a:lnTo>
                      <a:pt x="6518" y="198"/>
                    </a:lnTo>
                    <a:lnTo>
                      <a:pt x="6716" y="273"/>
                    </a:lnTo>
                    <a:lnTo>
                      <a:pt x="6716" y="273"/>
                    </a:lnTo>
                    <a:lnTo>
                      <a:pt x="6951" y="384"/>
                    </a:lnTo>
                    <a:lnTo>
                      <a:pt x="7161" y="495"/>
                    </a:lnTo>
                    <a:lnTo>
                      <a:pt x="7371" y="631"/>
                    </a:lnTo>
                    <a:lnTo>
                      <a:pt x="7569" y="780"/>
                    </a:lnTo>
                    <a:lnTo>
                      <a:pt x="7754" y="940"/>
                    </a:lnTo>
                    <a:lnTo>
                      <a:pt x="7940" y="1113"/>
                    </a:lnTo>
                    <a:lnTo>
                      <a:pt x="8113" y="1287"/>
                    </a:lnTo>
                    <a:lnTo>
                      <a:pt x="8286" y="1472"/>
                    </a:lnTo>
                    <a:lnTo>
                      <a:pt x="8632" y="1855"/>
                    </a:lnTo>
                    <a:lnTo>
                      <a:pt x="8954" y="2251"/>
                    </a:lnTo>
                    <a:lnTo>
                      <a:pt x="9300" y="2634"/>
                    </a:lnTo>
                    <a:lnTo>
                      <a:pt x="9461" y="2820"/>
                    </a:lnTo>
                    <a:lnTo>
                      <a:pt x="9646" y="3005"/>
                    </a:lnTo>
                    <a:lnTo>
                      <a:pt x="9646" y="3005"/>
                    </a:lnTo>
                    <a:lnTo>
                      <a:pt x="9807" y="3154"/>
                    </a:lnTo>
                    <a:lnTo>
                      <a:pt x="9980" y="3315"/>
                    </a:lnTo>
                    <a:lnTo>
                      <a:pt x="10153" y="3463"/>
                    </a:lnTo>
                    <a:lnTo>
                      <a:pt x="10339" y="3599"/>
                    </a:lnTo>
                    <a:lnTo>
                      <a:pt x="10524" y="3735"/>
                    </a:lnTo>
                    <a:lnTo>
                      <a:pt x="10710" y="3871"/>
                    </a:lnTo>
                    <a:lnTo>
                      <a:pt x="10908" y="3995"/>
                    </a:lnTo>
                    <a:lnTo>
                      <a:pt x="11106" y="4106"/>
                    </a:lnTo>
                    <a:lnTo>
                      <a:pt x="11303" y="4217"/>
                    </a:lnTo>
                    <a:lnTo>
                      <a:pt x="11514" y="4316"/>
                    </a:lnTo>
                    <a:lnTo>
                      <a:pt x="11724" y="4415"/>
                    </a:lnTo>
                    <a:lnTo>
                      <a:pt x="11934" y="4502"/>
                    </a:lnTo>
                    <a:lnTo>
                      <a:pt x="12144" y="4588"/>
                    </a:lnTo>
                    <a:lnTo>
                      <a:pt x="12367" y="4662"/>
                    </a:lnTo>
                    <a:lnTo>
                      <a:pt x="12589" y="4737"/>
                    </a:lnTo>
                    <a:lnTo>
                      <a:pt x="12812" y="4786"/>
                    </a:lnTo>
                    <a:lnTo>
                      <a:pt x="12812" y="4786"/>
                    </a:lnTo>
                    <a:lnTo>
                      <a:pt x="13171" y="4873"/>
                    </a:lnTo>
                    <a:lnTo>
                      <a:pt x="13542" y="4972"/>
                    </a:lnTo>
                    <a:lnTo>
                      <a:pt x="13715" y="5033"/>
                    </a:lnTo>
                    <a:lnTo>
                      <a:pt x="13888" y="5108"/>
                    </a:lnTo>
                    <a:lnTo>
                      <a:pt x="14049" y="5194"/>
                    </a:lnTo>
                    <a:lnTo>
                      <a:pt x="14197" y="5305"/>
                    </a:lnTo>
                    <a:lnTo>
                      <a:pt x="14197" y="5305"/>
                    </a:lnTo>
                    <a:lnTo>
                      <a:pt x="14321" y="5417"/>
                    </a:lnTo>
                    <a:lnTo>
                      <a:pt x="14432" y="5540"/>
                    </a:lnTo>
                    <a:lnTo>
                      <a:pt x="14531" y="5676"/>
                    </a:lnTo>
                    <a:lnTo>
                      <a:pt x="14605" y="5825"/>
                    </a:lnTo>
                    <a:lnTo>
                      <a:pt x="14667" y="5973"/>
                    </a:lnTo>
                    <a:lnTo>
                      <a:pt x="14716" y="6134"/>
                    </a:lnTo>
                    <a:lnTo>
                      <a:pt x="14753" y="6295"/>
                    </a:lnTo>
                    <a:lnTo>
                      <a:pt x="14778" y="6468"/>
                    </a:lnTo>
                    <a:lnTo>
                      <a:pt x="14791" y="6641"/>
                    </a:lnTo>
                    <a:lnTo>
                      <a:pt x="14778" y="6814"/>
                    </a:lnTo>
                    <a:lnTo>
                      <a:pt x="14778" y="6987"/>
                    </a:lnTo>
                    <a:lnTo>
                      <a:pt x="14753" y="7160"/>
                    </a:lnTo>
                    <a:lnTo>
                      <a:pt x="14716" y="7346"/>
                    </a:lnTo>
                    <a:lnTo>
                      <a:pt x="14679" y="7507"/>
                    </a:lnTo>
                    <a:lnTo>
                      <a:pt x="14630" y="7680"/>
                    </a:lnTo>
                    <a:lnTo>
                      <a:pt x="14580" y="7840"/>
                    </a:lnTo>
                    <a:lnTo>
                      <a:pt x="14580" y="7840"/>
                    </a:lnTo>
                    <a:lnTo>
                      <a:pt x="14444" y="8162"/>
                    </a:lnTo>
                    <a:lnTo>
                      <a:pt x="14308" y="8483"/>
                    </a:lnTo>
                    <a:lnTo>
                      <a:pt x="14011" y="9102"/>
                    </a:lnTo>
                    <a:lnTo>
                      <a:pt x="13875" y="9423"/>
                    </a:lnTo>
                    <a:lnTo>
                      <a:pt x="13752" y="9745"/>
                    </a:lnTo>
                    <a:lnTo>
                      <a:pt x="13702" y="9906"/>
                    </a:lnTo>
                    <a:lnTo>
                      <a:pt x="13653" y="10066"/>
                    </a:lnTo>
                    <a:lnTo>
                      <a:pt x="13616" y="10239"/>
                    </a:lnTo>
                    <a:lnTo>
                      <a:pt x="13591" y="104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6031500" y="2850200"/>
                <a:ext cx="394825" cy="358950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14358" extrusionOk="0">
                    <a:moveTo>
                      <a:pt x="5776" y="1003"/>
                    </a:moveTo>
                    <a:lnTo>
                      <a:pt x="6097" y="1015"/>
                    </a:lnTo>
                    <a:lnTo>
                      <a:pt x="6419" y="1052"/>
                    </a:lnTo>
                    <a:lnTo>
                      <a:pt x="6580" y="1089"/>
                    </a:lnTo>
                    <a:lnTo>
                      <a:pt x="6740" y="1126"/>
                    </a:lnTo>
                    <a:lnTo>
                      <a:pt x="6889" y="1176"/>
                    </a:lnTo>
                    <a:lnTo>
                      <a:pt x="7037" y="1225"/>
                    </a:lnTo>
                    <a:lnTo>
                      <a:pt x="7173" y="1287"/>
                    </a:lnTo>
                    <a:lnTo>
                      <a:pt x="7309" y="1361"/>
                    </a:lnTo>
                    <a:lnTo>
                      <a:pt x="7445" y="1435"/>
                    </a:lnTo>
                    <a:lnTo>
                      <a:pt x="7569" y="1522"/>
                    </a:lnTo>
                    <a:lnTo>
                      <a:pt x="7816" y="1707"/>
                    </a:lnTo>
                    <a:lnTo>
                      <a:pt x="8051" y="1918"/>
                    </a:lnTo>
                    <a:lnTo>
                      <a:pt x="8286" y="2153"/>
                    </a:lnTo>
                    <a:lnTo>
                      <a:pt x="8509" y="2388"/>
                    </a:lnTo>
                    <a:lnTo>
                      <a:pt x="8954" y="2907"/>
                    </a:lnTo>
                    <a:lnTo>
                      <a:pt x="9362" y="3389"/>
                    </a:lnTo>
                    <a:lnTo>
                      <a:pt x="9572" y="3624"/>
                    </a:lnTo>
                    <a:lnTo>
                      <a:pt x="9795" y="3847"/>
                    </a:lnTo>
                    <a:lnTo>
                      <a:pt x="9980" y="4020"/>
                    </a:lnTo>
                    <a:lnTo>
                      <a:pt x="10166" y="4193"/>
                    </a:lnTo>
                    <a:lnTo>
                      <a:pt x="10351" y="4341"/>
                    </a:lnTo>
                    <a:lnTo>
                      <a:pt x="10549" y="4502"/>
                    </a:lnTo>
                    <a:lnTo>
                      <a:pt x="10747" y="4638"/>
                    </a:lnTo>
                    <a:lnTo>
                      <a:pt x="10945" y="4786"/>
                    </a:lnTo>
                    <a:lnTo>
                      <a:pt x="11155" y="4910"/>
                    </a:lnTo>
                    <a:lnTo>
                      <a:pt x="11365" y="5034"/>
                    </a:lnTo>
                    <a:lnTo>
                      <a:pt x="11588" y="5157"/>
                    </a:lnTo>
                    <a:lnTo>
                      <a:pt x="11798" y="5269"/>
                    </a:lnTo>
                    <a:lnTo>
                      <a:pt x="12033" y="5368"/>
                    </a:lnTo>
                    <a:lnTo>
                      <a:pt x="12256" y="5467"/>
                    </a:lnTo>
                    <a:lnTo>
                      <a:pt x="12490" y="5553"/>
                    </a:lnTo>
                    <a:lnTo>
                      <a:pt x="12713" y="5627"/>
                    </a:lnTo>
                    <a:lnTo>
                      <a:pt x="12960" y="5702"/>
                    </a:lnTo>
                    <a:lnTo>
                      <a:pt x="13195" y="5776"/>
                    </a:lnTo>
                    <a:lnTo>
                      <a:pt x="13443" y="5825"/>
                    </a:lnTo>
                    <a:lnTo>
                      <a:pt x="13715" y="5899"/>
                    </a:lnTo>
                    <a:lnTo>
                      <a:pt x="13962" y="5974"/>
                    </a:lnTo>
                    <a:lnTo>
                      <a:pt x="14086" y="6011"/>
                    </a:lnTo>
                    <a:lnTo>
                      <a:pt x="14197" y="6060"/>
                    </a:lnTo>
                    <a:lnTo>
                      <a:pt x="14296" y="6122"/>
                    </a:lnTo>
                    <a:lnTo>
                      <a:pt x="14395" y="6184"/>
                    </a:lnTo>
                    <a:lnTo>
                      <a:pt x="14481" y="6270"/>
                    </a:lnTo>
                    <a:lnTo>
                      <a:pt x="14556" y="6357"/>
                    </a:lnTo>
                    <a:lnTo>
                      <a:pt x="14617" y="6456"/>
                    </a:lnTo>
                    <a:lnTo>
                      <a:pt x="14679" y="6567"/>
                    </a:lnTo>
                    <a:lnTo>
                      <a:pt x="14716" y="6691"/>
                    </a:lnTo>
                    <a:lnTo>
                      <a:pt x="14753" y="6814"/>
                    </a:lnTo>
                    <a:lnTo>
                      <a:pt x="14778" y="6938"/>
                    </a:lnTo>
                    <a:lnTo>
                      <a:pt x="14791" y="7074"/>
                    </a:lnTo>
                    <a:lnTo>
                      <a:pt x="14791" y="7210"/>
                    </a:lnTo>
                    <a:lnTo>
                      <a:pt x="14791" y="7346"/>
                    </a:lnTo>
                    <a:lnTo>
                      <a:pt x="14778" y="7482"/>
                    </a:lnTo>
                    <a:lnTo>
                      <a:pt x="14753" y="7618"/>
                    </a:lnTo>
                    <a:lnTo>
                      <a:pt x="14704" y="7903"/>
                    </a:lnTo>
                    <a:lnTo>
                      <a:pt x="14617" y="8175"/>
                    </a:lnTo>
                    <a:lnTo>
                      <a:pt x="14531" y="8385"/>
                    </a:lnTo>
                    <a:lnTo>
                      <a:pt x="14444" y="8595"/>
                    </a:lnTo>
                    <a:lnTo>
                      <a:pt x="14234" y="9028"/>
                    </a:lnTo>
                    <a:lnTo>
                      <a:pt x="14049" y="9424"/>
                    </a:lnTo>
                    <a:lnTo>
                      <a:pt x="13875" y="9832"/>
                    </a:lnTo>
                    <a:lnTo>
                      <a:pt x="13801" y="10042"/>
                    </a:lnTo>
                    <a:lnTo>
                      <a:pt x="13727" y="10265"/>
                    </a:lnTo>
                    <a:lnTo>
                      <a:pt x="13665" y="10487"/>
                    </a:lnTo>
                    <a:lnTo>
                      <a:pt x="13628" y="10710"/>
                    </a:lnTo>
                    <a:lnTo>
                      <a:pt x="13393" y="11056"/>
                    </a:lnTo>
                    <a:lnTo>
                      <a:pt x="13232" y="11340"/>
                    </a:lnTo>
                    <a:lnTo>
                      <a:pt x="13121" y="11551"/>
                    </a:lnTo>
                    <a:lnTo>
                      <a:pt x="12985" y="11736"/>
                    </a:lnTo>
                    <a:lnTo>
                      <a:pt x="12911" y="11835"/>
                    </a:lnTo>
                    <a:lnTo>
                      <a:pt x="12824" y="11946"/>
                    </a:lnTo>
                    <a:lnTo>
                      <a:pt x="12577" y="12181"/>
                    </a:lnTo>
                    <a:lnTo>
                      <a:pt x="12379" y="12354"/>
                    </a:lnTo>
                    <a:lnTo>
                      <a:pt x="12157" y="12527"/>
                    </a:lnTo>
                    <a:lnTo>
                      <a:pt x="11909" y="12701"/>
                    </a:lnTo>
                    <a:lnTo>
                      <a:pt x="11637" y="12861"/>
                    </a:lnTo>
                    <a:lnTo>
                      <a:pt x="11340" y="13010"/>
                    </a:lnTo>
                    <a:lnTo>
                      <a:pt x="11180" y="13072"/>
                    </a:lnTo>
                    <a:lnTo>
                      <a:pt x="11019" y="13133"/>
                    </a:lnTo>
                    <a:lnTo>
                      <a:pt x="10858" y="13183"/>
                    </a:lnTo>
                    <a:lnTo>
                      <a:pt x="10697" y="13220"/>
                    </a:lnTo>
                    <a:lnTo>
                      <a:pt x="10524" y="13257"/>
                    </a:lnTo>
                    <a:lnTo>
                      <a:pt x="10339" y="13282"/>
                    </a:lnTo>
                    <a:lnTo>
                      <a:pt x="10092" y="13306"/>
                    </a:lnTo>
                    <a:lnTo>
                      <a:pt x="9832" y="13331"/>
                    </a:lnTo>
                    <a:lnTo>
                      <a:pt x="9486" y="13356"/>
                    </a:lnTo>
                    <a:lnTo>
                      <a:pt x="9164" y="13356"/>
                    </a:lnTo>
                    <a:lnTo>
                      <a:pt x="9040" y="13331"/>
                    </a:lnTo>
                    <a:lnTo>
                      <a:pt x="8991" y="13306"/>
                    </a:lnTo>
                    <a:lnTo>
                      <a:pt x="8966" y="13282"/>
                    </a:lnTo>
                    <a:lnTo>
                      <a:pt x="8929" y="13232"/>
                    </a:lnTo>
                    <a:lnTo>
                      <a:pt x="8904" y="13183"/>
                    </a:lnTo>
                    <a:lnTo>
                      <a:pt x="8880" y="13121"/>
                    </a:lnTo>
                    <a:lnTo>
                      <a:pt x="8867" y="13059"/>
                    </a:lnTo>
                    <a:lnTo>
                      <a:pt x="8843" y="12911"/>
                    </a:lnTo>
                    <a:lnTo>
                      <a:pt x="8855" y="12738"/>
                    </a:lnTo>
                    <a:lnTo>
                      <a:pt x="8867" y="12552"/>
                    </a:lnTo>
                    <a:lnTo>
                      <a:pt x="8904" y="12354"/>
                    </a:lnTo>
                    <a:lnTo>
                      <a:pt x="8979" y="11959"/>
                    </a:lnTo>
                    <a:lnTo>
                      <a:pt x="9065" y="11464"/>
                    </a:lnTo>
                    <a:lnTo>
                      <a:pt x="9090" y="11217"/>
                    </a:lnTo>
                    <a:lnTo>
                      <a:pt x="9102" y="10982"/>
                    </a:lnTo>
                    <a:lnTo>
                      <a:pt x="9102" y="10796"/>
                    </a:lnTo>
                    <a:lnTo>
                      <a:pt x="9102" y="10611"/>
                    </a:lnTo>
                    <a:lnTo>
                      <a:pt x="9065" y="10240"/>
                    </a:lnTo>
                    <a:lnTo>
                      <a:pt x="8991" y="9881"/>
                    </a:lnTo>
                    <a:lnTo>
                      <a:pt x="8904" y="9535"/>
                    </a:lnTo>
                    <a:lnTo>
                      <a:pt x="8793" y="9189"/>
                    </a:lnTo>
                    <a:lnTo>
                      <a:pt x="8669" y="8855"/>
                    </a:lnTo>
                    <a:lnTo>
                      <a:pt x="8521" y="8533"/>
                    </a:lnTo>
                    <a:lnTo>
                      <a:pt x="8360" y="8224"/>
                    </a:lnTo>
                    <a:lnTo>
                      <a:pt x="8187" y="7927"/>
                    </a:lnTo>
                    <a:lnTo>
                      <a:pt x="8002" y="7643"/>
                    </a:lnTo>
                    <a:lnTo>
                      <a:pt x="7804" y="7359"/>
                    </a:lnTo>
                    <a:lnTo>
                      <a:pt x="7606" y="7099"/>
                    </a:lnTo>
                    <a:lnTo>
                      <a:pt x="7408" y="6852"/>
                    </a:lnTo>
                    <a:lnTo>
                      <a:pt x="7198" y="6604"/>
                    </a:lnTo>
                    <a:lnTo>
                      <a:pt x="6988" y="6382"/>
                    </a:lnTo>
                    <a:lnTo>
                      <a:pt x="6790" y="6171"/>
                    </a:lnTo>
                    <a:lnTo>
                      <a:pt x="6357" y="5763"/>
                    </a:lnTo>
                    <a:lnTo>
                      <a:pt x="5924" y="5355"/>
                    </a:lnTo>
                    <a:lnTo>
                      <a:pt x="5479" y="4972"/>
                    </a:lnTo>
                    <a:lnTo>
                      <a:pt x="5034" y="4589"/>
                    </a:lnTo>
                    <a:lnTo>
                      <a:pt x="4515" y="4156"/>
                    </a:lnTo>
                    <a:lnTo>
                      <a:pt x="4008" y="3711"/>
                    </a:lnTo>
                    <a:lnTo>
                      <a:pt x="3513" y="3253"/>
                    </a:lnTo>
                    <a:lnTo>
                      <a:pt x="3278" y="3018"/>
                    </a:lnTo>
                    <a:lnTo>
                      <a:pt x="3043" y="2771"/>
                    </a:lnTo>
                    <a:lnTo>
                      <a:pt x="2932" y="2660"/>
                    </a:lnTo>
                    <a:lnTo>
                      <a:pt x="2771" y="2548"/>
                    </a:lnTo>
                    <a:lnTo>
                      <a:pt x="2573" y="2425"/>
                    </a:lnTo>
                    <a:lnTo>
                      <a:pt x="2363" y="2313"/>
                    </a:lnTo>
                    <a:lnTo>
                      <a:pt x="2128" y="2190"/>
                    </a:lnTo>
                    <a:lnTo>
                      <a:pt x="1868" y="2078"/>
                    </a:lnTo>
                    <a:lnTo>
                      <a:pt x="1621" y="1967"/>
                    </a:lnTo>
                    <a:lnTo>
                      <a:pt x="1361" y="1881"/>
                    </a:lnTo>
                    <a:lnTo>
                      <a:pt x="1534" y="1782"/>
                    </a:lnTo>
                    <a:lnTo>
                      <a:pt x="1720" y="1695"/>
                    </a:lnTo>
                    <a:lnTo>
                      <a:pt x="2116" y="1547"/>
                    </a:lnTo>
                    <a:lnTo>
                      <a:pt x="2227" y="1497"/>
                    </a:lnTo>
                    <a:lnTo>
                      <a:pt x="2425" y="1423"/>
                    </a:lnTo>
                    <a:lnTo>
                      <a:pt x="2635" y="1349"/>
                    </a:lnTo>
                    <a:lnTo>
                      <a:pt x="2845" y="1287"/>
                    </a:lnTo>
                    <a:lnTo>
                      <a:pt x="3055" y="1237"/>
                    </a:lnTo>
                    <a:lnTo>
                      <a:pt x="3278" y="1188"/>
                    </a:lnTo>
                    <a:lnTo>
                      <a:pt x="3488" y="1151"/>
                    </a:lnTo>
                    <a:lnTo>
                      <a:pt x="3723" y="1126"/>
                    </a:lnTo>
                    <a:lnTo>
                      <a:pt x="3946" y="1101"/>
                    </a:lnTo>
                    <a:lnTo>
                      <a:pt x="4416" y="1064"/>
                    </a:lnTo>
                    <a:lnTo>
                      <a:pt x="5096" y="1015"/>
                    </a:lnTo>
                    <a:lnTo>
                      <a:pt x="5430" y="1003"/>
                    </a:lnTo>
                    <a:close/>
                    <a:moveTo>
                      <a:pt x="5467" y="1"/>
                    </a:moveTo>
                    <a:lnTo>
                      <a:pt x="5083" y="13"/>
                    </a:lnTo>
                    <a:lnTo>
                      <a:pt x="4700" y="38"/>
                    </a:lnTo>
                    <a:lnTo>
                      <a:pt x="4329" y="75"/>
                    </a:lnTo>
                    <a:lnTo>
                      <a:pt x="3871" y="112"/>
                    </a:lnTo>
                    <a:lnTo>
                      <a:pt x="3599" y="137"/>
                    </a:lnTo>
                    <a:lnTo>
                      <a:pt x="3340" y="174"/>
                    </a:lnTo>
                    <a:lnTo>
                      <a:pt x="3080" y="211"/>
                    </a:lnTo>
                    <a:lnTo>
                      <a:pt x="2833" y="261"/>
                    </a:lnTo>
                    <a:lnTo>
                      <a:pt x="2585" y="322"/>
                    </a:lnTo>
                    <a:lnTo>
                      <a:pt x="2338" y="397"/>
                    </a:lnTo>
                    <a:lnTo>
                      <a:pt x="2091" y="483"/>
                    </a:lnTo>
                    <a:lnTo>
                      <a:pt x="1856" y="570"/>
                    </a:lnTo>
                    <a:lnTo>
                      <a:pt x="1745" y="607"/>
                    </a:lnTo>
                    <a:lnTo>
                      <a:pt x="1312" y="792"/>
                    </a:lnTo>
                    <a:lnTo>
                      <a:pt x="1102" y="891"/>
                    </a:lnTo>
                    <a:lnTo>
                      <a:pt x="891" y="1003"/>
                    </a:lnTo>
                    <a:lnTo>
                      <a:pt x="681" y="1126"/>
                    </a:lnTo>
                    <a:lnTo>
                      <a:pt x="483" y="1262"/>
                    </a:lnTo>
                    <a:lnTo>
                      <a:pt x="310" y="1423"/>
                    </a:lnTo>
                    <a:lnTo>
                      <a:pt x="224" y="1510"/>
                    </a:lnTo>
                    <a:lnTo>
                      <a:pt x="149" y="1596"/>
                    </a:lnTo>
                    <a:lnTo>
                      <a:pt x="100" y="1683"/>
                    </a:lnTo>
                    <a:lnTo>
                      <a:pt x="63" y="1757"/>
                    </a:lnTo>
                    <a:lnTo>
                      <a:pt x="26" y="1843"/>
                    </a:lnTo>
                    <a:lnTo>
                      <a:pt x="13" y="1942"/>
                    </a:lnTo>
                    <a:lnTo>
                      <a:pt x="1" y="2029"/>
                    </a:lnTo>
                    <a:lnTo>
                      <a:pt x="13" y="2128"/>
                    </a:lnTo>
                    <a:lnTo>
                      <a:pt x="26" y="2214"/>
                    </a:lnTo>
                    <a:lnTo>
                      <a:pt x="63" y="2301"/>
                    </a:lnTo>
                    <a:lnTo>
                      <a:pt x="100" y="2388"/>
                    </a:lnTo>
                    <a:lnTo>
                      <a:pt x="162" y="2462"/>
                    </a:lnTo>
                    <a:lnTo>
                      <a:pt x="224" y="2524"/>
                    </a:lnTo>
                    <a:lnTo>
                      <a:pt x="285" y="2585"/>
                    </a:lnTo>
                    <a:lnTo>
                      <a:pt x="360" y="2635"/>
                    </a:lnTo>
                    <a:lnTo>
                      <a:pt x="446" y="2672"/>
                    </a:lnTo>
                    <a:lnTo>
                      <a:pt x="533" y="2697"/>
                    </a:lnTo>
                    <a:lnTo>
                      <a:pt x="619" y="2709"/>
                    </a:lnTo>
                    <a:lnTo>
                      <a:pt x="718" y="2734"/>
                    </a:lnTo>
                    <a:lnTo>
                      <a:pt x="829" y="2758"/>
                    </a:lnTo>
                    <a:lnTo>
                      <a:pt x="1064" y="2820"/>
                    </a:lnTo>
                    <a:lnTo>
                      <a:pt x="1324" y="2919"/>
                    </a:lnTo>
                    <a:lnTo>
                      <a:pt x="1584" y="3031"/>
                    </a:lnTo>
                    <a:lnTo>
                      <a:pt x="1819" y="3154"/>
                    </a:lnTo>
                    <a:lnTo>
                      <a:pt x="2041" y="3265"/>
                    </a:lnTo>
                    <a:lnTo>
                      <a:pt x="2202" y="3364"/>
                    </a:lnTo>
                    <a:lnTo>
                      <a:pt x="2313" y="3451"/>
                    </a:lnTo>
                    <a:lnTo>
                      <a:pt x="2548" y="3711"/>
                    </a:lnTo>
                    <a:lnTo>
                      <a:pt x="2808" y="3958"/>
                    </a:lnTo>
                    <a:lnTo>
                      <a:pt x="3327" y="4440"/>
                    </a:lnTo>
                    <a:lnTo>
                      <a:pt x="3847" y="4910"/>
                    </a:lnTo>
                    <a:lnTo>
                      <a:pt x="4378" y="5355"/>
                    </a:lnTo>
                    <a:lnTo>
                      <a:pt x="4811" y="5726"/>
                    </a:lnTo>
                    <a:lnTo>
                      <a:pt x="5244" y="6097"/>
                    </a:lnTo>
                    <a:lnTo>
                      <a:pt x="5677" y="6481"/>
                    </a:lnTo>
                    <a:lnTo>
                      <a:pt x="6085" y="6876"/>
                    </a:lnTo>
                    <a:lnTo>
                      <a:pt x="6431" y="7260"/>
                    </a:lnTo>
                    <a:lnTo>
                      <a:pt x="6617" y="7470"/>
                    </a:lnTo>
                    <a:lnTo>
                      <a:pt x="6790" y="7680"/>
                    </a:lnTo>
                    <a:lnTo>
                      <a:pt x="6975" y="7915"/>
                    </a:lnTo>
                    <a:lnTo>
                      <a:pt x="7136" y="8150"/>
                    </a:lnTo>
                    <a:lnTo>
                      <a:pt x="7297" y="8397"/>
                    </a:lnTo>
                    <a:lnTo>
                      <a:pt x="7458" y="8657"/>
                    </a:lnTo>
                    <a:lnTo>
                      <a:pt x="7594" y="8917"/>
                    </a:lnTo>
                    <a:lnTo>
                      <a:pt x="7717" y="9189"/>
                    </a:lnTo>
                    <a:lnTo>
                      <a:pt x="7841" y="9473"/>
                    </a:lnTo>
                    <a:lnTo>
                      <a:pt x="7927" y="9758"/>
                    </a:lnTo>
                    <a:lnTo>
                      <a:pt x="8014" y="10054"/>
                    </a:lnTo>
                    <a:lnTo>
                      <a:pt x="8064" y="10351"/>
                    </a:lnTo>
                    <a:lnTo>
                      <a:pt x="8101" y="10660"/>
                    </a:lnTo>
                    <a:lnTo>
                      <a:pt x="8113" y="10969"/>
                    </a:lnTo>
                    <a:lnTo>
                      <a:pt x="8101" y="11142"/>
                    </a:lnTo>
                    <a:lnTo>
                      <a:pt x="8076" y="11340"/>
                    </a:lnTo>
                    <a:lnTo>
                      <a:pt x="7989" y="11761"/>
                    </a:lnTo>
                    <a:lnTo>
                      <a:pt x="7940" y="12045"/>
                    </a:lnTo>
                    <a:lnTo>
                      <a:pt x="7890" y="12330"/>
                    </a:lnTo>
                    <a:lnTo>
                      <a:pt x="7853" y="12626"/>
                    </a:lnTo>
                    <a:lnTo>
                      <a:pt x="7853" y="12775"/>
                    </a:lnTo>
                    <a:lnTo>
                      <a:pt x="7853" y="12923"/>
                    </a:lnTo>
                    <a:lnTo>
                      <a:pt x="7853" y="13059"/>
                    </a:lnTo>
                    <a:lnTo>
                      <a:pt x="7878" y="13208"/>
                    </a:lnTo>
                    <a:lnTo>
                      <a:pt x="7903" y="13344"/>
                    </a:lnTo>
                    <a:lnTo>
                      <a:pt x="7940" y="13480"/>
                    </a:lnTo>
                    <a:lnTo>
                      <a:pt x="8002" y="13616"/>
                    </a:lnTo>
                    <a:lnTo>
                      <a:pt x="8064" y="13739"/>
                    </a:lnTo>
                    <a:lnTo>
                      <a:pt x="8150" y="13863"/>
                    </a:lnTo>
                    <a:lnTo>
                      <a:pt x="8249" y="13974"/>
                    </a:lnTo>
                    <a:lnTo>
                      <a:pt x="8360" y="14086"/>
                    </a:lnTo>
                    <a:lnTo>
                      <a:pt x="8484" y="14160"/>
                    </a:lnTo>
                    <a:lnTo>
                      <a:pt x="8632" y="14234"/>
                    </a:lnTo>
                    <a:lnTo>
                      <a:pt x="8768" y="14283"/>
                    </a:lnTo>
                    <a:lnTo>
                      <a:pt x="8929" y="14320"/>
                    </a:lnTo>
                    <a:lnTo>
                      <a:pt x="9090" y="14345"/>
                    </a:lnTo>
                    <a:lnTo>
                      <a:pt x="9251" y="14358"/>
                    </a:lnTo>
                    <a:lnTo>
                      <a:pt x="9622" y="14358"/>
                    </a:lnTo>
                    <a:lnTo>
                      <a:pt x="9819" y="14345"/>
                    </a:lnTo>
                    <a:lnTo>
                      <a:pt x="10203" y="14296"/>
                    </a:lnTo>
                    <a:lnTo>
                      <a:pt x="10438" y="14271"/>
                    </a:lnTo>
                    <a:lnTo>
                      <a:pt x="10660" y="14246"/>
                    </a:lnTo>
                    <a:lnTo>
                      <a:pt x="10883" y="14209"/>
                    </a:lnTo>
                    <a:lnTo>
                      <a:pt x="11106" y="14160"/>
                    </a:lnTo>
                    <a:lnTo>
                      <a:pt x="11303" y="14098"/>
                    </a:lnTo>
                    <a:lnTo>
                      <a:pt x="11514" y="14024"/>
                    </a:lnTo>
                    <a:lnTo>
                      <a:pt x="11711" y="13937"/>
                    </a:lnTo>
                    <a:lnTo>
                      <a:pt x="11897" y="13851"/>
                    </a:lnTo>
                    <a:lnTo>
                      <a:pt x="12082" y="13764"/>
                    </a:lnTo>
                    <a:lnTo>
                      <a:pt x="12256" y="13665"/>
                    </a:lnTo>
                    <a:lnTo>
                      <a:pt x="12416" y="13554"/>
                    </a:lnTo>
                    <a:lnTo>
                      <a:pt x="12725" y="13344"/>
                    </a:lnTo>
                    <a:lnTo>
                      <a:pt x="13010" y="13133"/>
                    </a:lnTo>
                    <a:lnTo>
                      <a:pt x="13257" y="12911"/>
                    </a:lnTo>
                    <a:lnTo>
                      <a:pt x="13430" y="12750"/>
                    </a:lnTo>
                    <a:lnTo>
                      <a:pt x="13579" y="12602"/>
                    </a:lnTo>
                    <a:lnTo>
                      <a:pt x="13702" y="12453"/>
                    </a:lnTo>
                    <a:lnTo>
                      <a:pt x="13801" y="12317"/>
                    </a:lnTo>
                    <a:lnTo>
                      <a:pt x="13888" y="12194"/>
                    </a:lnTo>
                    <a:lnTo>
                      <a:pt x="13974" y="12070"/>
                    </a:lnTo>
                    <a:lnTo>
                      <a:pt x="14110" y="11823"/>
                    </a:lnTo>
                    <a:lnTo>
                      <a:pt x="14271" y="11538"/>
                    </a:lnTo>
                    <a:lnTo>
                      <a:pt x="14382" y="11377"/>
                    </a:lnTo>
                    <a:lnTo>
                      <a:pt x="14506" y="11192"/>
                    </a:lnTo>
                    <a:lnTo>
                      <a:pt x="14568" y="11081"/>
                    </a:lnTo>
                    <a:lnTo>
                      <a:pt x="14593" y="10969"/>
                    </a:lnTo>
                    <a:lnTo>
                      <a:pt x="14630" y="10784"/>
                    </a:lnTo>
                    <a:lnTo>
                      <a:pt x="14679" y="10586"/>
                    </a:lnTo>
                    <a:lnTo>
                      <a:pt x="14729" y="10401"/>
                    </a:lnTo>
                    <a:lnTo>
                      <a:pt x="14803" y="10215"/>
                    </a:lnTo>
                    <a:lnTo>
                      <a:pt x="14964" y="9844"/>
                    </a:lnTo>
                    <a:lnTo>
                      <a:pt x="15137" y="9461"/>
                    </a:lnTo>
                    <a:lnTo>
                      <a:pt x="15359" y="8991"/>
                    </a:lnTo>
                    <a:lnTo>
                      <a:pt x="15458" y="8756"/>
                    </a:lnTo>
                    <a:lnTo>
                      <a:pt x="15557" y="8509"/>
                    </a:lnTo>
                    <a:lnTo>
                      <a:pt x="15619" y="8323"/>
                    </a:lnTo>
                    <a:lnTo>
                      <a:pt x="15669" y="8138"/>
                    </a:lnTo>
                    <a:lnTo>
                      <a:pt x="15718" y="7940"/>
                    </a:lnTo>
                    <a:lnTo>
                      <a:pt x="15755" y="7730"/>
                    </a:lnTo>
                    <a:lnTo>
                      <a:pt x="15780" y="7519"/>
                    </a:lnTo>
                    <a:lnTo>
                      <a:pt x="15792" y="7309"/>
                    </a:lnTo>
                    <a:lnTo>
                      <a:pt x="15792" y="7099"/>
                    </a:lnTo>
                    <a:lnTo>
                      <a:pt x="15780" y="6889"/>
                    </a:lnTo>
                    <a:lnTo>
                      <a:pt x="15743" y="6678"/>
                    </a:lnTo>
                    <a:lnTo>
                      <a:pt x="15693" y="6468"/>
                    </a:lnTo>
                    <a:lnTo>
                      <a:pt x="15631" y="6270"/>
                    </a:lnTo>
                    <a:lnTo>
                      <a:pt x="15557" y="6085"/>
                    </a:lnTo>
                    <a:lnTo>
                      <a:pt x="15446" y="5899"/>
                    </a:lnTo>
                    <a:lnTo>
                      <a:pt x="15335" y="5714"/>
                    </a:lnTo>
                    <a:lnTo>
                      <a:pt x="15186" y="5553"/>
                    </a:lnTo>
                    <a:lnTo>
                      <a:pt x="15013" y="5405"/>
                    </a:lnTo>
                    <a:lnTo>
                      <a:pt x="14852" y="5293"/>
                    </a:lnTo>
                    <a:lnTo>
                      <a:pt x="14692" y="5195"/>
                    </a:lnTo>
                    <a:lnTo>
                      <a:pt x="14518" y="5108"/>
                    </a:lnTo>
                    <a:lnTo>
                      <a:pt x="14345" y="5046"/>
                    </a:lnTo>
                    <a:lnTo>
                      <a:pt x="14172" y="4984"/>
                    </a:lnTo>
                    <a:lnTo>
                      <a:pt x="13999" y="4935"/>
                    </a:lnTo>
                    <a:lnTo>
                      <a:pt x="13665" y="4861"/>
                    </a:lnTo>
                    <a:lnTo>
                      <a:pt x="13443" y="4799"/>
                    </a:lnTo>
                    <a:lnTo>
                      <a:pt x="13022" y="4688"/>
                    </a:lnTo>
                    <a:lnTo>
                      <a:pt x="12627" y="4539"/>
                    </a:lnTo>
                    <a:lnTo>
                      <a:pt x="12231" y="4366"/>
                    </a:lnTo>
                    <a:lnTo>
                      <a:pt x="11860" y="4168"/>
                    </a:lnTo>
                    <a:lnTo>
                      <a:pt x="11501" y="3946"/>
                    </a:lnTo>
                    <a:lnTo>
                      <a:pt x="11143" y="3698"/>
                    </a:lnTo>
                    <a:lnTo>
                      <a:pt x="10821" y="3426"/>
                    </a:lnTo>
                    <a:lnTo>
                      <a:pt x="10500" y="3142"/>
                    </a:lnTo>
                    <a:lnTo>
                      <a:pt x="10302" y="2932"/>
                    </a:lnTo>
                    <a:lnTo>
                      <a:pt x="10104" y="2721"/>
                    </a:lnTo>
                    <a:lnTo>
                      <a:pt x="9708" y="2264"/>
                    </a:lnTo>
                    <a:lnTo>
                      <a:pt x="9473" y="1979"/>
                    </a:lnTo>
                    <a:lnTo>
                      <a:pt x="9214" y="1695"/>
                    </a:lnTo>
                    <a:lnTo>
                      <a:pt x="8966" y="1411"/>
                    </a:lnTo>
                    <a:lnTo>
                      <a:pt x="8694" y="1151"/>
                    </a:lnTo>
                    <a:lnTo>
                      <a:pt x="8410" y="904"/>
                    </a:lnTo>
                    <a:lnTo>
                      <a:pt x="8249" y="780"/>
                    </a:lnTo>
                    <a:lnTo>
                      <a:pt x="8101" y="681"/>
                    </a:lnTo>
                    <a:lnTo>
                      <a:pt x="7940" y="570"/>
                    </a:lnTo>
                    <a:lnTo>
                      <a:pt x="7767" y="471"/>
                    </a:lnTo>
                    <a:lnTo>
                      <a:pt x="7594" y="384"/>
                    </a:lnTo>
                    <a:lnTo>
                      <a:pt x="7420" y="310"/>
                    </a:lnTo>
                    <a:lnTo>
                      <a:pt x="7223" y="236"/>
                    </a:lnTo>
                    <a:lnTo>
                      <a:pt x="7037" y="174"/>
                    </a:lnTo>
                    <a:lnTo>
                      <a:pt x="6839" y="125"/>
                    </a:lnTo>
                    <a:lnTo>
                      <a:pt x="6654" y="87"/>
                    </a:lnTo>
                    <a:lnTo>
                      <a:pt x="6456" y="50"/>
                    </a:lnTo>
                    <a:lnTo>
                      <a:pt x="6258" y="26"/>
                    </a:lnTo>
                    <a:lnTo>
                      <a:pt x="586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6240175" y="3035075"/>
                <a:ext cx="173475" cy="16170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6468" extrusionOk="0">
                    <a:moveTo>
                      <a:pt x="6938" y="1"/>
                    </a:moveTo>
                    <a:lnTo>
                      <a:pt x="6666" y="384"/>
                    </a:lnTo>
                    <a:lnTo>
                      <a:pt x="6382" y="780"/>
                    </a:lnTo>
                    <a:lnTo>
                      <a:pt x="6073" y="1175"/>
                    </a:lnTo>
                    <a:lnTo>
                      <a:pt x="5739" y="1559"/>
                    </a:lnTo>
                    <a:lnTo>
                      <a:pt x="5380" y="1942"/>
                    </a:lnTo>
                    <a:lnTo>
                      <a:pt x="4997" y="2301"/>
                    </a:lnTo>
                    <a:lnTo>
                      <a:pt x="4811" y="2474"/>
                    </a:lnTo>
                    <a:lnTo>
                      <a:pt x="4601" y="2647"/>
                    </a:lnTo>
                    <a:lnTo>
                      <a:pt x="4403" y="2808"/>
                    </a:lnTo>
                    <a:lnTo>
                      <a:pt x="4193" y="2968"/>
                    </a:lnTo>
                    <a:lnTo>
                      <a:pt x="3970" y="3117"/>
                    </a:lnTo>
                    <a:lnTo>
                      <a:pt x="3760" y="3253"/>
                    </a:lnTo>
                    <a:lnTo>
                      <a:pt x="3538" y="3389"/>
                    </a:lnTo>
                    <a:lnTo>
                      <a:pt x="3303" y="3513"/>
                    </a:lnTo>
                    <a:lnTo>
                      <a:pt x="3068" y="3611"/>
                    </a:lnTo>
                    <a:lnTo>
                      <a:pt x="2833" y="3723"/>
                    </a:lnTo>
                    <a:lnTo>
                      <a:pt x="2585" y="3809"/>
                    </a:lnTo>
                    <a:lnTo>
                      <a:pt x="2350" y="3884"/>
                    </a:lnTo>
                    <a:lnTo>
                      <a:pt x="2091" y="3945"/>
                    </a:lnTo>
                    <a:lnTo>
                      <a:pt x="1843" y="3995"/>
                    </a:lnTo>
                    <a:lnTo>
                      <a:pt x="1584" y="4020"/>
                    </a:lnTo>
                    <a:lnTo>
                      <a:pt x="1312" y="4044"/>
                    </a:lnTo>
                    <a:lnTo>
                      <a:pt x="1052" y="4044"/>
                    </a:lnTo>
                    <a:lnTo>
                      <a:pt x="780" y="4032"/>
                    </a:lnTo>
                    <a:lnTo>
                      <a:pt x="508" y="4007"/>
                    </a:lnTo>
                    <a:lnTo>
                      <a:pt x="224" y="3958"/>
                    </a:lnTo>
                    <a:lnTo>
                      <a:pt x="174" y="4254"/>
                    </a:lnTo>
                    <a:lnTo>
                      <a:pt x="112" y="4576"/>
                    </a:lnTo>
                    <a:lnTo>
                      <a:pt x="50" y="4885"/>
                    </a:lnTo>
                    <a:lnTo>
                      <a:pt x="13" y="5194"/>
                    </a:lnTo>
                    <a:lnTo>
                      <a:pt x="1" y="5355"/>
                    </a:lnTo>
                    <a:lnTo>
                      <a:pt x="1" y="5503"/>
                    </a:lnTo>
                    <a:lnTo>
                      <a:pt x="13" y="5639"/>
                    </a:lnTo>
                    <a:lnTo>
                      <a:pt x="26" y="5775"/>
                    </a:lnTo>
                    <a:lnTo>
                      <a:pt x="63" y="5899"/>
                    </a:lnTo>
                    <a:lnTo>
                      <a:pt x="112" y="6023"/>
                    </a:lnTo>
                    <a:lnTo>
                      <a:pt x="174" y="6134"/>
                    </a:lnTo>
                    <a:lnTo>
                      <a:pt x="261" y="6233"/>
                    </a:lnTo>
                    <a:lnTo>
                      <a:pt x="335" y="6295"/>
                    </a:lnTo>
                    <a:lnTo>
                      <a:pt x="421" y="6344"/>
                    </a:lnTo>
                    <a:lnTo>
                      <a:pt x="508" y="6394"/>
                    </a:lnTo>
                    <a:lnTo>
                      <a:pt x="619" y="6418"/>
                    </a:lnTo>
                    <a:lnTo>
                      <a:pt x="731" y="6443"/>
                    </a:lnTo>
                    <a:lnTo>
                      <a:pt x="842" y="6456"/>
                    </a:lnTo>
                    <a:lnTo>
                      <a:pt x="1089" y="6468"/>
                    </a:lnTo>
                    <a:lnTo>
                      <a:pt x="1349" y="6456"/>
                    </a:lnTo>
                    <a:lnTo>
                      <a:pt x="1596" y="6431"/>
                    </a:lnTo>
                    <a:lnTo>
                      <a:pt x="2041" y="6381"/>
                    </a:lnTo>
                    <a:lnTo>
                      <a:pt x="2214" y="6357"/>
                    </a:lnTo>
                    <a:lnTo>
                      <a:pt x="2400" y="6332"/>
                    </a:lnTo>
                    <a:lnTo>
                      <a:pt x="2573" y="6295"/>
                    </a:lnTo>
                    <a:lnTo>
                      <a:pt x="2734" y="6245"/>
                    </a:lnTo>
                    <a:lnTo>
                      <a:pt x="2907" y="6184"/>
                    </a:lnTo>
                    <a:lnTo>
                      <a:pt x="3080" y="6122"/>
                    </a:lnTo>
                    <a:lnTo>
                      <a:pt x="3241" y="6048"/>
                    </a:lnTo>
                    <a:lnTo>
                      <a:pt x="3402" y="5973"/>
                    </a:lnTo>
                    <a:lnTo>
                      <a:pt x="3711" y="5800"/>
                    </a:lnTo>
                    <a:lnTo>
                      <a:pt x="4007" y="5602"/>
                    </a:lnTo>
                    <a:lnTo>
                      <a:pt x="4304" y="5380"/>
                    </a:lnTo>
                    <a:lnTo>
                      <a:pt x="4576" y="5157"/>
                    </a:lnTo>
                    <a:lnTo>
                      <a:pt x="4799" y="4922"/>
                    </a:lnTo>
                    <a:lnTo>
                      <a:pt x="4972" y="4737"/>
                    </a:lnTo>
                    <a:lnTo>
                      <a:pt x="5108" y="4551"/>
                    </a:lnTo>
                    <a:lnTo>
                      <a:pt x="5219" y="4378"/>
                    </a:lnTo>
                    <a:lnTo>
                      <a:pt x="5430" y="3995"/>
                    </a:lnTo>
                    <a:lnTo>
                      <a:pt x="5566" y="3772"/>
                    </a:lnTo>
                    <a:lnTo>
                      <a:pt x="5751" y="3500"/>
                    </a:lnTo>
                    <a:lnTo>
                      <a:pt x="5776" y="3339"/>
                    </a:lnTo>
                    <a:lnTo>
                      <a:pt x="5813" y="3166"/>
                    </a:lnTo>
                    <a:lnTo>
                      <a:pt x="5862" y="3006"/>
                    </a:lnTo>
                    <a:lnTo>
                      <a:pt x="5912" y="2845"/>
                    </a:lnTo>
                    <a:lnTo>
                      <a:pt x="6035" y="2523"/>
                    </a:lnTo>
                    <a:lnTo>
                      <a:pt x="6171" y="2202"/>
                    </a:lnTo>
                    <a:lnTo>
                      <a:pt x="6468" y="1583"/>
                    </a:lnTo>
                    <a:lnTo>
                      <a:pt x="6604" y="1262"/>
                    </a:lnTo>
                    <a:lnTo>
                      <a:pt x="6740" y="940"/>
                    </a:lnTo>
                    <a:lnTo>
                      <a:pt x="6815" y="718"/>
                    </a:lnTo>
                    <a:lnTo>
                      <a:pt x="6864" y="483"/>
                    </a:lnTo>
                    <a:lnTo>
                      <a:pt x="6913" y="248"/>
                    </a:lnTo>
                    <a:lnTo>
                      <a:pt x="693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using BI</a:t>
            </a:r>
            <a:endParaRPr dirty="0"/>
          </a:p>
        </p:txBody>
      </p:sp>
      <p:grpSp>
        <p:nvGrpSpPr>
          <p:cNvPr id="520" name="Google Shape;520;p21"/>
          <p:cNvGrpSpPr/>
          <p:nvPr/>
        </p:nvGrpSpPr>
        <p:grpSpPr>
          <a:xfrm>
            <a:off x="472238" y="2457450"/>
            <a:ext cx="1651200" cy="1369137"/>
            <a:chOff x="472238" y="2457450"/>
            <a:chExt cx="1651200" cy="1369137"/>
          </a:xfrm>
        </p:grpSpPr>
        <p:sp>
          <p:nvSpPr>
            <p:cNvPr id="523" name="Google Shape;523;p21"/>
            <p:cNvSpPr txBox="1"/>
            <p:nvPr/>
          </p:nvSpPr>
          <p:spPr>
            <a:xfrm>
              <a:off x="472238" y="3343587"/>
              <a:ext cx="1651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948975" y="2457450"/>
              <a:ext cx="666900" cy="66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25" name="Google Shape;525;p21"/>
          <p:cNvCxnSpPr>
            <a:stCxn id="524" idx="6"/>
            <a:endCxn id="526" idx="0"/>
          </p:cNvCxnSpPr>
          <p:nvPr/>
        </p:nvCxnSpPr>
        <p:spPr>
          <a:xfrm>
            <a:off x="1615875" y="2790900"/>
            <a:ext cx="2113200" cy="130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27" name="Google Shape;527;p21"/>
          <p:cNvGrpSpPr/>
          <p:nvPr/>
        </p:nvGrpSpPr>
        <p:grpSpPr>
          <a:xfrm>
            <a:off x="2655004" y="888375"/>
            <a:ext cx="1651200" cy="1301900"/>
            <a:chOff x="2655004" y="888375"/>
            <a:chExt cx="1651200" cy="1301900"/>
          </a:xfrm>
        </p:grpSpPr>
        <p:sp>
          <p:nvSpPr>
            <p:cNvPr id="530" name="Google Shape;530;p21"/>
            <p:cNvSpPr txBox="1"/>
            <p:nvPr/>
          </p:nvSpPr>
          <p:spPr>
            <a:xfrm>
              <a:off x="2655004" y="1707275"/>
              <a:ext cx="1651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Remove Error and Blank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3155288" y="888375"/>
              <a:ext cx="666900" cy="66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2" name="Google Shape;532;p21"/>
          <p:cNvGrpSpPr/>
          <p:nvPr/>
        </p:nvGrpSpPr>
        <p:grpSpPr>
          <a:xfrm>
            <a:off x="4820075" y="888375"/>
            <a:ext cx="1651200" cy="1301900"/>
            <a:chOff x="4820075" y="888375"/>
            <a:chExt cx="1651200" cy="1301900"/>
          </a:xfrm>
        </p:grpSpPr>
        <p:sp>
          <p:nvSpPr>
            <p:cNvPr id="535" name="Google Shape;535;p21"/>
            <p:cNvSpPr txBox="1"/>
            <p:nvPr/>
          </p:nvSpPr>
          <p:spPr>
            <a:xfrm>
              <a:off x="4820075" y="1707275"/>
              <a:ext cx="1651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Used DAX Expressions</a:t>
              </a:r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5348188" y="888375"/>
              <a:ext cx="666900" cy="66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37" name="Google Shape;537;p21"/>
          <p:cNvCxnSpPr>
            <a:stCxn id="531" idx="6"/>
            <a:endCxn id="538" idx="0"/>
          </p:cNvCxnSpPr>
          <p:nvPr/>
        </p:nvCxnSpPr>
        <p:spPr>
          <a:xfrm>
            <a:off x="3822188" y="1221825"/>
            <a:ext cx="478500" cy="1699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9" name="Google Shape;539;p21"/>
          <p:cNvCxnSpPr>
            <a:stCxn id="536" idx="2"/>
            <a:endCxn id="540" idx="0"/>
          </p:cNvCxnSpPr>
          <p:nvPr/>
        </p:nvCxnSpPr>
        <p:spPr>
          <a:xfrm flipH="1">
            <a:off x="4872088" y="1221825"/>
            <a:ext cx="476100" cy="1699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41" name="Google Shape;541;p21"/>
          <p:cNvGrpSpPr/>
          <p:nvPr/>
        </p:nvGrpSpPr>
        <p:grpSpPr>
          <a:xfrm>
            <a:off x="7035600" y="2457450"/>
            <a:ext cx="1651200" cy="1369137"/>
            <a:chOff x="7035600" y="2457450"/>
            <a:chExt cx="1651200" cy="1369137"/>
          </a:xfrm>
        </p:grpSpPr>
        <p:sp>
          <p:nvSpPr>
            <p:cNvPr id="544" name="Google Shape;544;p21"/>
            <p:cNvSpPr txBox="1"/>
            <p:nvPr/>
          </p:nvSpPr>
          <p:spPr>
            <a:xfrm>
              <a:off x="7035600" y="3343587"/>
              <a:ext cx="1651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Generate Visuals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7528100" y="2457450"/>
              <a:ext cx="666900" cy="666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46" name="Google Shape;546;p21"/>
          <p:cNvGrpSpPr/>
          <p:nvPr/>
        </p:nvGrpSpPr>
        <p:grpSpPr>
          <a:xfrm>
            <a:off x="3128875" y="2921100"/>
            <a:ext cx="2886225" cy="1810975"/>
            <a:chOff x="3128875" y="2921100"/>
            <a:chExt cx="2886225" cy="1810975"/>
          </a:xfrm>
        </p:grpSpPr>
        <p:grpSp>
          <p:nvGrpSpPr>
            <p:cNvPr id="547" name="Google Shape;547;p21"/>
            <p:cNvGrpSpPr/>
            <p:nvPr/>
          </p:nvGrpSpPr>
          <p:grpSpPr>
            <a:xfrm>
              <a:off x="3128875" y="2921100"/>
              <a:ext cx="2886225" cy="1810975"/>
              <a:chOff x="3128888" y="2921100"/>
              <a:chExt cx="2886225" cy="1810975"/>
            </a:xfrm>
          </p:grpSpPr>
          <p:sp>
            <p:nvSpPr>
              <p:cNvPr id="548" name="Google Shape;548;p21"/>
              <p:cNvSpPr/>
              <p:nvPr/>
            </p:nvSpPr>
            <p:spPr>
              <a:xfrm>
                <a:off x="3328913" y="3755775"/>
                <a:ext cx="2580775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103231" h="5665" extrusionOk="0">
                    <a:moveTo>
                      <a:pt x="0" y="1"/>
                    </a:moveTo>
                    <a:lnTo>
                      <a:pt x="0" y="5664"/>
                    </a:lnTo>
                    <a:lnTo>
                      <a:pt x="103231" y="5664"/>
                    </a:lnTo>
                    <a:lnTo>
                      <a:pt x="103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3312538" y="3739400"/>
                <a:ext cx="2613225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104529" h="6975" extrusionOk="0">
                    <a:moveTo>
                      <a:pt x="103230" y="1299"/>
                    </a:moveTo>
                    <a:lnTo>
                      <a:pt x="103230" y="5676"/>
                    </a:lnTo>
                    <a:lnTo>
                      <a:pt x="1298" y="5676"/>
                    </a:lnTo>
                    <a:lnTo>
                      <a:pt x="1298" y="1299"/>
                    </a:lnTo>
                    <a:close/>
                    <a:moveTo>
                      <a:pt x="655" y="0"/>
                    </a:moveTo>
                    <a:lnTo>
                      <a:pt x="519" y="13"/>
                    </a:lnTo>
                    <a:lnTo>
                      <a:pt x="396" y="50"/>
                    </a:lnTo>
                    <a:lnTo>
                      <a:pt x="284" y="112"/>
                    </a:lnTo>
                    <a:lnTo>
                      <a:pt x="186" y="186"/>
                    </a:lnTo>
                    <a:lnTo>
                      <a:pt x="111" y="285"/>
                    </a:lnTo>
                    <a:lnTo>
                      <a:pt x="50" y="396"/>
                    </a:lnTo>
                    <a:lnTo>
                      <a:pt x="12" y="520"/>
                    </a:lnTo>
                    <a:lnTo>
                      <a:pt x="0" y="656"/>
                    </a:lnTo>
                    <a:lnTo>
                      <a:pt x="0" y="6319"/>
                    </a:lnTo>
                    <a:lnTo>
                      <a:pt x="12" y="6455"/>
                    </a:lnTo>
                    <a:lnTo>
                      <a:pt x="50" y="6579"/>
                    </a:lnTo>
                    <a:lnTo>
                      <a:pt x="111" y="6690"/>
                    </a:lnTo>
                    <a:lnTo>
                      <a:pt x="186" y="6789"/>
                    </a:lnTo>
                    <a:lnTo>
                      <a:pt x="284" y="6863"/>
                    </a:lnTo>
                    <a:lnTo>
                      <a:pt x="396" y="6925"/>
                    </a:lnTo>
                    <a:lnTo>
                      <a:pt x="519" y="6962"/>
                    </a:lnTo>
                    <a:lnTo>
                      <a:pt x="655" y="6975"/>
                    </a:lnTo>
                    <a:lnTo>
                      <a:pt x="103886" y="6975"/>
                    </a:lnTo>
                    <a:lnTo>
                      <a:pt x="104009" y="6962"/>
                    </a:lnTo>
                    <a:lnTo>
                      <a:pt x="104133" y="6925"/>
                    </a:lnTo>
                    <a:lnTo>
                      <a:pt x="104244" y="6863"/>
                    </a:lnTo>
                    <a:lnTo>
                      <a:pt x="104343" y="6789"/>
                    </a:lnTo>
                    <a:lnTo>
                      <a:pt x="104417" y="6690"/>
                    </a:lnTo>
                    <a:lnTo>
                      <a:pt x="104479" y="6579"/>
                    </a:lnTo>
                    <a:lnTo>
                      <a:pt x="104516" y="6455"/>
                    </a:lnTo>
                    <a:lnTo>
                      <a:pt x="104529" y="6319"/>
                    </a:lnTo>
                    <a:lnTo>
                      <a:pt x="104529" y="656"/>
                    </a:lnTo>
                    <a:lnTo>
                      <a:pt x="104516" y="520"/>
                    </a:lnTo>
                    <a:lnTo>
                      <a:pt x="104479" y="396"/>
                    </a:lnTo>
                    <a:lnTo>
                      <a:pt x="104417" y="285"/>
                    </a:lnTo>
                    <a:lnTo>
                      <a:pt x="104343" y="186"/>
                    </a:lnTo>
                    <a:lnTo>
                      <a:pt x="104244" y="112"/>
                    </a:lnTo>
                    <a:lnTo>
                      <a:pt x="104133" y="50"/>
                    </a:lnTo>
                    <a:lnTo>
                      <a:pt x="104009" y="13"/>
                    </a:lnTo>
                    <a:lnTo>
                      <a:pt x="1038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3139713" y="2931900"/>
                <a:ext cx="189225" cy="178935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1574" extrusionOk="0">
                    <a:moveTo>
                      <a:pt x="1" y="1"/>
                    </a:moveTo>
                    <a:lnTo>
                      <a:pt x="1" y="71574"/>
                    </a:lnTo>
                    <a:lnTo>
                      <a:pt x="7568" y="71574"/>
                    </a:lnTo>
                    <a:lnTo>
                      <a:pt x="75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3128888" y="2921100"/>
                <a:ext cx="210875" cy="18109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72439" extrusionOk="0">
                    <a:moveTo>
                      <a:pt x="7569" y="866"/>
                    </a:moveTo>
                    <a:lnTo>
                      <a:pt x="7569" y="71573"/>
                    </a:lnTo>
                    <a:lnTo>
                      <a:pt x="866" y="71573"/>
                    </a:lnTo>
                    <a:lnTo>
                      <a:pt x="866" y="866"/>
                    </a:lnTo>
                    <a:close/>
                    <a:moveTo>
                      <a:pt x="434" y="0"/>
                    </a:moveTo>
                    <a:lnTo>
                      <a:pt x="347" y="12"/>
                    </a:lnTo>
                    <a:lnTo>
                      <a:pt x="260" y="37"/>
                    </a:lnTo>
                    <a:lnTo>
                      <a:pt x="186" y="74"/>
                    </a:lnTo>
                    <a:lnTo>
                      <a:pt x="124" y="124"/>
                    </a:lnTo>
                    <a:lnTo>
                      <a:pt x="75" y="185"/>
                    </a:lnTo>
                    <a:lnTo>
                      <a:pt x="38" y="260"/>
                    </a:lnTo>
                    <a:lnTo>
                      <a:pt x="13" y="346"/>
                    </a:lnTo>
                    <a:lnTo>
                      <a:pt x="1" y="433"/>
                    </a:lnTo>
                    <a:lnTo>
                      <a:pt x="1" y="72006"/>
                    </a:lnTo>
                    <a:lnTo>
                      <a:pt x="13" y="72093"/>
                    </a:lnTo>
                    <a:lnTo>
                      <a:pt x="38" y="72179"/>
                    </a:lnTo>
                    <a:lnTo>
                      <a:pt x="75" y="72253"/>
                    </a:lnTo>
                    <a:lnTo>
                      <a:pt x="124" y="72315"/>
                    </a:lnTo>
                    <a:lnTo>
                      <a:pt x="186" y="72365"/>
                    </a:lnTo>
                    <a:lnTo>
                      <a:pt x="260" y="72402"/>
                    </a:lnTo>
                    <a:lnTo>
                      <a:pt x="347" y="72439"/>
                    </a:lnTo>
                    <a:lnTo>
                      <a:pt x="8088" y="72439"/>
                    </a:lnTo>
                    <a:lnTo>
                      <a:pt x="8162" y="72402"/>
                    </a:lnTo>
                    <a:lnTo>
                      <a:pt x="8236" y="72365"/>
                    </a:lnTo>
                    <a:lnTo>
                      <a:pt x="8298" y="72315"/>
                    </a:lnTo>
                    <a:lnTo>
                      <a:pt x="8360" y="72253"/>
                    </a:lnTo>
                    <a:lnTo>
                      <a:pt x="8397" y="72179"/>
                    </a:lnTo>
                    <a:lnTo>
                      <a:pt x="8422" y="72093"/>
                    </a:lnTo>
                    <a:lnTo>
                      <a:pt x="8434" y="72006"/>
                    </a:lnTo>
                    <a:lnTo>
                      <a:pt x="8434" y="433"/>
                    </a:lnTo>
                    <a:lnTo>
                      <a:pt x="8422" y="346"/>
                    </a:lnTo>
                    <a:lnTo>
                      <a:pt x="8397" y="260"/>
                    </a:lnTo>
                    <a:lnTo>
                      <a:pt x="8360" y="185"/>
                    </a:lnTo>
                    <a:lnTo>
                      <a:pt x="8298" y="124"/>
                    </a:lnTo>
                    <a:lnTo>
                      <a:pt x="8236" y="74"/>
                    </a:lnTo>
                    <a:lnTo>
                      <a:pt x="8162" y="37"/>
                    </a:lnTo>
                    <a:lnTo>
                      <a:pt x="8088" y="12"/>
                    </a:lnTo>
                    <a:lnTo>
                      <a:pt x="80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5815063" y="2931900"/>
                <a:ext cx="189225" cy="178935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71574" extrusionOk="0">
                    <a:moveTo>
                      <a:pt x="1" y="1"/>
                    </a:moveTo>
                    <a:lnTo>
                      <a:pt x="1" y="71574"/>
                    </a:lnTo>
                    <a:lnTo>
                      <a:pt x="7568" y="71574"/>
                    </a:lnTo>
                    <a:lnTo>
                      <a:pt x="75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804238" y="2921100"/>
                <a:ext cx="210875" cy="18109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72439" extrusionOk="0">
                    <a:moveTo>
                      <a:pt x="7556" y="866"/>
                    </a:moveTo>
                    <a:lnTo>
                      <a:pt x="7556" y="71573"/>
                    </a:lnTo>
                    <a:lnTo>
                      <a:pt x="866" y="71573"/>
                    </a:lnTo>
                    <a:lnTo>
                      <a:pt x="866" y="866"/>
                    </a:lnTo>
                    <a:close/>
                    <a:moveTo>
                      <a:pt x="434" y="0"/>
                    </a:moveTo>
                    <a:lnTo>
                      <a:pt x="347" y="12"/>
                    </a:lnTo>
                    <a:lnTo>
                      <a:pt x="260" y="37"/>
                    </a:lnTo>
                    <a:lnTo>
                      <a:pt x="186" y="74"/>
                    </a:lnTo>
                    <a:lnTo>
                      <a:pt x="124" y="124"/>
                    </a:lnTo>
                    <a:lnTo>
                      <a:pt x="75" y="185"/>
                    </a:lnTo>
                    <a:lnTo>
                      <a:pt x="38" y="260"/>
                    </a:lnTo>
                    <a:lnTo>
                      <a:pt x="1" y="346"/>
                    </a:lnTo>
                    <a:lnTo>
                      <a:pt x="1" y="433"/>
                    </a:lnTo>
                    <a:lnTo>
                      <a:pt x="1" y="72006"/>
                    </a:lnTo>
                    <a:lnTo>
                      <a:pt x="1" y="72093"/>
                    </a:lnTo>
                    <a:lnTo>
                      <a:pt x="38" y="72179"/>
                    </a:lnTo>
                    <a:lnTo>
                      <a:pt x="75" y="72253"/>
                    </a:lnTo>
                    <a:lnTo>
                      <a:pt x="124" y="72315"/>
                    </a:lnTo>
                    <a:lnTo>
                      <a:pt x="186" y="72365"/>
                    </a:lnTo>
                    <a:lnTo>
                      <a:pt x="260" y="72402"/>
                    </a:lnTo>
                    <a:lnTo>
                      <a:pt x="347" y="72439"/>
                    </a:lnTo>
                    <a:lnTo>
                      <a:pt x="8088" y="72439"/>
                    </a:lnTo>
                    <a:lnTo>
                      <a:pt x="8162" y="72402"/>
                    </a:lnTo>
                    <a:lnTo>
                      <a:pt x="8236" y="72365"/>
                    </a:lnTo>
                    <a:lnTo>
                      <a:pt x="8298" y="72315"/>
                    </a:lnTo>
                    <a:lnTo>
                      <a:pt x="8360" y="72253"/>
                    </a:lnTo>
                    <a:lnTo>
                      <a:pt x="8397" y="72179"/>
                    </a:lnTo>
                    <a:lnTo>
                      <a:pt x="8422" y="72093"/>
                    </a:lnTo>
                    <a:lnTo>
                      <a:pt x="8434" y="72006"/>
                    </a:lnTo>
                    <a:lnTo>
                      <a:pt x="8434" y="433"/>
                    </a:lnTo>
                    <a:lnTo>
                      <a:pt x="8422" y="346"/>
                    </a:lnTo>
                    <a:lnTo>
                      <a:pt x="8397" y="260"/>
                    </a:lnTo>
                    <a:lnTo>
                      <a:pt x="8360" y="185"/>
                    </a:lnTo>
                    <a:lnTo>
                      <a:pt x="8298" y="124"/>
                    </a:lnTo>
                    <a:lnTo>
                      <a:pt x="8236" y="74"/>
                    </a:lnTo>
                    <a:lnTo>
                      <a:pt x="8162" y="37"/>
                    </a:lnTo>
                    <a:lnTo>
                      <a:pt x="8088" y="12"/>
                    </a:lnTo>
                    <a:lnTo>
                      <a:pt x="80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3553963" y="3163150"/>
                <a:ext cx="338850" cy="1413750"/>
              </a:xfrm>
              <a:custGeom>
                <a:avLst/>
                <a:gdLst/>
                <a:ahLst/>
                <a:cxnLst/>
                <a:rect l="l" t="t" r="r" b="b"/>
                <a:pathLst>
                  <a:path w="13554" h="56550" extrusionOk="0">
                    <a:moveTo>
                      <a:pt x="1" y="0"/>
                    </a:moveTo>
                    <a:lnTo>
                      <a:pt x="1" y="48573"/>
                    </a:lnTo>
                    <a:lnTo>
                      <a:pt x="13" y="49031"/>
                    </a:lnTo>
                    <a:lnTo>
                      <a:pt x="38" y="49488"/>
                    </a:lnTo>
                    <a:lnTo>
                      <a:pt x="75" y="49933"/>
                    </a:lnTo>
                    <a:lnTo>
                      <a:pt x="137" y="50354"/>
                    </a:lnTo>
                    <a:lnTo>
                      <a:pt x="211" y="50762"/>
                    </a:lnTo>
                    <a:lnTo>
                      <a:pt x="298" y="51170"/>
                    </a:lnTo>
                    <a:lnTo>
                      <a:pt x="409" y="51553"/>
                    </a:lnTo>
                    <a:lnTo>
                      <a:pt x="533" y="51937"/>
                    </a:lnTo>
                    <a:lnTo>
                      <a:pt x="669" y="52295"/>
                    </a:lnTo>
                    <a:lnTo>
                      <a:pt x="817" y="52642"/>
                    </a:lnTo>
                    <a:lnTo>
                      <a:pt x="978" y="52975"/>
                    </a:lnTo>
                    <a:lnTo>
                      <a:pt x="1151" y="53297"/>
                    </a:lnTo>
                    <a:lnTo>
                      <a:pt x="1349" y="53606"/>
                    </a:lnTo>
                    <a:lnTo>
                      <a:pt x="1547" y="53890"/>
                    </a:lnTo>
                    <a:lnTo>
                      <a:pt x="1757" y="54175"/>
                    </a:lnTo>
                    <a:lnTo>
                      <a:pt x="1979" y="54435"/>
                    </a:lnTo>
                    <a:lnTo>
                      <a:pt x="2214" y="54682"/>
                    </a:lnTo>
                    <a:lnTo>
                      <a:pt x="2462" y="54917"/>
                    </a:lnTo>
                    <a:lnTo>
                      <a:pt x="2721" y="55139"/>
                    </a:lnTo>
                    <a:lnTo>
                      <a:pt x="2981" y="55350"/>
                    </a:lnTo>
                    <a:lnTo>
                      <a:pt x="3265" y="55535"/>
                    </a:lnTo>
                    <a:lnTo>
                      <a:pt x="3550" y="55708"/>
                    </a:lnTo>
                    <a:lnTo>
                      <a:pt x="3834" y="55857"/>
                    </a:lnTo>
                    <a:lnTo>
                      <a:pt x="4131" y="56005"/>
                    </a:lnTo>
                    <a:lnTo>
                      <a:pt x="4440" y="56129"/>
                    </a:lnTo>
                    <a:lnTo>
                      <a:pt x="4762" y="56240"/>
                    </a:lnTo>
                    <a:lnTo>
                      <a:pt x="5083" y="56327"/>
                    </a:lnTo>
                    <a:lnTo>
                      <a:pt x="5405" y="56413"/>
                    </a:lnTo>
                    <a:lnTo>
                      <a:pt x="5739" y="56463"/>
                    </a:lnTo>
                    <a:lnTo>
                      <a:pt x="6085" y="56512"/>
                    </a:lnTo>
                    <a:lnTo>
                      <a:pt x="6431" y="56537"/>
                    </a:lnTo>
                    <a:lnTo>
                      <a:pt x="6777" y="56549"/>
                    </a:lnTo>
                    <a:lnTo>
                      <a:pt x="7123" y="56537"/>
                    </a:lnTo>
                    <a:lnTo>
                      <a:pt x="7470" y="56512"/>
                    </a:lnTo>
                    <a:lnTo>
                      <a:pt x="7804" y="56463"/>
                    </a:lnTo>
                    <a:lnTo>
                      <a:pt x="8137" y="56413"/>
                    </a:lnTo>
                    <a:lnTo>
                      <a:pt x="8471" y="56327"/>
                    </a:lnTo>
                    <a:lnTo>
                      <a:pt x="8793" y="56240"/>
                    </a:lnTo>
                    <a:lnTo>
                      <a:pt x="9102" y="56129"/>
                    </a:lnTo>
                    <a:lnTo>
                      <a:pt x="9411" y="56005"/>
                    </a:lnTo>
                    <a:lnTo>
                      <a:pt x="9708" y="55857"/>
                    </a:lnTo>
                    <a:lnTo>
                      <a:pt x="10005" y="55708"/>
                    </a:lnTo>
                    <a:lnTo>
                      <a:pt x="10289" y="55535"/>
                    </a:lnTo>
                    <a:lnTo>
                      <a:pt x="10561" y="55350"/>
                    </a:lnTo>
                    <a:lnTo>
                      <a:pt x="10833" y="55139"/>
                    </a:lnTo>
                    <a:lnTo>
                      <a:pt x="11081" y="54917"/>
                    </a:lnTo>
                    <a:lnTo>
                      <a:pt x="11328" y="54682"/>
                    </a:lnTo>
                    <a:lnTo>
                      <a:pt x="11563" y="54435"/>
                    </a:lnTo>
                    <a:lnTo>
                      <a:pt x="11785" y="54175"/>
                    </a:lnTo>
                    <a:lnTo>
                      <a:pt x="12008" y="53890"/>
                    </a:lnTo>
                    <a:lnTo>
                      <a:pt x="12206" y="53606"/>
                    </a:lnTo>
                    <a:lnTo>
                      <a:pt x="12391" y="53297"/>
                    </a:lnTo>
                    <a:lnTo>
                      <a:pt x="12564" y="52975"/>
                    </a:lnTo>
                    <a:lnTo>
                      <a:pt x="12738" y="52642"/>
                    </a:lnTo>
                    <a:lnTo>
                      <a:pt x="12886" y="52295"/>
                    </a:lnTo>
                    <a:lnTo>
                      <a:pt x="13022" y="51937"/>
                    </a:lnTo>
                    <a:lnTo>
                      <a:pt x="13133" y="51553"/>
                    </a:lnTo>
                    <a:lnTo>
                      <a:pt x="13245" y="51170"/>
                    </a:lnTo>
                    <a:lnTo>
                      <a:pt x="13331" y="50762"/>
                    </a:lnTo>
                    <a:lnTo>
                      <a:pt x="13418" y="50354"/>
                    </a:lnTo>
                    <a:lnTo>
                      <a:pt x="13467" y="49933"/>
                    </a:lnTo>
                    <a:lnTo>
                      <a:pt x="13517" y="49488"/>
                    </a:lnTo>
                    <a:lnTo>
                      <a:pt x="13541" y="49031"/>
                    </a:lnTo>
                    <a:lnTo>
                      <a:pt x="13554" y="48573"/>
                    </a:lnTo>
                    <a:lnTo>
                      <a:pt x="13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3543138" y="3152325"/>
                <a:ext cx="360500" cy="1435375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57415" extrusionOk="0">
                    <a:moveTo>
                      <a:pt x="13554" y="866"/>
                    </a:moveTo>
                    <a:lnTo>
                      <a:pt x="13554" y="49006"/>
                    </a:lnTo>
                    <a:lnTo>
                      <a:pt x="13542" y="49427"/>
                    </a:lnTo>
                    <a:lnTo>
                      <a:pt x="13517" y="49847"/>
                    </a:lnTo>
                    <a:lnTo>
                      <a:pt x="13480" y="50255"/>
                    </a:lnTo>
                    <a:lnTo>
                      <a:pt x="13430" y="50651"/>
                    </a:lnTo>
                    <a:lnTo>
                      <a:pt x="13356" y="51034"/>
                    </a:lnTo>
                    <a:lnTo>
                      <a:pt x="13282" y="51418"/>
                    </a:lnTo>
                    <a:lnTo>
                      <a:pt x="13183" y="51776"/>
                    </a:lnTo>
                    <a:lnTo>
                      <a:pt x="13072" y="52135"/>
                    </a:lnTo>
                    <a:lnTo>
                      <a:pt x="12948" y="52481"/>
                    </a:lnTo>
                    <a:lnTo>
                      <a:pt x="12812" y="52815"/>
                    </a:lnTo>
                    <a:lnTo>
                      <a:pt x="12651" y="53136"/>
                    </a:lnTo>
                    <a:lnTo>
                      <a:pt x="12490" y="53458"/>
                    </a:lnTo>
                    <a:lnTo>
                      <a:pt x="12305" y="53755"/>
                    </a:lnTo>
                    <a:lnTo>
                      <a:pt x="12107" y="54039"/>
                    </a:lnTo>
                    <a:lnTo>
                      <a:pt x="11897" y="54323"/>
                    </a:lnTo>
                    <a:lnTo>
                      <a:pt x="11674" y="54583"/>
                    </a:lnTo>
                    <a:lnTo>
                      <a:pt x="11452" y="54806"/>
                    </a:lnTo>
                    <a:lnTo>
                      <a:pt x="11229" y="55028"/>
                    </a:lnTo>
                    <a:lnTo>
                      <a:pt x="10994" y="55226"/>
                    </a:lnTo>
                    <a:lnTo>
                      <a:pt x="10747" y="55424"/>
                    </a:lnTo>
                    <a:lnTo>
                      <a:pt x="10487" y="55597"/>
                    </a:lnTo>
                    <a:lnTo>
                      <a:pt x="10228" y="55758"/>
                    </a:lnTo>
                    <a:lnTo>
                      <a:pt x="9955" y="55906"/>
                    </a:lnTo>
                    <a:lnTo>
                      <a:pt x="9671" y="56042"/>
                    </a:lnTo>
                    <a:lnTo>
                      <a:pt x="9387" y="56154"/>
                    </a:lnTo>
                    <a:lnTo>
                      <a:pt x="9090" y="56253"/>
                    </a:lnTo>
                    <a:lnTo>
                      <a:pt x="8793" y="56339"/>
                    </a:lnTo>
                    <a:lnTo>
                      <a:pt x="8484" y="56413"/>
                    </a:lnTo>
                    <a:lnTo>
                      <a:pt x="8175" y="56475"/>
                    </a:lnTo>
                    <a:lnTo>
                      <a:pt x="7853" y="56512"/>
                    </a:lnTo>
                    <a:lnTo>
                      <a:pt x="7532" y="56537"/>
                    </a:lnTo>
                    <a:lnTo>
                      <a:pt x="7210" y="56549"/>
                    </a:lnTo>
                    <a:lnTo>
                      <a:pt x="6876" y="56537"/>
                    </a:lnTo>
                    <a:lnTo>
                      <a:pt x="6555" y="56512"/>
                    </a:lnTo>
                    <a:lnTo>
                      <a:pt x="6246" y="56475"/>
                    </a:lnTo>
                    <a:lnTo>
                      <a:pt x="5937" y="56413"/>
                    </a:lnTo>
                    <a:lnTo>
                      <a:pt x="5627" y="56339"/>
                    </a:lnTo>
                    <a:lnTo>
                      <a:pt x="5331" y="56253"/>
                    </a:lnTo>
                    <a:lnTo>
                      <a:pt x="5034" y="56154"/>
                    </a:lnTo>
                    <a:lnTo>
                      <a:pt x="4749" y="56042"/>
                    </a:lnTo>
                    <a:lnTo>
                      <a:pt x="4465" y="55906"/>
                    </a:lnTo>
                    <a:lnTo>
                      <a:pt x="4193" y="55758"/>
                    </a:lnTo>
                    <a:lnTo>
                      <a:pt x="3933" y="55597"/>
                    </a:lnTo>
                    <a:lnTo>
                      <a:pt x="3674" y="55424"/>
                    </a:lnTo>
                    <a:lnTo>
                      <a:pt x="3426" y="55226"/>
                    </a:lnTo>
                    <a:lnTo>
                      <a:pt x="3191" y="55028"/>
                    </a:lnTo>
                    <a:lnTo>
                      <a:pt x="2956" y="54806"/>
                    </a:lnTo>
                    <a:lnTo>
                      <a:pt x="2734" y="54583"/>
                    </a:lnTo>
                    <a:lnTo>
                      <a:pt x="2511" y="54323"/>
                    </a:lnTo>
                    <a:lnTo>
                      <a:pt x="2301" y="54039"/>
                    </a:lnTo>
                    <a:lnTo>
                      <a:pt x="2116" y="53755"/>
                    </a:lnTo>
                    <a:lnTo>
                      <a:pt x="1930" y="53458"/>
                    </a:lnTo>
                    <a:lnTo>
                      <a:pt x="1757" y="53136"/>
                    </a:lnTo>
                    <a:lnTo>
                      <a:pt x="1609" y="52815"/>
                    </a:lnTo>
                    <a:lnTo>
                      <a:pt x="1473" y="52481"/>
                    </a:lnTo>
                    <a:lnTo>
                      <a:pt x="1349" y="52135"/>
                    </a:lnTo>
                    <a:lnTo>
                      <a:pt x="1238" y="51776"/>
                    </a:lnTo>
                    <a:lnTo>
                      <a:pt x="1139" y="51418"/>
                    </a:lnTo>
                    <a:lnTo>
                      <a:pt x="1052" y="51034"/>
                    </a:lnTo>
                    <a:lnTo>
                      <a:pt x="990" y="50651"/>
                    </a:lnTo>
                    <a:lnTo>
                      <a:pt x="928" y="50255"/>
                    </a:lnTo>
                    <a:lnTo>
                      <a:pt x="891" y="49847"/>
                    </a:lnTo>
                    <a:lnTo>
                      <a:pt x="879" y="49427"/>
                    </a:lnTo>
                    <a:lnTo>
                      <a:pt x="867" y="49006"/>
                    </a:lnTo>
                    <a:lnTo>
                      <a:pt x="867" y="866"/>
                    </a:lnTo>
                    <a:close/>
                    <a:moveTo>
                      <a:pt x="434" y="1"/>
                    </a:moveTo>
                    <a:lnTo>
                      <a:pt x="347" y="13"/>
                    </a:lnTo>
                    <a:lnTo>
                      <a:pt x="261" y="38"/>
                    </a:lnTo>
                    <a:lnTo>
                      <a:pt x="186" y="75"/>
                    </a:lnTo>
                    <a:lnTo>
                      <a:pt x="125" y="137"/>
                    </a:lnTo>
                    <a:lnTo>
                      <a:pt x="75" y="198"/>
                    </a:lnTo>
                    <a:lnTo>
                      <a:pt x="26" y="273"/>
                    </a:lnTo>
                    <a:lnTo>
                      <a:pt x="1" y="347"/>
                    </a:lnTo>
                    <a:lnTo>
                      <a:pt x="1" y="433"/>
                    </a:lnTo>
                    <a:lnTo>
                      <a:pt x="1" y="49006"/>
                    </a:lnTo>
                    <a:lnTo>
                      <a:pt x="1" y="49476"/>
                    </a:lnTo>
                    <a:lnTo>
                      <a:pt x="26" y="49921"/>
                    </a:lnTo>
                    <a:lnTo>
                      <a:pt x="75" y="50366"/>
                    </a:lnTo>
                    <a:lnTo>
                      <a:pt x="137" y="50812"/>
                    </a:lnTo>
                    <a:lnTo>
                      <a:pt x="211" y="51232"/>
                    </a:lnTo>
                    <a:lnTo>
                      <a:pt x="298" y="51652"/>
                    </a:lnTo>
                    <a:lnTo>
                      <a:pt x="409" y="52048"/>
                    </a:lnTo>
                    <a:lnTo>
                      <a:pt x="533" y="52444"/>
                    </a:lnTo>
                    <a:lnTo>
                      <a:pt x="669" y="52827"/>
                    </a:lnTo>
                    <a:lnTo>
                      <a:pt x="829" y="53198"/>
                    </a:lnTo>
                    <a:lnTo>
                      <a:pt x="1003" y="53557"/>
                    </a:lnTo>
                    <a:lnTo>
                      <a:pt x="1188" y="53903"/>
                    </a:lnTo>
                    <a:lnTo>
                      <a:pt x="1386" y="54237"/>
                    </a:lnTo>
                    <a:lnTo>
                      <a:pt x="1609" y="54558"/>
                    </a:lnTo>
                    <a:lnTo>
                      <a:pt x="1843" y="54868"/>
                    </a:lnTo>
                    <a:lnTo>
                      <a:pt x="2091" y="55164"/>
                    </a:lnTo>
                    <a:lnTo>
                      <a:pt x="2338" y="55424"/>
                    </a:lnTo>
                    <a:lnTo>
                      <a:pt x="2610" y="55671"/>
                    </a:lnTo>
                    <a:lnTo>
                      <a:pt x="2882" y="55906"/>
                    </a:lnTo>
                    <a:lnTo>
                      <a:pt x="3167" y="56129"/>
                    </a:lnTo>
                    <a:lnTo>
                      <a:pt x="3451" y="56327"/>
                    </a:lnTo>
                    <a:lnTo>
                      <a:pt x="3760" y="56512"/>
                    </a:lnTo>
                    <a:lnTo>
                      <a:pt x="4069" y="56685"/>
                    </a:lnTo>
                    <a:lnTo>
                      <a:pt x="4391" y="56834"/>
                    </a:lnTo>
                    <a:lnTo>
                      <a:pt x="4725" y="56970"/>
                    </a:lnTo>
                    <a:lnTo>
                      <a:pt x="5059" y="57081"/>
                    </a:lnTo>
                    <a:lnTo>
                      <a:pt x="5405" y="57180"/>
                    </a:lnTo>
                    <a:lnTo>
                      <a:pt x="5751" y="57267"/>
                    </a:lnTo>
                    <a:lnTo>
                      <a:pt x="6110" y="57328"/>
                    </a:lnTo>
                    <a:lnTo>
                      <a:pt x="6468" y="57378"/>
                    </a:lnTo>
                    <a:lnTo>
                      <a:pt x="6839" y="57403"/>
                    </a:lnTo>
                    <a:lnTo>
                      <a:pt x="7210" y="57415"/>
                    </a:lnTo>
                    <a:lnTo>
                      <a:pt x="7581" y="57403"/>
                    </a:lnTo>
                    <a:lnTo>
                      <a:pt x="7952" y="57378"/>
                    </a:lnTo>
                    <a:lnTo>
                      <a:pt x="8311" y="57328"/>
                    </a:lnTo>
                    <a:lnTo>
                      <a:pt x="8669" y="57267"/>
                    </a:lnTo>
                    <a:lnTo>
                      <a:pt x="9016" y="57180"/>
                    </a:lnTo>
                    <a:lnTo>
                      <a:pt x="9362" y="57081"/>
                    </a:lnTo>
                    <a:lnTo>
                      <a:pt x="9696" y="56970"/>
                    </a:lnTo>
                    <a:lnTo>
                      <a:pt x="10030" y="56834"/>
                    </a:lnTo>
                    <a:lnTo>
                      <a:pt x="10339" y="56685"/>
                    </a:lnTo>
                    <a:lnTo>
                      <a:pt x="10660" y="56512"/>
                    </a:lnTo>
                    <a:lnTo>
                      <a:pt x="10957" y="56327"/>
                    </a:lnTo>
                    <a:lnTo>
                      <a:pt x="11254" y="56129"/>
                    </a:lnTo>
                    <a:lnTo>
                      <a:pt x="11538" y="55906"/>
                    </a:lnTo>
                    <a:lnTo>
                      <a:pt x="11810" y="55671"/>
                    </a:lnTo>
                    <a:lnTo>
                      <a:pt x="12070" y="55424"/>
                    </a:lnTo>
                    <a:lnTo>
                      <a:pt x="12317" y="55164"/>
                    </a:lnTo>
                    <a:lnTo>
                      <a:pt x="12577" y="54868"/>
                    </a:lnTo>
                    <a:lnTo>
                      <a:pt x="12800" y="54558"/>
                    </a:lnTo>
                    <a:lnTo>
                      <a:pt x="13022" y="54237"/>
                    </a:lnTo>
                    <a:lnTo>
                      <a:pt x="13232" y="53903"/>
                    </a:lnTo>
                    <a:lnTo>
                      <a:pt x="13418" y="53557"/>
                    </a:lnTo>
                    <a:lnTo>
                      <a:pt x="13591" y="53198"/>
                    </a:lnTo>
                    <a:lnTo>
                      <a:pt x="13739" y="52827"/>
                    </a:lnTo>
                    <a:lnTo>
                      <a:pt x="13888" y="52444"/>
                    </a:lnTo>
                    <a:lnTo>
                      <a:pt x="14011" y="52048"/>
                    </a:lnTo>
                    <a:lnTo>
                      <a:pt x="14110" y="51652"/>
                    </a:lnTo>
                    <a:lnTo>
                      <a:pt x="14209" y="51232"/>
                    </a:lnTo>
                    <a:lnTo>
                      <a:pt x="14284" y="50812"/>
                    </a:lnTo>
                    <a:lnTo>
                      <a:pt x="14345" y="50366"/>
                    </a:lnTo>
                    <a:lnTo>
                      <a:pt x="14382" y="49921"/>
                    </a:lnTo>
                    <a:lnTo>
                      <a:pt x="14407" y="49476"/>
                    </a:lnTo>
                    <a:lnTo>
                      <a:pt x="14420" y="49006"/>
                    </a:lnTo>
                    <a:lnTo>
                      <a:pt x="14420" y="433"/>
                    </a:lnTo>
                    <a:lnTo>
                      <a:pt x="14407" y="347"/>
                    </a:lnTo>
                    <a:lnTo>
                      <a:pt x="14382" y="273"/>
                    </a:lnTo>
                    <a:lnTo>
                      <a:pt x="14345" y="198"/>
                    </a:lnTo>
                    <a:lnTo>
                      <a:pt x="14296" y="137"/>
                    </a:lnTo>
                    <a:lnTo>
                      <a:pt x="14222" y="75"/>
                    </a:lnTo>
                    <a:lnTo>
                      <a:pt x="14147" y="38"/>
                    </a:lnTo>
                    <a:lnTo>
                      <a:pt x="14073" y="13"/>
                    </a:lnTo>
                    <a:lnTo>
                      <a:pt x="139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3496463" y="3027750"/>
                <a:ext cx="449850" cy="135425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5417" extrusionOk="0">
                    <a:moveTo>
                      <a:pt x="2424" y="0"/>
                    </a:moveTo>
                    <a:lnTo>
                      <a:pt x="2177" y="13"/>
                    </a:lnTo>
                    <a:lnTo>
                      <a:pt x="1930" y="50"/>
                    </a:lnTo>
                    <a:lnTo>
                      <a:pt x="1707" y="111"/>
                    </a:lnTo>
                    <a:lnTo>
                      <a:pt x="1485" y="198"/>
                    </a:lnTo>
                    <a:lnTo>
                      <a:pt x="1262" y="297"/>
                    </a:lnTo>
                    <a:lnTo>
                      <a:pt x="1064" y="421"/>
                    </a:lnTo>
                    <a:lnTo>
                      <a:pt x="879" y="557"/>
                    </a:lnTo>
                    <a:lnTo>
                      <a:pt x="706" y="717"/>
                    </a:lnTo>
                    <a:lnTo>
                      <a:pt x="557" y="891"/>
                    </a:lnTo>
                    <a:lnTo>
                      <a:pt x="409" y="1076"/>
                    </a:lnTo>
                    <a:lnTo>
                      <a:pt x="285" y="1274"/>
                    </a:lnTo>
                    <a:lnTo>
                      <a:pt x="186" y="1484"/>
                    </a:lnTo>
                    <a:lnTo>
                      <a:pt x="100" y="1707"/>
                    </a:lnTo>
                    <a:lnTo>
                      <a:pt x="50" y="1942"/>
                    </a:lnTo>
                    <a:lnTo>
                      <a:pt x="13" y="2177"/>
                    </a:lnTo>
                    <a:lnTo>
                      <a:pt x="1" y="2424"/>
                    </a:lnTo>
                    <a:lnTo>
                      <a:pt x="1" y="2993"/>
                    </a:lnTo>
                    <a:lnTo>
                      <a:pt x="13" y="3240"/>
                    </a:lnTo>
                    <a:lnTo>
                      <a:pt x="50" y="3487"/>
                    </a:lnTo>
                    <a:lnTo>
                      <a:pt x="100" y="3710"/>
                    </a:lnTo>
                    <a:lnTo>
                      <a:pt x="186" y="3933"/>
                    </a:lnTo>
                    <a:lnTo>
                      <a:pt x="285" y="4155"/>
                    </a:lnTo>
                    <a:lnTo>
                      <a:pt x="409" y="4353"/>
                    </a:lnTo>
                    <a:lnTo>
                      <a:pt x="557" y="4538"/>
                    </a:lnTo>
                    <a:lnTo>
                      <a:pt x="706" y="4712"/>
                    </a:lnTo>
                    <a:lnTo>
                      <a:pt x="879" y="4860"/>
                    </a:lnTo>
                    <a:lnTo>
                      <a:pt x="1064" y="5008"/>
                    </a:lnTo>
                    <a:lnTo>
                      <a:pt x="1262" y="5132"/>
                    </a:lnTo>
                    <a:lnTo>
                      <a:pt x="1485" y="5231"/>
                    </a:lnTo>
                    <a:lnTo>
                      <a:pt x="1707" y="5305"/>
                    </a:lnTo>
                    <a:lnTo>
                      <a:pt x="1930" y="5367"/>
                    </a:lnTo>
                    <a:lnTo>
                      <a:pt x="2177" y="5404"/>
                    </a:lnTo>
                    <a:lnTo>
                      <a:pt x="2424" y="5416"/>
                    </a:lnTo>
                    <a:lnTo>
                      <a:pt x="15569" y="5416"/>
                    </a:lnTo>
                    <a:lnTo>
                      <a:pt x="15817" y="5404"/>
                    </a:lnTo>
                    <a:lnTo>
                      <a:pt x="16064" y="5367"/>
                    </a:lnTo>
                    <a:lnTo>
                      <a:pt x="16287" y="5305"/>
                    </a:lnTo>
                    <a:lnTo>
                      <a:pt x="16509" y="5231"/>
                    </a:lnTo>
                    <a:lnTo>
                      <a:pt x="16719" y="5132"/>
                    </a:lnTo>
                    <a:lnTo>
                      <a:pt x="16930" y="5008"/>
                    </a:lnTo>
                    <a:lnTo>
                      <a:pt x="17115" y="4860"/>
                    </a:lnTo>
                    <a:lnTo>
                      <a:pt x="17288" y="4712"/>
                    </a:lnTo>
                    <a:lnTo>
                      <a:pt x="17437" y="4538"/>
                    </a:lnTo>
                    <a:lnTo>
                      <a:pt x="17585" y="4353"/>
                    </a:lnTo>
                    <a:lnTo>
                      <a:pt x="17696" y="4155"/>
                    </a:lnTo>
                    <a:lnTo>
                      <a:pt x="17808" y="3933"/>
                    </a:lnTo>
                    <a:lnTo>
                      <a:pt x="17882" y="3710"/>
                    </a:lnTo>
                    <a:lnTo>
                      <a:pt x="17944" y="3487"/>
                    </a:lnTo>
                    <a:lnTo>
                      <a:pt x="17981" y="3240"/>
                    </a:lnTo>
                    <a:lnTo>
                      <a:pt x="17993" y="2993"/>
                    </a:lnTo>
                    <a:lnTo>
                      <a:pt x="17993" y="2424"/>
                    </a:lnTo>
                    <a:lnTo>
                      <a:pt x="17981" y="2177"/>
                    </a:lnTo>
                    <a:lnTo>
                      <a:pt x="17944" y="1942"/>
                    </a:lnTo>
                    <a:lnTo>
                      <a:pt x="17882" y="1707"/>
                    </a:lnTo>
                    <a:lnTo>
                      <a:pt x="17808" y="1484"/>
                    </a:lnTo>
                    <a:lnTo>
                      <a:pt x="17696" y="1274"/>
                    </a:lnTo>
                    <a:lnTo>
                      <a:pt x="17585" y="1076"/>
                    </a:lnTo>
                    <a:lnTo>
                      <a:pt x="17437" y="891"/>
                    </a:lnTo>
                    <a:lnTo>
                      <a:pt x="17288" y="717"/>
                    </a:lnTo>
                    <a:lnTo>
                      <a:pt x="17115" y="557"/>
                    </a:lnTo>
                    <a:lnTo>
                      <a:pt x="16930" y="421"/>
                    </a:lnTo>
                    <a:lnTo>
                      <a:pt x="16719" y="297"/>
                    </a:lnTo>
                    <a:lnTo>
                      <a:pt x="16509" y="198"/>
                    </a:lnTo>
                    <a:lnTo>
                      <a:pt x="16287" y="111"/>
                    </a:lnTo>
                    <a:lnTo>
                      <a:pt x="16064" y="50"/>
                    </a:lnTo>
                    <a:lnTo>
                      <a:pt x="15817" y="13"/>
                    </a:lnTo>
                    <a:lnTo>
                      <a:pt x="1556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3485638" y="3016925"/>
                <a:ext cx="471475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6283" extrusionOk="0">
                    <a:moveTo>
                      <a:pt x="16002" y="866"/>
                    </a:moveTo>
                    <a:lnTo>
                      <a:pt x="16213" y="878"/>
                    </a:lnTo>
                    <a:lnTo>
                      <a:pt x="16410" y="903"/>
                    </a:lnTo>
                    <a:lnTo>
                      <a:pt x="16596" y="953"/>
                    </a:lnTo>
                    <a:lnTo>
                      <a:pt x="16781" y="1027"/>
                    </a:lnTo>
                    <a:lnTo>
                      <a:pt x="16954" y="1113"/>
                    </a:lnTo>
                    <a:lnTo>
                      <a:pt x="17115" y="1212"/>
                    </a:lnTo>
                    <a:lnTo>
                      <a:pt x="17264" y="1324"/>
                    </a:lnTo>
                    <a:lnTo>
                      <a:pt x="17412" y="1447"/>
                    </a:lnTo>
                    <a:lnTo>
                      <a:pt x="17536" y="1596"/>
                    </a:lnTo>
                    <a:lnTo>
                      <a:pt x="17659" y="1744"/>
                    </a:lnTo>
                    <a:lnTo>
                      <a:pt x="17758" y="1905"/>
                    </a:lnTo>
                    <a:lnTo>
                      <a:pt x="17832" y="2078"/>
                    </a:lnTo>
                    <a:lnTo>
                      <a:pt x="17907" y="2263"/>
                    </a:lnTo>
                    <a:lnTo>
                      <a:pt x="17956" y="2461"/>
                    </a:lnTo>
                    <a:lnTo>
                      <a:pt x="17981" y="2659"/>
                    </a:lnTo>
                    <a:lnTo>
                      <a:pt x="17993" y="2857"/>
                    </a:lnTo>
                    <a:lnTo>
                      <a:pt x="17993" y="3426"/>
                    </a:lnTo>
                    <a:lnTo>
                      <a:pt x="17981" y="3636"/>
                    </a:lnTo>
                    <a:lnTo>
                      <a:pt x="17956" y="3834"/>
                    </a:lnTo>
                    <a:lnTo>
                      <a:pt x="17907" y="4019"/>
                    </a:lnTo>
                    <a:lnTo>
                      <a:pt x="17832" y="4205"/>
                    </a:lnTo>
                    <a:lnTo>
                      <a:pt x="17758" y="4378"/>
                    </a:lnTo>
                    <a:lnTo>
                      <a:pt x="17659" y="4539"/>
                    </a:lnTo>
                    <a:lnTo>
                      <a:pt x="17536" y="4699"/>
                    </a:lnTo>
                    <a:lnTo>
                      <a:pt x="17412" y="4835"/>
                    </a:lnTo>
                    <a:lnTo>
                      <a:pt x="17264" y="4959"/>
                    </a:lnTo>
                    <a:lnTo>
                      <a:pt x="17115" y="5083"/>
                    </a:lnTo>
                    <a:lnTo>
                      <a:pt x="16954" y="5182"/>
                    </a:lnTo>
                    <a:lnTo>
                      <a:pt x="16781" y="5268"/>
                    </a:lnTo>
                    <a:lnTo>
                      <a:pt x="16596" y="5330"/>
                    </a:lnTo>
                    <a:lnTo>
                      <a:pt x="16410" y="5380"/>
                    </a:lnTo>
                    <a:lnTo>
                      <a:pt x="16213" y="5404"/>
                    </a:lnTo>
                    <a:lnTo>
                      <a:pt x="16002" y="5417"/>
                    </a:lnTo>
                    <a:lnTo>
                      <a:pt x="2857" y="5417"/>
                    </a:lnTo>
                    <a:lnTo>
                      <a:pt x="2647" y="5404"/>
                    </a:lnTo>
                    <a:lnTo>
                      <a:pt x="2449" y="5380"/>
                    </a:lnTo>
                    <a:lnTo>
                      <a:pt x="2264" y="5330"/>
                    </a:lnTo>
                    <a:lnTo>
                      <a:pt x="2078" y="5268"/>
                    </a:lnTo>
                    <a:lnTo>
                      <a:pt x="1905" y="5182"/>
                    </a:lnTo>
                    <a:lnTo>
                      <a:pt x="1745" y="5083"/>
                    </a:lnTo>
                    <a:lnTo>
                      <a:pt x="1584" y="4959"/>
                    </a:lnTo>
                    <a:lnTo>
                      <a:pt x="1448" y="4835"/>
                    </a:lnTo>
                    <a:lnTo>
                      <a:pt x="1324" y="4699"/>
                    </a:lnTo>
                    <a:lnTo>
                      <a:pt x="1200" y="4539"/>
                    </a:lnTo>
                    <a:lnTo>
                      <a:pt x="1101" y="4378"/>
                    </a:lnTo>
                    <a:lnTo>
                      <a:pt x="1015" y="4205"/>
                    </a:lnTo>
                    <a:lnTo>
                      <a:pt x="953" y="4019"/>
                    </a:lnTo>
                    <a:lnTo>
                      <a:pt x="904" y="3834"/>
                    </a:lnTo>
                    <a:lnTo>
                      <a:pt x="879" y="3636"/>
                    </a:lnTo>
                    <a:lnTo>
                      <a:pt x="867" y="3426"/>
                    </a:lnTo>
                    <a:lnTo>
                      <a:pt x="867" y="2857"/>
                    </a:lnTo>
                    <a:lnTo>
                      <a:pt x="879" y="2659"/>
                    </a:lnTo>
                    <a:lnTo>
                      <a:pt x="904" y="2461"/>
                    </a:lnTo>
                    <a:lnTo>
                      <a:pt x="953" y="2263"/>
                    </a:lnTo>
                    <a:lnTo>
                      <a:pt x="1015" y="2078"/>
                    </a:lnTo>
                    <a:lnTo>
                      <a:pt x="1101" y="1905"/>
                    </a:lnTo>
                    <a:lnTo>
                      <a:pt x="1200" y="1744"/>
                    </a:lnTo>
                    <a:lnTo>
                      <a:pt x="1324" y="1596"/>
                    </a:lnTo>
                    <a:lnTo>
                      <a:pt x="1448" y="1447"/>
                    </a:lnTo>
                    <a:lnTo>
                      <a:pt x="1584" y="1324"/>
                    </a:lnTo>
                    <a:lnTo>
                      <a:pt x="1745" y="1212"/>
                    </a:lnTo>
                    <a:lnTo>
                      <a:pt x="1905" y="1113"/>
                    </a:lnTo>
                    <a:lnTo>
                      <a:pt x="2078" y="1027"/>
                    </a:lnTo>
                    <a:lnTo>
                      <a:pt x="2264" y="953"/>
                    </a:lnTo>
                    <a:lnTo>
                      <a:pt x="2449" y="903"/>
                    </a:lnTo>
                    <a:lnTo>
                      <a:pt x="2647" y="878"/>
                    </a:lnTo>
                    <a:lnTo>
                      <a:pt x="2857" y="866"/>
                    </a:lnTo>
                    <a:close/>
                    <a:moveTo>
                      <a:pt x="2709" y="0"/>
                    </a:moveTo>
                    <a:lnTo>
                      <a:pt x="2561" y="13"/>
                    </a:lnTo>
                    <a:lnTo>
                      <a:pt x="2276" y="62"/>
                    </a:lnTo>
                    <a:lnTo>
                      <a:pt x="2004" y="124"/>
                    </a:lnTo>
                    <a:lnTo>
                      <a:pt x="1745" y="223"/>
                    </a:lnTo>
                    <a:lnTo>
                      <a:pt x="1497" y="347"/>
                    </a:lnTo>
                    <a:lnTo>
                      <a:pt x="1262" y="483"/>
                    </a:lnTo>
                    <a:lnTo>
                      <a:pt x="1040" y="656"/>
                    </a:lnTo>
                    <a:lnTo>
                      <a:pt x="829" y="841"/>
                    </a:lnTo>
                    <a:lnTo>
                      <a:pt x="644" y="1039"/>
                    </a:lnTo>
                    <a:lnTo>
                      <a:pt x="483" y="1262"/>
                    </a:lnTo>
                    <a:lnTo>
                      <a:pt x="335" y="1497"/>
                    </a:lnTo>
                    <a:lnTo>
                      <a:pt x="224" y="1744"/>
                    </a:lnTo>
                    <a:lnTo>
                      <a:pt x="125" y="2004"/>
                    </a:lnTo>
                    <a:lnTo>
                      <a:pt x="50" y="2288"/>
                    </a:lnTo>
                    <a:lnTo>
                      <a:pt x="13" y="2560"/>
                    </a:lnTo>
                    <a:lnTo>
                      <a:pt x="1" y="2708"/>
                    </a:lnTo>
                    <a:lnTo>
                      <a:pt x="1" y="2857"/>
                    </a:lnTo>
                    <a:lnTo>
                      <a:pt x="1" y="3426"/>
                    </a:lnTo>
                    <a:lnTo>
                      <a:pt x="1" y="3574"/>
                    </a:lnTo>
                    <a:lnTo>
                      <a:pt x="13" y="3722"/>
                    </a:lnTo>
                    <a:lnTo>
                      <a:pt x="50" y="4007"/>
                    </a:lnTo>
                    <a:lnTo>
                      <a:pt x="125" y="4279"/>
                    </a:lnTo>
                    <a:lnTo>
                      <a:pt x="224" y="4539"/>
                    </a:lnTo>
                    <a:lnTo>
                      <a:pt x="335" y="4786"/>
                    </a:lnTo>
                    <a:lnTo>
                      <a:pt x="483" y="5021"/>
                    </a:lnTo>
                    <a:lnTo>
                      <a:pt x="644" y="5243"/>
                    </a:lnTo>
                    <a:lnTo>
                      <a:pt x="829" y="5454"/>
                    </a:lnTo>
                    <a:lnTo>
                      <a:pt x="1040" y="5639"/>
                    </a:lnTo>
                    <a:lnTo>
                      <a:pt x="1262" y="5800"/>
                    </a:lnTo>
                    <a:lnTo>
                      <a:pt x="1497" y="5948"/>
                    </a:lnTo>
                    <a:lnTo>
                      <a:pt x="1745" y="6060"/>
                    </a:lnTo>
                    <a:lnTo>
                      <a:pt x="2004" y="6159"/>
                    </a:lnTo>
                    <a:lnTo>
                      <a:pt x="2276" y="6233"/>
                    </a:lnTo>
                    <a:lnTo>
                      <a:pt x="2561" y="6270"/>
                    </a:lnTo>
                    <a:lnTo>
                      <a:pt x="2709" y="6282"/>
                    </a:lnTo>
                    <a:lnTo>
                      <a:pt x="16151" y="6282"/>
                    </a:lnTo>
                    <a:lnTo>
                      <a:pt x="16299" y="6270"/>
                    </a:lnTo>
                    <a:lnTo>
                      <a:pt x="16584" y="6233"/>
                    </a:lnTo>
                    <a:lnTo>
                      <a:pt x="16856" y="6159"/>
                    </a:lnTo>
                    <a:lnTo>
                      <a:pt x="17115" y="6060"/>
                    </a:lnTo>
                    <a:lnTo>
                      <a:pt x="17363" y="5948"/>
                    </a:lnTo>
                    <a:lnTo>
                      <a:pt x="17598" y="5800"/>
                    </a:lnTo>
                    <a:lnTo>
                      <a:pt x="17820" y="5639"/>
                    </a:lnTo>
                    <a:lnTo>
                      <a:pt x="18030" y="5454"/>
                    </a:lnTo>
                    <a:lnTo>
                      <a:pt x="18203" y="5243"/>
                    </a:lnTo>
                    <a:lnTo>
                      <a:pt x="18377" y="5021"/>
                    </a:lnTo>
                    <a:lnTo>
                      <a:pt x="18513" y="4786"/>
                    </a:lnTo>
                    <a:lnTo>
                      <a:pt x="18636" y="4539"/>
                    </a:lnTo>
                    <a:lnTo>
                      <a:pt x="18735" y="4279"/>
                    </a:lnTo>
                    <a:lnTo>
                      <a:pt x="18809" y="4007"/>
                    </a:lnTo>
                    <a:lnTo>
                      <a:pt x="18846" y="3722"/>
                    </a:lnTo>
                    <a:lnTo>
                      <a:pt x="18859" y="3574"/>
                    </a:lnTo>
                    <a:lnTo>
                      <a:pt x="18859" y="3426"/>
                    </a:lnTo>
                    <a:lnTo>
                      <a:pt x="18859" y="2857"/>
                    </a:lnTo>
                    <a:lnTo>
                      <a:pt x="18859" y="2708"/>
                    </a:lnTo>
                    <a:lnTo>
                      <a:pt x="18846" y="2560"/>
                    </a:lnTo>
                    <a:lnTo>
                      <a:pt x="18809" y="2288"/>
                    </a:lnTo>
                    <a:lnTo>
                      <a:pt x="18735" y="2004"/>
                    </a:lnTo>
                    <a:lnTo>
                      <a:pt x="18636" y="1744"/>
                    </a:lnTo>
                    <a:lnTo>
                      <a:pt x="18513" y="1497"/>
                    </a:lnTo>
                    <a:lnTo>
                      <a:pt x="18377" y="1262"/>
                    </a:lnTo>
                    <a:lnTo>
                      <a:pt x="18203" y="1039"/>
                    </a:lnTo>
                    <a:lnTo>
                      <a:pt x="18030" y="841"/>
                    </a:lnTo>
                    <a:lnTo>
                      <a:pt x="17820" y="656"/>
                    </a:lnTo>
                    <a:lnTo>
                      <a:pt x="17598" y="483"/>
                    </a:lnTo>
                    <a:lnTo>
                      <a:pt x="17363" y="347"/>
                    </a:lnTo>
                    <a:lnTo>
                      <a:pt x="17115" y="223"/>
                    </a:lnTo>
                    <a:lnTo>
                      <a:pt x="16856" y="124"/>
                    </a:lnTo>
                    <a:lnTo>
                      <a:pt x="16584" y="62"/>
                    </a:lnTo>
                    <a:lnTo>
                      <a:pt x="16299" y="13"/>
                    </a:lnTo>
                    <a:lnTo>
                      <a:pt x="161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3779638" y="3421275"/>
                <a:ext cx="10855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300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409" y="50"/>
                    </a:lnTo>
                    <a:lnTo>
                      <a:pt x="298" y="112"/>
                    </a:lnTo>
                    <a:lnTo>
                      <a:pt x="199" y="186"/>
                    </a:lnTo>
                    <a:lnTo>
                      <a:pt x="112" y="285"/>
                    </a:lnTo>
                    <a:lnTo>
                      <a:pt x="63" y="397"/>
                    </a:lnTo>
                    <a:lnTo>
                      <a:pt x="13" y="520"/>
                    </a:lnTo>
                    <a:lnTo>
                      <a:pt x="1" y="644"/>
                    </a:lnTo>
                    <a:lnTo>
                      <a:pt x="13" y="780"/>
                    </a:lnTo>
                    <a:lnTo>
                      <a:pt x="63" y="904"/>
                    </a:lnTo>
                    <a:lnTo>
                      <a:pt x="112" y="1015"/>
                    </a:lnTo>
                    <a:lnTo>
                      <a:pt x="199" y="1114"/>
                    </a:lnTo>
                    <a:lnTo>
                      <a:pt x="298" y="1188"/>
                    </a:lnTo>
                    <a:lnTo>
                      <a:pt x="409" y="1250"/>
                    </a:lnTo>
                    <a:lnTo>
                      <a:pt x="520" y="1287"/>
                    </a:lnTo>
                    <a:lnTo>
                      <a:pt x="656" y="1299"/>
                    </a:lnTo>
                    <a:lnTo>
                      <a:pt x="3698" y="1299"/>
                    </a:lnTo>
                    <a:lnTo>
                      <a:pt x="3822" y="1287"/>
                    </a:lnTo>
                    <a:lnTo>
                      <a:pt x="3946" y="1250"/>
                    </a:lnTo>
                    <a:lnTo>
                      <a:pt x="4057" y="1188"/>
                    </a:lnTo>
                    <a:lnTo>
                      <a:pt x="4156" y="1114"/>
                    </a:lnTo>
                    <a:lnTo>
                      <a:pt x="4230" y="1015"/>
                    </a:lnTo>
                    <a:lnTo>
                      <a:pt x="4292" y="904"/>
                    </a:lnTo>
                    <a:lnTo>
                      <a:pt x="4329" y="780"/>
                    </a:lnTo>
                    <a:lnTo>
                      <a:pt x="4341" y="644"/>
                    </a:lnTo>
                    <a:lnTo>
                      <a:pt x="4329" y="520"/>
                    </a:lnTo>
                    <a:lnTo>
                      <a:pt x="4292" y="397"/>
                    </a:lnTo>
                    <a:lnTo>
                      <a:pt x="4230" y="285"/>
                    </a:lnTo>
                    <a:lnTo>
                      <a:pt x="4156" y="186"/>
                    </a:lnTo>
                    <a:lnTo>
                      <a:pt x="4057" y="112"/>
                    </a:lnTo>
                    <a:lnTo>
                      <a:pt x="3946" y="50"/>
                    </a:lnTo>
                    <a:lnTo>
                      <a:pt x="3822" y="13"/>
                    </a:lnTo>
                    <a:lnTo>
                      <a:pt x="36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3730813" y="3519275"/>
                <a:ext cx="157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1300" extrusionOk="0">
                    <a:moveTo>
                      <a:pt x="643" y="1"/>
                    </a:moveTo>
                    <a:lnTo>
                      <a:pt x="519" y="13"/>
                    </a:lnTo>
                    <a:lnTo>
                      <a:pt x="396" y="50"/>
                    </a:lnTo>
                    <a:lnTo>
                      <a:pt x="284" y="112"/>
                    </a:lnTo>
                    <a:lnTo>
                      <a:pt x="186" y="186"/>
                    </a:lnTo>
                    <a:lnTo>
                      <a:pt x="111" y="285"/>
                    </a:lnTo>
                    <a:lnTo>
                      <a:pt x="49" y="396"/>
                    </a:lnTo>
                    <a:lnTo>
                      <a:pt x="12" y="520"/>
                    </a:lnTo>
                    <a:lnTo>
                      <a:pt x="0" y="644"/>
                    </a:lnTo>
                    <a:lnTo>
                      <a:pt x="12" y="780"/>
                    </a:lnTo>
                    <a:lnTo>
                      <a:pt x="49" y="903"/>
                    </a:lnTo>
                    <a:lnTo>
                      <a:pt x="111" y="1015"/>
                    </a:lnTo>
                    <a:lnTo>
                      <a:pt x="186" y="1114"/>
                    </a:lnTo>
                    <a:lnTo>
                      <a:pt x="284" y="1188"/>
                    </a:lnTo>
                    <a:lnTo>
                      <a:pt x="396" y="1250"/>
                    </a:lnTo>
                    <a:lnTo>
                      <a:pt x="519" y="1287"/>
                    </a:lnTo>
                    <a:lnTo>
                      <a:pt x="643" y="1299"/>
                    </a:lnTo>
                    <a:lnTo>
                      <a:pt x="5651" y="1299"/>
                    </a:lnTo>
                    <a:lnTo>
                      <a:pt x="5775" y="1287"/>
                    </a:lnTo>
                    <a:lnTo>
                      <a:pt x="5899" y="1250"/>
                    </a:lnTo>
                    <a:lnTo>
                      <a:pt x="6010" y="1188"/>
                    </a:lnTo>
                    <a:lnTo>
                      <a:pt x="6109" y="1114"/>
                    </a:lnTo>
                    <a:lnTo>
                      <a:pt x="6183" y="1015"/>
                    </a:lnTo>
                    <a:lnTo>
                      <a:pt x="6245" y="903"/>
                    </a:lnTo>
                    <a:lnTo>
                      <a:pt x="6282" y="780"/>
                    </a:lnTo>
                    <a:lnTo>
                      <a:pt x="6294" y="644"/>
                    </a:lnTo>
                    <a:lnTo>
                      <a:pt x="6282" y="520"/>
                    </a:lnTo>
                    <a:lnTo>
                      <a:pt x="6245" y="396"/>
                    </a:lnTo>
                    <a:lnTo>
                      <a:pt x="6183" y="285"/>
                    </a:lnTo>
                    <a:lnTo>
                      <a:pt x="6109" y="186"/>
                    </a:lnTo>
                    <a:lnTo>
                      <a:pt x="6010" y="112"/>
                    </a:lnTo>
                    <a:lnTo>
                      <a:pt x="5899" y="50"/>
                    </a:lnTo>
                    <a:lnTo>
                      <a:pt x="5775" y="13"/>
                    </a:lnTo>
                    <a:lnTo>
                      <a:pt x="56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3779638" y="3617275"/>
                <a:ext cx="10855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300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409" y="50"/>
                    </a:lnTo>
                    <a:lnTo>
                      <a:pt x="298" y="112"/>
                    </a:lnTo>
                    <a:lnTo>
                      <a:pt x="199" y="186"/>
                    </a:lnTo>
                    <a:lnTo>
                      <a:pt x="112" y="285"/>
                    </a:lnTo>
                    <a:lnTo>
                      <a:pt x="63" y="396"/>
                    </a:lnTo>
                    <a:lnTo>
                      <a:pt x="13" y="520"/>
                    </a:lnTo>
                    <a:lnTo>
                      <a:pt x="1" y="656"/>
                    </a:lnTo>
                    <a:lnTo>
                      <a:pt x="13" y="780"/>
                    </a:lnTo>
                    <a:lnTo>
                      <a:pt x="63" y="903"/>
                    </a:lnTo>
                    <a:lnTo>
                      <a:pt x="112" y="1015"/>
                    </a:lnTo>
                    <a:lnTo>
                      <a:pt x="199" y="1114"/>
                    </a:lnTo>
                    <a:lnTo>
                      <a:pt x="298" y="1188"/>
                    </a:lnTo>
                    <a:lnTo>
                      <a:pt x="409" y="1250"/>
                    </a:lnTo>
                    <a:lnTo>
                      <a:pt x="520" y="1287"/>
                    </a:lnTo>
                    <a:lnTo>
                      <a:pt x="656" y="1299"/>
                    </a:lnTo>
                    <a:lnTo>
                      <a:pt x="3698" y="1299"/>
                    </a:lnTo>
                    <a:lnTo>
                      <a:pt x="3822" y="1287"/>
                    </a:lnTo>
                    <a:lnTo>
                      <a:pt x="3946" y="1250"/>
                    </a:lnTo>
                    <a:lnTo>
                      <a:pt x="4057" y="1188"/>
                    </a:lnTo>
                    <a:lnTo>
                      <a:pt x="4156" y="1114"/>
                    </a:lnTo>
                    <a:lnTo>
                      <a:pt x="4230" y="1015"/>
                    </a:lnTo>
                    <a:lnTo>
                      <a:pt x="4292" y="903"/>
                    </a:lnTo>
                    <a:lnTo>
                      <a:pt x="4329" y="780"/>
                    </a:lnTo>
                    <a:lnTo>
                      <a:pt x="4341" y="656"/>
                    </a:lnTo>
                    <a:lnTo>
                      <a:pt x="4329" y="520"/>
                    </a:lnTo>
                    <a:lnTo>
                      <a:pt x="4292" y="396"/>
                    </a:lnTo>
                    <a:lnTo>
                      <a:pt x="4230" y="285"/>
                    </a:lnTo>
                    <a:lnTo>
                      <a:pt x="4156" y="186"/>
                    </a:lnTo>
                    <a:lnTo>
                      <a:pt x="4057" y="112"/>
                    </a:lnTo>
                    <a:lnTo>
                      <a:pt x="3946" y="50"/>
                    </a:lnTo>
                    <a:lnTo>
                      <a:pt x="3822" y="13"/>
                    </a:lnTo>
                    <a:lnTo>
                      <a:pt x="36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3730813" y="3715275"/>
                <a:ext cx="157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1300" extrusionOk="0">
                    <a:moveTo>
                      <a:pt x="643" y="1"/>
                    </a:moveTo>
                    <a:lnTo>
                      <a:pt x="519" y="13"/>
                    </a:lnTo>
                    <a:lnTo>
                      <a:pt x="396" y="50"/>
                    </a:lnTo>
                    <a:lnTo>
                      <a:pt x="284" y="112"/>
                    </a:lnTo>
                    <a:lnTo>
                      <a:pt x="186" y="199"/>
                    </a:lnTo>
                    <a:lnTo>
                      <a:pt x="111" y="285"/>
                    </a:lnTo>
                    <a:lnTo>
                      <a:pt x="49" y="396"/>
                    </a:lnTo>
                    <a:lnTo>
                      <a:pt x="12" y="520"/>
                    </a:lnTo>
                    <a:lnTo>
                      <a:pt x="0" y="656"/>
                    </a:lnTo>
                    <a:lnTo>
                      <a:pt x="12" y="780"/>
                    </a:lnTo>
                    <a:lnTo>
                      <a:pt x="49" y="903"/>
                    </a:lnTo>
                    <a:lnTo>
                      <a:pt x="111" y="1015"/>
                    </a:lnTo>
                    <a:lnTo>
                      <a:pt x="186" y="1114"/>
                    </a:lnTo>
                    <a:lnTo>
                      <a:pt x="284" y="1188"/>
                    </a:lnTo>
                    <a:lnTo>
                      <a:pt x="396" y="1250"/>
                    </a:lnTo>
                    <a:lnTo>
                      <a:pt x="519" y="1287"/>
                    </a:lnTo>
                    <a:lnTo>
                      <a:pt x="643" y="1299"/>
                    </a:lnTo>
                    <a:lnTo>
                      <a:pt x="5651" y="1299"/>
                    </a:lnTo>
                    <a:lnTo>
                      <a:pt x="5775" y="1287"/>
                    </a:lnTo>
                    <a:lnTo>
                      <a:pt x="5899" y="1250"/>
                    </a:lnTo>
                    <a:lnTo>
                      <a:pt x="6010" y="1188"/>
                    </a:lnTo>
                    <a:lnTo>
                      <a:pt x="6109" y="1114"/>
                    </a:lnTo>
                    <a:lnTo>
                      <a:pt x="6183" y="1015"/>
                    </a:lnTo>
                    <a:lnTo>
                      <a:pt x="6245" y="903"/>
                    </a:lnTo>
                    <a:lnTo>
                      <a:pt x="6282" y="780"/>
                    </a:lnTo>
                    <a:lnTo>
                      <a:pt x="6294" y="656"/>
                    </a:lnTo>
                    <a:lnTo>
                      <a:pt x="6282" y="520"/>
                    </a:lnTo>
                    <a:lnTo>
                      <a:pt x="6245" y="396"/>
                    </a:lnTo>
                    <a:lnTo>
                      <a:pt x="6183" y="285"/>
                    </a:lnTo>
                    <a:lnTo>
                      <a:pt x="6109" y="199"/>
                    </a:lnTo>
                    <a:lnTo>
                      <a:pt x="6010" y="112"/>
                    </a:lnTo>
                    <a:lnTo>
                      <a:pt x="5899" y="50"/>
                    </a:lnTo>
                    <a:lnTo>
                      <a:pt x="5775" y="13"/>
                    </a:lnTo>
                    <a:lnTo>
                      <a:pt x="56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3730813" y="3813275"/>
                <a:ext cx="157375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1312" extrusionOk="0">
                    <a:moveTo>
                      <a:pt x="643" y="1"/>
                    </a:moveTo>
                    <a:lnTo>
                      <a:pt x="519" y="13"/>
                    </a:lnTo>
                    <a:lnTo>
                      <a:pt x="396" y="50"/>
                    </a:lnTo>
                    <a:lnTo>
                      <a:pt x="284" y="112"/>
                    </a:lnTo>
                    <a:lnTo>
                      <a:pt x="186" y="199"/>
                    </a:lnTo>
                    <a:lnTo>
                      <a:pt x="111" y="285"/>
                    </a:lnTo>
                    <a:lnTo>
                      <a:pt x="49" y="396"/>
                    </a:lnTo>
                    <a:lnTo>
                      <a:pt x="12" y="520"/>
                    </a:lnTo>
                    <a:lnTo>
                      <a:pt x="0" y="656"/>
                    </a:lnTo>
                    <a:lnTo>
                      <a:pt x="12" y="792"/>
                    </a:lnTo>
                    <a:lnTo>
                      <a:pt x="49" y="903"/>
                    </a:lnTo>
                    <a:lnTo>
                      <a:pt x="111" y="1015"/>
                    </a:lnTo>
                    <a:lnTo>
                      <a:pt x="186" y="1114"/>
                    </a:lnTo>
                    <a:lnTo>
                      <a:pt x="284" y="1200"/>
                    </a:lnTo>
                    <a:lnTo>
                      <a:pt x="396" y="1250"/>
                    </a:lnTo>
                    <a:lnTo>
                      <a:pt x="519" y="1299"/>
                    </a:lnTo>
                    <a:lnTo>
                      <a:pt x="643" y="1311"/>
                    </a:lnTo>
                    <a:lnTo>
                      <a:pt x="5651" y="1311"/>
                    </a:lnTo>
                    <a:lnTo>
                      <a:pt x="5775" y="1299"/>
                    </a:lnTo>
                    <a:lnTo>
                      <a:pt x="5899" y="1250"/>
                    </a:lnTo>
                    <a:lnTo>
                      <a:pt x="6010" y="1200"/>
                    </a:lnTo>
                    <a:lnTo>
                      <a:pt x="6109" y="1114"/>
                    </a:lnTo>
                    <a:lnTo>
                      <a:pt x="6183" y="1015"/>
                    </a:lnTo>
                    <a:lnTo>
                      <a:pt x="6245" y="903"/>
                    </a:lnTo>
                    <a:lnTo>
                      <a:pt x="6282" y="792"/>
                    </a:lnTo>
                    <a:lnTo>
                      <a:pt x="6294" y="656"/>
                    </a:lnTo>
                    <a:lnTo>
                      <a:pt x="6282" y="520"/>
                    </a:lnTo>
                    <a:lnTo>
                      <a:pt x="6245" y="396"/>
                    </a:lnTo>
                    <a:lnTo>
                      <a:pt x="6183" y="285"/>
                    </a:lnTo>
                    <a:lnTo>
                      <a:pt x="6109" y="199"/>
                    </a:lnTo>
                    <a:lnTo>
                      <a:pt x="6010" y="112"/>
                    </a:lnTo>
                    <a:lnTo>
                      <a:pt x="5899" y="50"/>
                    </a:lnTo>
                    <a:lnTo>
                      <a:pt x="5775" y="13"/>
                    </a:lnTo>
                    <a:lnTo>
                      <a:pt x="56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3730813" y="3911275"/>
                <a:ext cx="157375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1312" extrusionOk="0">
                    <a:moveTo>
                      <a:pt x="643" y="1"/>
                    </a:moveTo>
                    <a:lnTo>
                      <a:pt x="519" y="13"/>
                    </a:lnTo>
                    <a:lnTo>
                      <a:pt x="396" y="62"/>
                    </a:lnTo>
                    <a:lnTo>
                      <a:pt x="284" y="112"/>
                    </a:lnTo>
                    <a:lnTo>
                      <a:pt x="186" y="198"/>
                    </a:lnTo>
                    <a:lnTo>
                      <a:pt x="111" y="297"/>
                    </a:lnTo>
                    <a:lnTo>
                      <a:pt x="49" y="409"/>
                    </a:lnTo>
                    <a:lnTo>
                      <a:pt x="12" y="520"/>
                    </a:lnTo>
                    <a:lnTo>
                      <a:pt x="0" y="656"/>
                    </a:lnTo>
                    <a:lnTo>
                      <a:pt x="12" y="792"/>
                    </a:lnTo>
                    <a:lnTo>
                      <a:pt x="49" y="916"/>
                    </a:lnTo>
                    <a:lnTo>
                      <a:pt x="111" y="1027"/>
                    </a:lnTo>
                    <a:lnTo>
                      <a:pt x="186" y="1114"/>
                    </a:lnTo>
                    <a:lnTo>
                      <a:pt x="284" y="1200"/>
                    </a:lnTo>
                    <a:lnTo>
                      <a:pt x="396" y="1262"/>
                    </a:lnTo>
                    <a:lnTo>
                      <a:pt x="519" y="1299"/>
                    </a:lnTo>
                    <a:lnTo>
                      <a:pt x="643" y="1311"/>
                    </a:lnTo>
                    <a:lnTo>
                      <a:pt x="5651" y="1311"/>
                    </a:lnTo>
                    <a:lnTo>
                      <a:pt x="5775" y="1299"/>
                    </a:lnTo>
                    <a:lnTo>
                      <a:pt x="5899" y="1262"/>
                    </a:lnTo>
                    <a:lnTo>
                      <a:pt x="6010" y="1200"/>
                    </a:lnTo>
                    <a:lnTo>
                      <a:pt x="6109" y="1114"/>
                    </a:lnTo>
                    <a:lnTo>
                      <a:pt x="6183" y="1027"/>
                    </a:lnTo>
                    <a:lnTo>
                      <a:pt x="6245" y="916"/>
                    </a:lnTo>
                    <a:lnTo>
                      <a:pt x="6282" y="792"/>
                    </a:lnTo>
                    <a:lnTo>
                      <a:pt x="6294" y="656"/>
                    </a:lnTo>
                    <a:lnTo>
                      <a:pt x="6282" y="520"/>
                    </a:lnTo>
                    <a:lnTo>
                      <a:pt x="6245" y="409"/>
                    </a:lnTo>
                    <a:lnTo>
                      <a:pt x="6183" y="297"/>
                    </a:lnTo>
                    <a:lnTo>
                      <a:pt x="6109" y="198"/>
                    </a:lnTo>
                    <a:lnTo>
                      <a:pt x="6010" y="112"/>
                    </a:lnTo>
                    <a:lnTo>
                      <a:pt x="5899" y="62"/>
                    </a:lnTo>
                    <a:lnTo>
                      <a:pt x="5775" y="13"/>
                    </a:lnTo>
                    <a:lnTo>
                      <a:pt x="56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3553963" y="4026900"/>
                <a:ext cx="338850" cy="550000"/>
              </a:xfrm>
              <a:custGeom>
                <a:avLst/>
                <a:gdLst/>
                <a:ahLst/>
                <a:cxnLst/>
                <a:rect l="l" t="t" r="r" b="b"/>
                <a:pathLst>
                  <a:path w="13554" h="22000" extrusionOk="0">
                    <a:moveTo>
                      <a:pt x="11649" y="0"/>
                    </a:moveTo>
                    <a:lnTo>
                      <a:pt x="11377" y="13"/>
                    </a:lnTo>
                    <a:lnTo>
                      <a:pt x="11105" y="50"/>
                    </a:lnTo>
                    <a:lnTo>
                      <a:pt x="10833" y="87"/>
                    </a:lnTo>
                    <a:lnTo>
                      <a:pt x="10561" y="136"/>
                    </a:lnTo>
                    <a:lnTo>
                      <a:pt x="10302" y="186"/>
                    </a:lnTo>
                    <a:lnTo>
                      <a:pt x="10054" y="260"/>
                    </a:lnTo>
                    <a:lnTo>
                      <a:pt x="9819" y="347"/>
                    </a:lnTo>
                    <a:lnTo>
                      <a:pt x="9597" y="433"/>
                    </a:lnTo>
                    <a:lnTo>
                      <a:pt x="9374" y="532"/>
                    </a:lnTo>
                    <a:lnTo>
                      <a:pt x="9213" y="619"/>
                    </a:lnTo>
                    <a:lnTo>
                      <a:pt x="9053" y="718"/>
                    </a:lnTo>
                    <a:lnTo>
                      <a:pt x="8756" y="915"/>
                    </a:lnTo>
                    <a:lnTo>
                      <a:pt x="8471" y="1113"/>
                    </a:lnTo>
                    <a:lnTo>
                      <a:pt x="8162" y="1311"/>
                    </a:lnTo>
                    <a:lnTo>
                      <a:pt x="7989" y="1398"/>
                    </a:lnTo>
                    <a:lnTo>
                      <a:pt x="7816" y="1484"/>
                    </a:lnTo>
                    <a:lnTo>
                      <a:pt x="7630" y="1558"/>
                    </a:lnTo>
                    <a:lnTo>
                      <a:pt x="7433" y="1633"/>
                    </a:lnTo>
                    <a:lnTo>
                      <a:pt x="7222" y="1682"/>
                    </a:lnTo>
                    <a:lnTo>
                      <a:pt x="7000" y="1719"/>
                    </a:lnTo>
                    <a:lnTo>
                      <a:pt x="6777" y="1744"/>
                    </a:lnTo>
                    <a:lnTo>
                      <a:pt x="6555" y="1756"/>
                    </a:lnTo>
                    <a:lnTo>
                      <a:pt x="6320" y="1744"/>
                    </a:lnTo>
                    <a:lnTo>
                      <a:pt x="6109" y="1707"/>
                    </a:lnTo>
                    <a:lnTo>
                      <a:pt x="5899" y="1670"/>
                    </a:lnTo>
                    <a:lnTo>
                      <a:pt x="5701" y="1608"/>
                    </a:lnTo>
                    <a:lnTo>
                      <a:pt x="5504" y="1534"/>
                    </a:lnTo>
                    <a:lnTo>
                      <a:pt x="5318" y="1460"/>
                    </a:lnTo>
                    <a:lnTo>
                      <a:pt x="4959" y="1286"/>
                    </a:lnTo>
                    <a:lnTo>
                      <a:pt x="4601" y="1089"/>
                    </a:lnTo>
                    <a:lnTo>
                      <a:pt x="4230" y="915"/>
                    </a:lnTo>
                    <a:lnTo>
                      <a:pt x="4044" y="829"/>
                    </a:lnTo>
                    <a:lnTo>
                      <a:pt x="3847" y="755"/>
                    </a:lnTo>
                    <a:lnTo>
                      <a:pt x="3636" y="693"/>
                    </a:lnTo>
                    <a:lnTo>
                      <a:pt x="3414" y="643"/>
                    </a:lnTo>
                    <a:lnTo>
                      <a:pt x="3216" y="606"/>
                    </a:lnTo>
                    <a:lnTo>
                      <a:pt x="3006" y="582"/>
                    </a:lnTo>
                    <a:lnTo>
                      <a:pt x="2598" y="582"/>
                    </a:lnTo>
                    <a:lnTo>
                      <a:pt x="2400" y="594"/>
                    </a:lnTo>
                    <a:lnTo>
                      <a:pt x="2190" y="606"/>
                    </a:lnTo>
                    <a:lnTo>
                      <a:pt x="1992" y="643"/>
                    </a:lnTo>
                    <a:lnTo>
                      <a:pt x="1781" y="681"/>
                    </a:lnTo>
                    <a:lnTo>
                      <a:pt x="1386" y="779"/>
                    </a:lnTo>
                    <a:lnTo>
                      <a:pt x="1002" y="903"/>
                    </a:lnTo>
                    <a:lnTo>
                      <a:pt x="644" y="1039"/>
                    </a:lnTo>
                    <a:lnTo>
                      <a:pt x="310" y="1188"/>
                    </a:lnTo>
                    <a:lnTo>
                      <a:pt x="1" y="2350"/>
                    </a:lnTo>
                    <a:lnTo>
                      <a:pt x="1" y="14023"/>
                    </a:lnTo>
                    <a:lnTo>
                      <a:pt x="13" y="14481"/>
                    </a:lnTo>
                    <a:lnTo>
                      <a:pt x="38" y="14938"/>
                    </a:lnTo>
                    <a:lnTo>
                      <a:pt x="75" y="15383"/>
                    </a:lnTo>
                    <a:lnTo>
                      <a:pt x="137" y="15804"/>
                    </a:lnTo>
                    <a:lnTo>
                      <a:pt x="211" y="16212"/>
                    </a:lnTo>
                    <a:lnTo>
                      <a:pt x="298" y="16620"/>
                    </a:lnTo>
                    <a:lnTo>
                      <a:pt x="409" y="17003"/>
                    </a:lnTo>
                    <a:lnTo>
                      <a:pt x="533" y="17387"/>
                    </a:lnTo>
                    <a:lnTo>
                      <a:pt x="669" y="17745"/>
                    </a:lnTo>
                    <a:lnTo>
                      <a:pt x="817" y="18092"/>
                    </a:lnTo>
                    <a:lnTo>
                      <a:pt x="978" y="18425"/>
                    </a:lnTo>
                    <a:lnTo>
                      <a:pt x="1151" y="18747"/>
                    </a:lnTo>
                    <a:lnTo>
                      <a:pt x="1349" y="19056"/>
                    </a:lnTo>
                    <a:lnTo>
                      <a:pt x="1547" y="19340"/>
                    </a:lnTo>
                    <a:lnTo>
                      <a:pt x="1757" y="19625"/>
                    </a:lnTo>
                    <a:lnTo>
                      <a:pt x="1979" y="19885"/>
                    </a:lnTo>
                    <a:lnTo>
                      <a:pt x="2214" y="20132"/>
                    </a:lnTo>
                    <a:lnTo>
                      <a:pt x="2462" y="20367"/>
                    </a:lnTo>
                    <a:lnTo>
                      <a:pt x="2721" y="20589"/>
                    </a:lnTo>
                    <a:lnTo>
                      <a:pt x="2981" y="20800"/>
                    </a:lnTo>
                    <a:lnTo>
                      <a:pt x="3265" y="20985"/>
                    </a:lnTo>
                    <a:lnTo>
                      <a:pt x="3550" y="21158"/>
                    </a:lnTo>
                    <a:lnTo>
                      <a:pt x="3834" y="21307"/>
                    </a:lnTo>
                    <a:lnTo>
                      <a:pt x="4131" y="21455"/>
                    </a:lnTo>
                    <a:lnTo>
                      <a:pt x="4440" y="21579"/>
                    </a:lnTo>
                    <a:lnTo>
                      <a:pt x="4762" y="21690"/>
                    </a:lnTo>
                    <a:lnTo>
                      <a:pt x="5083" y="21777"/>
                    </a:lnTo>
                    <a:lnTo>
                      <a:pt x="5405" y="21863"/>
                    </a:lnTo>
                    <a:lnTo>
                      <a:pt x="5739" y="21913"/>
                    </a:lnTo>
                    <a:lnTo>
                      <a:pt x="6085" y="21962"/>
                    </a:lnTo>
                    <a:lnTo>
                      <a:pt x="6431" y="21987"/>
                    </a:lnTo>
                    <a:lnTo>
                      <a:pt x="6777" y="21999"/>
                    </a:lnTo>
                    <a:lnTo>
                      <a:pt x="7123" y="21987"/>
                    </a:lnTo>
                    <a:lnTo>
                      <a:pt x="7470" y="21962"/>
                    </a:lnTo>
                    <a:lnTo>
                      <a:pt x="7804" y="21913"/>
                    </a:lnTo>
                    <a:lnTo>
                      <a:pt x="8137" y="21863"/>
                    </a:lnTo>
                    <a:lnTo>
                      <a:pt x="8471" y="21777"/>
                    </a:lnTo>
                    <a:lnTo>
                      <a:pt x="8793" y="21690"/>
                    </a:lnTo>
                    <a:lnTo>
                      <a:pt x="9102" y="21579"/>
                    </a:lnTo>
                    <a:lnTo>
                      <a:pt x="9411" y="21455"/>
                    </a:lnTo>
                    <a:lnTo>
                      <a:pt x="9708" y="21307"/>
                    </a:lnTo>
                    <a:lnTo>
                      <a:pt x="10005" y="21158"/>
                    </a:lnTo>
                    <a:lnTo>
                      <a:pt x="10289" y="20985"/>
                    </a:lnTo>
                    <a:lnTo>
                      <a:pt x="10561" y="20800"/>
                    </a:lnTo>
                    <a:lnTo>
                      <a:pt x="10833" y="20589"/>
                    </a:lnTo>
                    <a:lnTo>
                      <a:pt x="11081" y="20367"/>
                    </a:lnTo>
                    <a:lnTo>
                      <a:pt x="11328" y="20132"/>
                    </a:lnTo>
                    <a:lnTo>
                      <a:pt x="11563" y="19885"/>
                    </a:lnTo>
                    <a:lnTo>
                      <a:pt x="11785" y="19625"/>
                    </a:lnTo>
                    <a:lnTo>
                      <a:pt x="12008" y="19340"/>
                    </a:lnTo>
                    <a:lnTo>
                      <a:pt x="12206" y="19056"/>
                    </a:lnTo>
                    <a:lnTo>
                      <a:pt x="12391" y="18747"/>
                    </a:lnTo>
                    <a:lnTo>
                      <a:pt x="12564" y="18425"/>
                    </a:lnTo>
                    <a:lnTo>
                      <a:pt x="12738" y="18092"/>
                    </a:lnTo>
                    <a:lnTo>
                      <a:pt x="12886" y="17745"/>
                    </a:lnTo>
                    <a:lnTo>
                      <a:pt x="13022" y="17387"/>
                    </a:lnTo>
                    <a:lnTo>
                      <a:pt x="13133" y="17003"/>
                    </a:lnTo>
                    <a:lnTo>
                      <a:pt x="13245" y="16620"/>
                    </a:lnTo>
                    <a:lnTo>
                      <a:pt x="13331" y="16212"/>
                    </a:lnTo>
                    <a:lnTo>
                      <a:pt x="13418" y="15804"/>
                    </a:lnTo>
                    <a:lnTo>
                      <a:pt x="13467" y="15383"/>
                    </a:lnTo>
                    <a:lnTo>
                      <a:pt x="13517" y="14938"/>
                    </a:lnTo>
                    <a:lnTo>
                      <a:pt x="13541" y="14481"/>
                    </a:lnTo>
                    <a:lnTo>
                      <a:pt x="13554" y="14023"/>
                    </a:lnTo>
                    <a:lnTo>
                      <a:pt x="13554" y="211"/>
                    </a:lnTo>
                    <a:lnTo>
                      <a:pt x="13294" y="136"/>
                    </a:lnTo>
                    <a:lnTo>
                      <a:pt x="13034" y="87"/>
                    </a:lnTo>
                    <a:lnTo>
                      <a:pt x="12762" y="50"/>
                    </a:lnTo>
                    <a:lnTo>
                      <a:pt x="12490" y="25"/>
                    </a:lnTo>
                    <a:lnTo>
                      <a:pt x="122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3543138" y="4015775"/>
                <a:ext cx="360500" cy="571925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22877" extrusionOk="0">
                    <a:moveTo>
                      <a:pt x="12626" y="878"/>
                    </a:moveTo>
                    <a:lnTo>
                      <a:pt x="12861" y="891"/>
                    </a:lnTo>
                    <a:lnTo>
                      <a:pt x="13096" y="915"/>
                    </a:lnTo>
                    <a:lnTo>
                      <a:pt x="13319" y="952"/>
                    </a:lnTo>
                    <a:lnTo>
                      <a:pt x="13554" y="990"/>
                    </a:lnTo>
                    <a:lnTo>
                      <a:pt x="13554" y="14468"/>
                    </a:lnTo>
                    <a:lnTo>
                      <a:pt x="13542" y="14889"/>
                    </a:lnTo>
                    <a:lnTo>
                      <a:pt x="13517" y="15309"/>
                    </a:lnTo>
                    <a:lnTo>
                      <a:pt x="13480" y="15717"/>
                    </a:lnTo>
                    <a:lnTo>
                      <a:pt x="13430" y="16113"/>
                    </a:lnTo>
                    <a:lnTo>
                      <a:pt x="13356" y="16496"/>
                    </a:lnTo>
                    <a:lnTo>
                      <a:pt x="13282" y="16880"/>
                    </a:lnTo>
                    <a:lnTo>
                      <a:pt x="13183" y="17238"/>
                    </a:lnTo>
                    <a:lnTo>
                      <a:pt x="13072" y="17597"/>
                    </a:lnTo>
                    <a:lnTo>
                      <a:pt x="12948" y="17943"/>
                    </a:lnTo>
                    <a:lnTo>
                      <a:pt x="12812" y="18277"/>
                    </a:lnTo>
                    <a:lnTo>
                      <a:pt x="12651" y="18598"/>
                    </a:lnTo>
                    <a:lnTo>
                      <a:pt x="12490" y="18920"/>
                    </a:lnTo>
                    <a:lnTo>
                      <a:pt x="12305" y="19217"/>
                    </a:lnTo>
                    <a:lnTo>
                      <a:pt x="12107" y="19501"/>
                    </a:lnTo>
                    <a:lnTo>
                      <a:pt x="11897" y="19785"/>
                    </a:lnTo>
                    <a:lnTo>
                      <a:pt x="11674" y="20045"/>
                    </a:lnTo>
                    <a:lnTo>
                      <a:pt x="11452" y="20268"/>
                    </a:lnTo>
                    <a:lnTo>
                      <a:pt x="11229" y="20490"/>
                    </a:lnTo>
                    <a:lnTo>
                      <a:pt x="10994" y="20688"/>
                    </a:lnTo>
                    <a:lnTo>
                      <a:pt x="10747" y="20886"/>
                    </a:lnTo>
                    <a:lnTo>
                      <a:pt x="10487" y="21059"/>
                    </a:lnTo>
                    <a:lnTo>
                      <a:pt x="10228" y="21220"/>
                    </a:lnTo>
                    <a:lnTo>
                      <a:pt x="9955" y="21368"/>
                    </a:lnTo>
                    <a:lnTo>
                      <a:pt x="9671" y="21504"/>
                    </a:lnTo>
                    <a:lnTo>
                      <a:pt x="9387" y="21616"/>
                    </a:lnTo>
                    <a:lnTo>
                      <a:pt x="9090" y="21715"/>
                    </a:lnTo>
                    <a:lnTo>
                      <a:pt x="8793" y="21801"/>
                    </a:lnTo>
                    <a:lnTo>
                      <a:pt x="8484" y="21875"/>
                    </a:lnTo>
                    <a:lnTo>
                      <a:pt x="8175" y="21937"/>
                    </a:lnTo>
                    <a:lnTo>
                      <a:pt x="7853" y="21974"/>
                    </a:lnTo>
                    <a:lnTo>
                      <a:pt x="7532" y="21999"/>
                    </a:lnTo>
                    <a:lnTo>
                      <a:pt x="7210" y="22011"/>
                    </a:lnTo>
                    <a:lnTo>
                      <a:pt x="6876" y="21999"/>
                    </a:lnTo>
                    <a:lnTo>
                      <a:pt x="6555" y="21974"/>
                    </a:lnTo>
                    <a:lnTo>
                      <a:pt x="6246" y="21937"/>
                    </a:lnTo>
                    <a:lnTo>
                      <a:pt x="5937" y="21875"/>
                    </a:lnTo>
                    <a:lnTo>
                      <a:pt x="5627" y="21801"/>
                    </a:lnTo>
                    <a:lnTo>
                      <a:pt x="5331" y="21715"/>
                    </a:lnTo>
                    <a:lnTo>
                      <a:pt x="5034" y="21616"/>
                    </a:lnTo>
                    <a:lnTo>
                      <a:pt x="4749" y="21504"/>
                    </a:lnTo>
                    <a:lnTo>
                      <a:pt x="4465" y="21368"/>
                    </a:lnTo>
                    <a:lnTo>
                      <a:pt x="4193" y="21220"/>
                    </a:lnTo>
                    <a:lnTo>
                      <a:pt x="3933" y="21059"/>
                    </a:lnTo>
                    <a:lnTo>
                      <a:pt x="3674" y="20886"/>
                    </a:lnTo>
                    <a:lnTo>
                      <a:pt x="3426" y="20688"/>
                    </a:lnTo>
                    <a:lnTo>
                      <a:pt x="3191" y="20490"/>
                    </a:lnTo>
                    <a:lnTo>
                      <a:pt x="2956" y="20268"/>
                    </a:lnTo>
                    <a:lnTo>
                      <a:pt x="2734" y="20045"/>
                    </a:lnTo>
                    <a:lnTo>
                      <a:pt x="2511" y="19785"/>
                    </a:lnTo>
                    <a:lnTo>
                      <a:pt x="2301" y="19501"/>
                    </a:lnTo>
                    <a:lnTo>
                      <a:pt x="2116" y="19217"/>
                    </a:lnTo>
                    <a:lnTo>
                      <a:pt x="1930" y="18920"/>
                    </a:lnTo>
                    <a:lnTo>
                      <a:pt x="1757" y="18598"/>
                    </a:lnTo>
                    <a:lnTo>
                      <a:pt x="1609" y="18277"/>
                    </a:lnTo>
                    <a:lnTo>
                      <a:pt x="1473" y="17943"/>
                    </a:lnTo>
                    <a:lnTo>
                      <a:pt x="1349" y="17597"/>
                    </a:lnTo>
                    <a:lnTo>
                      <a:pt x="1238" y="17238"/>
                    </a:lnTo>
                    <a:lnTo>
                      <a:pt x="1139" y="16880"/>
                    </a:lnTo>
                    <a:lnTo>
                      <a:pt x="1052" y="16496"/>
                    </a:lnTo>
                    <a:lnTo>
                      <a:pt x="990" y="16113"/>
                    </a:lnTo>
                    <a:lnTo>
                      <a:pt x="928" y="15717"/>
                    </a:lnTo>
                    <a:lnTo>
                      <a:pt x="891" y="15309"/>
                    </a:lnTo>
                    <a:lnTo>
                      <a:pt x="879" y="14889"/>
                    </a:lnTo>
                    <a:lnTo>
                      <a:pt x="867" y="14468"/>
                    </a:lnTo>
                    <a:lnTo>
                      <a:pt x="867" y="2844"/>
                    </a:lnTo>
                    <a:lnTo>
                      <a:pt x="1114" y="1942"/>
                    </a:lnTo>
                    <a:lnTo>
                      <a:pt x="1361" y="1843"/>
                    </a:lnTo>
                    <a:lnTo>
                      <a:pt x="1646" y="1731"/>
                    </a:lnTo>
                    <a:lnTo>
                      <a:pt x="1967" y="1633"/>
                    </a:lnTo>
                    <a:lnTo>
                      <a:pt x="2301" y="1546"/>
                    </a:lnTo>
                    <a:lnTo>
                      <a:pt x="2660" y="1484"/>
                    </a:lnTo>
                    <a:lnTo>
                      <a:pt x="2845" y="1472"/>
                    </a:lnTo>
                    <a:lnTo>
                      <a:pt x="3018" y="1459"/>
                    </a:lnTo>
                    <a:lnTo>
                      <a:pt x="3389" y="1459"/>
                    </a:lnTo>
                    <a:lnTo>
                      <a:pt x="3575" y="1484"/>
                    </a:lnTo>
                    <a:lnTo>
                      <a:pt x="3760" y="1509"/>
                    </a:lnTo>
                    <a:lnTo>
                      <a:pt x="3933" y="1546"/>
                    </a:lnTo>
                    <a:lnTo>
                      <a:pt x="4094" y="1595"/>
                    </a:lnTo>
                    <a:lnTo>
                      <a:pt x="4255" y="1657"/>
                    </a:lnTo>
                    <a:lnTo>
                      <a:pt x="4403" y="1719"/>
                    </a:lnTo>
                    <a:lnTo>
                      <a:pt x="4712" y="1855"/>
                    </a:lnTo>
                    <a:lnTo>
                      <a:pt x="5009" y="2016"/>
                    </a:lnTo>
                    <a:lnTo>
                      <a:pt x="5442" y="2238"/>
                    </a:lnTo>
                    <a:lnTo>
                      <a:pt x="5665" y="2337"/>
                    </a:lnTo>
                    <a:lnTo>
                      <a:pt x="5899" y="2436"/>
                    </a:lnTo>
                    <a:lnTo>
                      <a:pt x="6147" y="2510"/>
                    </a:lnTo>
                    <a:lnTo>
                      <a:pt x="6406" y="2572"/>
                    </a:lnTo>
                    <a:lnTo>
                      <a:pt x="6691" y="2622"/>
                    </a:lnTo>
                    <a:lnTo>
                      <a:pt x="6988" y="2634"/>
                    </a:lnTo>
                    <a:lnTo>
                      <a:pt x="7260" y="2622"/>
                    </a:lnTo>
                    <a:lnTo>
                      <a:pt x="7532" y="2597"/>
                    </a:lnTo>
                    <a:lnTo>
                      <a:pt x="7791" y="2548"/>
                    </a:lnTo>
                    <a:lnTo>
                      <a:pt x="8026" y="2473"/>
                    </a:lnTo>
                    <a:lnTo>
                      <a:pt x="8249" y="2399"/>
                    </a:lnTo>
                    <a:lnTo>
                      <a:pt x="8459" y="2313"/>
                    </a:lnTo>
                    <a:lnTo>
                      <a:pt x="8645" y="2214"/>
                    </a:lnTo>
                    <a:lnTo>
                      <a:pt x="8805" y="2127"/>
                    </a:lnTo>
                    <a:lnTo>
                      <a:pt x="9102" y="1954"/>
                    </a:lnTo>
                    <a:lnTo>
                      <a:pt x="9362" y="1769"/>
                    </a:lnTo>
                    <a:lnTo>
                      <a:pt x="9683" y="1558"/>
                    </a:lnTo>
                    <a:lnTo>
                      <a:pt x="9844" y="1459"/>
                    </a:lnTo>
                    <a:lnTo>
                      <a:pt x="10017" y="1360"/>
                    </a:lnTo>
                    <a:lnTo>
                      <a:pt x="10190" y="1274"/>
                    </a:lnTo>
                    <a:lnTo>
                      <a:pt x="10376" y="1200"/>
                    </a:lnTo>
                    <a:lnTo>
                      <a:pt x="10574" y="1138"/>
                    </a:lnTo>
                    <a:lnTo>
                      <a:pt x="10784" y="1076"/>
                    </a:lnTo>
                    <a:lnTo>
                      <a:pt x="11007" y="1014"/>
                    </a:lnTo>
                    <a:lnTo>
                      <a:pt x="11229" y="977"/>
                    </a:lnTo>
                    <a:lnTo>
                      <a:pt x="11452" y="940"/>
                    </a:lnTo>
                    <a:lnTo>
                      <a:pt x="11687" y="903"/>
                    </a:lnTo>
                    <a:lnTo>
                      <a:pt x="11922" y="891"/>
                    </a:lnTo>
                    <a:lnTo>
                      <a:pt x="12157" y="878"/>
                    </a:lnTo>
                    <a:close/>
                    <a:moveTo>
                      <a:pt x="12367" y="0"/>
                    </a:moveTo>
                    <a:lnTo>
                      <a:pt x="12058" y="13"/>
                    </a:lnTo>
                    <a:lnTo>
                      <a:pt x="11761" y="25"/>
                    </a:lnTo>
                    <a:lnTo>
                      <a:pt x="11464" y="62"/>
                    </a:lnTo>
                    <a:lnTo>
                      <a:pt x="11180" y="99"/>
                    </a:lnTo>
                    <a:lnTo>
                      <a:pt x="10895" y="149"/>
                    </a:lnTo>
                    <a:lnTo>
                      <a:pt x="10623" y="223"/>
                    </a:lnTo>
                    <a:lnTo>
                      <a:pt x="10351" y="297"/>
                    </a:lnTo>
                    <a:lnTo>
                      <a:pt x="10091" y="384"/>
                    </a:lnTo>
                    <a:lnTo>
                      <a:pt x="9844" y="483"/>
                    </a:lnTo>
                    <a:lnTo>
                      <a:pt x="9609" y="594"/>
                    </a:lnTo>
                    <a:lnTo>
                      <a:pt x="9411" y="705"/>
                    </a:lnTo>
                    <a:lnTo>
                      <a:pt x="9226" y="816"/>
                    </a:lnTo>
                    <a:lnTo>
                      <a:pt x="8867" y="1051"/>
                    </a:lnTo>
                    <a:lnTo>
                      <a:pt x="8620" y="1224"/>
                    </a:lnTo>
                    <a:lnTo>
                      <a:pt x="8373" y="1373"/>
                    </a:lnTo>
                    <a:lnTo>
                      <a:pt x="8249" y="1447"/>
                    </a:lnTo>
                    <a:lnTo>
                      <a:pt x="8101" y="1521"/>
                    </a:lnTo>
                    <a:lnTo>
                      <a:pt x="7952" y="1583"/>
                    </a:lnTo>
                    <a:lnTo>
                      <a:pt x="7779" y="1645"/>
                    </a:lnTo>
                    <a:lnTo>
                      <a:pt x="7594" y="1694"/>
                    </a:lnTo>
                    <a:lnTo>
                      <a:pt x="7408" y="1731"/>
                    </a:lnTo>
                    <a:lnTo>
                      <a:pt x="7210" y="1756"/>
                    </a:lnTo>
                    <a:lnTo>
                      <a:pt x="7000" y="1769"/>
                    </a:lnTo>
                    <a:lnTo>
                      <a:pt x="6777" y="1756"/>
                    </a:lnTo>
                    <a:lnTo>
                      <a:pt x="6567" y="1719"/>
                    </a:lnTo>
                    <a:lnTo>
                      <a:pt x="6369" y="1670"/>
                    </a:lnTo>
                    <a:lnTo>
                      <a:pt x="6172" y="1608"/>
                    </a:lnTo>
                    <a:lnTo>
                      <a:pt x="5986" y="1534"/>
                    </a:lnTo>
                    <a:lnTo>
                      <a:pt x="5788" y="1447"/>
                    </a:lnTo>
                    <a:lnTo>
                      <a:pt x="5417" y="1249"/>
                    </a:lnTo>
                    <a:lnTo>
                      <a:pt x="5071" y="1076"/>
                    </a:lnTo>
                    <a:lnTo>
                      <a:pt x="4725" y="915"/>
                    </a:lnTo>
                    <a:lnTo>
                      <a:pt x="4539" y="841"/>
                    </a:lnTo>
                    <a:lnTo>
                      <a:pt x="4354" y="767"/>
                    </a:lnTo>
                    <a:lnTo>
                      <a:pt x="4144" y="705"/>
                    </a:lnTo>
                    <a:lnTo>
                      <a:pt x="3933" y="656"/>
                    </a:lnTo>
                    <a:lnTo>
                      <a:pt x="3686" y="619"/>
                    </a:lnTo>
                    <a:lnTo>
                      <a:pt x="3439" y="594"/>
                    </a:lnTo>
                    <a:lnTo>
                      <a:pt x="3191" y="581"/>
                    </a:lnTo>
                    <a:lnTo>
                      <a:pt x="2944" y="594"/>
                    </a:lnTo>
                    <a:lnTo>
                      <a:pt x="2697" y="606"/>
                    </a:lnTo>
                    <a:lnTo>
                      <a:pt x="2462" y="643"/>
                    </a:lnTo>
                    <a:lnTo>
                      <a:pt x="2227" y="680"/>
                    </a:lnTo>
                    <a:lnTo>
                      <a:pt x="2004" y="730"/>
                    </a:lnTo>
                    <a:lnTo>
                      <a:pt x="1782" y="779"/>
                    </a:lnTo>
                    <a:lnTo>
                      <a:pt x="1571" y="841"/>
                    </a:lnTo>
                    <a:lnTo>
                      <a:pt x="1188" y="977"/>
                    </a:lnTo>
                    <a:lnTo>
                      <a:pt x="842" y="1113"/>
                    </a:lnTo>
                    <a:lnTo>
                      <a:pt x="557" y="1249"/>
                    </a:lnTo>
                    <a:lnTo>
                      <a:pt x="471" y="1299"/>
                    </a:lnTo>
                    <a:lnTo>
                      <a:pt x="409" y="1360"/>
                    </a:lnTo>
                    <a:lnTo>
                      <a:pt x="360" y="1435"/>
                    </a:lnTo>
                    <a:lnTo>
                      <a:pt x="322" y="1521"/>
                    </a:lnTo>
                    <a:lnTo>
                      <a:pt x="13" y="2671"/>
                    </a:lnTo>
                    <a:lnTo>
                      <a:pt x="1" y="2733"/>
                    </a:lnTo>
                    <a:lnTo>
                      <a:pt x="1" y="2795"/>
                    </a:lnTo>
                    <a:lnTo>
                      <a:pt x="1" y="14468"/>
                    </a:lnTo>
                    <a:lnTo>
                      <a:pt x="1" y="14938"/>
                    </a:lnTo>
                    <a:lnTo>
                      <a:pt x="26" y="15383"/>
                    </a:lnTo>
                    <a:lnTo>
                      <a:pt x="75" y="15828"/>
                    </a:lnTo>
                    <a:lnTo>
                      <a:pt x="137" y="16274"/>
                    </a:lnTo>
                    <a:lnTo>
                      <a:pt x="211" y="16694"/>
                    </a:lnTo>
                    <a:lnTo>
                      <a:pt x="298" y="17114"/>
                    </a:lnTo>
                    <a:lnTo>
                      <a:pt x="409" y="17510"/>
                    </a:lnTo>
                    <a:lnTo>
                      <a:pt x="533" y="17906"/>
                    </a:lnTo>
                    <a:lnTo>
                      <a:pt x="669" y="18289"/>
                    </a:lnTo>
                    <a:lnTo>
                      <a:pt x="829" y="18660"/>
                    </a:lnTo>
                    <a:lnTo>
                      <a:pt x="1003" y="19019"/>
                    </a:lnTo>
                    <a:lnTo>
                      <a:pt x="1188" y="19365"/>
                    </a:lnTo>
                    <a:lnTo>
                      <a:pt x="1386" y="19699"/>
                    </a:lnTo>
                    <a:lnTo>
                      <a:pt x="1609" y="20020"/>
                    </a:lnTo>
                    <a:lnTo>
                      <a:pt x="1843" y="20330"/>
                    </a:lnTo>
                    <a:lnTo>
                      <a:pt x="2091" y="20626"/>
                    </a:lnTo>
                    <a:lnTo>
                      <a:pt x="2338" y="20886"/>
                    </a:lnTo>
                    <a:lnTo>
                      <a:pt x="2610" y="21133"/>
                    </a:lnTo>
                    <a:lnTo>
                      <a:pt x="2882" y="21368"/>
                    </a:lnTo>
                    <a:lnTo>
                      <a:pt x="3167" y="21591"/>
                    </a:lnTo>
                    <a:lnTo>
                      <a:pt x="3451" y="21789"/>
                    </a:lnTo>
                    <a:lnTo>
                      <a:pt x="3760" y="21974"/>
                    </a:lnTo>
                    <a:lnTo>
                      <a:pt x="4069" y="22147"/>
                    </a:lnTo>
                    <a:lnTo>
                      <a:pt x="4391" y="22296"/>
                    </a:lnTo>
                    <a:lnTo>
                      <a:pt x="4725" y="22432"/>
                    </a:lnTo>
                    <a:lnTo>
                      <a:pt x="5059" y="22543"/>
                    </a:lnTo>
                    <a:lnTo>
                      <a:pt x="5405" y="22642"/>
                    </a:lnTo>
                    <a:lnTo>
                      <a:pt x="5751" y="22729"/>
                    </a:lnTo>
                    <a:lnTo>
                      <a:pt x="6110" y="22790"/>
                    </a:lnTo>
                    <a:lnTo>
                      <a:pt x="6468" y="22840"/>
                    </a:lnTo>
                    <a:lnTo>
                      <a:pt x="6839" y="22865"/>
                    </a:lnTo>
                    <a:lnTo>
                      <a:pt x="7210" y="22877"/>
                    </a:lnTo>
                    <a:lnTo>
                      <a:pt x="7581" y="22865"/>
                    </a:lnTo>
                    <a:lnTo>
                      <a:pt x="7952" y="22840"/>
                    </a:lnTo>
                    <a:lnTo>
                      <a:pt x="8311" y="22790"/>
                    </a:lnTo>
                    <a:lnTo>
                      <a:pt x="8669" y="22729"/>
                    </a:lnTo>
                    <a:lnTo>
                      <a:pt x="9016" y="22642"/>
                    </a:lnTo>
                    <a:lnTo>
                      <a:pt x="9362" y="22543"/>
                    </a:lnTo>
                    <a:lnTo>
                      <a:pt x="9696" y="22432"/>
                    </a:lnTo>
                    <a:lnTo>
                      <a:pt x="10030" y="22296"/>
                    </a:lnTo>
                    <a:lnTo>
                      <a:pt x="10339" y="22147"/>
                    </a:lnTo>
                    <a:lnTo>
                      <a:pt x="10660" y="21974"/>
                    </a:lnTo>
                    <a:lnTo>
                      <a:pt x="10957" y="21789"/>
                    </a:lnTo>
                    <a:lnTo>
                      <a:pt x="11254" y="21591"/>
                    </a:lnTo>
                    <a:lnTo>
                      <a:pt x="11538" y="21368"/>
                    </a:lnTo>
                    <a:lnTo>
                      <a:pt x="11810" y="21133"/>
                    </a:lnTo>
                    <a:lnTo>
                      <a:pt x="12070" y="20886"/>
                    </a:lnTo>
                    <a:lnTo>
                      <a:pt x="12317" y="20626"/>
                    </a:lnTo>
                    <a:lnTo>
                      <a:pt x="12577" y="20330"/>
                    </a:lnTo>
                    <a:lnTo>
                      <a:pt x="12800" y="20020"/>
                    </a:lnTo>
                    <a:lnTo>
                      <a:pt x="13022" y="19699"/>
                    </a:lnTo>
                    <a:lnTo>
                      <a:pt x="13232" y="19365"/>
                    </a:lnTo>
                    <a:lnTo>
                      <a:pt x="13418" y="19019"/>
                    </a:lnTo>
                    <a:lnTo>
                      <a:pt x="13591" y="18660"/>
                    </a:lnTo>
                    <a:lnTo>
                      <a:pt x="13739" y="18289"/>
                    </a:lnTo>
                    <a:lnTo>
                      <a:pt x="13888" y="17906"/>
                    </a:lnTo>
                    <a:lnTo>
                      <a:pt x="14011" y="17510"/>
                    </a:lnTo>
                    <a:lnTo>
                      <a:pt x="14110" y="17114"/>
                    </a:lnTo>
                    <a:lnTo>
                      <a:pt x="14209" y="16694"/>
                    </a:lnTo>
                    <a:lnTo>
                      <a:pt x="14284" y="16274"/>
                    </a:lnTo>
                    <a:lnTo>
                      <a:pt x="14345" y="15828"/>
                    </a:lnTo>
                    <a:lnTo>
                      <a:pt x="14382" y="15383"/>
                    </a:lnTo>
                    <a:lnTo>
                      <a:pt x="14407" y="14938"/>
                    </a:lnTo>
                    <a:lnTo>
                      <a:pt x="14420" y="14468"/>
                    </a:lnTo>
                    <a:lnTo>
                      <a:pt x="14420" y="656"/>
                    </a:lnTo>
                    <a:lnTo>
                      <a:pt x="14407" y="581"/>
                    </a:lnTo>
                    <a:lnTo>
                      <a:pt x="14395" y="507"/>
                    </a:lnTo>
                    <a:lnTo>
                      <a:pt x="14370" y="445"/>
                    </a:lnTo>
                    <a:lnTo>
                      <a:pt x="14333" y="396"/>
                    </a:lnTo>
                    <a:lnTo>
                      <a:pt x="14284" y="334"/>
                    </a:lnTo>
                    <a:lnTo>
                      <a:pt x="14234" y="297"/>
                    </a:lnTo>
                    <a:lnTo>
                      <a:pt x="14172" y="260"/>
                    </a:lnTo>
                    <a:lnTo>
                      <a:pt x="14098" y="235"/>
                    </a:lnTo>
                    <a:lnTo>
                      <a:pt x="13826" y="161"/>
                    </a:lnTo>
                    <a:lnTo>
                      <a:pt x="13542" y="112"/>
                    </a:lnTo>
                    <a:lnTo>
                      <a:pt x="13257" y="62"/>
                    </a:lnTo>
                    <a:lnTo>
                      <a:pt x="12960" y="37"/>
                    </a:lnTo>
                    <a:lnTo>
                      <a:pt x="12664" y="13"/>
                    </a:lnTo>
                    <a:lnTo>
                      <a:pt x="12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4132688" y="3163150"/>
                <a:ext cx="338850" cy="1413750"/>
              </a:xfrm>
              <a:custGeom>
                <a:avLst/>
                <a:gdLst/>
                <a:ahLst/>
                <a:cxnLst/>
                <a:rect l="l" t="t" r="r" b="b"/>
                <a:pathLst>
                  <a:path w="13554" h="56550" extrusionOk="0">
                    <a:moveTo>
                      <a:pt x="1" y="0"/>
                    </a:moveTo>
                    <a:lnTo>
                      <a:pt x="1" y="48573"/>
                    </a:lnTo>
                    <a:lnTo>
                      <a:pt x="13" y="49031"/>
                    </a:lnTo>
                    <a:lnTo>
                      <a:pt x="38" y="49488"/>
                    </a:lnTo>
                    <a:lnTo>
                      <a:pt x="75" y="49933"/>
                    </a:lnTo>
                    <a:lnTo>
                      <a:pt x="137" y="50354"/>
                    </a:lnTo>
                    <a:lnTo>
                      <a:pt x="211" y="50762"/>
                    </a:lnTo>
                    <a:lnTo>
                      <a:pt x="310" y="51170"/>
                    </a:lnTo>
                    <a:lnTo>
                      <a:pt x="409" y="51553"/>
                    </a:lnTo>
                    <a:lnTo>
                      <a:pt x="532" y="51937"/>
                    </a:lnTo>
                    <a:lnTo>
                      <a:pt x="668" y="52295"/>
                    </a:lnTo>
                    <a:lnTo>
                      <a:pt x="817" y="52642"/>
                    </a:lnTo>
                    <a:lnTo>
                      <a:pt x="978" y="52975"/>
                    </a:lnTo>
                    <a:lnTo>
                      <a:pt x="1163" y="53297"/>
                    </a:lnTo>
                    <a:lnTo>
                      <a:pt x="1349" y="53606"/>
                    </a:lnTo>
                    <a:lnTo>
                      <a:pt x="1546" y="53890"/>
                    </a:lnTo>
                    <a:lnTo>
                      <a:pt x="1757" y="54175"/>
                    </a:lnTo>
                    <a:lnTo>
                      <a:pt x="1992" y="54435"/>
                    </a:lnTo>
                    <a:lnTo>
                      <a:pt x="2226" y="54682"/>
                    </a:lnTo>
                    <a:lnTo>
                      <a:pt x="2461" y="54917"/>
                    </a:lnTo>
                    <a:lnTo>
                      <a:pt x="2721" y="55139"/>
                    </a:lnTo>
                    <a:lnTo>
                      <a:pt x="2993" y="55350"/>
                    </a:lnTo>
                    <a:lnTo>
                      <a:pt x="3265" y="55535"/>
                    </a:lnTo>
                    <a:lnTo>
                      <a:pt x="3550" y="55708"/>
                    </a:lnTo>
                    <a:lnTo>
                      <a:pt x="3834" y="55857"/>
                    </a:lnTo>
                    <a:lnTo>
                      <a:pt x="4143" y="56005"/>
                    </a:lnTo>
                    <a:lnTo>
                      <a:pt x="4452" y="56129"/>
                    </a:lnTo>
                    <a:lnTo>
                      <a:pt x="4761" y="56240"/>
                    </a:lnTo>
                    <a:lnTo>
                      <a:pt x="5083" y="56327"/>
                    </a:lnTo>
                    <a:lnTo>
                      <a:pt x="5417" y="56413"/>
                    </a:lnTo>
                    <a:lnTo>
                      <a:pt x="5751" y="56463"/>
                    </a:lnTo>
                    <a:lnTo>
                      <a:pt x="6085" y="56512"/>
                    </a:lnTo>
                    <a:lnTo>
                      <a:pt x="6431" y="56537"/>
                    </a:lnTo>
                    <a:lnTo>
                      <a:pt x="6777" y="56549"/>
                    </a:lnTo>
                    <a:lnTo>
                      <a:pt x="7123" y="56537"/>
                    </a:lnTo>
                    <a:lnTo>
                      <a:pt x="7470" y="56512"/>
                    </a:lnTo>
                    <a:lnTo>
                      <a:pt x="7803" y="56463"/>
                    </a:lnTo>
                    <a:lnTo>
                      <a:pt x="8137" y="56413"/>
                    </a:lnTo>
                    <a:lnTo>
                      <a:pt x="8471" y="56327"/>
                    </a:lnTo>
                    <a:lnTo>
                      <a:pt x="8793" y="56240"/>
                    </a:lnTo>
                    <a:lnTo>
                      <a:pt x="9102" y="56129"/>
                    </a:lnTo>
                    <a:lnTo>
                      <a:pt x="9411" y="56005"/>
                    </a:lnTo>
                    <a:lnTo>
                      <a:pt x="9720" y="55857"/>
                    </a:lnTo>
                    <a:lnTo>
                      <a:pt x="10005" y="55708"/>
                    </a:lnTo>
                    <a:lnTo>
                      <a:pt x="10289" y="55535"/>
                    </a:lnTo>
                    <a:lnTo>
                      <a:pt x="10561" y="55350"/>
                    </a:lnTo>
                    <a:lnTo>
                      <a:pt x="10833" y="55139"/>
                    </a:lnTo>
                    <a:lnTo>
                      <a:pt x="11093" y="54917"/>
                    </a:lnTo>
                    <a:lnTo>
                      <a:pt x="11328" y="54682"/>
                    </a:lnTo>
                    <a:lnTo>
                      <a:pt x="11563" y="54435"/>
                    </a:lnTo>
                    <a:lnTo>
                      <a:pt x="11798" y="54175"/>
                    </a:lnTo>
                    <a:lnTo>
                      <a:pt x="12008" y="53890"/>
                    </a:lnTo>
                    <a:lnTo>
                      <a:pt x="12206" y="53606"/>
                    </a:lnTo>
                    <a:lnTo>
                      <a:pt x="12391" y="53297"/>
                    </a:lnTo>
                    <a:lnTo>
                      <a:pt x="12577" y="52975"/>
                    </a:lnTo>
                    <a:lnTo>
                      <a:pt x="12737" y="52642"/>
                    </a:lnTo>
                    <a:lnTo>
                      <a:pt x="12886" y="52295"/>
                    </a:lnTo>
                    <a:lnTo>
                      <a:pt x="13022" y="51937"/>
                    </a:lnTo>
                    <a:lnTo>
                      <a:pt x="13146" y="51553"/>
                    </a:lnTo>
                    <a:lnTo>
                      <a:pt x="13244" y="51170"/>
                    </a:lnTo>
                    <a:lnTo>
                      <a:pt x="13343" y="50762"/>
                    </a:lnTo>
                    <a:lnTo>
                      <a:pt x="13418" y="50354"/>
                    </a:lnTo>
                    <a:lnTo>
                      <a:pt x="13479" y="49933"/>
                    </a:lnTo>
                    <a:lnTo>
                      <a:pt x="13517" y="49488"/>
                    </a:lnTo>
                    <a:lnTo>
                      <a:pt x="13541" y="49031"/>
                    </a:lnTo>
                    <a:lnTo>
                      <a:pt x="13554" y="48573"/>
                    </a:lnTo>
                    <a:lnTo>
                      <a:pt x="13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4121863" y="3152325"/>
                <a:ext cx="360500" cy="1435375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57415" extrusionOk="0">
                    <a:moveTo>
                      <a:pt x="13554" y="866"/>
                    </a:moveTo>
                    <a:lnTo>
                      <a:pt x="13554" y="49006"/>
                    </a:lnTo>
                    <a:lnTo>
                      <a:pt x="13541" y="49427"/>
                    </a:lnTo>
                    <a:lnTo>
                      <a:pt x="13517" y="49847"/>
                    </a:lnTo>
                    <a:lnTo>
                      <a:pt x="13480" y="50255"/>
                    </a:lnTo>
                    <a:lnTo>
                      <a:pt x="13430" y="50651"/>
                    </a:lnTo>
                    <a:lnTo>
                      <a:pt x="13368" y="51034"/>
                    </a:lnTo>
                    <a:lnTo>
                      <a:pt x="13282" y="51418"/>
                    </a:lnTo>
                    <a:lnTo>
                      <a:pt x="13183" y="51776"/>
                    </a:lnTo>
                    <a:lnTo>
                      <a:pt x="13072" y="52135"/>
                    </a:lnTo>
                    <a:lnTo>
                      <a:pt x="12948" y="52481"/>
                    </a:lnTo>
                    <a:lnTo>
                      <a:pt x="12812" y="52815"/>
                    </a:lnTo>
                    <a:lnTo>
                      <a:pt x="12651" y="53136"/>
                    </a:lnTo>
                    <a:lnTo>
                      <a:pt x="12490" y="53458"/>
                    </a:lnTo>
                    <a:lnTo>
                      <a:pt x="12305" y="53755"/>
                    </a:lnTo>
                    <a:lnTo>
                      <a:pt x="12107" y="54039"/>
                    </a:lnTo>
                    <a:lnTo>
                      <a:pt x="11897" y="54323"/>
                    </a:lnTo>
                    <a:lnTo>
                      <a:pt x="11674" y="54583"/>
                    </a:lnTo>
                    <a:lnTo>
                      <a:pt x="11464" y="54806"/>
                    </a:lnTo>
                    <a:lnTo>
                      <a:pt x="11229" y="55028"/>
                    </a:lnTo>
                    <a:lnTo>
                      <a:pt x="10994" y="55226"/>
                    </a:lnTo>
                    <a:lnTo>
                      <a:pt x="10747" y="55424"/>
                    </a:lnTo>
                    <a:lnTo>
                      <a:pt x="10487" y="55597"/>
                    </a:lnTo>
                    <a:lnTo>
                      <a:pt x="10227" y="55758"/>
                    </a:lnTo>
                    <a:lnTo>
                      <a:pt x="9955" y="55906"/>
                    </a:lnTo>
                    <a:lnTo>
                      <a:pt x="9671" y="56042"/>
                    </a:lnTo>
                    <a:lnTo>
                      <a:pt x="9387" y="56154"/>
                    </a:lnTo>
                    <a:lnTo>
                      <a:pt x="9090" y="56253"/>
                    </a:lnTo>
                    <a:lnTo>
                      <a:pt x="8793" y="56339"/>
                    </a:lnTo>
                    <a:lnTo>
                      <a:pt x="8484" y="56413"/>
                    </a:lnTo>
                    <a:lnTo>
                      <a:pt x="8175" y="56475"/>
                    </a:lnTo>
                    <a:lnTo>
                      <a:pt x="7853" y="56512"/>
                    </a:lnTo>
                    <a:lnTo>
                      <a:pt x="7532" y="56537"/>
                    </a:lnTo>
                    <a:lnTo>
                      <a:pt x="7210" y="56549"/>
                    </a:lnTo>
                    <a:lnTo>
                      <a:pt x="6889" y="56537"/>
                    </a:lnTo>
                    <a:lnTo>
                      <a:pt x="6567" y="56512"/>
                    </a:lnTo>
                    <a:lnTo>
                      <a:pt x="6246" y="56475"/>
                    </a:lnTo>
                    <a:lnTo>
                      <a:pt x="5936" y="56413"/>
                    </a:lnTo>
                    <a:lnTo>
                      <a:pt x="5627" y="56339"/>
                    </a:lnTo>
                    <a:lnTo>
                      <a:pt x="5331" y="56253"/>
                    </a:lnTo>
                    <a:lnTo>
                      <a:pt x="5034" y="56154"/>
                    </a:lnTo>
                    <a:lnTo>
                      <a:pt x="4749" y="56042"/>
                    </a:lnTo>
                    <a:lnTo>
                      <a:pt x="4465" y="55906"/>
                    </a:lnTo>
                    <a:lnTo>
                      <a:pt x="4193" y="55758"/>
                    </a:lnTo>
                    <a:lnTo>
                      <a:pt x="3933" y="55597"/>
                    </a:lnTo>
                    <a:lnTo>
                      <a:pt x="3673" y="55424"/>
                    </a:lnTo>
                    <a:lnTo>
                      <a:pt x="3426" y="55226"/>
                    </a:lnTo>
                    <a:lnTo>
                      <a:pt x="3191" y="55028"/>
                    </a:lnTo>
                    <a:lnTo>
                      <a:pt x="2956" y="54806"/>
                    </a:lnTo>
                    <a:lnTo>
                      <a:pt x="2746" y="54583"/>
                    </a:lnTo>
                    <a:lnTo>
                      <a:pt x="2523" y="54323"/>
                    </a:lnTo>
                    <a:lnTo>
                      <a:pt x="2313" y="54039"/>
                    </a:lnTo>
                    <a:lnTo>
                      <a:pt x="2115" y="53755"/>
                    </a:lnTo>
                    <a:lnTo>
                      <a:pt x="1930" y="53458"/>
                    </a:lnTo>
                    <a:lnTo>
                      <a:pt x="1769" y="53136"/>
                    </a:lnTo>
                    <a:lnTo>
                      <a:pt x="1608" y="52815"/>
                    </a:lnTo>
                    <a:lnTo>
                      <a:pt x="1472" y="52481"/>
                    </a:lnTo>
                    <a:lnTo>
                      <a:pt x="1349" y="52135"/>
                    </a:lnTo>
                    <a:lnTo>
                      <a:pt x="1237" y="51776"/>
                    </a:lnTo>
                    <a:lnTo>
                      <a:pt x="1138" y="51418"/>
                    </a:lnTo>
                    <a:lnTo>
                      <a:pt x="1052" y="51034"/>
                    </a:lnTo>
                    <a:lnTo>
                      <a:pt x="990" y="50651"/>
                    </a:lnTo>
                    <a:lnTo>
                      <a:pt x="941" y="50255"/>
                    </a:lnTo>
                    <a:lnTo>
                      <a:pt x="904" y="49847"/>
                    </a:lnTo>
                    <a:lnTo>
                      <a:pt x="879" y="49427"/>
                    </a:lnTo>
                    <a:lnTo>
                      <a:pt x="866" y="49006"/>
                    </a:lnTo>
                    <a:lnTo>
                      <a:pt x="866" y="866"/>
                    </a:lnTo>
                    <a:close/>
                    <a:moveTo>
                      <a:pt x="434" y="1"/>
                    </a:moveTo>
                    <a:lnTo>
                      <a:pt x="347" y="13"/>
                    </a:lnTo>
                    <a:lnTo>
                      <a:pt x="261" y="38"/>
                    </a:lnTo>
                    <a:lnTo>
                      <a:pt x="186" y="75"/>
                    </a:lnTo>
                    <a:lnTo>
                      <a:pt x="124" y="137"/>
                    </a:lnTo>
                    <a:lnTo>
                      <a:pt x="75" y="198"/>
                    </a:lnTo>
                    <a:lnTo>
                      <a:pt x="38" y="273"/>
                    </a:lnTo>
                    <a:lnTo>
                      <a:pt x="13" y="347"/>
                    </a:lnTo>
                    <a:lnTo>
                      <a:pt x="1" y="433"/>
                    </a:lnTo>
                    <a:lnTo>
                      <a:pt x="1" y="49006"/>
                    </a:lnTo>
                    <a:lnTo>
                      <a:pt x="13" y="49476"/>
                    </a:lnTo>
                    <a:lnTo>
                      <a:pt x="38" y="49921"/>
                    </a:lnTo>
                    <a:lnTo>
                      <a:pt x="75" y="50366"/>
                    </a:lnTo>
                    <a:lnTo>
                      <a:pt x="137" y="50812"/>
                    </a:lnTo>
                    <a:lnTo>
                      <a:pt x="211" y="51232"/>
                    </a:lnTo>
                    <a:lnTo>
                      <a:pt x="298" y="51652"/>
                    </a:lnTo>
                    <a:lnTo>
                      <a:pt x="409" y="52048"/>
                    </a:lnTo>
                    <a:lnTo>
                      <a:pt x="533" y="52444"/>
                    </a:lnTo>
                    <a:lnTo>
                      <a:pt x="669" y="52827"/>
                    </a:lnTo>
                    <a:lnTo>
                      <a:pt x="829" y="53198"/>
                    </a:lnTo>
                    <a:lnTo>
                      <a:pt x="1002" y="53557"/>
                    </a:lnTo>
                    <a:lnTo>
                      <a:pt x="1188" y="53903"/>
                    </a:lnTo>
                    <a:lnTo>
                      <a:pt x="1398" y="54237"/>
                    </a:lnTo>
                    <a:lnTo>
                      <a:pt x="1608" y="54558"/>
                    </a:lnTo>
                    <a:lnTo>
                      <a:pt x="1843" y="54868"/>
                    </a:lnTo>
                    <a:lnTo>
                      <a:pt x="2091" y="55164"/>
                    </a:lnTo>
                    <a:lnTo>
                      <a:pt x="2350" y="55424"/>
                    </a:lnTo>
                    <a:lnTo>
                      <a:pt x="2610" y="55671"/>
                    </a:lnTo>
                    <a:lnTo>
                      <a:pt x="2882" y="55906"/>
                    </a:lnTo>
                    <a:lnTo>
                      <a:pt x="3166" y="56129"/>
                    </a:lnTo>
                    <a:lnTo>
                      <a:pt x="3463" y="56327"/>
                    </a:lnTo>
                    <a:lnTo>
                      <a:pt x="3760" y="56512"/>
                    </a:lnTo>
                    <a:lnTo>
                      <a:pt x="4069" y="56685"/>
                    </a:lnTo>
                    <a:lnTo>
                      <a:pt x="4391" y="56834"/>
                    </a:lnTo>
                    <a:lnTo>
                      <a:pt x="4725" y="56970"/>
                    </a:lnTo>
                    <a:lnTo>
                      <a:pt x="5058" y="57081"/>
                    </a:lnTo>
                    <a:lnTo>
                      <a:pt x="5405" y="57180"/>
                    </a:lnTo>
                    <a:lnTo>
                      <a:pt x="5751" y="57267"/>
                    </a:lnTo>
                    <a:lnTo>
                      <a:pt x="6110" y="57328"/>
                    </a:lnTo>
                    <a:lnTo>
                      <a:pt x="6468" y="57378"/>
                    </a:lnTo>
                    <a:lnTo>
                      <a:pt x="6839" y="57403"/>
                    </a:lnTo>
                    <a:lnTo>
                      <a:pt x="7210" y="57415"/>
                    </a:lnTo>
                    <a:lnTo>
                      <a:pt x="7581" y="57403"/>
                    </a:lnTo>
                    <a:lnTo>
                      <a:pt x="7952" y="57378"/>
                    </a:lnTo>
                    <a:lnTo>
                      <a:pt x="8311" y="57328"/>
                    </a:lnTo>
                    <a:lnTo>
                      <a:pt x="8669" y="57267"/>
                    </a:lnTo>
                    <a:lnTo>
                      <a:pt x="9016" y="57180"/>
                    </a:lnTo>
                    <a:lnTo>
                      <a:pt x="9362" y="57081"/>
                    </a:lnTo>
                    <a:lnTo>
                      <a:pt x="9696" y="56970"/>
                    </a:lnTo>
                    <a:lnTo>
                      <a:pt x="10030" y="56834"/>
                    </a:lnTo>
                    <a:lnTo>
                      <a:pt x="10351" y="56685"/>
                    </a:lnTo>
                    <a:lnTo>
                      <a:pt x="10660" y="56512"/>
                    </a:lnTo>
                    <a:lnTo>
                      <a:pt x="10969" y="56327"/>
                    </a:lnTo>
                    <a:lnTo>
                      <a:pt x="11254" y="56129"/>
                    </a:lnTo>
                    <a:lnTo>
                      <a:pt x="11538" y="55906"/>
                    </a:lnTo>
                    <a:lnTo>
                      <a:pt x="11810" y="55671"/>
                    </a:lnTo>
                    <a:lnTo>
                      <a:pt x="12070" y="55424"/>
                    </a:lnTo>
                    <a:lnTo>
                      <a:pt x="12330" y="55164"/>
                    </a:lnTo>
                    <a:lnTo>
                      <a:pt x="12577" y="54868"/>
                    </a:lnTo>
                    <a:lnTo>
                      <a:pt x="12812" y="54558"/>
                    </a:lnTo>
                    <a:lnTo>
                      <a:pt x="13022" y="54237"/>
                    </a:lnTo>
                    <a:lnTo>
                      <a:pt x="13232" y="53903"/>
                    </a:lnTo>
                    <a:lnTo>
                      <a:pt x="13418" y="53557"/>
                    </a:lnTo>
                    <a:lnTo>
                      <a:pt x="13591" y="53198"/>
                    </a:lnTo>
                    <a:lnTo>
                      <a:pt x="13752" y="52827"/>
                    </a:lnTo>
                    <a:lnTo>
                      <a:pt x="13888" y="52444"/>
                    </a:lnTo>
                    <a:lnTo>
                      <a:pt x="14011" y="52048"/>
                    </a:lnTo>
                    <a:lnTo>
                      <a:pt x="14123" y="51652"/>
                    </a:lnTo>
                    <a:lnTo>
                      <a:pt x="14209" y="51232"/>
                    </a:lnTo>
                    <a:lnTo>
                      <a:pt x="14283" y="50812"/>
                    </a:lnTo>
                    <a:lnTo>
                      <a:pt x="14345" y="50366"/>
                    </a:lnTo>
                    <a:lnTo>
                      <a:pt x="14382" y="49921"/>
                    </a:lnTo>
                    <a:lnTo>
                      <a:pt x="14407" y="49476"/>
                    </a:lnTo>
                    <a:lnTo>
                      <a:pt x="14419" y="49006"/>
                    </a:lnTo>
                    <a:lnTo>
                      <a:pt x="14419" y="433"/>
                    </a:lnTo>
                    <a:lnTo>
                      <a:pt x="14407" y="347"/>
                    </a:lnTo>
                    <a:lnTo>
                      <a:pt x="14382" y="273"/>
                    </a:lnTo>
                    <a:lnTo>
                      <a:pt x="14345" y="198"/>
                    </a:lnTo>
                    <a:lnTo>
                      <a:pt x="14296" y="137"/>
                    </a:lnTo>
                    <a:lnTo>
                      <a:pt x="14234" y="75"/>
                    </a:lnTo>
                    <a:lnTo>
                      <a:pt x="14160" y="38"/>
                    </a:lnTo>
                    <a:lnTo>
                      <a:pt x="14073" y="13"/>
                    </a:lnTo>
                    <a:lnTo>
                      <a:pt x="139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4075188" y="3027750"/>
                <a:ext cx="449825" cy="135425"/>
              </a:xfrm>
              <a:custGeom>
                <a:avLst/>
                <a:gdLst/>
                <a:ahLst/>
                <a:cxnLst/>
                <a:rect l="l" t="t" r="r" b="b"/>
                <a:pathLst>
                  <a:path w="17993" h="5417" extrusionOk="0">
                    <a:moveTo>
                      <a:pt x="2424" y="0"/>
                    </a:moveTo>
                    <a:lnTo>
                      <a:pt x="2177" y="13"/>
                    </a:lnTo>
                    <a:lnTo>
                      <a:pt x="1942" y="50"/>
                    </a:lnTo>
                    <a:lnTo>
                      <a:pt x="1707" y="111"/>
                    </a:lnTo>
                    <a:lnTo>
                      <a:pt x="1484" y="198"/>
                    </a:lnTo>
                    <a:lnTo>
                      <a:pt x="1274" y="297"/>
                    </a:lnTo>
                    <a:lnTo>
                      <a:pt x="1076" y="421"/>
                    </a:lnTo>
                    <a:lnTo>
                      <a:pt x="879" y="557"/>
                    </a:lnTo>
                    <a:lnTo>
                      <a:pt x="718" y="717"/>
                    </a:lnTo>
                    <a:lnTo>
                      <a:pt x="557" y="891"/>
                    </a:lnTo>
                    <a:lnTo>
                      <a:pt x="421" y="1076"/>
                    </a:lnTo>
                    <a:lnTo>
                      <a:pt x="297" y="1274"/>
                    </a:lnTo>
                    <a:lnTo>
                      <a:pt x="186" y="1484"/>
                    </a:lnTo>
                    <a:lnTo>
                      <a:pt x="112" y="1707"/>
                    </a:lnTo>
                    <a:lnTo>
                      <a:pt x="50" y="1942"/>
                    </a:lnTo>
                    <a:lnTo>
                      <a:pt x="13" y="2177"/>
                    </a:lnTo>
                    <a:lnTo>
                      <a:pt x="1" y="2424"/>
                    </a:lnTo>
                    <a:lnTo>
                      <a:pt x="1" y="2993"/>
                    </a:lnTo>
                    <a:lnTo>
                      <a:pt x="13" y="3240"/>
                    </a:lnTo>
                    <a:lnTo>
                      <a:pt x="50" y="3487"/>
                    </a:lnTo>
                    <a:lnTo>
                      <a:pt x="112" y="3710"/>
                    </a:lnTo>
                    <a:lnTo>
                      <a:pt x="186" y="3933"/>
                    </a:lnTo>
                    <a:lnTo>
                      <a:pt x="297" y="4155"/>
                    </a:lnTo>
                    <a:lnTo>
                      <a:pt x="421" y="4353"/>
                    </a:lnTo>
                    <a:lnTo>
                      <a:pt x="557" y="4538"/>
                    </a:lnTo>
                    <a:lnTo>
                      <a:pt x="718" y="4712"/>
                    </a:lnTo>
                    <a:lnTo>
                      <a:pt x="879" y="4860"/>
                    </a:lnTo>
                    <a:lnTo>
                      <a:pt x="1076" y="5008"/>
                    </a:lnTo>
                    <a:lnTo>
                      <a:pt x="1274" y="5132"/>
                    </a:lnTo>
                    <a:lnTo>
                      <a:pt x="1484" y="5231"/>
                    </a:lnTo>
                    <a:lnTo>
                      <a:pt x="1707" y="5305"/>
                    </a:lnTo>
                    <a:lnTo>
                      <a:pt x="1942" y="5367"/>
                    </a:lnTo>
                    <a:lnTo>
                      <a:pt x="2177" y="5404"/>
                    </a:lnTo>
                    <a:lnTo>
                      <a:pt x="2424" y="5416"/>
                    </a:lnTo>
                    <a:lnTo>
                      <a:pt x="15569" y="5416"/>
                    </a:lnTo>
                    <a:lnTo>
                      <a:pt x="15817" y="5404"/>
                    </a:lnTo>
                    <a:lnTo>
                      <a:pt x="16064" y="5367"/>
                    </a:lnTo>
                    <a:lnTo>
                      <a:pt x="16299" y="5305"/>
                    </a:lnTo>
                    <a:lnTo>
                      <a:pt x="16521" y="5231"/>
                    </a:lnTo>
                    <a:lnTo>
                      <a:pt x="16732" y="5132"/>
                    </a:lnTo>
                    <a:lnTo>
                      <a:pt x="16929" y="5008"/>
                    </a:lnTo>
                    <a:lnTo>
                      <a:pt x="17115" y="4860"/>
                    </a:lnTo>
                    <a:lnTo>
                      <a:pt x="17288" y="4712"/>
                    </a:lnTo>
                    <a:lnTo>
                      <a:pt x="17449" y="4538"/>
                    </a:lnTo>
                    <a:lnTo>
                      <a:pt x="17585" y="4353"/>
                    </a:lnTo>
                    <a:lnTo>
                      <a:pt x="17708" y="4155"/>
                    </a:lnTo>
                    <a:lnTo>
                      <a:pt x="17807" y="3933"/>
                    </a:lnTo>
                    <a:lnTo>
                      <a:pt x="17894" y="3710"/>
                    </a:lnTo>
                    <a:lnTo>
                      <a:pt x="17943" y="3487"/>
                    </a:lnTo>
                    <a:lnTo>
                      <a:pt x="17981" y="3240"/>
                    </a:lnTo>
                    <a:lnTo>
                      <a:pt x="17993" y="2993"/>
                    </a:lnTo>
                    <a:lnTo>
                      <a:pt x="17993" y="2424"/>
                    </a:lnTo>
                    <a:lnTo>
                      <a:pt x="17981" y="2177"/>
                    </a:lnTo>
                    <a:lnTo>
                      <a:pt x="17943" y="1942"/>
                    </a:lnTo>
                    <a:lnTo>
                      <a:pt x="17894" y="1707"/>
                    </a:lnTo>
                    <a:lnTo>
                      <a:pt x="17807" y="1484"/>
                    </a:lnTo>
                    <a:lnTo>
                      <a:pt x="17708" y="1274"/>
                    </a:lnTo>
                    <a:lnTo>
                      <a:pt x="17585" y="1076"/>
                    </a:lnTo>
                    <a:lnTo>
                      <a:pt x="17449" y="891"/>
                    </a:lnTo>
                    <a:lnTo>
                      <a:pt x="17288" y="717"/>
                    </a:lnTo>
                    <a:lnTo>
                      <a:pt x="17115" y="557"/>
                    </a:lnTo>
                    <a:lnTo>
                      <a:pt x="16929" y="421"/>
                    </a:lnTo>
                    <a:lnTo>
                      <a:pt x="16732" y="297"/>
                    </a:lnTo>
                    <a:lnTo>
                      <a:pt x="16521" y="198"/>
                    </a:lnTo>
                    <a:lnTo>
                      <a:pt x="16299" y="111"/>
                    </a:lnTo>
                    <a:lnTo>
                      <a:pt x="16064" y="50"/>
                    </a:lnTo>
                    <a:lnTo>
                      <a:pt x="15817" y="13"/>
                    </a:lnTo>
                    <a:lnTo>
                      <a:pt x="1556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4064363" y="3016925"/>
                <a:ext cx="471800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18872" h="6283" extrusionOk="0">
                    <a:moveTo>
                      <a:pt x="16002" y="866"/>
                    </a:moveTo>
                    <a:lnTo>
                      <a:pt x="16212" y="878"/>
                    </a:lnTo>
                    <a:lnTo>
                      <a:pt x="16410" y="903"/>
                    </a:lnTo>
                    <a:lnTo>
                      <a:pt x="16596" y="953"/>
                    </a:lnTo>
                    <a:lnTo>
                      <a:pt x="16781" y="1027"/>
                    </a:lnTo>
                    <a:lnTo>
                      <a:pt x="16954" y="1113"/>
                    </a:lnTo>
                    <a:lnTo>
                      <a:pt x="17115" y="1212"/>
                    </a:lnTo>
                    <a:lnTo>
                      <a:pt x="17276" y="1324"/>
                    </a:lnTo>
                    <a:lnTo>
                      <a:pt x="17412" y="1447"/>
                    </a:lnTo>
                    <a:lnTo>
                      <a:pt x="17548" y="1596"/>
                    </a:lnTo>
                    <a:lnTo>
                      <a:pt x="17659" y="1744"/>
                    </a:lnTo>
                    <a:lnTo>
                      <a:pt x="17758" y="1905"/>
                    </a:lnTo>
                    <a:lnTo>
                      <a:pt x="17845" y="2078"/>
                    </a:lnTo>
                    <a:lnTo>
                      <a:pt x="17907" y="2263"/>
                    </a:lnTo>
                    <a:lnTo>
                      <a:pt x="17956" y="2461"/>
                    </a:lnTo>
                    <a:lnTo>
                      <a:pt x="17993" y="2659"/>
                    </a:lnTo>
                    <a:lnTo>
                      <a:pt x="17993" y="2857"/>
                    </a:lnTo>
                    <a:lnTo>
                      <a:pt x="17993" y="3426"/>
                    </a:lnTo>
                    <a:lnTo>
                      <a:pt x="17993" y="3636"/>
                    </a:lnTo>
                    <a:lnTo>
                      <a:pt x="17956" y="3834"/>
                    </a:lnTo>
                    <a:lnTo>
                      <a:pt x="17907" y="4019"/>
                    </a:lnTo>
                    <a:lnTo>
                      <a:pt x="17845" y="4205"/>
                    </a:lnTo>
                    <a:lnTo>
                      <a:pt x="17758" y="4378"/>
                    </a:lnTo>
                    <a:lnTo>
                      <a:pt x="17659" y="4539"/>
                    </a:lnTo>
                    <a:lnTo>
                      <a:pt x="17548" y="4699"/>
                    </a:lnTo>
                    <a:lnTo>
                      <a:pt x="17412" y="4835"/>
                    </a:lnTo>
                    <a:lnTo>
                      <a:pt x="17276" y="4959"/>
                    </a:lnTo>
                    <a:lnTo>
                      <a:pt x="17115" y="5083"/>
                    </a:lnTo>
                    <a:lnTo>
                      <a:pt x="16954" y="5182"/>
                    </a:lnTo>
                    <a:lnTo>
                      <a:pt x="16781" y="5268"/>
                    </a:lnTo>
                    <a:lnTo>
                      <a:pt x="16596" y="5330"/>
                    </a:lnTo>
                    <a:lnTo>
                      <a:pt x="16410" y="5380"/>
                    </a:lnTo>
                    <a:lnTo>
                      <a:pt x="16212" y="5404"/>
                    </a:lnTo>
                    <a:lnTo>
                      <a:pt x="16002" y="5417"/>
                    </a:lnTo>
                    <a:lnTo>
                      <a:pt x="2857" y="5417"/>
                    </a:lnTo>
                    <a:lnTo>
                      <a:pt x="2659" y="5404"/>
                    </a:lnTo>
                    <a:lnTo>
                      <a:pt x="2462" y="5380"/>
                    </a:lnTo>
                    <a:lnTo>
                      <a:pt x="2264" y="5330"/>
                    </a:lnTo>
                    <a:lnTo>
                      <a:pt x="2078" y="5268"/>
                    </a:lnTo>
                    <a:lnTo>
                      <a:pt x="1905" y="5182"/>
                    </a:lnTo>
                    <a:lnTo>
                      <a:pt x="1744" y="5083"/>
                    </a:lnTo>
                    <a:lnTo>
                      <a:pt x="1596" y="4959"/>
                    </a:lnTo>
                    <a:lnTo>
                      <a:pt x="1448" y="4835"/>
                    </a:lnTo>
                    <a:lnTo>
                      <a:pt x="1324" y="4699"/>
                    </a:lnTo>
                    <a:lnTo>
                      <a:pt x="1213" y="4539"/>
                    </a:lnTo>
                    <a:lnTo>
                      <a:pt x="1101" y="4378"/>
                    </a:lnTo>
                    <a:lnTo>
                      <a:pt x="1027" y="4205"/>
                    </a:lnTo>
                    <a:lnTo>
                      <a:pt x="953" y="4019"/>
                    </a:lnTo>
                    <a:lnTo>
                      <a:pt x="903" y="3834"/>
                    </a:lnTo>
                    <a:lnTo>
                      <a:pt x="879" y="3636"/>
                    </a:lnTo>
                    <a:lnTo>
                      <a:pt x="866" y="3426"/>
                    </a:lnTo>
                    <a:lnTo>
                      <a:pt x="866" y="2857"/>
                    </a:lnTo>
                    <a:lnTo>
                      <a:pt x="879" y="2659"/>
                    </a:lnTo>
                    <a:lnTo>
                      <a:pt x="903" y="2461"/>
                    </a:lnTo>
                    <a:lnTo>
                      <a:pt x="953" y="2263"/>
                    </a:lnTo>
                    <a:lnTo>
                      <a:pt x="1027" y="2078"/>
                    </a:lnTo>
                    <a:lnTo>
                      <a:pt x="1101" y="1905"/>
                    </a:lnTo>
                    <a:lnTo>
                      <a:pt x="1213" y="1744"/>
                    </a:lnTo>
                    <a:lnTo>
                      <a:pt x="1324" y="1596"/>
                    </a:lnTo>
                    <a:lnTo>
                      <a:pt x="1448" y="1447"/>
                    </a:lnTo>
                    <a:lnTo>
                      <a:pt x="1596" y="1324"/>
                    </a:lnTo>
                    <a:lnTo>
                      <a:pt x="1744" y="1212"/>
                    </a:lnTo>
                    <a:lnTo>
                      <a:pt x="1905" y="1113"/>
                    </a:lnTo>
                    <a:lnTo>
                      <a:pt x="2078" y="1027"/>
                    </a:lnTo>
                    <a:lnTo>
                      <a:pt x="2264" y="953"/>
                    </a:lnTo>
                    <a:lnTo>
                      <a:pt x="2462" y="903"/>
                    </a:lnTo>
                    <a:lnTo>
                      <a:pt x="2659" y="878"/>
                    </a:lnTo>
                    <a:lnTo>
                      <a:pt x="2857" y="866"/>
                    </a:lnTo>
                    <a:close/>
                    <a:moveTo>
                      <a:pt x="2709" y="0"/>
                    </a:moveTo>
                    <a:lnTo>
                      <a:pt x="2561" y="13"/>
                    </a:lnTo>
                    <a:lnTo>
                      <a:pt x="2276" y="62"/>
                    </a:lnTo>
                    <a:lnTo>
                      <a:pt x="2004" y="124"/>
                    </a:lnTo>
                    <a:lnTo>
                      <a:pt x="1744" y="223"/>
                    </a:lnTo>
                    <a:lnTo>
                      <a:pt x="1497" y="347"/>
                    </a:lnTo>
                    <a:lnTo>
                      <a:pt x="1262" y="483"/>
                    </a:lnTo>
                    <a:lnTo>
                      <a:pt x="1040" y="656"/>
                    </a:lnTo>
                    <a:lnTo>
                      <a:pt x="842" y="841"/>
                    </a:lnTo>
                    <a:lnTo>
                      <a:pt x="656" y="1039"/>
                    </a:lnTo>
                    <a:lnTo>
                      <a:pt x="483" y="1262"/>
                    </a:lnTo>
                    <a:lnTo>
                      <a:pt x="347" y="1497"/>
                    </a:lnTo>
                    <a:lnTo>
                      <a:pt x="223" y="1744"/>
                    </a:lnTo>
                    <a:lnTo>
                      <a:pt x="124" y="2004"/>
                    </a:lnTo>
                    <a:lnTo>
                      <a:pt x="63" y="2288"/>
                    </a:lnTo>
                    <a:lnTo>
                      <a:pt x="13" y="2560"/>
                    </a:lnTo>
                    <a:lnTo>
                      <a:pt x="1" y="2708"/>
                    </a:lnTo>
                    <a:lnTo>
                      <a:pt x="1" y="2857"/>
                    </a:lnTo>
                    <a:lnTo>
                      <a:pt x="1" y="3426"/>
                    </a:lnTo>
                    <a:lnTo>
                      <a:pt x="1" y="3574"/>
                    </a:lnTo>
                    <a:lnTo>
                      <a:pt x="13" y="3722"/>
                    </a:lnTo>
                    <a:lnTo>
                      <a:pt x="63" y="4007"/>
                    </a:lnTo>
                    <a:lnTo>
                      <a:pt x="124" y="4279"/>
                    </a:lnTo>
                    <a:lnTo>
                      <a:pt x="223" y="4539"/>
                    </a:lnTo>
                    <a:lnTo>
                      <a:pt x="347" y="4786"/>
                    </a:lnTo>
                    <a:lnTo>
                      <a:pt x="483" y="5021"/>
                    </a:lnTo>
                    <a:lnTo>
                      <a:pt x="656" y="5243"/>
                    </a:lnTo>
                    <a:lnTo>
                      <a:pt x="842" y="5454"/>
                    </a:lnTo>
                    <a:lnTo>
                      <a:pt x="1040" y="5639"/>
                    </a:lnTo>
                    <a:lnTo>
                      <a:pt x="1262" y="5800"/>
                    </a:lnTo>
                    <a:lnTo>
                      <a:pt x="1497" y="5948"/>
                    </a:lnTo>
                    <a:lnTo>
                      <a:pt x="1744" y="6060"/>
                    </a:lnTo>
                    <a:lnTo>
                      <a:pt x="2004" y="6159"/>
                    </a:lnTo>
                    <a:lnTo>
                      <a:pt x="2276" y="6233"/>
                    </a:lnTo>
                    <a:lnTo>
                      <a:pt x="2561" y="6270"/>
                    </a:lnTo>
                    <a:lnTo>
                      <a:pt x="2709" y="6282"/>
                    </a:lnTo>
                    <a:lnTo>
                      <a:pt x="16151" y="6282"/>
                    </a:lnTo>
                    <a:lnTo>
                      <a:pt x="16299" y="6270"/>
                    </a:lnTo>
                    <a:lnTo>
                      <a:pt x="16583" y="6233"/>
                    </a:lnTo>
                    <a:lnTo>
                      <a:pt x="16855" y="6159"/>
                    </a:lnTo>
                    <a:lnTo>
                      <a:pt x="17115" y="6060"/>
                    </a:lnTo>
                    <a:lnTo>
                      <a:pt x="17375" y="5948"/>
                    </a:lnTo>
                    <a:lnTo>
                      <a:pt x="17610" y="5800"/>
                    </a:lnTo>
                    <a:lnTo>
                      <a:pt x="17820" y="5639"/>
                    </a:lnTo>
                    <a:lnTo>
                      <a:pt x="18030" y="5454"/>
                    </a:lnTo>
                    <a:lnTo>
                      <a:pt x="18216" y="5243"/>
                    </a:lnTo>
                    <a:lnTo>
                      <a:pt x="18376" y="5021"/>
                    </a:lnTo>
                    <a:lnTo>
                      <a:pt x="18525" y="4786"/>
                    </a:lnTo>
                    <a:lnTo>
                      <a:pt x="18636" y="4539"/>
                    </a:lnTo>
                    <a:lnTo>
                      <a:pt x="18735" y="4279"/>
                    </a:lnTo>
                    <a:lnTo>
                      <a:pt x="18809" y="4007"/>
                    </a:lnTo>
                    <a:lnTo>
                      <a:pt x="18846" y="3722"/>
                    </a:lnTo>
                    <a:lnTo>
                      <a:pt x="18859" y="3574"/>
                    </a:lnTo>
                    <a:lnTo>
                      <a:pt x="18871" y="3426"/>
                    </a:lnTo>
                    <a:lnTo>
                      <a:pt x="18871" y="2857"/>
                    </a:lnTo>
                    <a:lnTo>
                      <a:pt x="18859" y="2708"/>
                    </a:lnTo>
                    <a:lnTo>
                      <a:pt x="18846" y="2560"/>
                    </a:lnTo>
                    <a:lnTo>
                      <a:pt x="18809" y="2288"/>
                    </a:lnTo>
                    <a:lnTo>
                      <a:pt x="18735" y="2004"/>
                    </a:lnTo>
                    <a:lnTo>
                      <a:pt x="18636" y="1744"/>
                    </a:lnTo>
                    <a:lnTo>
                      <a:pt x="18525" y="1497"/>
                    </a:lnTo>
                    <a:lnTo>
                      <a:pt x="18376" y="1262"/>
                    </a:lnTo>
                    <a:lnTo>
                      <a:pt x="18216" y="1039"/>
                    </a:lnTo>
                    <a:lnTo>
                      <a:pt x="18030" y="841"/>
                    </a:lnTo>
                    <a:lnTo>
                      <a:pt x="17820" y="656"/>
                    </a:lnTo>
                    <a:lnTo>
                      <a:pt x="17610" y="483"/>
                    </a:lnTo>
                    <a:lnTo>
                      <a:pt x="17375" y="347"/>
                    </a:lnTo>
                    <a:lnTo>
                      <a:pt x="17115" y="223"/>
                    </a:lnTo>
                    <a:lnTo>
                      <a:pt x="16855" y="124"/>
                    </a:lnTo>
                    <a:lnTo>
                      <a:pt x="16583" y="62"/>
                    </a:lnTo>
                    <a:lnTo>
                      <a:pt x="16299" y="13"/>
                    </a:lnTo>
                    <a:lnTo>
                      <a:pt x="1615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4358688" y="3421275"/>
                <a:ext cx="1085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1300" extrusionOk="0">
                    <a:moveTo>
                      <a:pt x="643" y="1"/>
                    </a:moveTo>
                    <a:lnTo>
                      <a:pt x="519" y="13"/>
                    </a:lnTo>
                    <a:lnTo>
                      <a:pt x="396" y="50"/>
                    </a:lnTo>
                    <a:lnTo>
                      <a:pt x="284" y="112"/>
                    </a:lnTo>
                    <a:lnTo>
                      <a:pt x="186" y="186"/>
                    </a:lnTo>
                    <a:lnTo>
                      <a:pt x="111" y="285"/>
                    </a:lnTo>
                    <a:lnTo>
                      <a:pt x="50" y="397"/>
                    </a:lnTo>
                    <a:lnTo>
                      <a:pt x="12" y="520"/>
                    </a:lnTo>
                    <a:lnTo>
                      <a:pt x="0" y="644"/>
                    </a:lnTo>
                    <a:lnTo>
                      <a:pt x="12" y="780"/>
                    </a:lnTo>
                    <a:lnTo>
                      <a:pt x="50" y="904"/>
                    </a:lnTo>
                    <a:lnTo>
                      <a:pt x="111" y="1015"/>
                    </a:lnTo>
                    <a:lnTo>
                      <a:pt x="186" y="1114"/>
                    </a:lnTo>
                    <a:lnTo>
                      <a:pt x="284" y="1188"/>
                    </a:lnTo>
                    <a:lnTo>
                      <a:pt x="396" y="1250"/>
                    </a:lnTo>
                    <a:lnTo>
                      <a:pt x="519" y="1287"/>
                    </a:lnTo>
                    <a:lnTo>
                      <a:pt x="643" y="1299"/>
                    </a:lnTo>
                    <a:lnTo>
                      <a:pt x="3685" y="1299"/>
                    </a:lnTo>
                    <a:lnTo>
                      <a:pt x="3821" y="1287"/>
                    </a:lnTo>
                    <a:lnTo>
                      <a:pt x="3932" y="1250"/>
                    </a:lnTo>
                    <a:lnTo>
                      <a:pt x="4044" y="1188"/>
                    </a:lnTo>
                    <a:lnTo>
                      <a:pt x="4143" y="1114"/>
                    </a:lnTo>
                    <a:lnTo>
                      <a:pt x="4229" y="1015"/>
                    </a:lnTo>
                    <a:lnTo>
                      <a:pt x="4279" y="904"/>
                    </a:lnTo>
                    <a:lnTo>
                      <a:pt x="4328" y="780"/>
                    </a:lnTo>
                    <a:lnTo>
                      <a:pt x="4340" y="644"/>
                    </a:lnTo>
                    <a:lnTo>
                      <a:pt x="4328" y="520"/>
                    </a:lnTo>
                    <a:lnTo>
                      <a:pt x="4279" y="397"/>
                    </a:lnTo>
                    <a:lnTo>
                      <a:pt x="4229" y="285"/>
                    </a:lnTo>
                    <a:lnTo>
                      <a:pt x="4143" y="186"/>
                    </a:lnTo>
                    <a:lnTo>
                      <a:pt x="4044" y="112"/>
                    </a:lnTo>
                    <a:lnTo>
                      <a:pt x="3932" y="50"/>
                    </a:lnTo>
                    <a:lnTo>
                      <a:pt x="3821" y="1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4309513" y="3519275"/>
                <a:ext cx="15770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300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397" y="50"/>
                    </a:lnTo>
                    <a:lnTo>
                      <a:pt x="285" y="112"/>
                    </a:lnTo>
                    <a:lnTo>
                      <a:pt x="199" y="186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1" y="644"/>
                    </a:lnTo>
                    <a:lnTo>
                      <a:pt x="13" y="780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99" y="1114"/>
                    </a:lnTo>
                    <a:lnTo>
                      <a:pt x="285" y="1188"/>
                    </a:lnTo>
                    <a:lnTo>
                      <a:pt x="397" y="1250"/>
                    </a:lnTo>
                    <a:lnTo>
                      <a:pt x="520" y="1287"/>
                    </a:lnTo>
                    <a:lnTo>
                      <a:pt x="656" y="1299"/>
                    </a:lnTo>
                    <a:lnTo>
                      <a:pt x="5652" y="1299"/>
                    </a:lnTo>
                    <a:lnTo>
                      <a:pt x="5788" y="1287"/>
                    </a:lnTo>
                    <a:lnTo>
                      <a:pt x="5899" y="1250"/>
                    </a:lnTo>
                    <a:lnTo>
                      <a:pt x="6011" y="1188"/>
                    </a:lnTo>
                    <a:lnTo>
                      <a:pt x="6110" y="1114"/>
                    </a:lnTo>
                    <a:lnTo>
                      <a:pt x="6196" y="1015"/>
                    </a:lnTo>
                    <a:lnTo>
                      <a:pt x="6246" y="903"/>
                    </a:lnTo>
                    <a:lnTo>
                      <a:pt x="6295" y="780"/>
                    </a:lnTo>
                    <a:lnTo>
                      <a:pt x="6307" y="644"/>
                    </a:lnTo>
                    <a:lnTo>
                      <a:pt x="6295" y="520"/>
                    </a:lnTo>
                    <a:lnTo>
                      <a:pt x="6246" y="396"/>
                    </a:lnTo>
                    <a:lnTo>
                      <a:pt x="6196" y="285"/>
                    </a:lnTo>
                    <a:lnTo>
                      <a:pt x="6110" y="186"/>
                    </a:lnTo>
                    <a:lnTo>
                      <a:pt x="6011" y="112"/>
                    </a:lnTo>
                    <a:lnTo>
                      <a:pt x="5899" y="50"/>
                    </a:lnTo>
                    <a:lnTo>
                      <a:pt x="5788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4358688" y="3617275"/>
                <a:ext cx="1085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1300" extrusionOk="0">
                    <a:moveTo>
                      <a:pt x="643" y="1"/>
                    </a:moveTo>
                    <a:lnTo>
                      <a:pt x="519" y="13"/>
                    </a:lnTo>
                    <a:lnTo>
                      <a:pt x="396" y="50"/>
                    </a:lnTo>
                    <a:lnTo>
                      <a:pt x="284" y="112"/>
                    </a:lnTo>
                    <a:lnTo>
                      <a:pt x="186" y="186"/>
                    </a:lnTo>
                    <a:lnTo>
                      <a:pt x="111" y="285"/>
                    </a:lnTo>
                    <a:lnTo>
                      <a:pt x="50" y="396"/>
                    </a:lnTo>
                    <a:lnTo>
                      <a:pt x="12" y="520"/>
                    </a:lnTo>
                    <a:lnTo>
                      <a:pt x="0" y="656"/>
                    </a:lnTo>
                    <a:lnTo>
                      <a:pt x="12" y="780"/>
                    </a:lnTo>
                    <a:lnTo>
                      <a:pt x="50" y="903"/>
                    </a:lnTo>
                    <a:lnTo>
                      <a:pt x="111" y="1015"/>
                    </a:lnTo>
                    <a:lnTo>
                      <a:pt x="186" y="1114"/>
                    </a:lnTo>
                    <a:lnTo>
                      <a:pt x="284" y="1188"/>
                    </a:lnTo>
                    <a:lnTo>
                      <a:pt x="396" y="1250"/>
                    </a:lnTo>
                    <a:lnTo>
                      <a:pt x="519" y="1287"/>
                    </a:lnTo>
                    <a:lnTo>
                      <a:pt x="643" y="1299"/>
                    </a:lnTo>
                    <a:lnTo>
                      <a:pt x="3685" y="1299"/>
                    </a:lnTo>
                    <a:lnTo>
                      <a:pt x="3821" y="1287"/>
                    </a:lnTo>
                    <a:lnTo>
                      <a:pt x="3932" y="1250"/>
                    </a:lnTo>
                    <a:lnTo>
                      <a:pt x="4044" y="1188"/>
                    </a:lnTo>
                    <a:lnTo>
                      <a:pt x="4143" y="1114"/>
                    </a:lnTo>
                    <a:lnTo>
                      <a:pt x="4229" y="1015"/>
                    </a:lnTo>
                    <a:lnTo>
                      <a:pt x="4279" y="903"/>
                    </a:lnTo>
                    <a:lnTo>
                      <a:pt x="4328" y="780"/>
                    </a:lnTo>
                    <a:lnTo>
                      <a:pt x="4340" y="656"/>
                    </a:lnTo>
                    <a:lnTo>
                      <a:pt x="4328" y="520"/>
                    </a:lnTo>
                    <a:lnTo>
                      <a:pt x="4279" y="396"/>
                    </a:lnTo>
                    <a:lnTo>
                      <a:pt x="4229" y="285"/>
                    </a:lnTo>
                    <a:lnTo>
                      <a:pt x="4143" y="186"/>
                    </a:lnTo>
                    <a:lnTo>
                      <a:pt x="4044" y="112"/>
                    </a:lnTo>
                    <a:lnTo>
                      <a:pt x="3932" y="50"/>
                    </a:lnTo>
                    <a:lnTo>
                      <a:pt x="3821" y="13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4309513" y="3715275"/>
                <a:ext cx="15770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300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397" y="50"/>
                    </a:lnTo>
                    <a:lnTo>
                      <a:pt x="285" y="112"/>
                    </a:lnTo>
                    <a:lnTo>
                      <a:pt x="199" y="199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1" y="656"/>
                    </a:lnTo>
                    <a:lnTo>
                      <a:pt x="13" y="780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99" y="1114"/>
                    </a:lnTo>
                    <a:lnTo>
                      <a:pt x="285" y="1188"/>
                    </a:lnTo>
                    <a:lnTo>
                      <a:pt x="397" y="1250"/>
                    </a:lnTo>
                    <a:lnTo>
                      <a:pt x="520" y="1287"/>
                    </a:lnTo>
                    <a:lnTo>
                      <a:pt x="656" y="1299"/>
                    </a:lnTo>
                    <a:lnTo>
                      <a:pt x="5652" y="1299"/>
                    </a:lnTo>
                    <a:lnTo>
                      <a:pt x="5788" y="1287"/>
                    </a:lnTo>
                    <a:lnTo>
                      <a:pt x="5899" y="1250"/>
                    </a:lnTo>
                    <a:lnTo>
                      <a:pt x="6011" y="1188"/>
                    </a:lnTo>
                    <a:lnTo>
                      <a:pt x="6110" y="1114"/>
                    </a:lnTo>
                    <a:lnTo>
                      <a:pt x="6196" y="1015"/>
                    </a:lnTo>
                    <a:lnTo>
                      <a:pt x="6246" y="903"/>
                    </a:lnTo>
                    <a:lnTo>
                      <a:pt x="6295" y="780"/>
                    </a:lnTo>
                    <a:lnTo>
                      <a:pt x="6307" y="656"/>
                    </a:lnTo>
                    <a:lnTo>
                      <a:pt x="6295" y="520"/>
                    </a:lnTo>
                    <a:lnTo>
                      <a:pt x="6246" y="396"/>
                    </a:lnTo>
                    <a:lnTo>
                      <a:pt x="6196" y="285"/>
                    </a:lnTo>
                    <a:lnTo>
                      <a:pt x="6110" y="199"/>
                    </a:lnTo>
                    <a:lnTo>
                      <a:pt x="6011" y="112"/>
                    </a:lnTo>
                    <a:lnTo>
                      <a:pt x="5899" y="50"/>
                    </a:lnTo>
                    <a:lnTo>
                      <a:pt x="5788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4309513" y="3813275"/>
                <a:ext cx="157700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312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397" y="50"/>
                    </a:lnTo>
                    <a:lnTo>
                      <a:pt x="285" y="112"/>
                    </a:lnTo>
                    <a:lnTo>
                      <a:pt x="199" y="199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1" y="656"/>
                    </a:lnTo>
                    <a:lnTo>
                      <a:pt x="13" y="792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99" y="1114"/>
                    </a:lnTo>
                    <a:lnTo>
                      <a:pt x="285" y="1200"/>
                    </a:lnTo>
                    <a:lnTo>
                      <a:pt x="397" y="1250"/>
                    </a:lnTo>
                    <a:lnTo>
                      <a:pt x="520" y="1299"/>
                    </a:lnTo>
                    <a:lnTo>
                      <a:pt x="656" y="1311"/>
                    </a:lnTo>
                    <a:lnTo>
                      <a:pt x="5652" y="1311"/>
                    </a:lnTo>
                    <a:lnTo>
                      <a:pt x="5788" y="1299"/>
                    </a:lnTo>
                    <a:lnTo>
                      <a:pt x="5899" y="1250"/>
                    </a:lnTo>
                    <a:lnTo>
                      <a:pt x="6011" y="1200"/>
                    </a:lnTo>
                    <a:lnTo>
                      <a:pt x="6110" y="1114"/>
                    </a:lnTo>
                    <a:lnTo>
                      <a:pt x="6196" y="1015"/>
                    </a:lnTo>
                    <a:lnTo>
                      <a:pt x="6246" y="903"/>
                    </a:lnTo>
                    <a:lnTo>
                      <a:pt x="6295" y="792"/>
                    </a:lnTo>
                    <a:lnTo>
                      <a:pt x="6307" y="656"/>
                    </a:lnTo>
                    <a:lnTo>
                      <a:pt x="6295" y="520"/>
                    </a:lnTo>
                    <a:lnTo>
                      <a:pt x="6246" y="396"/>
                    </a:lnTo>
                    <a:lnTo>
                      <a:pt x="6196" y="285"/>
                    </a:lnTo>
                    <a:lnTo>
                      <a:pt x="6110" y="199"/>
                    </a:lnTo>
                    <a:lnTo>
                      <a:pt x="6011" y="112"/>
                    </a:lnTo>
                    <a:lnTo>
                      <a:pt x="5899" y="50"/>
                    </a:lnTo>
                    <a:lnTo>
                      <a:pt x="5788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4309513" y="3911275"/>
                <a:ext cx="157700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312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397" y="62"/>
                    </a:lnTo>
                    <a:lnTo>
                      <a:pt x="285" y="112"/>
                    </a:lnTo>
                    <a:lnTo>
                      <a:pt x="199" y="198"/>
                    </a:lnTo>
                    <a:lnTo>
                      <a:pt x="112" y="297"/>
                    </a:lnTo>
                    <a:lnTo>
                      <a:pt x="50" y="409"/>
                    </a:lnTo>
                    <a:lnTo>
                      <a:pt x="13" y="520"/>
                    </a:lnTo>
                    <a:lnTo>
                      <a:pt x="1" y="656"/>
                    </a:lnTo>
                    <a:lnTo>
                      <a:pt x="13" y="792"/>
                    </a:lnTo>
                    <a:lnTo>
                      <a:pt x="50" y="916"/>
                    </a:lnTo>
                    <a:lnTo>
                      <a:pt x="112" y="1027"/>
                    </a:lnTo>
                    <a:lnTo>
                      <a:pt x="199" y="1114"/>
                    </a:lnTo>
                    <a:lnTo>
                      <a:pt x="285" y="1200"/>
                    </a:lnTo>
                    <a:lnTo>
                      <a:pt x="397" y="1262"/>
                    </a:lnTo>
                    <a:lnTo>
                      <a:pt x="520" y="1299"/>
                    </a:lnTo>
                    <a:lnTo>
                      <a:pt x="656" y="1311"/>
                    </a:lnTo>
                    <a:lnTo>
                      <a:pt x="5652" y="1311"/>
                    </a:lnTo>
                    <a:lnTo>
                      <a:pt x="5788" y="1299"/>
                    </a:lnTo>
                    <a:lnTo>
                      <a:pt x="5899" y="1262"/>
                    </a:lnTo>
                    <a:lnTo>
                      <a:pt x="6011" y="1200"/>
                    </a:lnTo>
                    <a:lnTo>
                      <a:pt x="6110" y="1114"/>
                    </a:lnTo>
                    <a:lnTo>
                      <a:pt x="6196" y="1027"/>
                    </a:lnTo>
                    <a:lnTo>
                      <a:pt x="6246" y="916"/>
                    </a:lnTo>
                    <a:lnTo>
                      <a:pt x="6295" y="792"/>
                    </a:lnTo>
                    <a:lnTo>
                      <a:pt x="6307" y="656"/>
                    </a:lnTo>
                    <a:lnTo>
                      <a:pt x="6295" y="520"/>
                    </a:lnTo>
                    <a:lnTo>
                      <a:pt x="6246" y="409"/>
                    </a:lnTo>
                    <a:lnTo>
                      <a:pt x="6196" y="297"/>
                    </a:lnTo>
                    <a:lnTo>
                      <a:pt x="6110" y="198"/>
                    </a:lnTo>
                    <a:lnTo>
                      <a:pt x="6011" y="112"/>
                    </a:lnTo>
                    <a:lnTo>
                      <a:pt x="5899" y="62"/>
                    </a:lnTo>
                    <a:lnTo>
                      <a:pt x="5788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4132688" y="4076050"/>
                <a:ext cx="338850" cy="500850"/>
              </a:xfrm>
              <a:custGeom>
                <a:avLst/>
                <a:gdLst/>
                <a:ahLst/>
                <a:cxnLst/>
                <a:rect l="l" t="t" r="r" b="b"/>
                <a:pathLst>
                  <a:path w="13554" h="20034" extrusionOk="0">
                    <a:moveTo>
                      <a:pt x="13059" y="1"/>
                    </a:moveTo>
                    <a:lnTo>
                      <a:pt x="12193" y="322"/>
                    </a:lnTo>
                    <a:lnTo>
                      <a:pt x="11748" y="470"/>
                    </a:lnTo>
                    <a:lnTo>
                      <a:pt x="11303" y="619"/>
                    </a:lnTo>
                    <a:lnTo>
                      <a:pt x="10858" y="755"/>
                    </a:lnTo>
                    <a:lnTo>
                      <a:pt x="10413" y="879"/>
                    </a:lnTo>
                    <a:lnTo>
                      <a:pt x="9968" y="1002"/>
                    </a:lnTo>
                    <a:lnTo>
                      <a:pt x="9510" y="1101"/>
                    </a:lnTo>
                    <a:lnTo>
                      <a:pt x="9065" y="1188"/>
                    </a:lnTo>
                    <a:lnTo>
                      <a:pt x="8607" y="1250"/>
                    </a:lnTo>
                    <a:lnTo>
                      <a:pt x="8150" y="1287"/>
                    </a:lnTo>
                    <a:lnTo>
                      <a:pt x="7705" y="1311"/>
                    </a:lnTo>
                    <a:lnTo>
                      <a:pt x="7247" y="1299"/>
                    </a:lnTo>
                    <a:lnTo>
                      <a:pt x="6802" y="1262"/>
                    </a:lnTo>
                    <a:lnTo>
                      <a:pt x="6579" y="1237"/>
                    </a:lnTo>
                    <a:lnTo>
                      <a:pt x="6357" y="1200"/>
                    </a:lnTo>
                    <a:lnTo>
                      <a:pt x="6134" y="1163"/>
                    </a:lnTo>
                    <a:lnTo>
                      <a:pt x="5899" y="1101"/>
                    </a:lnTo>
                    <a:lnTo>
                      <a:pt x="5578" y="1015"/>
                    </a:lnTo>
                    <a:lnTo>
                      <a:pt x="5244" y="903"/>
                    </a:lnTo>
                    <a:lnTo>
                      <a:pt x="4601" y="681"/>
                    </a:lnTo>
                    <a:lnTo>
                      <a:pt x="4279" y="557"/>
                    </a:lnTo>
                    <a:lnTo>
                      <a:pt x="3958" y="446"/>
                    </a:lnTo>
                    <a:lnTo>
                      <a:pt x="3624" y="347"/>
                    </a:lnTo>
                    <a:lnTo>
                      <a:pt x="3290" y="273"/>
                    </a:lnTo>
                    <a:lnTo>
                      <a:pt x="2956" y="211"/>
                    </a:lnTo>
                    <a:lnTo>
                      <a:pt x="2783" y="186"/>
                    </a:lnTo>
                    <a:lnTo>
                      <a:pt x="2610" y="186"/>
                    </a:lnTo>
                    <a:lnTo>
                      <a:pt x="2437" y="174"/>
                    </a:lnTo>
                    <a:lnTo>
                      <a:pt x="2251" y="186"/>
                    </a:lnTo>
                    <a:lnTo>
                      <a:pt x="2090" y="198"/>
                    </a:lnTo>
                    <a:lnTo>
                      <a:pt x="1917" y="223"/>
                    </a:lnTo>
                    <a:lnTo>
                      <a:pt x="1744" y="260"/>
                    </a:lnTo>
                    <a:lnTo>
                      <a:pt x="1583" y="310"/>
                    </a:lnTo>
                    <a:lnTo>
                      <a:pt x="1423" y="359"/>
                    </a:lnTo>
                    <a:lnTo>
                      <a:pt x="1274" y="433"/>
                    </a:lnTo>
                    <a:lnTo>
                      <a:pt x="1126" y="508"/>
                    </a:lnTo>
                    <a:lnTo>
                      <a:pt x="990" y="606"/>
                    </a:lnTo>
                    <a:lnTo>
                      <a:pt x="854" y="705"/>
                    </a:lnTo>
                    <a:lnTo>
                      <a:pt x="730" y="829"/>
                    </a:lnTo>
                    <a:lnTo>
                      <a:pt x="1" y="2696"/>
                    </a:lnTo>
                    <a:lnTo>
                      <a:pt x="1" y="12057"/>
                    </a:lnTo>
                    <a:lnTo>
                      <a:pt x="13" y="12515"/>
                    </a:lnTo>
                    <a:lnTo>
                      <a:pt x="38" y="12972"/>
                    </a:lnTo>
                    <a:lnTo>
                      <a:pt x="75" y="13417"/>
                    </a:lnTo>
                    <a:lnTo>
                      <a:pt x="137" y="13838"/>
                    </a:lnTo>
                    <a:lnTo>
                      <a:pt x="211" y="14246"/>
                    </a:lnTo>
                    <a:lnTo>
                      <a:pt x="310" y="14654"/>
                    </a:lnTo>
                    <a:lnTo>
                      <a:pt x="409" y="15037"/>
                    </a:lnTo>
                    <a:lnTo>
                      <a:pt x="532" y="15421"/>
                    </a:lnTo>
                    <a:lnTo>
                      <a:pt x="668" y="15779"/>
                    </a:lnTo>
                    <a:lnTo>
                      <a:pt x="817" y="16126"/>
                    </a:lnTo>
                    <a:lnTo>
                      <a:pt x="978" y="16459"/>
                    </a:lnTo>
                    <a:lnTo>
                      <a:pt x="1163" y="16781"/>
                    </a:lnTo>
                    <a:lnTo>
                      <a:pt x="1349" y="17090"/>
                    </a:lnTo>
                    <a:lnTo>
                      <a:pt x="1546" y="17374"/>
                    </a:lnTo>
                    <a:lnTo>
                      <a:pt x="1757" y="17659"/>
                    </a:lnTo>
                    <a:lnTo>
                      <a:pt x="1992" y="17919"/>
                    </a:lnTo>
                    <a:lnTo>
                      <a:pt x="2226" y="18166"/>
                    </a:lnTo>
                    <a:lnTo>
                      <a:pt x="2461" y="18401"/>
                    </a:lnTo>
                    <a:lnTo>
                      <a:pt x="2721" y="18623"/>
                    </a:lnTo>
                    <a:lnTo>
                      <a:pt x="2993" y="18834"/>
                    </a:lnTo>
                    <a:lnTo>
                      <a:pt x="3265" y="19019"/>
                    </a:lnTo>
                    <a:lnTo>
                      <a:pt x="3550" y="19192"/>
                    </a:lnTo>
                    <a:lnTo>
                      <a:pt x="3834" y="19341"/>
                    </a:lnTo>
                    <a:lnTo>
                      <a:pt x="4143" y="19489"/>
                    </a:lnTo>
                    <a:lnTo>
                      <a:pt x="4452" y="19613"/>
                    </a:lnTo>
                    <a:lnTo>
                      <a:pt x="4761" y="19724"/>
                    </a:lnTo>
                    <a:lnTo>
                      <a:pt x="5083" y="19811"/>
                    </a:lnTo>
                    <a:lnTo>
                      <a:pt x="5417" y="19897"/>
                    </a:lnTo>
                    <a:lnTo>
                      <a:pt x="5751" y="19947"/>
                    </a:lnTo>
                    <a:lnTo>
                      <a:pt x="6085" y="19996"/>
                    </a:lnTo>
                    <a:lnTo>
                      <a:pt x="6431" y="20021"/>
                    </a:lnTo>
                    <a:lnTo>
                      <a:pt x="6777" y="20033"/>
                    </a:lnTo>
                    <a:lnTo>
                      <a:pt x="7123" y="20021"/>
                    </a:lnTo>
                    <a:lnTo>
                      <a:pt x="7470" y="19996"/>
                    </a:lnTo>
                    <a:lnTo>
                      <a:pt x="7803" y="19947"/>
                    </a:lnTo>
                    <a:lnTo>
                      <a:pt x="8137" y="19897"/>
                    </a:lnTo>
                    <a:lnTo>
                      <a:pt x="8471" y="19811"/>
                    </a:lnTo>
                    <a:lnTo>
                      <a:pt x="8793" y="19724"/>
                    </a:lnTo>
                    <a:lnTo>
                      <a:pt x="9102" y="19613"/>
                    </a:lnTo>
                    <a:lnTo>
                      <a:pt x="9411" y="19489"/>
                    </a:lnTo>
                    <a:lnTo>
                      <a:pt x="9720" y="19341"/>
                    </a:lnTo>
                    <a:lnTo>
                      <a:pt x="10005" y="19192"/>
                    </a:lnTo>
                    <a:lnTo>
                      <a:pt x="10289" y="19019"/>
                    </a:lnTo>
                    <a:lnTo>
                      <a:pt x="10561" y="18834"/>
                    </a:lnTo>
                    <a:lnTo>
                      <a:pt x="10833" y="18623"/>
                    </a:lnTo>
                    <a:lnTo>
                      <a:pt x="11093" y="18401"/>
                    </a:lnTo>
                    <a:lnTo>
                      <a:pt x="11328" y="18166"/>
                    </a:lnTo>
                    <a:lnTo>
                      <a:pt x="11563" y="17919"/>
                    </a:lnTo>
                    <a:lnTo>
                      <a:pt x="11798" y="17659"/>
                    </a:lnTo>
                    <a:lnTo>
                      <a:pt x="12008" y="17374"/>
                    </a:lnTo>
                    <a:lnTo>
                      <a:pt x="12206" y="17090"/>
                    </a:lnTo>
                    <a:lnTo>
                      <a:pt x="12391" y="16781"/>
                    </a:lnTo>
                    <a:lnTo>
                      <a:pt x="12577" y="16459"/>
                    </a:lnTo>
                    <a:lnTo>
                      <a:pt x="12737" y="16126"/>
                    </a:lnTo>
                    <a:lnTo>
                      <a:pt x="12886" y="15779"/>
                    </a:lnTo>
                    <a:lnTo>
                      <a:pt x="13022" y="15421"/>
                    </a:lnTo>
                    <a:lnTo>
                      <a:pt x="13146" y="15037"/>
                    </a:lnTo>
                    <a:lnTo>
                      <a:pt x="13244" y="14654"/>
                    </a:lnTo>
                    <a:lnTo>
                      <a:pt x="13343" y="14246"/>
                    </a:lnTo>
                    <a:lnTo>
                      <a:pt x="13418" y="13838"/>
                    </a:lnTo>
                    <a:lnTo>
                      <a:pt x="13479" y="13417"/>
                    </a:lnTo>
                    <a:lnTo>
                      <a:pt x="13517" y="12972"/>
                    </a:lnTo>
                    <a:lnTo>
                      <a:pt x="13541" y="12515"/>
                    </a:lnTo>
                    <a:lnTo>
                      <a:pt x="13554" y="12057"/>
                    </a:lnTo>
                    <a:lnTo>
                      <a:pt x="13554" y="767"/>
                    </a:lnTo>
                    <a:lnTo>
                      <a:pt x="13232" y="384"/>
                    </a:lnTo>
                    <a:lnTo>
                      <a:pt x="130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>
                <a:off x="4121863" y="4065225"/>
                <a:ext cx="360500" cy="522475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20899" extrusionOk="0">
                    <a:moveTo>
                      <a:pt x="13257" y="978"/>
                    </a:moveTo>
                    <a:lnTo>
                      <a:pt x="13269" y="990"/>
                    </a:lnTo>
                    <a:lnTo>
                      <a:pt x="13294" y="1039"/>
                    </a:lnTo>
                    <a:lnTo>
                      <a:pt x="13331" y="1089"/>
                    </a:lnTo>
                    <a:lnTo>
                      <a:pt x="13554" y="1361"/>
                    </a:lnTo>
                    <a:lnTo>
                      <a:pt x="13554" y="12490"/>
                    </a:lnTo>
                    <a:lnTo>
                      <a:pt x="13541" y="12911"/>
                    </a:lnTo>
                    <a:lnTo>
                      <a:pt x="13517" y="13331"/>
                    </a:lnTo>
                    <a:lnTo>
                      <a:pt x="13480" y="13739"/>
                    </a:lnTo>
                    <a:lnTo>
                      <a:pt x="13430" y="14135"/>
                    </a:lnTo>
                    <a:lnTo>
                      <a:pt x="13368" y="14518"/>
                    </a:lnTo>
                    <a:lnTo>
                      <a:pt x="13282" y="14902"/>
                    </a:lnTo>
                    <a:lnTo>
                      <a:pt x="13183" y="15260"/>
                    </a:lnTo>
                    <a:lnTo>
                      <a:pt x="13072" y="15619"/>
                    </a:lnTo>
                    <a:lnTo>
                      <a:pt x="12948" y="15965"/>
                    </a:lnTo>
                    <a:lnTo>
                      <a:pt x="12812" y="16299"/>
                    </a:lnTo>
                    <a:lnTo>
                      <a:pt x="12651" y="16620"/>
                    </a:lnTo>
                    <a:lnTo>
                      <a:pt x="12490" y="16942"/>
                    </a:lnTo>
                    <a:lnTo>
                      <a:pt x="12305" y="17239"/>
                    </a:lnTo>
                    <a:lnTo>
                      <a:pt x="12107" y="17523"/>
                    </a:lnTo>
                    <a:lnTo>
                      <a:pt x="11897" y="17807"/>
                    </a:lnTo>
                    <a:lnTo>
                      <a:pt x="11674" y="18067"/>
                    </a:lnTo>
                    <a:lnTo>
                      <a:pt x="11464" y="18290"/>
                    </a:lnTo>
                    <a:lnTo>
                      <a:pt x="11229" y="18512"/>
                    </a:lnTo>
                    <a:lnTo>
                      <a:pt x="10994" y="18710"/>
                    </a:lnTo>
                    <a:lnTo>
                      <a:pt x="10747" y="18908"/>
                    </a:lnTo>
                    <a:lnTo>
                      <a:pt x="10487" y="19081"/>
                    </a:lnTo>
                    <a:lnTo>
                      <a:pt x="10227" y="19242"/>
                    </a:lnTo>
                    <a:lnTo>
                      <a:pt x="9955" y="19390"/>
                    </a:lnTo>
                    <a:lnTo>
                      <a:pt x="9671" y="19526"/>
                    </a:lnTo>
                    <a:lnTo>
                      <a:pt x="9387" y="19638"/>
                    </a:lnTo>
                    <a:lnTo>
                      <a:pt x="9090" y="19737"/>
                    </a:lnTo>
                    <a:lnTo>
                      <a:pt x="8793" y="19823"/>
                    </a:lnTo>
                    <a:lnTo>
                      <a:pt x="8484" y="19897"/>
                    </a:lnTo>
                    <a:lnTo>
                      <a:pt x="8175" y="19959"/>
                    </a:lnTo>
                    <a:lnTo>
                      <a:pt x="7853" y="19996"/>
                    </a:lnTo>
                    <a:lnTo>
                      <a:pt x="7532" y="20021"/>
                    </a:lnTo>
                    <a:lnTo>
                      <a:pt x="7210" y="20033"/>
                    </a:lnTo>
                    <a:lnTo>
                      <a:pt x="6889" y="20021"/>
                    </a:lnTo>
                    <a:lnTo>
                      <a:pt x="6567" y="19996"/>
                    </a:lnTo>
                    <a:lnTo>
                      <a:pt x="6246" y="19959"/>
                    </a:lnTo>
                    <a:lnTo>
                      <a:pt x="5936" y="19897"/>
                    </a:lnTo>
                    <a:lnTo>
                      <a:pt x="5627" y="19823"/>
                    </a:lnTo>
                    <a:lnTo>
                      <a:pt x="5331" y="19737"/>
                    </a:lnTo>
                    <a:lnTo>
                      <a:pt x="5034" y="19638"/>
                    </a:lnTo>
                    <a:lnTo>
                      <a:pt x="4749" y="19526"/>
                    </a:lnTo>
                    <a:lnTo>
                      <a:pt x="4465" y="19390"/>
                    </a:lnTo>
                    <a:lnTo>
                      <a:pt x="4193" y="19242"/>
                    </a:lnTo>
                    <a:lnTo>
                      <a:pt x="3933" y="19081"/>
                    </a:lnTo>
                    <a:lnTo>
                      <a:pt x="3673" y="18908"/>
                    </a:lnTo>
                    <a:lnTo>
                      <a:pt x="3426" y="18710"/>
                    </a:lnTo>
                    <a:lnTo>
                      <a:pt x="3191" y="18512"/>
                    </a:lnTo>
                    <a:lnTo>
                      <a:pt x="2956" y="18290"/>
                    </a:lnTo>
                    <a:lnTo>
                      <a:pt x="2746" y="18067"/>
                    </a:lnTo>
                    <a:lnTo>
                      <a:pt x="2523" y="17807"/>
                    </a:lnTo>
                    <a:lnTo>
                      <a:pt x="2313" y="17523"/>
                    </a:lnTo>
                    <a:lnTo>
                      <a:pt x="2115" y="17239"/>
                    </a:lnTo>
                    <a:lnTo>
                      <a:pt x="1930" y="16942"/>
                    </a:lnTo>
                    <a:lnTo>
                      <a:pt x="1769" y="16620"/>
                    </a:lnTo>
                    <a:lnTo>
                      <a:pt x="1608" y="16299"/>
                    </a:lnTo>
                    <a:lnTo>
                      <a:pt x="1472" y="15965"/>
                    </a:lnTo>
                    <a:lnTo>
                      <a:pt x="1349" y="15619"/>
                    </a:lnTo>
                    <a:lnTo>
                      <a:pt x="1237" y="15260"/>
                    </a:lnTo>
                    <a:lnTo>
                      <a:pt x="1138" y="14902"/>
                    </a:lnTo>
                    <a:lnTo>
                      <a:pt x="1052" y="14518"/>
                    </a:lnTo>
                    <a:lnTo>
                      <a:pt x="990" y="14135"/>
                    </a:lnTo>
                    <a:lnTo>
                      <a:pt x="941" y="13739"/>
                    </a:lnTo>
                    <a:lnTo>
                      <a:pt x="904" y="13331"/>
                    </a:lnTo>
                    <a:lnTo>
                      <a:pt x="879" y="12911"/>
                    </a:lnTo>
                    <a:lnTo>
                      <a:pt x="866" y="12490"/>
                    </a:lnTo>
                    <a:lnTo>
                      <a:pt x="866" y="3216"/>
                    </a:lnTo>
                    <a:lnTo>
                      <a:pt x="1534" y="1497"/>
                    </a:lnTo>
                    <a:lnTo>
                      <a:pt x="1621" y="1423"/>
                    </a:lnTo>
                    <a:lnTo>
                      <a:pt x="1720" y="1361"/>
                    </a:lnTo>
                    <a:lnTo>
                      <a:pt x="1819" y="1299"/>
                    </a:lnTo>
                    <a:lnTo>
                      <a:pt x="1930" y="1237"/>
                    </a:lnTo>
                    <a:lnTo>
                      <a:pt x="2054" y="1188"/>
                    </a:lnTo>
                    <a:lnTo>
                      <a:pt x="2165" y="1151"/>
                    </a:lnTo>
                    <a:lnTo>
                      <a:pt x="2301" y="1114"/>
                    </a:lnTo>
                    <a:lnTo>
                      <a:pt x="2437" y="1089"/>
                    </a:lnTo>
                    <a:lnTo>
                      <a:pt x="2573" y="1064"/>
                    </a:lnTo>
                    <a:lnTo>
                      <a:pt x="2709" y="1052"/>
                    </a:lnTo>
                    <a:lnTo>
                      <a:pt x="3006" y="1052"/>
                    </a:lnTo>
                    <a:lnTo>
                      <a:pt x="3315" y="1077"/>
                    </a:lnTo>
                    <a:lnTo>
                      <a:pt x="3636" y="1126"/>
                    </a:lnTo>
                    <a:lnTo>
                      <a:pt x="3970" y="1213"/>
                    </a:lnTo>
                    <a:lnTo>
                      <a:pt x="4304" y="1312"/>
                    </a:lnTo>
                    <a:lnTo>
                      <a:pt x="4650" y="1423"/>
                    </a:lnTo>
                    <a:lnTo>
                      <a:pt x="4984" y="1546"/>
                    </a:lnTo>
                    <a:lnTo>
                      <a:pt x="5603" y="1769"/>
                    </a:lnTo>
                    <a:lnTo>
                      <a:pt x="5912" y="1868"/>
                    </a:lnTo>
                    <a:lnTo>
                      <a:pt x="6233" y="1955"/>
                    </a:lnTo>
                    <a:lnTo>
                      <a:pt x="6456" y="2016"/>
                    </a:lnTo>
                    <a:lnTo>
                      <a:pt x="6678" y="2053"/>
                    </a:lnTo>
                    <a:lnTo>
                      <a:pt x="7124" y="2128"/>
                    </a:lnTo>
                    <a:lnTo>
                      <a:pt x="7581" y="2165"/>
                    </a:lnTo>
                    <a:lnTo>
                      <a:pt x="8026" y="2177"/>
                    </a:lnTo>
                    <a:lnTo>
                      <a:pt x="8373" y="2165"/>
                    </a:lnTo>
                    <a:lnTo>
                      <a:pt x="8719" y="2152"/>
                    </a:lnTo>
                    <a:lnTo>
                      <a:pt x="9065" y="2115"/>
                    </a:lnTo>
                    <a:lnTo>
                      <a:pt x="9399" y="2066"/>
                    </a:lnTo>
                    <a:lnTo>
                      <a:pt x="9745" y="2016"/>
                    </a:lnTo>
                    <a:lnTo>
                      <a:pt x="10079" y="1955"/>
                    </a:lnTo>
                    <a:lnTo>
                      <a:pt x="10413" y="1880"/>
                    </a:lnTo>
                    <a:lnTo>
                      <a:pt x="10747" y="1794"/>
                    </a:lnTo>
                    <a:lnTo>
                      <a:pt x="11402" y="1608"/>
                    </a:lnTo>
                    <a:lnTo>
                      <a:pt x="12045" y="1410"/>
                    </a:lnTo>
                    <a:lnTo>
                      <a:pt x="12663" y="1200"/>
                    </a:lnTo>
                    <a:lnTo>
                      <a:pt x="13257" y="978"/>
                    </a:lnTo>
                    <a:close/>
                    <a:moveTo>
                      <a:pt x="13418" y="1"/>
                    </a:moveTo>
                    <a:lnTo>
                      <a:pt x="13344" y="25"/>
                    </a:lnTo>
                    <a:lnTo>
                      <a:pt x="12416" y="359"/>
                    </a:lnTo>
                    <a:lnTo>
                      <a:pt x="11959" y="520"/>
                    </a:lnTo>
                    <a:lnTo>
                      <a:pt x="11513" y="669"/>
                    </a:lnTo>
                    <a:lnTo>
                      <a:pt x="11068" y="805"/>
                    </a:lnTo>
                    <a:lnTo>
                      <a:pt x="10635" y="916"/>
                    </a:lnTo>
                    <a:lnTo>
                      <a:pt x="10190" y="1027"/>
                    </a:lnTo>
                    <a:lnTo>
                      <a:pt x="9770" y="1126"/>
                    </a:lnTo>
                    <a:lnTo>
                      <a:pt x="9337" y="1200"/>
                    </a:lnTo>
                    <a:lnTo>
                      <a:pt x="8917" y="1262"/>
                    </a:lnTo>
                    <a:lnTo>
                      <a:pt x="8496" y="1299"/>
                    </a:lnTo>
                    <a:lnTo>
                      <a:pt x="8076" y="1312"/>
                    </a:lnTo>
                    <a:lnTo>
                      <a:pt x="7668" y="1299"/>
                    </a:lnTo>
                    <a:lnTo>
                      <a:pt x="7260" y="1262"/>
                    </a:lnTo>
                    <a:lnTo>
                      <a:pt x="6852" y="1213"/>
                    </a:lnTo>
                    <a:lnTo>
                      <a:pt x="6443" y="1114"/>
                    </a:lnTo>
                    <a:lnTo>
                      <a:pt x="6159" y="1039"/>
                    </a:lnTo>
                    <a:lnTo>
                      <a:pt x="5875" y="941"/>
                    </a:lnTo>
                    <a:lnTo>
                      <a:pt x="5281" y="743"/>
                    </a:lnTo>
                    <a:lnTo>
                      <a:pt x="4935" y="607"/>
                    </a:lnTo>
                    <a:lnTo>
                      <a:pt x="4564" y="483"/>
                    </a:lnTo>
                    <a:lnTo>
                      <a:pt x="4193" y="372"/>
                    </a:lnTo>
                    <a:lnTo>
                      <a:pt x="3822" y="273"/>
                    </a:lnTo>
                    <a:lnTo>
                      <a:pt x="3599" y="236"/>
                    </a:lnTo>
                    <a:lnTo>
                      <a:pt x="3377" y="199"/>
                    </a:lnTo>
                    <a:lnTo>
                      <a:pt x="3154" y="186"/>
                    </a:lnTo>
                    <a:lnTo>
                      <a:pt x="2944" y="174"/>
                    </a:lnTo>
                    <a:lnTo>
                      <a:pt x="2734" y="186"/>
                    </a:lnTo>
                    <a:lnTo>
                      <a:pt x="2523" y="199"/>
                    </a:lnTo>
                    <a:lnTo>
                      <a:pt x="2326" y="223"/>
                    </a:lnTo>
                    <a:lnTo>
                      <a:pt x="2128" y="260"/>
                    </a:lnTo>
                    <a:lnTo>
                      <a:pt x="1942" y="310"/>
                    </a:lnTo>
                    <a:lnTo>
                      <a:pt x="1757" y="372"/>
                    </a:lnTo>
                    <a:lnTo>
                      <a:pt x="1584" y="446"/>
                    </a:lnTo>
                    <a:lnTo>
                      <a:pt x="1423" y="520"/>
                    </a:lnTo>
                    <a:lnTo>
                      <a:pt x="1262" y="619"/>
                    </a:lnTo>
                    <a:lnTo>
                      <a:pt x="1114" y="718"/>
                    </a:lnTo>
                    <a:lnTo>
                      <a:pt x="978" y="829"/>
                    </a:lnTo>
                    <a:lnTo>
                      <a:pt x="854" y="953"/>
                    </a:lnTo>
                    <a:lnTo>
                      <a:pt x="792" y="1027"/>
                    </a:lnTo>
                    <a:lnTo>
                      <a:pt x="755" y="1101"/>
                    </a:lnTo>
                    <a:lnTo>
                      <a:pt x="26" y="2981"/>
                    </a:lnTo>
                    <a:lnTo>
                      <a:pt x="13" y="3055"/>
                    </a:lnTo>
                    <a:lnTo>
                      <a:pt x="1" y="3129"/>
                    </a:lnTo>
                    <a:lnTo>
                      <a:pt x="1" y="12490"/>
                    </a:lnTo>
                    <a:lnTo>
                      <a:pt x="13" y="12960"/>
                    </a:lnTo>
                    <a:lnTo>
                      <a:pt x="38" y="13405"/>
                    </a:lnTo>
                    <a:lnTo>
                      <a:pt x="75" y="13850"/>
                    </a:lnTo>
                    <a:lnTo>
                      <a:pt x="137" y="14296"/>
                    </a:lnTo>
                    <a:lnTo>
                      <a:pt x="211" y="14716"/>
                    </a:lnTo>
                    <a:lnTo>
                      <a:pt x="298" y="15136"/>
                    </a:lnTo>
                    <a:lnTo>
                      <a:pt x="409" y="15532"/>
                    </a:lnTo>
                    <a:lnTo>
                      <a:pt x="533" y="15928"/>
                    </a:lnTo>
                    <a:lnTo>
                      <a:pt x="669" y="16311"/>
                    </a:lnTo>
                    <a:lnTo>
                      <a:pt x="829" y="16682"/>
                    </a:lnTo>
                    <a:lnTo>
                      <a:pt x="1002" y="17041"/>
                    </a:lnTo>
                    <a:lnTo>
                      <a:pt x="1188" y="17387"/>
                    </a:lnTo>
                    <a:lnTo>
                      <a:pt x="1398" y="17721"/>
                    </a:lnTo>
                    <a:lnTo>
                      <a:pt x="1608" y="18042"/>
                    </a:lnTo>
                    <a:lnTo>
                      <a:pt x="1843" y="18352"/>
                    </a:lnTo>
                    <a:lnTo>
                      <a:pt x="2091" y="18648"/>
                    </a:lnTo>
                    <a:lnTo>
                      <a:pt x="2350" y="18908"/>
                    </a:lnTo>
                    <a:lnTo>
                      <a:pt x="2610" y="19155"/>
                    </a:lnTo>
                    <a:lnTo>
                      <a:pt x="2882" y="19390"/>
                    </a:lnTo>
                    <a:lnTo>
                      <a:pt x="3166" y="19613"/>
                    </a:lnTo>
                    <a:lnTo>
                      <a:pt x="3463" y="19811"/>
                    </a:lnTo>
                    <a:lnTo>
                      <a:pt x="3760" y="19996"/>
                    </a:lnTo>
                    <a:lnTo>
                      <a:pt x="4069" y="20169"/>
                    </a:lnTo>
                    <a:lnTo>
                      <a:pt x="4391" y="20318"/>
                    </a:lnTo>
                    <a:lnTo>
                      <a:pt x="4725" y="20454"/>
                    </a:lnTo>
                    <a:lnTo>
                      <a:pt x="5058" y="20565"/>
                    </a:lnTo>
                    <a:lnTo>
                      <a:pt x="5405" y="20664"/>
                    </a:lnTo>
                    <a:lnTo>
                      <a:pt x="5751" y="20751"/>
                    </a:lnTo>
                    <a:lnTo>
                      <a:pt x="6110" y="20812"/>
                    </a:lnTo>
                    <a:lnTo>
                      <a:pt x="6468" y="20862"/>
                    </a:lnTo>
                    <a:lnTo>
                      <a:pt x="6839" y="20887"/>
                    </a:lnTo>
                    <a:lnTo>
                      <a:pt x="7210" y="20899"/>
                    </a:lnTo>
                    <a:lnTo>
                      <a:pt x="7581" y="20887"/>
                    </a:lnTo>
                    <a:lnTo>
                      <a:pt x="7952" y="20862"/>
                    </a:lnTo>
                    <a:lnTo>
                      <a:pt x="8311" y="20812"/>
                    </a:lnTo>
                    <a:lnTo>
                      <a:pt x="8669" y="20751"/>
                    </a:lnTo>
                    <a:lnTo>
                      <a:pt x="9016" y="20664"/>
                    </a:lnTo>
                    <a:lnTo>
                      <a:pt x="9362" y="20565"/>
                    </a:lnTo>
                    <a:lnTo>
                      <a:pt x="9696" y="20454"/>
                    </a:lnTo>
                    <a:lnTo>
                      <a:pt x="10030" y="20318"/>
                    </a:lnTo>
                    <a:lnTo>
                      <a:pt x="10351" y="20169"/>
                    </a:lnTo>
                    <a:lnTo>
                      <a:pt x="10660" y="19996"/>
                    </a:lnTo>
                    <a:lnTo>
                      <a:pt x="10969" y="19811"/>
                    </a:lnTo>
                    <a:lnTo>
                      <a:pt x="11254" y="19613"/>
                    </a:lnTo>
                    <a:lnTo>
                      <a:pt x="11538" y="19390"/>
                    </a:lnTo>
                    <a:lnTo>
                      <a:pt x="11810" y="19155"/>
                    </a:lnTo>
                    <a:lnTo>
                      <a:pt x="12070" y="18908"/>
                    </a:lnTo>
                    <a:lnTo>
                      <a:pt x="12330" y="18648"/>
                    </a:lnTo>
                    <a:lnTo>
                      <a:pt x="12577" y="18352"/>
                    </a:lnTo>
                    <a:lnTo>
                      <a:pt x="12812" y="18042"/>
                    </a:lnTo>
                    <a:lnTo>
                      <a:pt x="13022" y="17721"/>
                    </a:lnTo>
                    <a:lnTo>
                      <a:pt x="13232" y="17387"/>
                    </a:lnTo>
                    <a:lnTo>
                      <a:pt x="13418" y="17041"/>
                    </a:lnTo>
                    <a:lnTo>
                      <a:pt x="13591" y="16682"/>
                    </a:lnTo>
                    <a:lnTo>
                      <a:pt x="13752" y="16311"/>
                    </a:lnTo>
                    <a:lnTo>
                      <a:pt x="13888" y="15928"/>
                    </a:lnTo>
                    <a:lnTo>
                      <a:pt x="14011" y="15532"/>
                    </a:lnTo>
                    <a:lnTo>
                      <a:pt x="14123" y="15136"/>
                    </a:lnTo>
                    <a:lnTo>
                      <a:pt x="14209" y="14716"/>
                    </a:lnTo>
                    <a:lnTo>
                      <a:pt x="14283" y="14296"/>
                    </a:lnTo>
                    <a:lnTo>
                      <a:pt x="14345" y="13850"/>
                    </a:lnTo>
                    <a:lnTo>
                      <a:pt x="14382" y="13405"/>
                    </a:lnTo>
                    <a:lnTo>
                      <a:pt x="14407" y="12960"/>
                    </a:lnTo>
                    <a:lnTo>
                      <a:pt x="14419" y="12490"/>
                    </a:lnTo>
                    <a:lnTo>
                      <a:pt x="14419" y="1200"/>
                    </a:lnTo>
                    <a:lnTo>
                      <a:pt x="14419" y="1126"/>
                    </a:lnTo>
                    <a:lnTo>
                      <a:pt x="14395" y="1052"/>
                    </a:lnTo>
                    <a:lnTo>
                      <a:pt x="14358" y="990"/>
                    </a:lnTo>
                    <a:lnTo>
                      <a:pt x="14320" y="928"/>
                    </a:lnTo>
                    <a:lnTo>
                      <a:pt x="14036" y="582"/>
                    </a:lnTo>
                    <a:lnTo>
                      <a:pt x="13888" y="260"/>
                    </a:lnTo>
                    <a:lnTo>
                      <a:pt x="13851" y="186"/>
                    </a:lnTo>
                    <a:lnTo>
                      <a:pt x="13789" y="124"/>
                    </a:lnTo>
                    <a:lnTo>
                      <a:pt x="13727" y="75"/>
                    </a:lnTo>
                    <a:lnTo>
                      <a:pt x="13665" y="38"/>
                    </a:lnTo>
                    <a:lnTo>
                      <a:pt x="13591" y="13"/>
                    </a:lnTo>
                    <a:lnTo>
                      <a:pt x="13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4714513" y="3163150"/>
                <a:ext cx="338850" cy="1413750"/>
              </a:xfrm>
              <a:custGeom>
                <a:avLst/>
                <a:gdLst/>
                <a:ahLst/>
                <a:cxnLst/>
                <a:rect l="l" t="t" r="r" b="b"/>
                <a:pathLst>
                  <a:path w="13554" h="56550" extrusionOk="0">
                    <a:moveTo>
                      <a:pt x="0" y="0"/>
                    </a:moveTo>
                    <a:lnTo>
                      <a:pt x="0" y="48573"/>
                    </a:lnTo>
                    <a:lnTo>
                      <a:pt x="0" y="49031"/>
                    </a:lnTo>
                    <a:lnTo>
                      <a:pt x="37" y="49488"/>
                    </a:lnTo>
                    <a:lnTo>
                      <a:pt x="74" y="49933"/>
                    </a:lnTo>
                    <a:lnTo>
                      <a:pt x="136" y="50354"/>
                    </a:lnTo>
                    <a:lnTo>
                      <a:pt x="210" y="50762"/>
                    </a:lnTo>
                    <a:lnTo>
                      <a:pt x="297" y="51170"/>
                    </a:lnTo>
                    <a:lnTo>
                      <a:pt x="408" y="51553"/>
                    </a:lnTo>
                    <a:lnTo>
                      <a:pt x="532" y="51937"/>
                    </a:lnTo>
                    <a:lnTo>
                      <a:pt x="668" y="52295"/>
                    </a:lnTo>
                    <a:lnTo>
                      <a:pt x="816" y="52642"/>
                    </a:lnTo>
                    <a:lnTo>
                      <a:pt x="977" y="52975"/>
                    </a:lnTo>
                    <a:lnTo>
                      <a:pt x="1150" y="53297"/>
                    </a:lnTo>
                    <a:lnTo>
                      <a:pt x="1348" y="53606"/>
                    </a:lnTo>
                    <a:lnTo>
                      <a:pt x="1546" y="53890"/>
                    </a:lnTo>
                    <a:lnTo>
                      <a:pt x="1756" y="54175"/>
                    </a:lnTo>
                    <a:lnTo>
                      <a:pt x="1979" y="54435"/>
                    </a:lnTo>
                    <a:lnTo>
                      <a:pt x="2214" y="54682"/>
                    </a:lnTo>
                    <a:lnTo>
                      <a:pt x="2461" y="54917"/>
                    </a:lnTo>
                    <a:lnTo>
                      <a:pt x="2721" y="55139"/>
                    </a:lnTo>
                    <a:lnTo>
                      <a:pt x="2980" y="55350"/>
                    </a:lnTo>
                    <a:lnTo>
                      <a:pt x="3265" y="55535"/>
                    </a:lnTo>
                    <a:lnTo>
                      <a:pt x="3549" y="55708"/>
                    </a:lnTo>
                    <a:lnTo>
                      <a:pt x="3834" y="55857"/>
                    </a:lnTo>
                    <a:lnTo>
                      <a:pt x="4130" y="56005"/>
                    </a:lnTo>
                    <a:lnTo>
                      <a:pt x="4439" y="56129"/>
                    </a:lnTo>
                    <a:lnTo>
                      <a:pt x="4761" y="56240"/>
                    </a:lnTo>
                    <a:lnTo>
                      <a:pt x="5083" y="56327"/>
                    </a:lnTo>
                    <a:lnTo>
                      <a:pt x="5404" y="56413"/>
                    </a:lnTo>
                    <a:lnTo>
                      <a:pt x="5738" y="56463"/>
                    </a:lnTo>
                    <a:lnTo>
                      <a:pt x="6084" y="56512"/>
                    </a:lnTo>
                    <a:lnTo>
                      <a:pt x="6430" y="56537"/>
                    </a:lnTo>
                    <a:lnTo>
                      <a:pt x="6777" y="56549"/>
                    </a:lnTo>
                    <a:lnTo>
                      <a:pt x="7123" y="56537"/>
                    </a:lnTo>
                    <a:lnTo>
                      <a:pt x="7469" y="56512"/>
                    </a:lnTo>
                    <a:lnTo>
                      <a:pt x="7803" y="56463"/>
                    </a:lnTo>
                    <a:lnTo>
                      <a:pt x="8137" y="56413"/>
                    </a:lnTo>
                    <a:lnTo>
                      <a:pt x="8471" y="56327"/>
                    </a:lnTo>
                    <a:lnTo>
                      <a:pt x="8792" y="56240"/>
                    </a:lnTo>
                    <a:lnTo>
                      <a:pt x="9101" y="56129"/>
                    </a:lnTo>
                    <a:lnTo>
                      <a:pt x="9411" y="56005"/>
                    </a:lnTo>
                    <a:lnTo>
                      <a:pt x="9707" y="55857"/>
                    </a:lnTo>
                    <a:lnTo>
                      <a:pt x="10004" y="55708"/>
                    </a:lnTo>
                    <a:lnTo>
                      <a:pt x="10289" y="55535"/>
                    </a:lnTo>
                    <a:lnTo>
                      <a:pt x="10561" y="55350"/>
                    </a:lnTo>
                    <a:lnTo>
                      <a:pt x="10833" y="55139"/>
                    </a:lnTo>
                    <a:lnTo>
                      <a:pt x="11080" y="54917"/>
                    </a:lnTo>
                    <a:lnTo>
                      <a:pt x="11327" y="54682"/>
                    </a:lnTo>
                    <a:lnTo>
                      <a:pt x="11562" y="54435"/>
                    </a:lnTo>
                    <a:lnTo>
                      <a:pt x="11785" y="54175"/>
                    </a:lnTo>
                    <a:lnTo>
                      <a:pt x="12007" y="53890"/>
                    </a:lnTo>
                    <a:lnTo>
                      <a:pt x="12205" y="53606"/>
                    </a:lnTo>
                    <a:lnTo>
                      <a:pt x="12391" y="53297"/>
                    </a:lnTo>
                    <a:lnTo>
                      <a:pt x="12564" y="52975"/>
                    </a:lnTo>
                    <a:lnTo>
                      <a:pt x="12737" y="52642"/>
                    </a:lnTo>
                    <a:lnTo>
                      <a:pt x="12885" y="52295"/>
                    </a:lnTo>
                    <a:lnTo>
                      <a:pt x="13021" y="51937"/>
                    </a:lnTo>
                    <a:lnTo>
                      <a:pt x="13133" y="51553"/>
                    </a:lnTo>
                    <a:lnTo>
                      <a:pt x="13244" y="51170"/>
                    </a:lnTo>
                    <a:lnTo>
                      <a:pt x="13331" y="50762"/>
                    </a:lnTo>
                    <a:lnTo>
                      <a:pt x="13417" y="50354"/>
                    </a:lnTo>
                    <a:lnTo>
                      <a:pt x="13467" y="49933"/>
                    </a:lnTo>
                    <a:lnTo>
                      <a:pt x="13516" y="49488"/>
                    </a:lnTo>
                    <a:lnTo>
                      <a:pt x="13541" y="49031"/>
                    </a:lnTo>
                    <a:lnTo>
                      <a:pt x="13553" y="48573"/>
                    </a:lnTo>
                    <a:lnTo>
                      <a:pt x="135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703688" y="3152325"/>
                <a:ext cx="360475" cy="1435375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57415" extrusionOk="0">
                    <a:moveTo>
                      <a:pt x="13553" y="866"/>
                    </a:moveTo>
                    <a:lnTo>
                      <a:pt x="13553" y="49006"/>
                    </a:lnTo>
                    <a:lnTo>
                      <a:pt x="13541" y="49427"/>
                    </a:lnTo>
                    <a:lnTo>
                      <a:pt x="13516" y="49847"/>
                    </a:lnTo>
                    <a:lnTo>
                      <a:pt x="13479" y="50255"/>
                    </a:lnTo>
                    <a:lnTo>
                      <a:pt x="13430" y="50651"/>
                    </a:lnTo>
                    <a:lnTo>
                      <a:pt x="13355" y="51034"/>
                    </a:lnTo>
                    <a:lnTo>
                      <a:pt x="13281" y="51418"/>
                    </a:lnTo>
                    <a:lnTo>
                      <a:pt x="13182" y="51776"/>
                    </a:lnTo>
                    <a:lnTo>
                      <a:pt x="13071" y="52135"/>
                    </a:lnTo>
                    <a:lnTo>
                      <a:pt x="12947" y="52481"/>
                    </a:lnTo>
                    <a:lnTo>
                      <a:pt x="12811" y="52815"/>
                    </a:lnTo>
                    <a:lnTo>
                      <a:pt x="12651" y="53136"/>
                    </a:lnTo>
                    <a:lnTo>
                      <a:pt x="12490" y="53458"/>
                    </a:lnTo>
                    <a:lnTo>
                      <a:pt x="12304" y="53755"/>
                    </a:lnTo>
                    <a:lnTo>
                      <a:pt x="12107" y="54039"/>
                    </a:lnTo>
                    <a:lnTo>
                      <a:pt x="11896" y="54323"/>
                    </a:lnTo>
                    <a:lnTo>
                      <a:pt x="11674" y="54583"/>
                    </a:lnTo>
                    <a:lnTo>
                      <a:pt x="11451" y="54806"/>
                    </a:lnTo>
                    <a:lnTo>
                      <a:pt x="11229" y="55028"/>
                    </a:lnTo>
                    <a:lnTo>
                      <a:pt x="10994" y="55226"/>
                    </a:lnTo>
                    <a:lnTo>
                      <a:pt x="10746" y="55424"/>
                    </a:lnTo>
                    <a:lnTo>
                      <a:pt x="10487" y="55597"/>
                    </a:lnTo>
                    <a:lnTo>
                      <a:pt x="10227" y="55758"/>
                    </a:lnTo>
                    <a:lnTo>
                      <a:pt x="9955" y="55906"/>
                    </a:lnTo>
                    <a:lnTo>
                      <a:pt x="9670" y="56042"/>
                    </a:lnTo>
                    <a:lnTo>
                      <a:pt x="9386" y="56154"/>
                    </a:lnTo>
                    <a:lnTo>
                      <a:pt x="9089" y="56253"/>
                    </a:lnTo>
                    <a:lnTo>
                      <a:pt x="8792" y="56339"/>
                    </a:lnTo>
                    <a:lnTo>
                      <a:pt x="8483" y="56413"/>
                    </a:lnTo>
                    <a:lnTo>
                      <a:pt x="8174" y="56475"/>
                    </a:lnTo>
                    <a:lnTo>
                      <a:pt x="7853" y="56512"/>
                    </a:lnTo>
                    <a:lnTo>
                      <a:pt x="7531" y="56537"/>
                    </a:lnTo>
                    <a:lnTo>
                      <a:pt x="7210" y="56549"/>
                    </a:lnTo>
                    <a:lnTo>
                      <a:pt x="6876" y="56537"/>
                    </a:lnTo>
                    <a:lnTo>
                      <a:pt x="6554" y="56512"/>
                    </a:lnTo>
                    <a:lnTo>
                      <a:pt x="6245" y="56475"/>
                    </a:lnTo>
                    <a:lnTo>
                      <a:pt x="5936" y="56413"/>
                    </a:lnTo>
                    <a:lnTo>
                      <a:pt x="5627" y="56339"/>
                    </a:lnTo>
                    <a:lnTo>
                      <a:pt x="5330" y="56253"/>
                    </a:lnTo>
                    <a:lnTo>
                      <a:pt x="5033" y="56154"/>
                    </a:lnTo>
                    <a:lnTo>
                      <a:pt x="4749" y="56042"/>
                    </a:lnTo>
                    <a:lnTo>
                      <a:pt x="4464" y="55906"/>
                    </a:lnTo>
                    <a:lnTo>
                      <a:pt x="4192" y="55758"/>
                    </a:lnTo>
                    <a:lnTo>
                      <a:pt x="3920" y="55597"/>
                    </a:lnTo>
                    <a:lnTo>
                      <a:pt x="3673" y="55424"/>
                    </a:lnTo>
                    <a:lnTo>
                      <a:pt x="3426" y="55226"/>
                    </a:lnTo>
                    <a:lnTo>
                      <a:pt x="3191" y="55028"/>
                    </a:lnTo>
                    <a:lnTo>
                      <a:pt x="2956" y="54806"/>
                    </a:lnTo>
                    <a:lnTo>
                      <a:pt x="2733" y="54583"/>
                    </a:lnTo>
                    <a:lnTo>
                      <a:pt x="2511" y="54323"/>
                    </a:lnTo>
                    <a:lnTo>
                      <a:pt x="2300" y="54039"/>
                    </a:lnTo>
                    <a:lnTo>
                      <a:pt x="2115" y="53755"/>
                    </a:lnTo>
                    <a:lnTo>
                      <a:pt x="1929" y="53458"/>
                    </a:lnTo>
                    <a:lnTo>
                      <a:pt x="1756" y="53136"/>
                    </a:lnTo>
                    <a:lnTo>
                      <a:pt x="1608" y="52815"/>
                    </a:lnTo>
                    <a:lnTo>
                      <a:pt x="1472" y="52481"/>
                    </a:lnTo>
                    <a:lnTo>
                      <a:pt x="1336" y="52135"/>
                    </a:lnTo>
                    <a:lnTo>
                      <a:pt x="1237" y="51776"/>
                    </a:lnTo>
                    <a:lnTo>
                      <a:pt x="1138" y="51418"/>
                    </a:lnTo>
                    <a:lnTo>
                      <a:pt x="1051" y="51034"/>
                    </a:lnTo>
                    <a:lnTo>
                      <a:pt x="990" y="50651"/>
                    </a:lnTo>
                    <a:lnTo>
                      <a:pt x="928" y="50255"/>
                    </a:lnTo>
                    <a:lnTo>
                      <a:pt x="891" y="49847"/>
                    </a:lnTo>
                    <a:lnTo>
                      <a:pt x="878" y="49427"/>
                    </a:lnTo>
                    <a:lnTo>
                      <a:pt x="866" y="49006"/>
                    </a:lnTo>
                    <a:lnTo>
                      <a:pt x="866" y="866"/>
                    </a:lnTo>
                    <a:close/>
                    <a:moveTo>
                      <a:pt x="433" y="1"/>
                    </a:moveTo>
                    <a:lnTo>
                      <a:pt x="347" y="13"/>
                    </a:lnTo>
                    <a:lnTo>
                      <a:pt x="260" y="38"/>
                    </a:lnTo>
                    <a:lnTo>
                      <a:pt x="186" y="75"/>
                    </a:lnTo>
                    <a:lnTo>
                      <a:pt x="124" y="137"/>
                    </a:lnTo>
                    <a:lnTo>
                      <a:pt x="75" y="198"/>
                    </a:lnTo>
                    <a:lnTo>
                      <a:pt x="25" y="273"/>
                    </a:lnTo>
                    <a:lnTo>
                      <a:pt x="0" y="347"/>
                    </a:lnTo>
                    <a:lnTo>
                      <a:pt x="0" y="433"/>
                    </a:lnTo>
                    <a:lnTo>
                      <a:pt x="0" y="49006"/>
                    </a:lnTo>
                    <a:lnTo>
                      <a:pt x="0" y="49476"/>
                    </a:lnTo>
                    <a:lnTo>
                      <a:pt x="25" y="49921"/>
                    </a:lnTo>
                    <a:lnTo>
                      <a:pt x="75" y="50366"/>
                    </a:lnTo>
                    <a:lnTo>
                      <a:pt x="136" y="50812"/>
                    </a:lnTo>
                    <a:lnTo>
                      <a:pt x="211" y="51232"/>
                    </a:lnTo>
                    <a:lnTo>
                      <a:pt x="297" y="51652"/>
                    </a:lnTo>
                    <a:lnTo>
                      <a:pt x="408" y="52048"/>
                    </a:lnTo>
                    <a:lnTo>
                      <a:pt x="532" y="52444"/>
                    </a:lnTo>
                    <a:lnTo>
                      <a:pt x="668" y="52827"/>
                    </a:lnTo>
                    <a:lnTo>
                      <a:pt x="829" y="53198"/>
                    </a:lnTo>
                    <a:lnTo>
                      <a:pt x="1002" y="53557"/>
                    </a:lnTo>
                    <a:lnTo>
                      <a:pt x="1187" y="53903"/>
                    </a:lnTo>
                    <a:lnTo>
                      <a:pt x="1385" y="54237"/>
                    </a:lnTo>
                    <a:lnTo>
                      <a:pt x="1608" y="54558"/>
                    </a:lnTo>
                    <a:lnTo>
                      <a:pt x="1843" y="54868"/>
                    </a:lnTo>
                    <a:lnTo>
                      <a:pt x="2090" y="55164"/>
                    </a:lnTo>
                    <a:lnTo>
                      <a:pt x="2338" y="55424"/>
                    </a:lnTo>
                    <a:lnTo>
                      <a:pt x="2610" y="55671"/>
                    </a:lnTo>
                    <a:lnTo>
                      <a:pt x="2882" y="55906"/>
                    </a:lnTo>
                    <a:lnTo>
                      <a:pt x="3154" y="56129"/>
                    </a:lnTo>
                    <a:lnTo>
                      <a:pt x="3450" y="56327"/>
                    </a:lnTo>
                    <a:lnTo>
                      <a:pt x="3760" y="56512"/>
                    </a:lnTo>
                    <a:lnTo>
                      <a:pt x="4069" y="56685"/>
                    </a:lnTo>
                    <a:lnTo>
                      <a:pt x="4390" y="56834"/>
                    </a:lnTo>
                    <a:lnTo>
                      <a:pt x="4724" y="56970"/>
                    </a:lnTo>
                    <a:lnTo>
                      <a:pt x="5058" y="57081"/>
                    </a:lnTo>
                    <a:lnTo>
                      <a:pt x="5404" y="57180"/>
                    </a:lnTo>
                    <a:lnTo>
                      <a:pt x="5750" y="57267"/>
                    </a:lnTo>
                    <a:lnTo>
                      <a:pt x="6109" y="57328"/>
                    </a:lnTo>
                    <a:lnTo>
                      <a:pt x="6468" y="57378"/>
                    </a:lnTo>
                    <a:lnTo>
                      <a:pt x="6839" y="57403"/>
                    </a:lnTo>
                    <a:lnTo>
                      <a:pt x="7210" y="57415"/>
                    </a:lnTo>
                    <a:lnTo>
                      <a:pt x="7581" y="57403"/>
                    </a:lnTo>
                    <a:lnTo>
                      <a:pt x="7939" y="57378"/>
                    </a:lnTo>
                    <a:lnTo>
                      <a:pt x="8310" y="57328"/>
                    </a:lnTo>
                    <a:lnTo>
                      <a:pt x="8669" y="57267"/>
                    </a:lnTo>
                    <a:lnTo>
                      <a:pt x="9015" y="57180"/>
                    </a:lnTo>
                    <a:lnTo>
                      <a:pt x="9361" y="57081"/>
                    </a:lnTo>
                    <a:lnTo>
                      <a:pt x="9695" y="56970"/>
                    </a:lnTo>
                    <a:lnTo>
                      <a:pt x="10029" y="56834"/>
                    </a:lnTo>
                    <a:lnTo>
                      <a:pt x="10338" y="56685"/>
                    </a:lnTo>
                    <a:lnTo>
                      <a:pt x="10660" y="56512"/>
                    </a:lnTo>
                    <a:lnTo>
                      <a:pt x="10956" y="56327"/>
                    </a:lnTo>
                    <a:lnTo>
                      <a:pt x="11253" y="56129"/>
                    </a:lnTo>
                    <a:lnTo>
                      <a:pt x="11538" y="55906"/>
                    </a:lnTo>
                    <a:lnTo>
                      <a:pt x="11810" y="55671"/>
                    </a:lnTo>
                    <a:lnTo>
                      <a:pt x="12069" y="55424"/>
                    </a:lnTo>
                    <a:lnTo>
                      <a:pt x="12317" y="55164"/>
                    </a:lnTo>
                    <a:lnTo>
                      <a:pt x="12564" y="54868"/>
                    </a:lnTo>
                    <a:lnTo>
                      <a:pt x="12799" y="54558"/>
                    </a:lnTo>
                    <a:lnTo>
                      <a:pt x="13022" y="54237"/>
                    </a:lnTo>
                    <a:lnTo>
                      <a:pt x="13232" y="53903"/>
                    </a:lnTo>
                    <a:lnTo>
                      <a:pt x="13417" y="53557"/>
                    </a:lnTo>
                    <a:lnTo>
                      <a:pt x="13590" y="53198"/>
                    </a:lnTo>
                    <a:lnTo>
                      <a:pt x="13739" y="52827"/>
                    </a:lnTo>
                    <a:lnTo>
                      <a:pt x="13887" y="52444"/>
                    </a:lnTo>
                    <a:lnTo>
                      <a:pt x="14011" y="52048"/>
                    </a:lnTo>
                    <a:lnTo>
                      <a:pt x="14110" y="51652"/>
                    </a:lnTo>
                    <a:lnTo>
                      <a:pt x="14209" y="51232"/>
                    </a:lnTo>
                    <a:lnTo>
                      <a:pt x="14283" y="50812"/>
                    </a:lnTo>
                    <a:lnTo>
                      <a:pt x="14345" y="50366"/>
                    </a:lnTo>
                    <a:lnTo>
                      <a:pt x="14382" y="49921"/>
                    </a:lnTo>
                    <a:lnTo>
                      <a:pt x="14407" y="49476"/>
                    </a:lnTo>
                    <a:lnTo>
                      <a:pt x="14419" y="49006"/>
                    </a:lnTo>
                    <a:lnTo>
                      <a:pt x="14419" y="433"/>
                    </a:lnTo>
                    <a:lnTo>
                      <a:pt x="14407" y="347"/>
                    </a:lnTo>
                    <a:lnTo>
                      <a:pt x="14382" y="273"/>
                    </a:lnTo>
                    <a:lnTo>
                      <a:pt x="14345" y="198"/>
                    </a:lnTo>
                    <a:lnTo>
                      <a:pt x="14283" y="137"/>
                    </a:lnTo>
                    <a:lnTo>
                      <a:pt x="14221" y="75"/>
                    </a:lnTo>
                    <a:lnTo>
                      <a:pt x="14147" y="38"/>
                    </a:lnTo>
                    <a:lnTo>
                      <a:pt x="14073" y="13"/>
                    </a:lnTo>
                    <a:lnTo>
                      <a:pt x="139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4657013" y="3027750"/>
                <a:ext cx="449825" cy="135425"/>
              </a:xfrm>
              <a:custGeom>
                <a:avLst/>
                <a:gdLst/>
                <a:ahLst/>
                <a:cxnLst/>
                <a:rect l="l" t="t" r="r" b="b"/>
                <a:pathLst>
                  <a:path w="17993" h="5417" extrusionOk="0">
                    <a:moveTo>
                      <a:pt x="2424" y="0"/>
                    </a:moveTo>
                    <a:lnTo>
                      <a:pt x="2177" y="13"/>
                    </a:lnTo>
                    <a:lnTo>
                      <a:pt x="1929" y="50"/>
                    </a:lnTo>
                    <a:lnTo>
                      <a:pt x="1694" y="111"/>
                    </a:lnTo>
                    <a:lnTo>
                      <a:pt x="1484" y="198"/>
                    </a:lnTo>
                    <a:lnTo>
                      <a:pt x="1261" y="297"/>
                    </a:lnTo>
                    <a:lnTo>
                      <a:pt x="1064" y="421"/>
                    </a:lnTo>
                    <a:lnTo>
                      <a:pt x="878" y="557"/>
                    </a:lnTo>
                    <a:lnTo>
                      <a:pt x="705" y="717"/>
                    </a:lnTo>
                    <a:lnTo>
                      <a:pt x="557" y="891"/>
                    </a:lnTo>
                    <a:lnTo>
                      <a:pt x="408" y="1076"/>
                    </a:lnTo>
                    <a:lnTo>
                      <a:pt x="285" y="1274"/>
                    </a:lnTo>
                    <a:lnTo>
                      <a:pt x="186" y="1484"/>
                    </a:lnTo>
                    <a:lnTo>
                      <a:pt x="99" y="1707"/>
                    </a:lnTo>
                    <a:lnTo>
                      <a:pt x="50" y="1942"/>
                    </a:lnTo>
                    <a:lnTo>
                      <a:pt x="12" y="2177"/>
                    </a:lnTo>
                    <a:lnTo>
                      <a:pt x="0" y="2424"/>
                    </a:lnTo>
                    <a:lnTo>
                      <a:pt x="0" y="2993"/>
                    </a:lnTo>
                    <a:lnTo>
                      <a:pt x="12" y="3240"/>
                    </a:lnTo>
                    <a:lnTo>
                      <a:pt x="50" y="3487"/>
                    </a:lnTo>
                    <a:lnTo>
                      <a:pt x="99" y="3710"/>
                    </a:lnTo>
                    <a:lnTo>
                      <a:pt x="186" y="3933"/>
                    </a:lnTo>
                    <a:lnTo>
                      <a:pt x="285" y="4155"/>
                    </a:lnTo>
                    <a:lnTo>
                      <a:pt x="408" y="4353"/>
                    </a:lnTo>
                    <a:lnTo>
                      <a:pt x="557" y="4538"/>
                    </a:lnTo>
                    <a:lnTo>
                      <a:pt x="705" y="4712"/>
                    </a:lnTo>
                    <a:lnTo>
                      <a:pt x="878" y="4860"/>
                    </a:lnTo>
                    <a:lnTo>
                      <a:pt x="1064" y="5008"/>
                    </a:lnTo>
                    <a:lnTo>
                      <a:pt x="1261" y="5132"/>
                    </a:lnTo>
                    <a:lnTo>
                      <a:pt x="1484" y="5231"/>
                    </a:lnTo>
                    <a:lnTo>
                      <a:pt x="1694" y="5305"/>
                    </a:lnTo>
                    <a:lnTo>
                      <a:pt x="1929" y="5367"/>
                    </a:lnTo>
                    <a:lnTo>
                      <a:pt x="2177" y="5404"/>
                    </a:lnTo>
                    <a:lnTo>
                      <a:pt x="2424" y="5416"/>
                    </a:lnTo>
                    <a:lnTo>
                      <a:pt x="15569" y="5416"/>
                    </a:lnTo>
                    <a:lnTo>
                      <a:pt x="15816" y="5404"/>
                    </a:lnTo>
                    <a:lnTo>
                      <a:pt x="16051" y="5367"/>
                    </a:lnTo>
                    <a:lnTo>
                      <a:pt x="16286" y="5305"/>
                    </a:lnTo>
                    <a:lnTo>
                      <a:pt x="16509" y="5231"/>
                    </a:lnTo>
                    <a:lnTo>
                      <a:pt x="16719" y="5132"/>
                    </a:lnTo>
                    <a:lnTo>
                      <a:pt x="16929" y="5008"/>
                    </a:lnTo>
                    <a:lnTo>
                      <a:pt x="17114" y="4860"/>
                    </a:lnTo>
                    <a:lnTo>
                      <a:pt x="17288" y="4712"/>
                    </a:lnTo>
                    <a:lnTo>
                      <a:pt x="17436" y="4538"/>
                    </a:lnTo>
                    <a:lnTo>
                      <a:pt x="17584" y="4353"/>
                    </a:lnTo>
                    <a:lnTo>
                      <a:pt x="17696" y="4155"/>
                    </a:lnTo>
                    <a:lnTo>
                      <a:pt x="17807" y="3933"/>
                    </a:lnTo>
                    <a:lnTo>
                      <a:pt x="17881" y="3710"/>
                    </a:lnTo>
                    <a:lnTo>
                      <a:pt x="17943" y="3487"/>
                    </a:lnTo>
                    <a:lnTo>
                      <a:pt x="17980" y="3240"/>
                    </a:lnTo>
                    <a:lnTo>
                      <a:pt x="17992" y="2993"/>
                    </a:lnTo>
                    <a:lnTo>
                      <a:pt x="17992" y="2424"/>
                    </a:lnTo>
                    <a:lnTo>
                      <a:pt x="17980" y="2177"/>
                    </a:lnTo>
                    <a:lnTo>
                      <a:pt x="17943" y="1942"/>
                    </a:lnTo>
                    <a:lnTo>
                      <a:pt x="17881" y="1707"/>
                    </a:lnTo>
                    <a:lnTo>
                      <a:pt x="17807" y="1484"/>
                    </a:lnTo>
                    <a:lnTo>
                      <a:pt x="17696" y="1274"/>
                    </a:lnTo>
                    <a:lnTo>
                      <a:pt x="17584" y="1076"/>
                    </a:lnTo>
                    <a:lnTo>
                      <a:pt x="17436" y="891"/>
                    </a:lnTo>
                    <a:lnTo>
                      <a:pt x="17288" y="717"/>
                    </a:lnTo>
                    <a:lnTo>
                      <a:pt x="17114" y="557"/>
                    </a:lnTo>
                    <a:lnTo>
                      <a:pt x="16929" y="421"/>
                    </a:lnTo>
                    <a:lnTo>
                      <a:pt x="16719" y="297"/>
                    </a:lnTo>
                    <a:lnTo>
                      <a:pt x="16509" y="198"/>
                    </a:lnTo>
                    <a:lnTo>
                      <a:pt x="16286" y="111"/>
                    </a:lnTo>
                    <a:lnTo>
                      <a:pt x="16051" y="50"/>
                    </a:lnTo>
                    <a:lnTo>
                      <a:pt x="15816" y="13"/>
                    </a:lnTo>
                    <a:lnTo>
                      <a:pt x="1556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4645863" y="3016925"/>
                <a:ext cx="471800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18872" h="6283" extrusionOk="0">
                    <a:moveTo>
                      <a:pt x="16015" y="866"/>
                    </a:moveTo>
                    <a:lnTo>
                      <a:pt x="16225" y="878"/>
                    </a:lnTo>
                    <a:lnTo>
                      <a:pt x="16410" y="903"/>
                    </a:lnTo>
                    <a:lnTo>
                      <a:pt x="16608" y="953"/>
                    </a:lnTo>
                    <a:lnTo>
                      <a:pt x="16794" y="1027"/>
                    </a:lnTo>
                    <a:lnTo>
                      <a:pt x="16967" y="1113"/>
                    </a:lnTo>
                    <a:lnTo>
                      <a:pt x="17128" y="1212"/>
                    </a:lnTo>
                    <a:lnTo>
                      <a:pt x="17276" y="1324"/>
                    </a:lnTo>
                    <a:lnTo>
                      <a:pt x="17424" y="1447"/>
                    </a:lnTo>
                    <a:lnTo>
                      <a:pt x="17548" y="1596"/>
                    </a:lnTo>
                    <a:lnTo>
                      <a:pt x="17659" y="1744"/>
                    </a:lnTo>
                    <a:lnTo>
                      <a:pt x="17771" y="1905"/>
                    </a:lnTo>
                    <a:lnTo>
                      <a:pt x="17845" y="2078"/>
                    </a:lnTo>
                    <a:lnTo>
                      <a:pt x="17919" y="2263"/>
                    </a:lnTo>
                    <a:lnTo>
                      <a:pt x="17969" y="2461"/>
                    </a:lnTo>
                    <a:lnTo>
                      <a:pt x="17993" y="2659"/>
                    </a:lnTo>
                    <a:lnTo>
                      <a:pt x="18006" y="2857"/>
                    </a:lnTo>
                    <a:lnTo>
                      <a:pt x="18006" y="3426"/>
                    </a:lnTo>
                    <a:lnTo>
                      <a:pt x="17993" y="3636"/>
                    </a:lnTo>
                    <a:lnTo>
                      <a:pt x="17969" y="3834"/>
                    </a:lnTo>
                    <a:lnTo>
                      <a:pt x="17919" y="4019"/>
                    </a:lnTo>
                    <a:lnTo>
                      <a:pt x="17845" y="4205"/>
                    </a:lnTo>
                    <a:lnTo>
                      <a:pt x="17771" y="4378"/>
                    </a:lnTo>
                    <a:lnTo>
                      <a:pt x="17659" y="4539"/>
                    </a:lnTo>
                    <a:lnTo>
                      <a:pt x="17548" y="4699"/>
                    </a:lnTo>
                    <a:lnTo>
                      <a:pt x="17424" y="4835"/>
                    </a:lnTo>
                    <a:lnTo>
                      <a:pt x="17276" y="4959"/>
                    </a:lnTo>
                    <a:lnTo>
                      <a:pt x="17128" y="5083"/>
                    </a:lnTo>
                    <a:lnTo>
                      <a:pt x="16967" y="5182"/>
                    </a:lnTo>
                    <a:lnTo>
                      <a:pt x="16794" y="5268"/>
                    </a:lnTo>
                    <a:lnTo>
                      <a:pt x="16608" y="5330"/>
                    </a:lnTo>
                    <a:lnTo>
                      <a:pt x="16410" y="5380"/>
                    </a:lnTo>
                    <a:lnTo>
                      <a:pt x="16225" y="5404"/>
                    </a:lnTo>
                    <a:lnTo>
                      <a:pt x="16015" y="5417"/>
                    </a:lnTo>
                    <a:lnTo>
                      <a:pt x="2870" y="5417"/>
                    </a:lnTo>
                    <a:lnTo>
                      <a:pt x="2660" y="5404"/>
                    </a:lnTo>
                    <a:lnTo>
                      <a:pt x="2462" y="5380"/>
                    </a:lnTo>
                    <a:lnTo>
                      <a:pt x="2276" y="5330"/>
                    </a:lnTo>
                    <a:lnTo>
                      <a:pt x="2091" y="5268"/>
                    </a:lnTo>
                    <a:lnTo>
                      <a:pt x="1918" y="5182"/>
                    </a:lnTo>
                    <a:lnTo>
                      <a:pt x="1757" y="5083"/>
                    </a:lnTo>
                    <a:lnTo>
                      <a:pt x="1596" y="4959"/>
                    </a:lnTo>
                    <a:lnTo>
                      <a:pt x="1460" y="4835"/>
                    </a:lnTo>
                    <a:lnTo>
                      <a:pt x="1336" y="4699"/>
                    </a:lnTo>
                    <a:lnTo>
                      <a:pt x="1213" y="4539"/>
                    </a:lnTo>
                    <a:lnTo>
                      <a:pt x="1114" y="4378"/>
                    </a:lnTo>
                    <a:lnTo>
                      <a:pt x="1027" y="4205"/>
                    </a:lnTo>
                    <a:lnTo>
                      <a:pt x="965" y="4019"/>
                    </a:lnTo>
                    <a:lnTo>
                      <a:pt x="916" y="3834"/>
                    </a:lnTo>
                    <a:lnTo>
                      <a:pt x="891" y="3636"/>
                    </a:lnTo>
                    <a:lnTo>
                      <a:pt x="879" y="3426"/>
                    </a:lnTo>
                    <a:lnTo>
                      <a:pt x="879" y="2857"/>
                    </a:lnTo>
                    <a:lnTo>
                      <a:pt x="891" y="2659"/>
                    </a:lnTo>
                    <a:lnTo>
                      <a:pt x="916" y="2461"/>
                    </a:lnTo>
                    <a:lnTo>
                      <a:pt x="965" y="2263"/>
                    </a:lnTo>
                    <a:lnTo>
                      <a:pt x="1027" y="2078"/>
                    </a:lnTo>
                    <a:lnTo>
                      <a:pt x="1114" y="1905"/>
                    </a:lnTo>
                    <a:lnTo>
                      <a:pt x="1213" y="1744"/>
                    </a:lnTo>
                    <a:lnTo>
                      <a:pt x="1336" y="1596"/>
                    </a:lnTo>
                    <a:lnTo>
                      <a:pt x="1460" y="1447"/>
                    </a:lnTo>
                    <a:lnTo>
                      <a:pt x="1596" y="1324"/>
                    </a:lnTo>
                    <a:lnTo>
                      <a:pt x="1757" y="1212"/>
                    </a:lnTo>
                    <a:lnTo>
                      <a:pt x="1918" y="1113"/>
                    </a:lnTo>
                    <a:lnTo>
                      <a:pt x="2091" y="1027"/>
                    </a:lnTo>
                    <a:lnTo>
                      <a:pt x="2276" y="953"/>
                    </a:lnTo>
                    <a:lnTo>
                      <a:pt x="2462" y="903"/>
                    </a:lnTo>
                    <a:lnTo>
                      <a:pt x="2660" y="878"/>
                    </a:lnTo>
                    <a:lnTo>
                      <a:pt x="2870" y="866"/>
                    </a:lnTo>
                    <a:close/>
                    <a:moveTo>
                      <a:pt x="2721" y="0"/>
                    </a:moveTo>
                    <a:lnTo>
                      <a:pt x="2573" y="13"/>
                    </a:lnTo>
                    <a:lnTo>
                      <a:pt x="2289" y="62"/>
                    </a:lnTo>
                    <a:lnTo>
                      <a:pt x="2017" y="124"/>
                    </a:lnTo>
                    <a:lnTo>
                      <a:pt x="1757" y="223"/>
                    </a:lnTo>
                    <a:lnTo>
                      <a:pt x="1510" y="347"/>
                    </a:lnTo>
                    <a:lnTo>
                      <a:pt x="1262" y="483"/>
                    </a:lnTo>
                    <a:lnTo>
                      <a:pt x="1052" y="656"/>
                    </a:lnTo>
                    <a:lnTo>
                      <a:pt x="842" y="841"/>
                    </a:lnTo>
                    <a:lnTo>
                      <a:pt x="656" y="1039"/>
                    </a:lnTo>
                    <a:lnTo>
                      <a:pt x="496" y="1262"/>
                    </a:lnTo>
                    <a:lnTo>
                      <a:pt x="347" y="1497"/>
                    </a:lnTo>
                    <a:lnTo>
                      <a:pt x="236" y="1744"/>
                    </a:lnTo>
                    <a:lnTo>
                      <a:pt x="137" y="2004"/>
                    </a:lnTo>
                    <a:lnTo>
                      <a:pt x="63" y="2288"/>
                    </a:lnTo>
                    <a:lnTo>
                      <a:pt x="26" y="2560"/>
                    </a:lnTo>
                    <a:lnTo>
                      <a:pt x="13" y="2708"/>
                    </a:lnTo>
                    <a:lnTo>
                      <a:pt x="1" y="2857"/>
                    </a:lnTo>
                    <a:lnTo>
                      <a:pt x="1" y="3426"/>
                    </a:lnTo>
                    <a:lnTo>
                      <a:pt x="13" y="3574"/>
                    </a:lnTo>
                    <a:lnTo>
                      <a:pt x="26" y="3722"/>
                    </a:lnTo>
                    <a:lnTo>
                      <a:pt x="63" y="4007"/>
                    </a:lnTo>
                    <a:lnTo>
                      <a:pt x="137" y="4279"/>
                    </a:lnTo>
                    <a:lnTo>
                      <a:pt x="236" y="4539"/>
                    </a:lnTo>
                    <a:lnTo>
                      <a:pt x="347" y="4786"/>
                    </a:lnTo>
                    <a:lnTo>
                      <a:pt x="496" y="5021"/>
                    </a:lnTo>
                    <a:lnTo>
                      <a:pt x="656" y="5243"/>
                    </a:lnTo>
                    <a:lnTo>
                      <a:pt x="842" y="5454"/>
                    </a:lnTo>
                    <a:lnTo>
                      <a:pt x="1052" y="5639"/>
                    </a:lnTo>
                    <a:lnTo>
                      <a:pt x="1262" y="5800"/>
                    </a:lnTo>
                    <a:lnTo>
                      <a:pt x="1510" y="5948"/>
                    </a:lnTo>
                    <a:lnTo>
                      <a:pt x="1757" y="6060"/>
                    </a:lnTo>
                    <a:lnTo>
                      <a:pt x="2017" y="6159"/>
                    </a:lnTo>
                    <a:lnTo>
                      <a:pt x="2289" y="6233"/>
                    </a:lnTo>
                    <a:lnTo>
                      <a:pt x="2573" y="6270"/>
                    </a:lnTo>
                    <a:lnTo>
                      <a:pt x="2721" y="6282"/>
                    </a:lnTo>
                    <a:lnTo>
                      <a:pt x="16163" y="6282"/>
                    </a:lnTo>
                    <a:lnTo>
                      <a:pt x="16311" y="6270"/>
                    </a:lnTo>
                    <a:lnTo>
                      <a:pt x="16596" y="6233"/>
                    </a:lnTo>
                    <a:lnTo>
                      <a:pt x="16868" y="6159"/>
                    </a:lnTo>
                    <a:lnTo>
                      <a:pt x="17128" y="6060"/>
                    </a:lnTo>
                    <a:lnTo>
                      <a:pt x="17375" y="5948"/>
                    </a:lnTo>
                    <a:lnTo>
                      <a:pt x="17610" y="5800"/>
                    </a:lnTo>
                    <a:lnTo>
                      <a:pt x="17832" y="5639"/>
                    </a:lnTo>
                    <a:lnTo>
                      <a:pt x="18030" y="5454"/>
                    </a:lnTo>
                    <a:lnTo>
                      <a:pt x="18216" y="5243"/>
                    </a:lnTo>
                    <a:lnTo>
                      <a:pt x="18389" y="5021"/>
                    </a:lnTo>
                    <a:lnTo>
                      <a:pt x="18525" y="4786"/>
                    </a:lnTo>
                    <a:lnTo>
                      <a:pt x="18649" y="4539"/>
                    </a:lnTo>
                    <a:lnTo>
                      <a:pt x="18748" y="4279"/>
                    </a:lnTo>
                    <a:lnTo>
                      <a:pt x="18822" y="4007"/>
                    </a:lnTo>
                    <a:lnTo>
                      <a:pt x="18859" y="3722"/>
                    </a:lnTo>
                    <a:lnTo>
                      <a:pt x="18871" y="3574"/>
                    </a:lnTo>
                    <a:lnTo>
                      <a:pt x="18871" y="3426"/>
                    </a:lnTo>
                    <a:lnTo>
                      <a:pt x="18871" y="2857"/>
                    </a:lnTo>
                    <a:lnTo>
                      <a:pt x="18871" y="2708"/>
                    </a:lnTo>
                    <a:lnTo>
                      <a:pt x="18859" y="2560"/>
                    </a:lnTo>
                    <a:lnTo>
                      <a:pt x="18822" y="2288"/>
                    </a:lnTo>
                    <a:lnTo>
                      <a:pt x="18748" y="2004"/>
                    </a:lnTo>
                    <a:lnTo>
                      <a:pt x="18649" y="1744"/>
                    </a:lnTo>
                    <a:lnTo>
                      <a:pt x="18525" y="1497"/>
                    </a:lnTo>
                    <a:lnTo>
                      <a:pt x="18389" y="1262"/>
                    </a:lnTo>
                    <a:lnTo>
                      <a:pt x="18216" y="1039"/>
                    </a:lnTo>
                    <a:lnTo>
                      <a:pt x="18030" y="841"/>
                    </a:lnTo>
                    <a:lnTo>
                      <a:pt x="17832" y="656"/>
                    </a:lnTo>
                    <a:lnTo>
                      <a:pt x="17610" y="483"/>
                    </a:lnTo>
                    <a:lnTo>
                      <a:pt x="17375" y="347"/>
                    </a:lnTo>
                    <a:lnTo>
                      <a:pt x="17128" y="223"/>
                    </a:lnTo>
                    <a:lnTo>
                      <a:pt x="16868" y="124"/>
                    </a:lnTo>
                    <a:lnTo>
                      <a:pt x="16596" y="62"/>
                    </a:lnTo>
                    <a:lnTo>
                      <a:pt x="16311" y="13"/>
                    </a:lnTo>
                    <a:lnTo>
                      <a:pt x="1616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4940188" y="3421275"/>
                <a:ext cx="1085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1300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408" y="50"/>
                    </a:lnTo>
                    <a:lnTo>
                      <a:pt x="297" y="112"/>
                    </a:lnTo>
                    <a:lnTo>
                      <a:pt x="198" y="186"/>
                    </a:lnTo>
                    <a:lnTo>
                      <a:pt x="112" y="285"/>
                    </a:lnTo>
                    <a:lnTo>
                      <a:pt x="50" y="397"/>
                    </a:lnTo>
                    <a:lnTo>
                      <a:pt x="13" y="520"/>
                    </a:lnTo>
                    <a:lnTo>
                      <a:pt x="0" y="644"/>
                    </a:lnTo>
                    <a:lnTo>
                      <a:pt x="13" y="780"/>
                    </a:lnTo>
                    <a:lnTo>
                      <a:pt x="50" y="904"/>
                    </a:lnTo>
                    <a:lnTo>
                      <a:pt x="112" y="1015"/>
                    </a:lnTo>
                    <a:lnTo>
                      <a:pt x="198" y="1114"/>
                    </a:lnTo>
                    <a:lnTo>
                      <a:pt x="297" y="1188"/>
                    </a:lnTo>
                    <a:lnTo>
                      <a:pt x="408" y="1250"/>
                    </a:lnTo>
                    <a:lnTo>
                      <a:pt x="520" y="1287"/>
                    </a:lnTo>
                    <a:lnTo>
                      <a:pt x="656" y="1299"/>
                    </a:lnTo>
                    <a:lnTo>
                      <a:pt x="3698" y="1299"/>
                    </a:lnTo>
                    <a:lnTo>
                      <a:pt x="3821" y="1287"/>
                    </a:lnTo>
                    <a:lnTo>
                      <a:pt x="3945" y="1250"/>
                    </a:lnTo>
                    <a:lnTo>
                      <a:pt x="4056" y="1188"/>
                    </a:lnTo>
                    <a:lnTo>
                      <a:pt x="4155" y="1114"/>
                    </a:lnTo>
                    <a:lnTo>
                      <a:pt x="4229" y="1015"/>
                    </a:lnTo>
                    <a:lnTo>
                      <a:pt x="4291" y="904"/>
                    </a:lnTo>
                    <a:lnTo>
                      <a:pt x="4328" y="780"/>
                    </a:lnTo>
                    <a:lnTo>
                      <a:pt x="4341" y="644"/>
                    </a:lnTo>
                    <a:lnTo>
                      <a:pt x="4328" y="520"/>
                    </a:lnTo>
                    <a:lnTo>
                      <a:pt x="4291" y="397"/>
                    </a:lnTo>
                    <a:lnTo>
                      <a:pt x="4229" y="285"/>
                    </a:lnTo>
                    <a:lnTo>
                      <a:pt x="4155" y="186"/>
                    </a:lnTo>
                    <a:lnTo>
                      <a:pt x="4056" y="112"/>
                    </a:lnTo>
                    <a:lnTo>
                      <a:pt x="3945" y="50"/>
                    </a:lnTo>
                    <a:lnTo>
                      <a:pt x="3821" y="13"/>
                    </a:lnTo>
                    <a:lnTo>
                      <a:pt x="36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4891338" y="3519275"/>
                <a:ext cx="157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1300" extrusionOk="0">
                    <a:moveTo>
                      <a:pt x="643" y="1"/>
                    </a:moveTo>
                    <a:lnTo>
                      <a:pt x="520" y="13"/>
                    </a:lnTo>
                    <a:lnTo>
                      <a:pt x="396" y="50"/>
                    </a:lnTo>
                    <a:lnTo>
                      <a:pt x="285" y="112"/>
                    </a:lnTo>
                    <a:lnTo>
                      <a:pt x="186" y="186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0" y="644"/>
                    </a:lnTo>
                    <a:lnTo>
                      <a:pt x="13" y="780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86" y="1114"/>
                    </a:lnTo>
                    <a:lnTo>
                      <a:pt x="285" y="1188"/>
                    </a:lnTo>
                    <a:lnTo>
                      <a:pt x="396" y="1250"/>
                    </a:lnTo>
                    <a:lnTo>
                      <a:pt x="520" y="1287"/>
                    </a:lnTo>
                    <a:lnTo>
                      <a:pt x="643" y="1299"/>
                    </a:lnTo>
                    <a:lnTo>
                      <a:pt x="5652" y="1299"/>
                    </a:lnTo>
                    <a:lnTo>
                      <a:pt x="5775" y="1287"/>
                    </a:lnTo>
                    <a:lnTo>
                      <a:pt x="5899" y="1250"/>
                    </a:lnTo>
                    <a:lnTo>
                      <a:pt x="6010" y="1188"/>
                    </a:lnTo>
                    <a:lnTo>
                      <a:pt x="6109" y="1114"/>
                    </a:lnTo>
                    <a:lnTo>
                      <a:pt x="6183" y="1015"/>
                    </a:lnTo>
                    <a:lnTo>
                      <a:pt x="6245" y="903"/>
                    </a:lnTo>
                    <a:lnTo>
                      <a:pt x="6282" y="780"/>
                    </a:lnTo>
                    <a:lnTo>
                      <a:pt x="6295" y="644"/>
                    </a:lnTo>
                    <a:lnTo>
                      <a:pt x="6282" y="520"/>
                    </a:lnTo>
                    <a:lnTo>
                      <a:pt x="6245" y="396"/>
                    </a:lnTo>
                    <a:lnTo>
                      <a:pt x="6183" y="285"/>
                    </a:lnTo>
                    <a:lnTo>
                      <a:pt x="6109" y="186"/>
                    </a:lnTo>
                    <a:lnTo>
                      <a:pt x="6010" y="112"/>
                    </a:lnTo>
                    <a:lnTo>
                      <a:pt x="5899" y="50"/>
                    </a:lnTo>
                    <a:lnTo>
                      <a:pt x="5775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4940188" y="3617275"/>
                <a:ext cx="10852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1300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408" y="50"/>
                    </a:lnTo>
                    <a:lnTo>
                      <a:pt x="297" y="112"/>
                    </a:lnTo>
                    <a:lnTo>
                      <a:pt x="198" y="186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0" y="656"/>
                    </a:lnTo>
                    <a:lnTo>
                      <a:pt x="13" y="780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98" y="1114"/>
                    </a:lnTo>
                    <a:lnTo>
                      <a:pt x="297" y="1188"/>
                    </a:lnTo>
                    <a:lnTo>
                      <a:pt x="408" y="1250"/>
                    </a:lnTo>
                    <a:lnTo>
                      <a:pt x="520" y="1287"/>
                    </a:lnTo>
                    <a:lnTo>
                      <a:pt x="656" y="1299"/>
                    </a:lnTo>
                    <a:lnTo>
                      <a:pt x="3698" y="1299"/>
                    </a:lnTo>
                    <a:lnTo>
                      <a:pt x="3821" y="1287"/>
                    </a:lnTo>
                    <a:lnTo>
                      <a:pt x="3945" y="1250"/>
                    </a:lnTo>
                    <a:lnTo>
                      <a:pt x="4056" y="1188"/>
                    </a:lnTo>
                    <a:lnTo>
                      <a:pt x="4155" y="1114"/>
                    </a:lnTo>
                    <a:lnTo>
                      <a:pt x="4229" y="1015"/>
                    </a:lnTo>
                    <a:lnTo>
                      <a:pt x="4291" y="903"/>
                    </a:lnTo>
                    <a:lnTo>
                      <a:pt x="4328" y="780"/>
                    </a:lnTo>
                    <a:lnTo>
                      <a:pt x="4341" y="656"/>
                    </a:lnTo>
                    <a:lnTo>
                      <a:pt x="4328" y="520"/>
                    </a:lnTo>
                    <a:lnTo>
                      <a:pt x="4291" y="396"/>
                    </a:lnTo>
                    <a:lnTo>
                      <a:pt x="4229" y="285"/>
                    </a:lnTo>
                    <a:lnTo>
                      <a:pt x="4155" y="186"/>
                    </a:lnTo>
                    <a:lnTo>
                      <a:pt x="4056" y="112"/>
                    </a:lnTo>
                    <a:lnTo>
                      <a:pt x="3945" y="50"/>
                    </a:lnTo>
                    <a:lnTo>
                      <a:pt x="3821" y="13"/>
                    </a:lnTo>
                    <a:lnTo>
                      <a:pt x="36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4891338" y="3715275"/>
                <a:ext cx="157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1300" extrusionOk="0">
                    <a:moveTo>
                      <a:pt x="643" y="1"/>
                    </a:moveTo>
                    <a:lnTo>
                      <a:pt x="520" y="13"/>
                    </a:lnTo>
                    <a:lnTo>
                      <a:pt x="396" y="50"/>
                    </a:lnTo>
                    <a:lnTo>
                      <a:pt x="285" y="112"/>
                    </a:lnTo>
                    <a:lnTo>
                      <a:pt x="186" y="199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0" y="656"/>
                    </a:lnTo>
                    <a:lnTo>
                      <a:pt x="13" y="780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86" y="1114"/>
                    </a:lnTo>
                    <a:lnTo>
                      <a:pt x="285" y="1188"/>
                    </a:lnTo>
                    <a:lnTo>
                      <a:pt x="396" y="1250"/>
                    </a:lnTo>
                    <a:lnTo>
                      <a:pt x="520" y="1287"/>
                    </a:lnTo>
                    <a:lnTo>
                      <a:pt x="643" y="1299"/>
                    </a:lnTo>
                    <a:lnTo>
                      <a:pt x="5652" y="1299"/>
                    </a:lnTo>
                    <a:lnTo>
                      <a:pt x="5775" y="1287"/>
                    </a:lnTo>
                    <a:lnTo>
                      <a:pt x="5899" y="1250"/>
                    </a:lnTo>
                    <a:lnTo>
                      <a:pt x="6010" y="1188"/>
                    </a:lnTo>
                    <a:lnTo>
                      <a:pt x="6109" y="1114"/>
                    </a:lnTo>
                    <a:lnTo>
                      <a:pt x="6183" y="1015"/>
                    </a:lnTo>
                    <a:lnTo>
                      <a:pt x="6245" y="903"/>
                    </a:lnTo>
                    <a:lnTo>
                      <a:pt x="6282" y="780"/>
                    </a:lnTo>
                    <a:lnTo>
                      <a:pt x="6295" y="656"/>
                    </a:lnTo>
                    <a:lnTo>
                      <a:pt x="6282" y="520"/>
                    </a:lnTo>
                    <a:lnTo>
                      <a:pt x="6245" y="396"/>
                    </a:lnTo>
                    <a:lnTo>
                      <a:pt x="6183" y="285"/>
                    </a:lnTo>
                    <a:lnTo>
                      <a:pt x="6109" y="199"/>
                    </a:lnTo>
                    <a:lnTo>
                      <a:pt x="6010" y="112"/>
                    </a:lnTo>
                    <a:lnTo>
                      <a:pt x="5899" y="50"/>
                    </a:lnTo>
                    <a:lnTo>
                      <a:pt x="5775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4891338" y="3813275"/>
                <a:ext cx="157375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1312" extrusionOk="0">
                    <a:moveTo>
                      <a:pt x="643" y="1"/>
                    </a:moveTo>
                    <a:lnTo>
                      <a:pt x="520" y="13"/>
                    </a:lnTo>
                    <a:lnTo>
                      <a:pt x="396" y="50"/>
                    </a:lnTo>
                    <a:lnTo>
                      <a:pt x="285" y="112"/>
                    </a:lnTo>
                    <a:lnTo>
                      <a:pt x="186" y="199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0" y="656"/>
                    </a:lnTo>
                    <a:lnTo>
                      <a:pt x="13" y="792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86" y="1114"/>
                    </a:lnTo>
                    <a:lnTo>
                      <a:pt x="285" y="1200"/>
                    </a:lnTo>
                    <a:lnTo>
                      <a:pt x="396" y="1250"/>
                    </a:lnTo>
                    <a:lnTo>
                      <a:pt x="520" y="1299"/>
                    </a:lnTo>
                    <a:lnTo>
                      <a:pt x="643" y="1311"/>
                    </a:lnTo>
                    <a:lnTo>
                      <a:pt x="5652" y="1311"/>
                    </a:lnTo>
                    <a:lnTo>
                      <a:pt x="5775" y="1299"/>
                    </a:lnTo>
                    <a:lnTo>
                      <a:pt x="5899" y="1250"/>
                    </a:lnTo>
                    <a:lnTo>
                      <a:pt x="6010" y="1200"/>
                    </a:lnTo>
                    <a:lnTo>
                      <a:pt x="6109" y="1114"/>
                    </a:lnTo>
                    <a:lnTo>
                      <a:pt x="6183" y="1015"/>
                    </a:lnTo>
                    <a:lnTo>
                      <a:pt x="6245" y="903"/>
                    </a:lnTo>
                    <a:lnTo>
                      <a:pt x="6282" y="792"/>
                    </a:lnTo>
                    <a:lnTo>
                      <a:pt x="6295" y="656"/>
                    </a:lnTo>
                    <a:lnTo>
                      <a:pt x="6282" y="520"/>
                    </a:lnTo>
                    <a:lnTo>
                      <a:pt x="6245" y="396"/>
                    </a:lnTo>
                    <a:lnTo>
                      <a:pt x="6183" y="285"/>
                    </a:lnTo>
                    <a:lnTo>
                      <a:pt x="6109" y="199"/>
                    </a:lnTo>
                    <a:lnTo>
                      <a:pt x="6010" y="112"/>
                    </a:lnTo>
                    <a:lnTo>
                      <a:pt x="5899" y="50"/>
                    </a:lnTo>
                    <a:lnTo>
                      <a:pt x="5775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891338" y="3911275"/>
                <a:ext cx="157375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295" h="1312" extrusionOk="0">
                    <a:moveTo>
                      <a:pt x="643" y="1"/>
                    </a:moveTo>
                    <a:lnTo>
                      <a:pt x="520" y="13"/>
                    </a:lnTo>
                    <a:lnTo>
                      <a:pt x="396" y="62"/>
                    </a:lnTo>
                    <a:lnTo>
                      <a:pt x="285" y="112"/>
                    </a:lnTo>
                    <a:lnTo>
                      <a:pt x="186" y="198"/>
                    </a:lnTo>
                    <a:lnTo>
                      <a:pt x="112" y="297"/>
                    </a:lnTo>
                    <a:lnTo>
                      <a:pt x="50" y="409"/>
                    </a:lnTo>
                    <a:lnTo>
                      <a:pt x="13" y="520"/>
                    </a:lnTo>
                    <a:lnTo>
                      <a:pt x="0" y="656"/>
                    </a:lnTo>
                    <a:lnTo>
                      <a:pt x="13" y="792"/>
                    </a:lnTo>
                    <a:lnTo>
                      <a:pt x="50" y="916"/>
                    </a:lnTo>
                    <a:lnTo>
                      <a:pt x="112" y="1027"/>
                    </a:lnTo>
                    <a:lnTo>
                      <a:pt x="186" y="1114"/>
                    </a:lnTo>
                    <a:lnTo>
                      <a:pt x="285" y="1200"/>
                    </a:lnTo>
                    <a:lnTo>
                      <a:pt x="396" y="1262"/>
                    </a:lnTo>
                    <a:lnTo>
                      <a:pt x="520" y="1299"/>
                    </a:lnTo>
                    <a:lnTo>
                      <a:pt x="643" y="1311"/>
                    </a:lnTo>
                    <a:lnTo>
                      <a:pt x="5652" y="1311"/>
                    </a:lnTo>
                    <a:lnTo>
                      <a:pt x="5775" y="1299"/>
                    </a:lnTo>
                    <a:lnTo>
                      <a:pt x="5899" y="1262"/>
                    </a:lnTo>
                    <a:lnTo>
                      <a:pt x="6010" y="1200"/>
                    </a:lnTo>
                    <a:lnTo>
                      <a:pt x="6109" y="1114"/>
                    </a:lnTo>
                    <a:lnTo>
                      <a:pt x="6183" y="1027"/>
                    </a:lnTo>
                    <a:lnTo>
                      <a:pt x="6245" y="916"/>
                    </a:lnTo>
                    <a:lnTo>
                      <a:pt x="6282" y="792"/>
                    </a:lnTo>
                    <a:lnTo>
                      <a:pt x="6295" y="656"/>
                    </a:lnTo>
                    <a:lnTo>
                      <a:pt x="6282" y="520"/>
                    </a:lnTo>
                    <a:lnTo>
                      <a:pt x="6245" y="409"/>
                    </a:lnTo>
                    <a:lnTo>
                      <a:pt x="6183" y="297"/>
                    </a:lnTo>
                    <a:lnTo>
                      <a:pt x="6109" y="198"/>
                    </a:lnTo>
                    <a:lnTo>
                      <a:pt x="6010" y="112"/>
                    </a:lnTo>
                    <a:lnTo>
                      <a:pt x="5899" y="62"/>
                    </a:lnTo>
                    <a:lnTo>
                      <a:pt x="5775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4714513" y="4038650"/>
                <a:ext cx="338850" cy="538250"/>
              </a:xfrm>
              <a:custGeom>
                <a:avLst/>
                <a:gdLst/>
                <a:ahLst/>
                <a:cxnLst/>
                <a:rect l="l" t="t" r="r" b="b"/>
                <a:pathLst>
                  <a:path w="13554" h="21530" extrusionOk="0">
                    <a:moveTo>
                      <a:pt x="11426" y="0"/>
                    </a:moveTo>
                    <a:lnTo>
                      <a:pt x="11228" y="25"/>
                    </a:lnTo>
                    <a:lnTo>
                      <a:pt x="11030" y="50"/>
                    </a:lnTo>
                    <a:lnTo>
                      <a:pt x="10833" y="99"/>
                    </a:lnTo>
                    <a:lnTo>
                      <a:pt x="10647" y="149"/>
                    </a:lnTo>
                    <a:lnTo>
                      <a:pt x="10462" y="223"/>
                    </a:lnTo>
                    <a:lnTo>
                      <a:pt x="10289" y="309"/>
                    </a:lnTo>
                    <a:lnTo>
                      <a:pt x="10115" y="396"/>
                    </a:lnTo>
                    <a:lnTo>
                      <a:pt x="9955" y="495"/>
                    </a:lnTo>
                    <a:lnTo>
                      <a:pt x="9794" y="606"/>
                    </a:lnTo>
                    <a:lnTo>
                      <a:pt x="9633" y="718"/>
                    </a:lnTo>
                    <a:lnTo>
                      <a:pt x="9336" y="965"/>
                    </a:lnTo>
                    <a:lnTo>
                      <a:pt x="9040" y="1212"/>
                    </a:lnTo>
                    <a:lnTo>
                      <a:pt x="8471" y="1744"/>
                    </a:lnTo>
                    <a:lnTo>
                      <a:pt x="8174" y="2004"/>
                    </a:lnTo>
                    <a:lnTo>
                      <a:pt x="7877" y="2263"/>
                    </a:lnTo>
                    <a:lnTo>
                      <a:pt x="7568" y="2498"/>
                    </a:lnTo>
                    <a:lnTo>
                      <a:pt x="7407" y="2609"/>
                    </a:lnTo>
                    <a:lnTo>
                      <a:pt x="7234" y="2708"/>
                    </a:lnTo>
                    <a:lnTo>
                      <a:pt x="7061" y="2807"/>
                    </a:lnTo>
                    <a:lnTo>
                      <a:pt x="6888" y="2894"/>
                    </a:lnTo>
                    <a:lnTo>
                      <a:pt x="6702" y="2968"/>
                    </a:lnTo>
                    <a:lnTo>
                      <a:pt x="6517" y="3042"/>
                    </a:lnTo>
                    <a:lnTo>
                      <a:pt x="6331" y="3092"/>
                    </a:lnTo>
                    <a:lnTo>
                      <a:pt x="6146" y="3141"/>
                    </a:lnTo>
                    <a:lnTo>
                      <a:pt x="5960" y="3166"/>
                    </a:lnTo>
                    <a:lnTo>
                      <a:pt x="5775" y="3191"/>
                    </a:lnTo>
                    <a:lnTo>
                      <a:pt x="5590" y="3178"/>
                    </a:lnTo>
                    <a:lnTo>
                      <a:pt x="5392" y="3166"/>
                    </a:lnTo>
                    <a:lnTo>
                      <a:pt x="5206" y="3129"/>
                    </a:lnTo>
                    <a:lnTo>
                      <a:pt x="5021" y="3079"/>
                    </a:lnTo>
                    <a:lnTo>
                      <a:pt x="4909" y="3030"/>
                    </a:lnTo>
                    <a:lnTo>
                      <a:pt x="4798" y="2980"/>
                    </a:lnTo>
                    <a:lnTo>
                      <a:pt x="4588" y="2869"/>
                    </a:lnTo>
                    <a:lnTo>
                      <a:pt x="4390" y="2721"/>
                    </a:lnTo>
                    <a:lnTo>
                      <a:pt x="4192" y="2572"/>
                    </a:lnTo>
                    <a:lnTo>
                      <a:pt x="4007" y="2399"/>
                    </a:lnTo>
                    <a:lnTo>
                      <a:pt x="3834" y="2214"/>
                    </a:lnTo>
                    <a:lnTo>
                      <a:pt x="3500" y="1843"/>
                    </a:lnTo>
                    <a:lnTo>
                      <a:pt x="3166" y="1472"/>
                    </a:lnTo>
                    <a:lnTo>
                      <a:pt x="2993" y="1299"/>
                    </a:lnTo>
                    <a:lnTo>
                      <a:pt x="2807" y="1126"/>
                    </a:lnTo>
                    <a:lnTo>
                      <a:pt x="2609" y="977"/>
                    </a:lnTo>
                    <a:lnTo>
                      <a:pt x="2412" y="841"/>
                    </a:lnTo>
                    <a:lnTo>
                      <a:pt x="2189" y="730"/>
                    </a:lnTo>
                    <a:lnTo>
                      <a:pt x="2078" y="680"/>
                    </a:lnTo>
                    <a:lnTo>
                      <a:pt x="1966" y="631"/>
                    </a:lnTo>
                    <a:lnTo>
                      <a:pt x="1843" y="606"/>
                    </a:lnTo>
                    <a:lnTo>
                      <a:pt x="1719" y="581"/>
                    </a:lnTo>
                    <a:lnTo>
                      <a:pt x="1595" y="569"/>
                    </a:lnTo>
                    <a:lnTo>
                      <a:pt x="1348" y="569"/>
                    </a:lnTo>
                    <a:lnTo>
                      <a:pt x="1224" y="594"/>
                    </a:lnTo>
                    <a:lnTo>
                      <a:pt x="1101" y="619"/>
                    </a:lnTo>
                    <a:lnTo>
                      <a:pt x="977" y="656"/>
                    </a:lnTo>
                    <a:lnTo>
                      <a:pt x="866" y="705"/>
                    </a:lnTo>
                    <a:lnTo>
                      <a:pt x="754" y="767"/>
                    </a:lnTo>
                    <a:lnTo>
                      <a:pt x="656" y="829"/>
                    </a:lnTo>
                    <a:lnTo>
                      <a:pt x="569" y="915"/>
                    </a:lnTo>
                    <a:lnTo>
                      <a:pt x="495" y="1002"/>
                    </a:lnTo>
                    <a:lnTo>
                      <a:pt x="421" y="1088"/>
                    </a:lnTo>
                    <a:lnTo>
                      <a:pt x="359" y="1200"/>
                    </a:lnTo>
                    <a:lnTo>
                      <a:pt x="322" y="1311"/>
                    </a:lnTo>
                    <a:lnTo>
                      <a:pt x="0" y="2412"/>
                    </a:lnTo>
                    <a:lnTo>
                      <a:pt x="0" y="13553"/>
                    </a:lnTo>
                    <a:lnTo>
                      <a:pt x="0" y="14011"/>
                    </a:lnTo>
                    <a:lnTo>
                      <a:pt x="37" y="14468"/>
                    </a:lnTo>
                    <a:lnTo>
                      <a:pt x="74" y="14913"/>
                    </a:lnTo>
                    <a:lnTo>
                      <a:pt x="136" y="15334"/>
                    </a:lnTo>
                    <a:lnTo>
                      <a:pt x="210" y="15742"/>
                    </a:lnTo>
                    <a:lnTo>
                      <a:pt x="297" y="16150"/>
                    </a:lnTo>
                    <a:lnTo>
                      <a:pt x="408" y="16533"/>
                    </a:lnTo>
                    <a:lnTo>
                      <a:pt x="532" y="16917"/>
                    </a:lnTo>
                    <a:lnTo>
                      <a:pt x="668" y="17275"/>
                    </a:lnTo>
                    <a:lnTo>
                      <a:pt x="816" y="17622"/>
                    </a:lnTo>
                    <a:lnTo>
                      <a:pt x="977" y="17955"/>
                    </a:lnTo>
                    <a:lnTo>
                      <a:pt x="1150" y="18277"/>
                    </a:lnTo>
                    <a:lnTo>
                      <a:pt x="1348" y="18586"/>
                    </a:lnTo>
                    <a:lnTo>
                      <a:pt x="1546" y="18870"/>
                    </a:lnTo>
                    <a:lnTo>
                      <a:pt x="1756" y="19155"/>
                    </a:lnTo>
                    <a:lnTo>
                      <a:pt x="1979" y="19415"/>
                    </a:lnTo>
                    <a:lnTo>
                      <a:pt x="2214" y="19662"/>
                    </a:lnTo>
                    <a:lnTo>
                      <a:pt x="2461" y="19897"/>
                    </a:lnTo>
                    <a:lnTo>
                      <a:pt x="2721" y="20119"/>
                    </a:lnTo>
                    <a:lnTo>
                      <a:pt x="2980" y="20330"/>
                    </a:lnTo>
                    <a:lnTo>
                      <a:pt x="3265" y="20515"/>
                    </a:lnTo>
                    <a:lnTo>
                      <a:pt x="3549" y="20688"/>
                    </a:lnTo>
                    <a:lnTo>
                      <a:pt x="3834" y="20837"/>
                    </a:lnTo>
                    <a:lnTo>
                      <a:pt x="4130" y="20985"/>
                    </a:lnTo>
                    <a:lnTo>
                      <a:pt x="4439" y="21109"/>
                    </a:lnTo>
                    <a:lnTo>
                      <a:pt x="4761" y="21220"/>
                    </a:lnTo>
                    <a:lnTo>
                      <a:pt x="5083" y="21307"/>
                    </a:lnTo>
                    <a:lnTo>
                      <a:pt x="5404" y="21393"/>
                    </a:lnTo>
                    <a:lnTo>
                      <a:pt x="5738" y="21443"/>
                    </a:lnTo>
                    <a:lnTo>
                      <a:pt x="6084" y="21492"/>
                    </a:lnTo>
                    <a:lnTo>
                      <a:pt x="6430" y="21517"/>
                    </a:lnTo>
                    <a:lnTo>
                      <a:pt x="6777" y="21529"/>
                    </a:lnTo>
                    <a:lnTo>
                      <a:pt x="7123" y="21517"/>
                    </a:lnTo>
                    <a:lnTo>
                      <a:pt x="7469" y="21492"/>
                    </a:lnTo>
                    <a:lnTo>
                      <a:pt x="7803" y="21443"/>
                    </a:lnTo>
                    <a:lnTo>
                      <a:pt x="8137" y="21393"/>
                    </a:lnTo>
                    <a:lnTo>
                      <a:pt x="8471" y="21307"/>
                    </a:lnTo>
                    <a:lnTo>
                      <a:pt x="8792" y="21220"/>
                    </a:lnTo>
                    <a:lnTo>
                      <a:pt x="9101" y="21109"/>
                    </a:lnTo>
                    <a:lnTo>
                      <a:pt x="9411" y="20985"/>
                    </a:lnTo>
                    <a:lnTo>
                      <a:pt x="9707" y="20837"/>
                    </a:lnTo>
                    <a:lnTo>
                      <a:pt x="10004" y="20688"/>
                    </a:lnTo>
                    <a:lnTo>
                      <a:pt x="10289" y="20515"/>
                    </a:lnTo>
                    <a:lnTo>
                      <a:pt x="10561" y="20330"/>
                    </a:lnTo>
                    <a:lnTo>
                      <a:pt x="10833" y="20119"/>
                    </a:lnTo>
                    <a:lnTo>
                      <a:pt x="11080" y="19897"/>
                    </a:lnTo>
                    <a:lnTo>
                      <a:pt x="11327" y="19662"/>
                    </a:lnTo>
                    <a:lnTo>
                      <a:pt x="11562" y="19415"/>
                    </a:lnTo>
                    <a:lnTo>
                      <a:pt x="11785" y="19155"/>
                    </a:lnTo>
                    <a:lnTo>
                      <a:pt x="12007" y="18870"/>
                    </a:lnTo>
                    <a:lnTo>
                      <a:pt x="12205" y="18586"/>
                    </a:lnTo>
                    <a:lnTo>
                      <a:pt x="12391" y="18277"/>
                    </a:lnTo>
                    <a:lnTo>
                      <a:pt x="12564" y="17955"/>
                    </a:lnTo>
                    <a:lnTo>
                      <a:pt x="12737" y="17622"/>
                    </a:lnTo>
                    <a:lnTo>
                      <a:pt x="12885" y="17275"/>
                    </a:lnTo>
                    <a:lnTo>
                      <a:pt x="13021" y="16917"/>
                    </a:lnTo>
                    <a:lnTo>
                      <a:pt x="13133" y="16533"/>
                    </a:lnTo>
                    <a:lnTo>
                      <a:pt x="13244" y="16150"/>
                    </a:lnTo>
                    <a:lnTo>
                      <a:pt x="13331" y="15742"/>
                    </a:lnTo>
                    <a:lnTo>
                      <a:pt x="13417" y="15334"/>
                    </a:lnTo>
                    <a:lnTo>
                      <a:pt x="13467" y="14913"/>
                    </a:lnTo>
                    <a:lnTo>
                      <a:pt x="13516" y="14468"/>
                    </a:lnTo>
                    <a:lnTo>
                      <a:pt x="13541" y="14011"/>
                    </a:lnTo>
                    <a:lnTo>
                      <a:pt x="13553" y="13553"/>
                    </a:lnTo>
                    <a:lnTo>
                      <a:pt x="13553" y="1126"/>
                    </a:lnTo>
                    <a:lnTo>
                      <a:pt x="13096" y="705"/>
                    </a:lnTo>
                    <a:lnTo>
                      <a:pt x="12984" y="557"/>
                    </a:lnTo>
                    <a:lnTo>
                      <a:pt x="12848" y="421"/>
                    </a:lnTo>
                    <a:lnTo>
                      <a:pt x="12700" y="309"/>
                    </a:lnTo>
                    <a:lnTo>
                      <a:pt x="12539" y="223"/>
                    </a:lnTo>
                    <a:lnTo>
                      <a:pt x="12378" y="136"/>
                    </a:lnTo>
                    <a:lnTo>
                      <a:pt x="12193" y="87"/>
                    </a:lnTo>
                    <a:lnTo>
                      <a:pt x="12007" y="37"/>
                    </a:lnTo>
                    <a:lnTo>
                      <a:pt x="11822" y="13"/>
                    </a:lnTo>
                    <a:lnTo>
                      <a:pt x="11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4703688" y="4027825"/>
                <a:ext cx="360475" cy="559875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22395" extrusionOk="0">
                    <a:moveTo>
                      <a:pt x="12119" y="866"/>
                    </a:moveTo>
                    <a:lnTo>
                      <a:pt x="12267" y="891"/>
                    </a:lnTo>
                    <a:lnTo>
                      <a:pt x="12416" y="916"/>
                    </a:lnTo>
                    <a:lnTo>
                      <a:pt x="12564" y="953"/>
                    </a:lnTo>
                    <a:lnTo>
                      <a:pt x="12688" y="1002"/>
                    </a:lnTo>
                    <a:lnTo>
                      <a:pt x="12811" y="1064"/>
                    </a:lnTo>
                    <a:lnTo>
                      <a:pt x="12923" y="1138"/>
                    </a:lnTo>
                    <a:lnTo>
                      <a:pt x="13022" y="1212"/>
                    </a:lnTo>
                    <a:lnTo>
                      <a:pt x="13108" y="1299"/>
                    </a:lnTo>
                    <a:lnTo>
                      <a:pt x="13170" y="1385"/>
                    </a:lnTo>
                    <a:lnTo>
                      <a:pt x="13244" y="1460"/>
                    </a:lnTo>
                    <a:lnTo>
                      <a:pt x="13553" y="1744"/>
                    </a:lnTo>
                    <a:lnTo>
                      <a:pt x="13553" y="13986"/>
                    </a:lnTo>
                    <a:lnTo>
                      <a:pt x="13541" y="14407"/>
                    </a:lnTo>
                    <a:lnTo>
                      <a:pt x="13516" y="14827"/>
                    </a:lnTo>
                    <a:lnTo>
                      <a:pt x="13479" y="15235"/>
                    </a:lnTo>
                    <a:lnTo>
                      <a:pt x="13430" y="15631"/>
                    </a:lnTo>
                    <a:lnTo>
                      <a:pt x="13355" y="16014"/>
                    </a:lnTo>
                    <a:lnTo>
                      <a:pt x="13281" y="16398"/>
                    </a:lnTo>
                    <a:lnTo>
                      <a:pt x="13182" y="16756"/>
                    </a:lnTo>
                    <a:lnTo>
                      <a:pt x="13071" y="17115"/>
                    </a:lnTo>
                    <a:lnTo>
                      <a:pt x="12947" y="17461"/>
                    </a:lnTo>
                    <a:lnTo>
                      <a:pt x="12811" y="17795"/>
                    </a:lnTo>
                    <a:lnTo>
                      <a:pt x="12651" y="18116"/>
                    </a:lnTo>
                    <a:lnTo>
                      <a:pt x="12490" y="18438"/>
                    </a:lnTo>
                    <a:lnTo>
                      <a:pt x="12304" y="18735"/>
                    </a:lnTo>
                    <a:lnTo>
                      <a:pt x="12107" y="19019"/>
                    </a:lnTo>
                    <a:lnTo>
                      <a:pt x="11896" y="19303"/>
                    </a:lnTo>
                    <a:lnTo>
                      <a:pt x="11674" y="19563"/>
                    </a:lnTo>
                    <a:lnTo>
                      <a:pt x="11451" y="19786"/>
                    </a:lnTo>
                    <a:lnTo>
                      <a:pt x="11229" y="20008"/>
                    </a:lnTo>
                    <a:lnTo>
                      <a:pt x="10994" y="20206"/>
                    </a:lnTo>
                    <a:lnTo>
                      <a:pt x="10746" y="20404"/>
                    </a:lnTo>
                    <a:lnTo>
                      <a:pt x="10487" y="20577"/>
                    </a:lnTo>
                    <a:lnTo>
                      <a:pt x="10227" y="20738"/>
                    </a:lnTo>
                    <a:lnTo>
                      <a:pt x="9955" y="20886"/>
                    </a:lnTo>
                    <a:lnTo>
                      <a:pt x="9670" y="21022"/>
                    </a:lnTo>
                    <a:lnTo>
                      <a:pt x="9386" y="21134"/>
                    </a:lnTo>
                    <a:lnTo>
                      <a:pt x="9089" y="21233"/>
                    </a:lnTo>
                    <a:lnTo>
                      <a:pt x="8792" y="21319"/>
                    </a:lnTo>
                    <a:lnTo>
                      <a:pt x="8483" y="21393"/>
                    </a:lnTo>
                    <a:lnTo>
                      <a:pt x="8174" y="21455"/>
                    </a:lnTo>
                    <a:lnTo>
                      <a:pt x="7853" y="21492"/>
                    </a:lnTo>
                    <a:lnTo>
                      <a:pt x="7531" y="21517"/>
                    </a:lnTo>
                    <a:lnTo>
                      <a:pt x="7210" y="21529"/>
                    </a:lnTo>
                    <a:lnTo>
                      <a:pt x="6876" y="21517"/>
                    </a:lnTo>
                    <a:lnTo>
                      <a:pt x="6554" y="21492"/>
                    </a:lnTo>
                    <a:lnTo>
                      <a:pt x="6245" y="21455"/>
                    </a:lnTo>
                    <a:lnTo>
                      <a:pt x="5936" y="21393"/>
                    </a:lnTo>
                    <a:lnTo>
                      <a:pt x="5627" y="21319"/>
                    </a:lnTo>
                    <a:lnTo>
                      <a:pt x="5330" y="21233"/>
                    </a:lnTo>
                    <a:lnTo>
                      <a:pt x="5033" y="21134"/>
                    </a:lnTo>
                    <a:lnTo>
                      <a:pt x="4749" y="21022"/>
                    </a:lnTo>
                    <a:lnTo>
                      <a:pt x="4464" y="20886"/>
                    </a:lnTo>
                    <a:lnTo>
                      <a:pt x="4192" y="20738"/>
                    </a:lnTo>
                    <a:lnTo>
                      <a:pt x="3920" y="20577"/>
                    </a:lnTo>
                    <a:lnTo>
                      <a:pt x="3673" y="20404"/>
                    </a:lnTo>
                    <a:lnTo>
                      <a:pt x="3426" y="20206"/>
                    </a:lnTo>
                    <a:lnTo>
                      <a:pt x="3191" y="20008"/>
                    </a:lnTo>
                    <a:lnTo>
                      <a:pt x="2956" y="19786"/>
                    </a:lnTo>
                    <a:lnTo>
                      <a:pt x="2733" y="19563"/>
                    </a:lnTo>
                    <a:lnTo>
                      <a:pt x="2511" y="19303"/>
                    </a:lnTo>
                    <a:lnTo>
                      <a:pt x="2300" y="19019"/>
                    </a:lnTo>
                    <a:lnTo>
                      <a:pt x="2115" y="18735"/>
                    </a:lnTo>
                    <a:lnTo>
                      <a:pt x="1929" y="18438"/>
                    </a:lnTo>
                    <a:lnTo>
                      <a:pt x="1756" y="18116"/>
                    </a:lnTo>
                    <a:lnTo>
                      <a:pt x="1608" y="17795"/>
                    </a:lnTo>
                    <a:lnTo>
                      <a:pt x="1472" y="17461"/>
                    </a:lnTo>
                    <a:lnTo>
                      <a:pt x="1336" y="17115"/>
                    </a:lnTo>
                    <a:lnTo>
                      <a:pt x="1237" y="16756"/>
                    </a:lnTo>
                    <a:lnTo>
                      <a:pt x="1138" y="16398"/>
                    </a:lnTo>
                    <a:lnTo>
                      <a:pt x="1051" y="16014"/>
                    </a:lnTo>
                    <a:lnTo>
                      <a:pt x="990" y="15631"/>
                    </a:lnTo>
                    <a:lnTo>
                      <a:pt x="928" y="15235"/>
                    </a:lnTo>
                    <a:lnTo>
                      <a:pt x="891" y="14827"/>
                    </a:lnTo>
                    <a:lnTo>
                      <a:pt x="878" y="14407"/>
                    </a:lnTo>
                    <a:lnTo>
                      <a:pt x="866" y="13986"/>
                    </a:lnTo>
                    <a:lnTo>
                      <a:pt x="866" y="2906"/>
                    </a:lnTo>
                    <a:lnTo>
                      <a:pt x="1175" y="1868"/>
                    </a:lnTo>
                    <a:lnTo>
                      <a:pt x="1187" y="1806"/>
                    </a:lnTo>
                    <a:lnTo>
                      <a:pt x="1225" y="1756"/>
                    </a:lnTo>
                    <a:lnTo>
                      <a:pt x="1299" y="1670"/>
                    </a:lnTo>
                    <a:lnTo>
                      <a:pt x="1385" y="1596"/>
                    </a:lnTo>
                    <a:lnTo>
                      <a:pt x="1460" y="1546"/>
                    </a:lnTo>
                    <a:lnTo>
                      <a:pt x="1558" y="1509"/>
                    </a:lnTo>
                    <a:lnTo>
                      <a:pt x="1645" y="1472"/>
                    </a:lnTo>
                    <a:lnTo>
                      <a:pt x="1756" y="1447"/>
                    </a:lnTo>
                    <a:lnTo>
                      <a:pt x="1855" y="1435"/>
                    </a:lnTo>
                    <a:lnTo>
                      <a:pt x="2065" y="1435"/>
                    </a:lnTo>
                    <a:lnTo>
                      <a:pt x="2164" y="1460"/>
                    </a:lnTo>
                    <a:lnTo>
                      <a:pt x="2263" y="1484"/>
                    </a:lnTo>
                    <a:lnTo>
                      <a:pt x="2449" y="1559"/>
                    </a:lnTo>
                    <a:lnTo>
                      <a:pt x="2622" y="1645"/>
                    </a:lnTo>
                    <a:lnTo>
                      <a:pt x="2795" y="1769"/>
                    </a:lnTo>
                    <a:lnTo>
                      <a:pt x="2956" y="1892"/>
                    </a:lnTo>
                    <a:lnTo>
                      <a:pt x="3117" y="2041"/>
                    </a:lnTo>
                    <a:lnTo>
                      <a:pt x="3290" y="2214"/>
                    </a:lnTo>
                    <a:lnTo>
                      <a:pt x="3611" y="2573"/>
                    </a:lnTo>
                    <a:lnTo>
                      <a:pt x="3957" y="2944"/>
                    </a:lnTo>
                    <a:lnTo>
                      <a:pt x="4143" y="3141"/>
                    </a:lnTo>
                    <a:lnTo>
                      <a:pt x="4341" y="3327"/>
                    </a:lnTo>
                    <a:lnTo>
                      <a:pt x="4563" y="3512"/>
                    </a:lnTo>
                    <a:lnTo>
                      <a:pt x="4798" y="3673"/>
                    </a:lnTo>
                    <a:lnTo>
                      <a:pt x="4922" y="3747"/>
                    </a:lnTo>
                    <a:lnTo>
                      <a:pt x="5046" y="3809"/>
                    </a:lnTo>
                    <a:lnTo>
                      <a:pt x="5182" y="3871"/>
                    </a:lnTo>
                    <a:lnTo>
                      <a:pt x="5318" y="3920"/>
                    </a:lnTo>
                    <a:lnTo>
                      <a:pt x="5565" y="3995"/>
                    </a:lnTo>
                    <a:lnTo>
                      <a:pt x="5812" y="4032"/>
                    </a:lnTo>
                    <a:lnTo>
                      <a:pt x="6060" y="4056"/>
                    </a:lnTo>
                    <a:lnTo>
                      <a:pt x="6295" y="4056"/>
                    </a:lnTo>
                    <a:lnTo>
                      <a:pt x="6530" y="4019"/>
                    </a:lnTo>
                    <a:lnTo>
                      <a:pt x="6764" y="3982"/>
                    </a:lnTo>
                    <a:lnTo>
                      <a:pt x="6987" y="3920"/>
                    </a:lnTo>
                    <a:lnTo>
                      <a:pt x="7210" y="3846"/>
                    </a:lnTo>
                    <a:lnTo>
                      <a:pt x="7420" y="3760"/>
                    </a:lnTo>
                    <a:lnTo>
                      <a:pt x="7618" y="3661"/>
                    </a:lnTo>
                    <a:lnTo>
                      <a:pt x="7803" y="3562"/>
                    </a:lnTo>
                    <a:lnTo>
                      <a:pt x="7989" y="3451"/>
                    </a:lnTo>
                    <a:lnTo>
                      <a:pt x="8162" y="3352"/>
                    </a:lnTo>
                    <a:lnTo>
                      <a:pt x="8310" y="3240"/>
                    </a:lnTo>
                    <a:lnTo>
                      <a:pt x="8595" y="3030"/>
                    </a:lnTo>
                    <a:lnTo>
                      <a:pt x="8990" y="2684"/>
                    </a:lnTo>
                    <a:lnTo>
                      <a:pt x="9374" y="2325"/>
                    </a:lnTo>
                    <a:lnTo>
                      <a:pt x="9745" y="1979"/>
                    </a:lnTo>
                    <a:lnTo>
                      <a:pt x="10128" y="1658"/>
                    </a:lnTo>
                    <a:lnTo>
                      <a:pt x="10313" y="1509"/>
                    </a:lnTo>
                    <a:lnTo>
                      <a:pt x="10511" y="1373"/>
                    </a:lnTo>
                    <a:lnTo>
                      <a:pt x="10709" y="1237"/>
                    </a:lnTo>
                    <a:lnTo>
                      <a:pt x="10919" y="1126"/>
                    </a:lnTo>
                    <a:lnTo>
                      <a:pt x="11093" y="1039"/>
                    </a:lnTo>
                    <a:lnTo>
                      <a:pt x="11278" y="977"/>
                    </a:lnTo>
                    <a:lnTo>
                      <a:pt x="11451" y="928"/>
                    </a:lnTo>
                    <a:lnTo>
                      <a:pt x="11624" y="891"/>
                    </a:lnTo>
                    <a:lnTo>
                      <a:pt x="11797" y="866"/>
                    </a:lnTo>
                    <a:close/>
                    <a:moveTo>
                      <a:pt x="11859" y="1"/>
                    </a:moveTo>
                    <a:lnTo>
                      <a:pt x="11624" y="25"/>
                    </a:lnTo>
                    <a:lnTo>
                      <a:pt x="11389" y="62"/>
                    </a:lnTo>
                    <a:lnTo>
                      <a:pt x="11167" y="112"/>
                    </a:lnTo>
                    <a:lnTo>
                      <a:pt x="10944" y="174"/>
                    </a:lnTo>
                    <a:lnTo>
                      <a:pt x="10734" y="260"/>
                    </a:lnTo>
                    <a:lnTo>
                      <a:pt x="10524" y="359"/>
                    </a:lnTo>
                    <a:lnTo>
                      <a:pt x="10276" y="495"/>
                    </a:lnTo>
                    <a:lnTo>
                      <a:pt x="10041" y="644"/>
                    </a:lnTo>
                    <a:lnTo>
                      <a:pt x="9819" y="804"/>
                    </a:lnTo>
                    <a:lnTo>
                      <a:pt x="9596" y="965"/>
                    </a:lnTo>
                    <a:lnTo>
                      <a:pt x="9386" y="1138"/>
                    </a:lnTo>
                    <a:lnTo>
                      <a:pt x="9176" y="1324"/>
                    </a:lnTo>
                    <a:lnTo>
                      <a:pt x="8780" y="1695"/>
                    </a:lnTo>
                    <a:lnTo>
                      <a:pt x="8409" y="2028"/>
                    </a:lnTo>
                    <a:lnTo>
                      <a:pt x="8038" y="2350"/>
                    </a:lnTo>
                    <a:lnTo>
                      <a:pt x="7853" y="2498"/>
                    </a:lnTo>
                    <a:lnTo>
                      <a:pt x="7618" y="2659"/>
                    </a:lnTo>
                    <a:lnTo>
                      <a:pt x="7346" y="2820"/>
                    </a:lnTo>
                    <a:lnTo>
                      <a:pt x="7185" y="2906"/>
                    </a:lnTo>
                    <a:lnTo>
                      <a:pt x="7024" y="2981"/>
                    </a:lnTo>
                    <a:lnTo>
                      <a:pt x="6863" y="3042"/>
                    </a:lnTo>
                    <a:lnTo>
                      <a:pt x="6690" y="3104"/>
                    </a:lnTo>
                    <a:lnTo>
                      <a:pt x="6517" y="3141"/>
                    </a:lnTo>
                    <a:lnTo>
                      <a:pt x="6332" y="3166"/>
                    </a:lnTo>
                    <a:lnTo>
                      <a:pt x="6146" y="3179"/>
                    </a:lnTo>
                    <a:lnTo>
                      <a:pt x="5961" y="3179"/>
                    </a:lnTo>
                    <a:lnTo>
                      <a:pt x="5788" y="3154"/>
                    </a:lnTo>
                    <a:lnTo>
                      <a:pt x="5602" y="3104"/>
                    </a:lnTo>
                    <a:lnTo>
                      <a:pt x="5404" y="3018"/>
                    </a:lnTo>
                    <a:lnTo>
                      <a:pt x="5231" y="2919"/>
                    </a:lnTo>
                    <a:lnTo>
                      <a:pt x="5046" y="2795"/>
                    </a:lnTo>
                    <a:lnTo>
                      <a:pt x="4885" y="2647"/>
                    </a:lnTo>
                    <a:lnTo>
                      <a:pt x="4724" y="2498"/>
                    </a:lnTo>
                    <a:lnTo>
                      <a:pt x="4563" y="2338"/>
                    </a:lnTo>
                    <a:lnTo>
                      <a:pt x="4267" y="1991"/>
                    </a:lnTo>
                    <a:lnTo>
                      <a:pt x="3933" y="1620"/>
                    </a:lnTo>
                    <a:lnTo>
                      <a:pt x="3735" y="1435"/>
                    </a:lnTo>
                    <a:lnTo>
                      <a:pt x="3537" y="1249"/>
                    </a:lnTo>
                    <a:lnTo>
                      <a:pt x="3314" y="1064"/>
                    </a:lnTo>
                    <a:lnTo>
                      <a:pt x="3067" y="903"/>
                    </a:lnTo>
                    <a:lnTo>
                      <a:pt x="2943" y="829"/>
                    </a:lnTo>
                    <a:lnTo>
                      <a:pt x="2807" y="767"/>
                    </a:lnTo>
                    <a:lnTo>
                      <a:pt x="2671" y="705"/>
                    </a:lnTo>
                    <a:lnTo>
                      <a:pt x="2535" y="656"/>
                    </a:lnTo>
                    <a:lnTo>
                      <a:pt x="2350" y="606"/>
                    </a:lnTo>
                    <a:lnTo>
                      <a:pt x="2164" y="569"/>
                    </a:lnTo>
                    <a:lnTo>
                      <a:pt x="1781" y="569"/>
                    </a:lnTo>
                    <a:lnTo>
                      <a:pt x="1596" y="594"/>
                    </a:lnTo>
                    <a:lnTo>
                      <a:pt x="1410" y="631"/>
                    </a:lnTo>
                    <a:lnTo>
                      <a:pt x="1237" y="693"/>
                    </a:lnTo>
                    <a:lnTo>
                      <a:pt x="1064" y="780"/>
                    </a:lnTo>
                    <a:lnTo>
                      <a:pt x="928" y="854"/>
                    </a:lnTo>
                    <a:lnTo>
                      <a:pt x="817" y="940"/>
                    </a:lnTo>
                    <a:lnTo>
                      <a:pt x="705" y="1027"/>
                    </a:lnTo>
                    <a:lnTo>
                      <a:pt x="606" y="1138"/>
                    </a:lnTo>
                    <a:lnTo>
                      <a:pt x="520" y="1249"/>
                    </a:lnTo>
                    <a:lnTo>
                      <a:pt x="446" y="1361"/>
                    </a:lnTo>
                    <a:lnTo>
                      <a:pt x="384" y="1484"/>
                    </a:lnTo>
                    <a:lnTo>
                      <a:pt x="334" y="1620"/>
                    </a:lnTo>
                    <a:lnTo>
                      <a:pt x="13" y="2721"/>
                    </a:lnTo>
                    <a:lnTo>
                      <a:pt x="0" y="2783"/>
                    </a:lnTo>
                    <a:lnTo>
                      <a:pt x="0" y="2845"/>
                    </a:lnTo>
                    <a:lnTo>
                      <a:pt x="0" y="13986"/>
                    </a:lnTo>
                    <a:lnTo>
                      <a:pt x="0" y="14456"/>
                    </a:lnTo>
                    <a:lnTo>
                      <a:pt x="25" y="14901"/>
                    </a:lnTo>
                    <a:lnTo>
                      <a:pt x="75" y="15346"/>
                    </a:lnTo>
                    <a:lnTo>
                      <a:pt x="136" y="15792"/>
                    </a:lnTo>
                    <a:lnTo>
                      <a:pt x="211" y="16212"/>
                    </a:lnTo>
                    <a:lnTo>
                      <a:pt x="297" y="16632"/>
                    </a:lnTo>
                    <a:lnTo>
                      <a:pt x="408" y="17028"/>
                    </a:lnTo>
                    <a:lnTo>
                      <a:pt x="532" y="17424"/>
                    </a:lnTo>
                    <a:lnTo>
                      <a:pt x="668" y="17807"/>
                    </a:lnTo>
                    <a:lnTo>
                      <a:pt x="829" y="18178"/>
                    </a:lnTo>
                    <a:lnTo>
                      <a:pt x="1002" y="18537"/>
                    </a:lnTo>
                    <a:lnTo>
                      <a:pt x="1187" y="18883"/>
                    </a:lnTo>
                    <a:lnTo>
                      <a:pt x="1385" y="19217"/>
                    </a:lnTo>
                    <a:lnTo>
                      <a:pt x="1608" y="19538"/>
                    </a:lnTo>
                    <a:lnTo>
                      <a:pt x="1843" y="19848"/>
                    </a:lnTo>
                    <a:lnTo>
                      <a:pt x="2090" y="20144"/>
                    </a:lnTo>
                    <a:lnTo>
                      <a:pt x="2338" y="20404"/>
                    </a:lnTo>
                    <a:lnTo>
                      <a:pt x="2610" y="20651"/>
                    </a:lnTo>
                    <a:lnTo>
                      <a:pt x="2882" y="20886"/>
                    </a:lnTo>
                    <a:lnTo>
                      <a:pt x="3154" y="21109"/>
                    </a:lnTo>
                    <a:lnTo>
                      <a:pt x="3450" y="21307"/>
                    </a:lnTo>
                    <a:lnTo>
                      <a:pt x="3760" y="21492"/>
                    </a:lnTo>
                    <a:lnTo>
                      <a:pt x="4069" y="21665"/>
                    </a:lnTo>
                    <a:lnTo>
                      <a:pt x="4390" y="21814"/>
                    </a:lnTo>
                    <a:lnTo>
                      <a:pt x="4724" y="21950"/>
                    </a:lnTo>
                    <a:lnTo>
                      <a:pt x="5058" y="22061"/>
                    </a:lnTo>
                    <a:lnTo>
                      <a:pt x="5404" y="22160"/>
                    </a:lnTo>
                    <a:lnTo>
                      <a:pt x="5750" y="22247"/>
                    </a:lnTo>
                    <a:lnTo>
                      <a:pt x="6109" y="22308"/>
                    </a:lnTo>
                    <a:lnTo>
                      <a:pt x="6468" y="22358"/>
                    </a:lnTo>
                    <a:lnTo>
                      <a:pt x="6839" y="22383"/>
                    </a:lnTo>
                    <a:lnTo>
                      <a:pt x="7210" y="22395"/>
                    </a:lnTo>
                    <a:lnTo>
                      <a:pt x="7581" y="22383"/>
                    </a:lnTo>
                    <a:lnTo>
                      <a:pt x="7939" y="22358"/>
                    </a:lnTo>
                    <a:lnTo>
                      <a:pt x="8310" y="22308"/>
                    </a:lnTo>
                    <a:lnTo>
                      <a:pt x="8669" y="22247"/>
                    </a:lnTo>
                    <a:lnTo>
                      <a:pt x="9015" y="22160"/>
                    </a:lnTo>
                    <a:lnTo>
                      <a:pt x="9361" y="22061"/>
                    </a:lnTo>
                    <a:lnTo>
                      <a:pt x="9695" y="21950"/>
                    </a:lnTo>
                    <a:lnTo>
                      <a:pt x="10029" y="21814"/>
                    </a:lnTo>
                    <a:lnTo>
                      <a:pt x="10338" y="21665"/>
                    </a:lnTo>
                    <a:lnTo>
                      <a:pt x="10660" y="21492"/>
                    </a:lnTo>
                    <a:lnTo>
                      <a:pt x="10956" y="21307"/>
                    </a:lnTo>
                    <a:lnTo>
                      <a:pt x="11253" y="21109"/>
                    </a:lnTo>
                    <a:lnTo>
                      <a:pt x="11538" y="20886"/>
                    </a:lnTo>
                    <a:lnTo>
                      <a:pt x="11810" y="20651"/>
                    </a:lnTo>
                    <a:lnTo>
                      <a:pt x="12069" y="20404"/>
                    </a:lnTo>
                    <a:lnTo>
                      <a:pt x="12317" y="20144"/>
                    </a:lnTo>
                    <a:lnTo>
                      <a:pt x="12564" y="19848"/>
                    </a:lnTo>
                    <a:lnTo>
                      <a:pt x="12799" y="19538"/>
                    </a:lnTo>
                    <a:lnTo>
                      <a:pt x="13022" y="19217"/>
                    </a:lnTo>
                    <a:lnTo>
                      <a:pt x="13232" y="18883"/>
                    </a:lnTo>
                    <a:lnTo>
                      <a:pt x="13417" y="18537"/>
                    </a:lnTo>
                    <a:lnTo>
                      <a:pt x="13590" y="18178"/>
                    </a:lnTo>
                    <a:lnTo>
                      <a:pt x="13739" y="17807"/>
                    </a:lnTo>
                    <a:lnTo>
                      <a:pt x="13887" y="17424"/>
                    </a:lnTo>
                    <a:lnTo>
                      <a:pt x="14011" y="17028"/>
                    </a:lnTo>
                    <a:lnTo>
                      <a:pt x="14110" y="16632"/>
                    </a:lnTo>
                    <a:lnTo>
                      <a:pt x="14209" y="16212"/>
                    </a:lnTo>
                    <a:lnTo>
                      <a:pt x="14283" y="15792"/>
                    </a:lnTo>
                    <a:lnTo>
                      <a:pt x="14345" y="15346"/>
                    </a:lnTo>
                    <a:lnTo>
                      <a:pt x="14382" y="14901"/>
                    </a:lnTo>
                    <a:lnTo>
                      <a:pt x="14407" y="14456"/>
                    </a:lnTo>
                    <a:lnTo>
                      <a:pt x="14419" y="13986"/>
                    </a:lnTo>
                    <a:lnTo>
                      <a:pt x="14419" y="1559"/>
                    </a:lnTo>
                    <a:lnTo>
                      <a:pt x="14407" y="1460"/>
                    </a:lnTo>
                    <a:lnTo>
                      <a:pt x="14382" y="1385"/>
                    </a:lnTo>
                    <a:lnTo>
                      <a:pt x="14332" y="1299"/>
                    </a:lnTo>
                    <a:lnTo>
                      <a:pt x="14283" y="1237"/>
                    </a:lnTo>
                    <a:lnTo>
                      <a:pt x="13862" y="854"/>
                    </a:lnTo>
                    <a:lnTo>
                      <a:pt x="13714" y="668"/>
                    </a:lnTo>
                    <a:lnTo>
                      <a:pt x="13553" y="520"/>
                    </a:lnTo>
                    <a:lnTo>
                      <a:pt x="13368" y="384"/>
                    </a:lnTo>
                    <a:lnTo>
                      <a:pt x="13182" y="273"/>
                    </a:lnTo>
                    <a:lnTo>
                      <a:pt x="12972" y="174"/>
                    </a:lnTo>
                    <a:lnTo>
                      <a:pt x="12762" y="112"/>
                    </a:lnTo>
                    <a:lnTo>
                      <a:pt x="12539" y="50"/>
                    </a:lnTo>
                    <a:lnTo>
                      <a:pt x="12317" y="13"/>
                    </a:lnTo>
                    <a:lnTo>
                      <a:pt x="120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5296013" y="3163150"/>
                <a:ext cx="338850" cy="1413750"/>
              </a:xfrm>
              <a:custGeom>
                <a:avLst/>
                <a:gdLst/>
                <a:ahLst/>
                <a:cxnLst/>
                <a:rect l="l" t="t" r="r" b="b"/>
                <a:pathLst>
                  <a:path w="13554" h="56550" extrusionOk="0">
                    <a:moveTo>
                      <a:pt x="0" y="0"/>
                    </a:moveTo>
                    <a:lnTo>
                      <a:pt x="0" y="48573"/>
                    </a:lnTo>
                    <a:lnTo>
                      <a:pt x="13" y="49031"/>
                    </a:lnTo>
                    <a:lnTo>
                      <a:pt x="37" y="49488"/>
                    </a:lnTo>
                    <a:lnTo>
                      <a:pt x="75" y="49933"/>
                    </a:lnTo>
                    <a:lnTo>
                      <a:pt x="136" y="50354"/>
                    </a:lnTo>
                    <a:lnTo>
                      <a:pt x="211" y="50762"/>
                    </a:lnTo>
                    <a:lnTo>
                      <a:pt x="309" y="51170"/>
                    </a:lnTo>
                    <a:lnTo>
                      <a:pt x="408" y="51553"/>
                    </a:lnTo>
                    <a:lnTo>
                      <a:pt x="532" y="51937"/>
                    </a:lnTo>
                    <a:lnTo>
                      <a:pt x="668" y="52295"/>
                    </a:lnTo>
                    <a:lnTo>
                      <a:pt x="816" y="52642"/>
                    </a:lnTo>
                    <a:lnTo>
                      <a:pt x="977" y="52975"/>
                    </a:lnTo>
                    <a:lnTo>
                      <a:pt x="1163" y="53297"/>
                    </a:lnTo>
                    <a:lnTo>
                      <a:pt x="1348" y="53606"/>
                    </a:lnTo>
                    <a:lnTo>
                      <a:pt x="1546" y="53890"/>
                    </a:lnTo>
                    <a:lnTo>
                      <a:pt x="1756" y="54175"/>
                    </a:lnTo>
                    <a:lnTo>
                      <a:pt x="1991" y="54435"/>
                    </a:lnTo>
                    <a:lnTo>
                      <a:pt x="2226" y="54682"/>
                    </a:lnTo>
                    <a:lnTo>
                      <a:pt x="2473" y="54917"/>
                    </a:lnTo>
                    <a:lnTo>
                      <a:pt x="2721" y="55139"/>
                    </a:lnTo>
                    <a:lnTo>
                      <a:pt x="2993" y="55350"/>
                    </a:lnTo>
                    <a:lnTo>
                      <a:pt x="3265" y="55535"/>
                    </a:lnTo>
                    <a:lnTo>
                      <a:pt x="3549" y="55708"/>
                    </a:lnTo>
                    <a:lnTo>
                      <a:pt x="3834" y="55857"/>
                    </a:lnTo>
                    <a:lnTo>
                      <a:pt x="4143" y="56005"/>
                    </a:lnTo>
                    <a:lnTo>
                      <a:pt x="4452" y="56129"/>
                    </a:lnTo>
                    <a:lnTo>
                      <a:pt x="4761" y="56240"/>
                    </a:lnTo>
                    <a:lnTo>
                      <a:pt x="5083" y="56327"/>
                    </a:lnTo>
                    <a:lnTo>
                      <a:pt x="5417" y="56413"/>
                    </a:lnTo>
                    <a:lnTo>
                      <a:pt x="5750" y="56463"/>
                    </a:lnTo>
                    <a:lnTo>
                      <a:pt x="6084" y="56512"/>
                    </a:lnTo>
                    <a:lnTo>
                      <a:pt x="6431" y="56537"/>
                    </a:lnTo>
                    <a:lnTo>
                      <a:pt x="6777" y="56549"/>
                    </a:lnTo>
                    <a:lnTo>
                      <a:pt x="7123" y="56537"/>
                    </a:lnTo>
                    <a:lnTo>
                      <a:pt x="7469" y="56512"/>
                    </a:lnTo>
                    <a:lnTo>
                      <a:pt x="7803" y="56463"/>
                    </a:lnTo>
                    <a:lnTo>
                      <a:pt x="8137" y="56413"/>
                    </a:lnTo>
                    <a:lnTo>
                      <a:pt x="8471" y="56327"/>
                    </a:lnTo>
                    <a:lnTo>
                      <a:pt x="8792" y="56240"/>
                    </a:lnTo>
                    <a:lnTo>
                      <a:pt x="9102" y="56129"/>
                    </a:lnTo>
                    <a:lnTo>
                      <a:pt x="9411" y="56005"/>
                    </a:lnTo>
                    <a:lnTo>
                      <a:pt x="9720" y="55857"/>
                    </a:lnTo>
                    <a:lnTo>
                      <a:pt x="10004" y="55708"/>
                    </a:lnTo>
                    <a:lnTo>
                      <a:pt x="10289" y="55535"/>
                    </a:lnTo>
                    <a:lnTo>
                      <a:pt x="10561" y="55350"/>
                    </a:lnTo>
                    <a:lnTo>
                      <a:pt x="10833" y="55139"/>
                    </a:lnTo>
                    <a:lnTo>
                      <a:pt x="11092" y="54917"/>
                    </a:lnTo>
                    <a:lnTo>
                      <a:pt x="11327" y="54682"/>
                    </a:lnTo>
                    <a:lnTo>
                      <a:pt x="11575" y="54435"/>
                    </a:lnTo>
                    <a:lnTo>
                      <a:pt x="11797" y="54175"/>
                    </a:lnTo>
                    <a:lnTo>
                      <a:pt x="12008" y="53890"/>
                    </a:lnTo>
                    <a:lnTo>
                      <a:pt x="12205" y="53606"/>
                    </a:lnTo>
                    <a:lnTo>
                      <a:pt x="12391" y="53297"/>
                    </a:lnTo>
                    <a:lnTo>
                      <a:pt x="12576" y="52975"/>
                    </a:lnTo>
                    <a:lnTo>
                      <a:pt x="12737" y="52642"/>
                    </a:lnTo>
                    <a:lnTo>
                      <a:pt x="12886" y="52295"/>
                    </a:lnTo>
                    <a:lnTo>
                      <a:pt x="13022" y="51937"/>
                    </a:lnTo>
                    <a:lnTo>
                      <a:pt x="13145" y="51553"/>
                    </a:lnTo>
                    <a:lnTo>
                      <a:pt x="13244" y="51170"/>
                    </a:lnTo>
                    <a:lnTo>
                      <a:pt x="13343" y="50762"/>
                    </a:lnTo>
                    <a:lnTo>
                      <a:pt x="13417" y="50354"/>
                    </a:lnTo>
                    <a:lnTo>
                      <a:pt x="13479" y="49933"/>
                    </a:lnTo>
                    <a:lnTo>
                      <a:pt x="13516" y="49488"/>
                    </a:lnTo>
                    <a:lnTo>
                      <a:pt x="13541" y="49031"/>
                    </a:lnTo>
                    <a:lnTo>
                      <a:pt x="13553" y="48573"/>
                    </a:lnTo>
                    <a:lnTo>
                      <a:pt x="135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5285188" y="3152325"/>
                <a:ext cx="360500" cy="1435375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57415" extrusionOk="0">
                    <a:moveTo>
                      <a:pt x="13553" y="866"/>
                    </a:moveTo>
                    <a:lnTo>
                      <a:pt x="13553" y="49006"/>
                    </a:lnTo>
                    <a:lnTo>
                      <a:pt x="13541" y="49427"/>
                    </a:lnTo>
                    <a:lnTo>
                      <a:pt x="13516" y="49847"/>
                    </a:lnTo>
                    <a:lnTo>
                      <a:pt x="13479" y="50255"/>
                    </a:lnTo>
                    <a:lnTo>
                      <a:pt x="13430" y="50651"/>
                    </a:lnTo>
                    <a:lnTo>
                      <a:pt x="13368" y="51034"/>
                    </a:lnTo>
                    <a:lnTo>
                      <a:pt x="13281" y="51418"/>
                    </a:lnTo>
                    <a:lnTo>
                      <a:pt x="13183" y="51776"/>
                    </a:lnTo>
                    <a:lnTo>
                      <a:pt x="13071" y="52135"/>
                    </a:lnTo>
                    <a:lnTo>
                      <a:pt x="12948" y="52481"/>
                    </a:lnTo>
                    <a:lnTo>
                      <a:pt x="12812" y="52815"/>
                    </a:lnTo>
                    <a:lnTo>
                      <a:pt x="12651" y="53136"/>
                    </a:lnTo>
                    <a:lnTo>
                      <a:pt x="12490" y="53458"/>
                    </a:lnTo>
                    <a:lnTo>
                      <a:pt x="12305" y="53755"/>
                    </a:lnTo>
                    <a:lnTo>
                      <a:pt x="12107" y="54039"/>
                    </a:lnTo>
                    <a:lnTo>
                      <a:pt x="11896" y="54323"/>
                    </a:lnTo>
                    <a:lnTo>
                      <a:pt x="11674" y="54583"/>
                    </a:lnTo>
                    <a:lnTo>
                      <a:pt x="11464" y="54806"/>
                    </a:lnTo>
                    <a:lnTo>
                      <a:pt x="11229" y="55028"/>
                    </a:lnTo>
                    <a:lnTo>
                      <a:pt x="10994" y="55226"/>
                    </a:lnTo>
                    <a:lnTo>
                      <a:pt x="10746" y="55424"/>
                    </a:lnTo>
                    <a:lnTo>
                      <a:pt x="10487" y="55597"/>
                    </a:lnTo>
                    <a:lnTo>
                      <a:pt x="10227" y="55758"/>
                    </a:lnTo>
                    <a:lnTo>
                      <a:pt x="9955" y="55906"/>
                    </a:lnTo>
                    <a:lnTo>
                      <a:pt x="9671" y="56042"/>
                    </a:lnTo>
                    <a:lnTo>
                      <a:pt x="9386" y="56154"/>
                    </a:lnTo>
                    <a:lnTo>
                      <a:pt x="9089" y="56253"/>
                    </a:lnTo>
                    <a:lnTo>
                      <a:pt x="8793" y="56339"/>
                    </a:lnTo>
                    <a:lnTo>
                      <a:pt x="8483" y="56413"/>
                    </a:lnTo>
                    <a:lnTo>
                      <a:pt x="8174" y="56475"/>
                    </a:lnTo>
                    <a:lnTo>
                      <a:pt x="7853" y="56512"/>
                    </a:lnTo>
                    <a:lnTo>
                      <a:pt x="7531" y="56537"/>
                    </a:lnTo>
                    <a:lnTo>
                      <a:pt x="7210" y="56549"/>
                    </a:lnTo>
                    <a:lnTo>
                      <a:pt x="6888" y="56537"/>
                    </a:lnTo>
                    <a:lnTo>
                      <a:pt x="6567" y="56512"/>
                    </a:lnTo>
                    <a:lnTo>
                      <a:pt x="6245" y="56475"/>
                    </a:lnTo>
                    <a:lnTo>
                      <a:pt x="5936" y="56413"/>
                    </a:lnTo>
                    <a:lnTo>
                      <a:pt x="5627" y="56339"/>
                    </a:lnTo>
                    <a:lnTo>
                      <a:pt x="5330" y="56253"/>
                    </a:lnTo>
                    <a:lnTo>
                      <a:pt x="5033" y="56154"/>
                    </a:lnTo>
                    <a:lnTo>
                      <a:pt x="4749" y="56042"/>
                    </a:lnTo>
                    <a:lnTo>
                      <a:pt x="4465" y="55906"/>
                    </a:lnTo>
                    <a:lnTo>
                      <a:pt x="4193" y="55758"/>
                    </a:lnTo>
                    <a:lnTo>
                      <a:pt x="3933" y="55597"/>
                    </a:lnTo>
                    <a:lnTo>
                      <a:pt x="3673" y="55424"/>
                    </a:lnTo>
                    <a:lnTo>
                      <a:pt x="3426" y="55226"/>
                    </a:lnTo>
                    <a:lnTo>
                      <a:pt x="3191" y="55028"/>
                    </a:lnTo>
                    <a:lnTo>
                      <a:pt x="2956" y="54806"/>
                    </a:lnTo>
                    <a:lnTo>
                      <a:pt x="2746" y="54583"/>
                    </a:lnTo>
                    <a:lnTo>
                      <a:pt x="2523" y="54323"/>
                    </a:lnTo>
                    <a:lnTo>
                      <a:pt x="2313" y="54039"/>
                    </a:lnTo>
                    <a:lnTo>
                      <a:pt x="2115" y="53755"/>
                    </a:lnTo>
                    <a:lnTo>
                      <a:pt x="1930" y="53458"/>
                    </a:lnTo>
                    <a:lnTo>
                      <a:pt x="1769" y="53136"/>
                    </a:lnTo>
                    <a:lnTo>
                      <a:pt x="1608" y="52815"/>
                    </a:lnTo>
                    <a:lnTo>
                      <a:pt x="1472" y="52481"/>
                    </a:lnTo>
                    <a:lnTo>
                      <a:pt x="1348" y="52135"/>
                    </a:lnTo>
                    <a:lnTo>
                      <a:pt x="1237" y="51776"/>
                    </a:lnTo>
                    <a:lnTo>
                      <a:pt x="1138" y="51418"/>
                    </a:lnTo>
                    <a:lnTo>
                      <a:pt x="1052" y="51034"/>
                    </a:lnTo>
                    <a:lnTo>
                      <a:pt x="990" y="50651"/>
                    </a:lnTo>
                    <a:lnTo>
                      <a:pt x="940" y="50255"/>
                    </a:lnTo>
                    <a:lnTo>
                      <a:pt x="903" y="49847"/>
                    </a:lnTo>
                    <a:lnTo>
                      <a:pt x="878" y="49427"/>
                    </a:lnTo>
                    <a:lnTo>
                      <a:pt x="866" y="49006"/>
                    </a:lnTo>
                    <a:lnTo>
                      <a:pt x="866" y="866"/>
                    </a:lnTo>
                    <a:close/>
                    <a:moveTo>
                      <a:pt x="433" y="1"/>
                    </a:moveTo>
                    <a:lnTo>
                      <a:pt x="347" y="13"/>
                    </a:lnTo>
                    <a:lnTo>
                      <a:pt x="260" y="38"/>
                    </a:lnTo>
                    <a:lnTo>
                      <a:pt x="186" y="75"/>
                    </a:lnTo>
                    <a:lnTo>
                      <a:pt x="124" y="137"/>
                    </a:lnTo>
                    <a:lnTo>
                      <a:pt x="75" y="198"/>
                    </a:lnTo>
                    <a:lnTo>
                      <a:pt x="38" y="273"/>
                    </a:lnTo>
                    <a:lnTo>
                      <a:pt x="13" y="347"/>
                    </a:lnTo>
                    <a:lnTo>
                      <a:pt x="1" y="433"/>
                    </a:lnTo>
                    <a:lnTo>
                      <a:pt x="1" y="49006"/>
                    </a:lnTo>
                    <a:lnTo>
                      <a:pt x="13" y="49476"/>
                    </a:lnTo>
                    <a:lnTo>
                      <a:pt x="38" y="49921"/>
                    </a:lnTo>
                    <a:lnTo>
                      <a:pt x="75" y="50366"/>
                    </a:lnTo>
                    <a:lnTo>
                      <a:pt x="137" y="50812"/>
                    </a:lnTo>
                    <a:lnTo>
                      <a:pt x="211" y="51232"/>
                    </a:lnTo>
                    <a:lnTo>
                      <a:pt x="297" y="51652"/>
                    </a:lnTo>
                    <a:lnTo>
                      <a:pt x="409" y="52048"/>
                    </a:lnTo>
                    <a:lnTo>
                      <a:pt x="532" y="52444"/>
                    </a:lnTo>
                    <a:lnTo>
                      <a:pt x="668" y="52827"/>
                    </a:lnTo>
                    <a:lnTo>
                      <a:pt x="829" y="53198"/>
                    </a:lnTo>
                    <a:lnTo>
                      <a:pt x="1002" y="53557"/>
                    </a:lnTo>
                    <a:lnTo>
                      <a:pt x="1188" y="53903"/>
                    </a:lnTo>
                    <a:lnTo>
                      <a:pt x="1398" y="54237"/>
                    </a:lnTo>
                    <a:lnTo>
                      <a:pt x="1608" y="54558"/>
                    </a:lnTo>
                    <a:lnTo>
                      <a:pt x="1843" y="54868"/>
                    </a:lnTo>
                    <a:lnTo>
                      <a:pt x="2090" y="55164"/>
                    </a:lnTo>
                    <a:lnTo>
                      <a:pt x="2350" y="55424"/>
                    </a:lnTo>
                    <a:lnTo>
                      <a:pt x="2610" y="55671"/>
                    </a:lnTo>
                    <a:lnTo>
                      <a:pt x="2882" y="55906"/>
                    </a:lnTo>
                    <a:lnTo>
                      <a:pt x="3166" y="56129"/>
                    </a:lnTo>
                    <a:lnTo>
                      <a:pt x="3463" y="56327"/>
                    </a:lnTo>
                    <a:lnTo>
                      <a:pt x="3760" y="56512"/>
                    </a:lnTo>
                    <a:lnTo>
                      <a:pt x="4069" y="56685"/>
                    </a:lnTo>
                    <a:lnTo>
                      <a:pt x="4390" y="56834"/>
                    </a:lnTo>
                    <a:lnTo>
                      <a:pt x="4724" y="56970"/>
                    </a:lnTo>
                    <a:lnTo>
                      <a:pt x="5058" y="57081"/>
                    </a:lnTo>
                    <a:lnTo>
                      <a:pt x="5404" y="57180"/>
                    </a:lnTo>
                    <a:lnTo>
                      <a:pt x="5751" y="57267"/>
                    </a:lnTo>
                    <a:lnTo>
                      <a:pt x="6109" y="57328"/>
                    </a:lnTo>
                    <a:lnTo>
                      <a:pt x="6468" y="57378"/>
                    </a:lnTo>
                    <a:lnTo>
                      <a:pt x="6839" y="57403"/>
                    </a:lnTo>
                    <a:lnTo>
                      <a:pt x="7210" y="57415"/>
                    </a:lnTo>
                    <a:lnTo>
                      <a:pt x="7581" y="57403"/>
                    </a:lnTo>
                    <a:lnTo>
                      <a:pt x="7952" y="57378"/>
                    </a:lnTo>
                    <a:lnTo>
                      <a:pt x="8310" y="57328"/>
                    </a:lnTo>
                    <a:lnTo>
                      <a:pt x="8669" y="57267"/>
                    </a:lnTo>
                    <a:lnTo>
                      <a:pt x="9015" y="57180"/>
                    </a:lnTo>
                    <a:lnTo>
                      <a:pt x="9361" y="57081"/>
                    </a:lnTo>
                    <a:lnTo>
                      <a:pt x="9695" y="56970"/>
                    </a:lnTo>
                    <a:lnTo>
                      <a:pt x="10029" y="56834"/>
                    </a:lnTo>
                    <a:lnTo>
                      <a:pt x="10351" y="56685"/>
                    </a:lnTo>
                    <a:lnTo>
                      <a:pt x="10660" y="56512"/>
                    </a:lnTo>
                    <a:lnTo>
                      <a:pt x="10969" y="56327"/>
                    </a:lnTo>
                    <a:lnTo>
                      <a:pt x="11253" y="56129"/>
                    </a:lnTo>
                    <a:lnTo>
                      <a:pt x="11538" y="55906"/>
                    </a:lnTo>
                    <a:lnTo>
                      <a:pt x="11810" y="55671"/>
                    </a:lnTo>
                    <a:lnTo>
                      <a:pt x="12070" y="55424"/>
                    </a:lnTo>
                    <a:lnTo>
                      <a:pt x="12329" y="55164"/>
                    </a:lnTo>
                    <a:lnTo>
                      <a:pt x="12577" y="54868"/>
                    </a:lnTo>
                    <a:lnTo>
                      <a:pt x="12812" y="54558"/>
                    </a:lnTo>
                    <a:lnTo>
                      <a:pt x="13022" y="54237"/>
                    </a:lnTo>
                    <a:lnTo>
                      <a:pt x="13232" y="53903"/>
                    </a:lnTo>
                    <a:lnTo>
                      <a:pt x="13417" y="53557"/>
                    </a:lnTo>
                    <a:lnTo>
                      <a:pt x="13591" y="53198"/>
                    </a:lnTo>
                    <a:lnTo>
                      <a:pt x="13751" y="52827"/>
                    </a:lnTo>
                    <a:lnTo>
                      <a:pt x="13887" y="52444"/>
                    </a:lnTo>
                    <a:lnTo>
                      <a:pt x="14011" y="52048"/>
                    </a:lnTo>
                    <a:lnTo>
                      <a:pt x="14122" y="51652"/>
                    </a:lnTo>
                    <a:lnTo>
                      <a:pt x="14209" y="51232"/>
                    </a:lnTo>
                    <a:lnTo>
                      <a:pt x="14283" y="50812"/>
                    </a:lnTo>
                    <a:lnTo>
                      <a:pt x="14345" y="50366"/>
                    </a:lnTo>
                    <a:lnTo>
                      <a:pt x="14382" y="49921"/>
                    </a:lnTo>
                    <a:lnTo>
                      <a:pt x="14407" y="49476"/>
                    </a:lnTo>
                    <a:lnTo>
                      <a:pt x="14419" y="49006"/>
                    </a:lnTo>
                    <a:lnTo>
                      <a:pt x="14419" y="433"/>
                    </a:lnTo>
                    <a:lnTo>
                      <a:pt x="14407" y="347"/>
                    </a:lnTo>
                    <a:lnTo>
                      <a:pt x="14382" y="273"/>
                    </a:lnTo>
                    <a:lnTo>
                      <a:pt x="14345" y="198"/>
                    </a:lnTo>
                    <a:lnTo>
                      <a:pt x="14295" y="137"/>
                    </a:lnTo>
                    <a:lnTo>
                      <a:pt x="14234" y="75"/>
                    </a:lnTo>
                    <a:lnTo>
                      <a:pt x="14159" y="38"/>
                    </a:lnTo>
                    <a:lnTo>
                      <a:pt x="14073" y="13"/>
                    </a:lnTo>
                    <a:lnTo>
                      <a:pt x="139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238513" y="3027750"/>
                <a:ext cx="449825" cy="135425"/>
              </a:xfrm>
              <a:custGeom>
                <a:avLst/>
                <a:gdLst/>
                <a:ahLst/>
                <a:cxnLst/>
                <a:rect l="l" t="t" r="r" b="b"/>
                <a:pathLst>
                  <a:path w="17993" h="5417" extrusionOk="0">
                    <a:moveTo>
                      <a:pt x="2424" y="0"/>
                    </a:moveTo>
                    <a:lnTo>
                      <a:pt x="2177" y="13"/>
                    </a:lnTo>
                    <a:lnTo>
                      <a:pt x="1942" y="50"/>
                    </a:lnTo>
                    <a:lnTo>
                      <a:pt x="1707" y="111"/>
                    </a:lnTo>
                    <a:lnTo>
                      <a:pt x="1484" y="198"/>
                    </a:lnTo>
                    <a:lnTo>
                      <a:pt x="1274" y="297"/>
                    </a:lnTo>
                    <a:lnTo>
                      <a:pt x="1076" y="421"/>
                    </a:lnTo>
                    <a:lnTo>
                      <a:pt x="878" y="557"/>
                    </a:lnTo>
                    <a:lnTo>
                      <a:pt x="717" y="717"/>
                    </a:lnTo>
                    <a:lnTo>
                      <a:pt x="557" y="891"/>
                    </a:lnTo>
                    <a:lnTo>
                      <a:pt x="421" y="1076"/>
                    </a:lnTo>
                    <a:lnTo>
                      <a:pt x="297" y="1274"/>
                    </a:lnTo>
                    <a:lnTo>
                      <a:pt x="186" y="1484"/>
                    </a:lnTo>
                    <a:lnTo>
                      <a:pt x="112" y="1707"/>
                    </a:lnTo>
                    <a:lnTo>
                      <a:pt x="50" y="1942"/>
                    </a:lnTo>
                    <a:lnTo>
                      <a:pt x="13" y="2177"/>
                    </a:lnTo>
                    <a:lnTo>
                      <a:pt x="0" y="2424"/>
                    </a:lnTo>
                    <a:lnTo>
                      <a:pt x="0" y="2993"/>
                    </a:lnTo>
                    <a:lnTo>
                      <a:pt x="13" y="3240"/>
                    </a:lnTo>
                    <a:lnTo>
                      <a:pt x="50" y="3487"/>
                    </a:lnTo>
                    <a:lnTo>
                      <a:pt x="112" y="3710"/>
                    </a:lnTo>
                    <a:lnTo>
                      <a:pt x="186" y="3933"/>
                    </a:lnTo>
                    <a:lnTo>
                      <a:pt x="297" y="4155"/>
                    </a:lnTo>
                    <a:lnTo>
                      <a:pt x="421" y="4353"/>
                    </a:lnTo>
                    <a:lnTo>
                      <a:pt x="557" y="4538"/>
                    </a:lnTo>
                    <a:lnTo>
                      <a:pt x="717" y="4712"/>
                    </a:lnTo>
                    <a:lnTo>
                      <a:pt x="878" y="4860"/>
                    </a:lnTo>
                    <a:lnTo>
                      <a:pt x="1076" y="5008"/>
                    </a:lnTo>
                    <a:lnTo>
                      <a:pt x="1274" y="5132"/>
                    </a:lnTo>
                    <a:lnTo>
                      <a:pt x="1484" y="5231"/>
                    </a:lnTo>
                    <a:lnTo>
                      <a:pt x="1707" y="5305"/>
                    </a:lnTo>
                    <a:lnTo>
                      <a:pt x="1942" y="5367"/>
                    </a:lnTo>
                    <a:lnTo>
                      <a:pt x="2177" y="5404"/>
                    </a:lnTo>
                    <a:lnTo>
                      <a:pt x="2424" y="5416"/>
                    </a:lnTo>
                    <a:lnTo>
                      <a:pt x="15569" y="5416"/>
                    </a:lnTo>
                    <a:lnTo>
                      <a:pt x="15816" y="5404"/>
                    </a:lnTo>
                    <a:lnTo>
                      <a:pt x="16064" y="5367"/>
                    </a:lnTo>
                    <a:lnTo>
                      <a:pt x="16298" y="5305"/>
                    </a:lnTo>
                    <a:lnTo>
                      <a:pt x="16521" y="5231"/>
                    </a:lnTo>
                    <a:lnTo>
                      <a:pt x="16731" y="5132"/>
                    </a:lnTo>
                    <a:lnTo>
                      <a:pt x="16929" y="5008"/>
                    </a:lnTo>
                    <a:lnTo>
                      <a:pt x="17115" y="4860"/>
                    </a:lnTo>
                    <a:lnTo>
                      <a:pt x="17288" y="4712"/>
                    </a:lnTo>
                    <a:lnTo>
                      <a:pt x="17448" y="4538"/>
                    </a:lnTo>
                    <a:lnTo>
                      <a:pt x="17585" y="4353"/>
                    </a:lnTo>
                    <a:lnTo>
                      <a:pt x="17708" y="4155"/>
                    </a:lnTo>
                    <a:lnTo>
                      <a:pt x="17807" y="3933"/>
                    </a:lnTo>
                    <a:lnTo>
                      <a:pt x="17894" y="3710"/>
                    </a:lnTo>
                    <a:lnTo>
                      <a:pt x="17943" y="3487"/>
                    </a:lnTo>
                    <a:lnTo>
                      <a:pt x="17980" y="3240"/>
                    </a:lnTo>
                    <a:lnTo>
                      <a:pt x="17993" y="2993"/>
                    </a:lnTo>
                    <a:lnTo>
                      <a:pt x="17993" y="2424"/>
                    </a:lnTo>
                    <a:lnTo>
                      <a:pt x="17980" y="2177"/>
                    </a:lnTo>
                    <a:lnTo>
                      <a:pt x="17943" y="1942"/>
                    </a:lnTo>
                    <a:lnTo>
                      <a:pt x="17894" y="1707"/>
                    </a:lnTo>
                    <a:lnTo>
                      <a:pt x="17807" y="1484"/>
                    </a:lnTo>
                    <a:lnTo>
                      <a:pt x="17708" y="1274"/>
                    </a:lnTo>
                    <a:lnTo>
                      <a:pt x="17585" y="1076"/>
                    </a:lnTo>
                    <a:lnTo>
                      <a:pt x="17448" y="891"/>
                    </a:lnTo>
                    <a:lnTo>
                      <a:pt x="17288" y="717"/>
                    </a:lnTo>
                    <a:lnTo>
                      <a:pt x="17115" y="557"/>
                    </a:lnTo>
                    <a:lnTo>
                      <a:pt x="16929" y="421"/>
                    </a:lnTo>
                    <a:lnTo>
                      <a:pt x="16731" y="297"/>
                    </a:lnTo>
                    <a:lnTo>
                      <a:pt x="16521" y="198"/>
                    </a:lnTo>
                    <a:lnTo>
                      <a:pt x="16298" y="111"/>
                    </a:lnTo>
                    <a:lnTo>
                      <a:pt x="16064" y="50"/>
                    </a:lnTo>
                    <a:lnTo>
                      <a:pt x="15816" y="13"/>
                    </a:lnTo>
                    <a:lnTo>
                      <a:pt x="1556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5227688" y="3016925"/>
                <a:ext cx="471775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18871" h="6283" extrusionOk="0">
                    <a:moveTo>
                      <a:pt x="16002" y="866"/>
                    </a:moveTo>
                    <a:lnTo>
                      <a:pt x="16212" y="878"/>
                    </a:lnTo>
                    <a:lnTo>
                      <a:pt x="16410" y="903"/>
                    </a:lnTo>
                    <a:lnTo>
                      <a:pt x="16595" y="953"/>
                    </a:lnTo>
                    <a:lnTo>
                      <a:pt x="16781" y="1027"/>
                    </a:lnTo>
                    <a:lnTo>
                      <a:pt x="16954" y="1113"/>
                    </a:lnTo>
                    <a:lnTo>
                      <a:pt x="17115" y="1212"/>
                    </a:lnTo>
                    <a:lnTo>
                      <a:pt x="17276" y="1324"/>
                    </a:lnTo>
                    <a:lnTo>
                      <a:pt x="17412" y="1447"/>
                    </a:lnTo>
                    <a:lnTo>
                      <a:pt x="17548" y="1596"/>
                    </a:lnTo>
                    <a:lnTo>
                      <a:pt x="17659" y="1744"/>
                    </a:lnTo>
                    <a:lnTo>
                      <a:pt x="17758" y="1905"/>
                    </a:lnTo>
                    <a:lnTo>
                      <a:pt x="17844" y="2078"/>
                    </a:lnTo>
                    <a:lnTo>
                      <a:pt x="17906" y="2263"/>
                    </a:lnTo>
                    <a:lnTo>
                      <a:pt x="17956" y="2461"/>
                    </a:lnTo>
                    <a:lnTo>
                      <a:pt x="17993" y="2659"/>
                    </a:lnTo>
                    <a:lnTo>
                      <a:pt x="17993" y="2857"/>
                    </a:lnTo>
                    <a:lnTo>
                      <a:pt x="17993" y="3426"/>
                    </a:lnTo>
                    <a:lnTo>
                      <a:pt x="17993" y="3636"/>
                    </a:lnTo>
                    <a:lnTo>
                      <a:pt x="17956" y="3834"/>
                    </a:lnTo>
                    <a:lnTo>
                      <a:pt x="17906" y="4019"/>
                    </a:lnTo>
                    <a:lnTo>
                      <a:pt x="17844" y="4205"/>
                    </a:lnTo>
                    <a:lnTo>
                      <a:pt x="17758" y="4378"/>
                    </a:lnTo>
                    <a:lnTo>
                      <a:pt x="17659" y="4539"/>
                    </a:lnTo>
                    <a:lnTo>
                      <a:pt x="17548" y="4699"/>
                    </a:lnTo>
                    <a:lnTo>
                      <a:pt x="17412" y="4835"/>
                    </a:lnTo>
                    <a:lnTo>
                      <a:pt x="17276" y="4959"/>
                    </a:lnTo>
                    <a:lnTo>
                      <a:pt x="17115" y="5083"/>
                    </a:lnTo>
                    <a:lnTo>
                      <a:pt x="16954" y="5182"/>
                    </a:lnTo>
                    <a:lnTo>
                      <a:pt x="16781" y="5268"/>
                    </a:lnTo>
                    <a:lnTo>
                      <a:pt x="16595" y="5330"/>
                    </a:lnTo>
                    <a:lnTo>
                      <a:pt x="16410" y="5380"/>
                    </a:lnTo>
                    <a:lnTo>
                      <a:pt x="16212" y="5404"/>
                    </a:lnTo>
                    <a:lnTo>
                      <a:pt x="16002" y="5417"/>
                    </a:lnTo>
                    <a:lnTo>
                      <a:pt x="2857" y="5417"/>
                    </a:lnTo>
                    <a:lnTo>
                      <a:pt x="2659" y="5404"/>
                    </a:lnTo>
                    <a:lnTo>
                      <a:pt x="2461" y="5380"/>
                    </a:lnTo>
                    <a:lnTo>
                      <a:pt x="2263" y="5330"/>
                    </a:lnTo>
                    <a:lnTo>
                      <a:pt x="2078" y="5268"/>
                    </a:lnTo>
                    <a:lnTo>
                      <a:pt x="1905" y="5182"/>
                    </a:lnTo>
                    <a:lnTo>
                      <a:pt x="1744" y="5083"/>
                    </a:lnTo>
                    <a:lnTo>
                      <a:pt x="1596" y="4959"/>
                    </a:lnTo>
                    <a:lnTo>
                      <a:pt x="1447" y="4835"/>
                    </a:lnTo>
                    <a:lnTo>
                      <a:pt x="1324" y="4699"/>
                    </a:lnTo>
                    <a:lnTo>
                      <a:pt x="1212" y="4539"/>
                    </a:lnTo>
                    <a:lnTo>
                      <a:pt x="1113" y="4378"/>
                    </a:lnTo>
                    <a:lnTo>
                      <a:pt x="1027" y="4205"/>
                    </a:lnTo>
                    <a:lnTo>
                      <a:pt x="953" y="4019"/>
                    </a:lnTo>
                    <a:lnTo>
                      <a:pt x="903" y="3834"/>
                    </a:lnTo>
                    <a:lnTo>
                      <a:pt x="878" y="3636"/>
                    </a:lnTo>
                    <a:lnTo>
                      <a:pt x="866" y="3426"/>
                    </a:lnTo>
                    <a:lnTo>
                      <a:pt x="866" y="2857"/>
                    </a:lnTo>
                    <a:lnTo>
                      <a:pt x="878" y="2659"/>
                    </a:lnTo>
                    <a:lnTo>
                      <a:pt x="903" y="2461"/>
                    </a:lnTo>
                    <a:lnTo>
                      <a:pt x="953" y="2263"/>
                    </a:lnTo>
                    <a:lnTo>
                      <a:pt x="1027" y="2078"/>
                    </a:lnTo>
                    <a:lnTo>
                      <a:pt x="1113" y="1905"/>
                    </a:lnTo>
                    <a:lnTo>
                      <a:pt x="1212" y="1744"/>
                    </a:lnTo>
                    <a:lnTo>
                      <a:pt x="1324" y="1596"/>
                    </a:lnTo>
                    <a:lnTo>
                      <a:pt x="1447" y="1447"/>
                    </a:lnTo>
                    <a:lnTo>
                      <a:pt x="1596" y="1324"/>
                    </a:lnTo>
                    <a:lnTo>
                      <a:pt x="1744" y="1212"/>
                    </a:lnTo>
                    <a:lnTo>
                      <a:pt x="1905" y="1113"/>
                    </a:lnTo>
                    <a:lnTo>
                      <a:pt x="2078" y="1027"/>
                    </a:lnTo>
                    <a:lnTo>
                      <a:pt x="2263" y="953"/>
                    </a:lnTo>
                    <a:lnTo>
                      <a:pt x="2461" y="903"/>
                    </a:lnTo>
                    <a:lnTo>
                      <a:pt x="2659" y="878"/>
                    </a:lnTo>
                    <a:lnTo>
                      <a:pt x="2857" y="866"/>
                    </a:lnTo>
                    <a:close/>
                    <a:moveTo>
                      <a:pt x="2709" y="0"/>
                    </a:moveTo>
                    <a:lnTo>
                      <a:pt x="2560" y="13"/>
                    </a:lnTo>
                    <a:lnTo>
                      <a:pt x="2276" y="62"/>
                    </a:lnTo>
                    <a:lnTo>
                      <a:pt x="2004" y="124"/>
                    </a:lnTo>
                    <a:lnTo>
                      <a:pt x="1744" y="223"/>
                    </a:lnTo>
                    <a:lnTo>
                      <a:pt x="1497" y="347"/>
                    </a:lnTo>
                    <a:lnTo>
                      <a:pt x="1262" y="483"/>
                    </a:lnTo>
                    <a:lnTo>
                      <a:pt x="1039" y="656"/>
                    </a:lnTo>
                    <a:lnTo>
                      <a:pt x="841" y="841"/>
                    </a:lnTo>
                    <a:lnTo>
                      <a:pt x="656" y="1039"/>
                    </a:lnTo>
                    <a:lnTo>
                      <a:pt x="483" y="1262"/>
                    </a:lnTo>
                    <a:lnTo>
                      <a:pt x="347" y="1497"/>
                    </a:lnTo>
                    <a:lnTo>
                      <a:pt x="223" y="1744"/>
                    </a:lnTo>
                    <a:lnTo>
                      <a:pt x="124" y="2004"/>
                    </a:lnTo>
                    <a:lnTo>
                      <a:pt x="62" y="2288"/>
                    </a:lnTo>
                    <a:lnTo>
                      <a:pt x="13" y="2560"/>
                    </a:lnTo>
                    <a:lnTo>
                      <a:pt x="0" y="2708"/>
                    </a:lnTo>
                    <a:lnTo>
                      <a:pt x="0" y="2857"/>
                    </a:lnTo>
                    <a:lnTo>
                      <a:pt x="0" y="3426"/>
                    </a:lnTo>
                    <a:lnTo>
                      <a:pt x="0" y="3574"/>
                    </a:lnTo>
                    <a:lnTo>
                      <a:pt x="13" y="3722"/>
                    </a:lnTo>
                    <a:lnTo>
                      <a:pt x="62" y="4007"/>
                    </a:lnTo>
                    <a:lnTo>
                      <a:pt x="124" y="4279"/>
                    </a:lnTo>
                    <a:lnTo>
                      <a:pt x="223" y="4539"/>
                    </a:lnTo>
                    <a:lnTo>
                      <a:pt x="347" y="4786"/>
                    </a:lnTo>
                    <a:lnTo>
                      <a:pt x="483" y="5021"/>
                    </a:lnTo>
                    <a:lnTo>
                      <a:pt x="656" y="5243"/>
                    </a:lnTo>
                    <a:lnTo>
                      <a:pt x="841" y="5454"/>
                    </a:lnTo>
                    <a:lnTo>
                      <a:pt x="1039" y="5639"/>
                    </a:lnTo>
                    <a:lnTo>
                      <a:pt x="1262" y="5800"/>
                    </a:lnTo>
                    <a:lnTo>
                      <a:pt x="1497" y="5948"/>
                    </a:lnTo>
                    <a:lnTo>
                      <a:pt x="1744" y="6060"/>
                    </a:lnTo>
                    <a:lnTo>
                      <a:pt x="2004" y="6159"/>
                    </a:lnTo>
                    <a:lnTo>
                      <a:pt x="2276" y="6233"/>
                    </a:lnTo>
                    <a:lnTo>
                      <a:pt x="2560" y="6270"/>
                    </a:lnTo>
                    <a:lnTo>
                      <a:pt x="2709" y="6282"/>
                    </a:lnTo>
                    <a:lnTo>
                      <a:pt x="16150" y="6282"/>
                    </a:lnTo>
                    <a:lnTo>
                      <a:pt x="16299" y="6270"/>
                    </a:lnTo>
                    <a:lnTo>
                      <a:pt x="16583" y="6233"/>
                    </a:lnTo>
                    <a:lnTo>
                      <a:pt x="16855" y="6159"/>
                    </a:lnTo>
                    <a:lnTo>
                      <a:pt x="17115" y="6060"/>
                    </a:lnTo>
                    <a:lnTo>
                      <a:pt x="17374" y="5948"/>
                    </a:lnTo>
                    <a:lnTo>
                      <a:pt x="17609" y="5800"/>
                    </a:lnTo>
                    <a:lnTo>
                      <a:pt x="17820" y="5639"/>
                    </a:lnTo>
                    <a:lnTo>
                      <a:pt x="18030" y="5454"/>
                    </a:lnTo>
                    <a:lnTo>
                      <a:pt x="18215" y="5243"/>
                    </a:lnTo>
                    <a:lnTo>
                      <a:pt x="18376" y="5021"/>
                    </a:lnTo>
                    <a:lnTo>
                      <a:pt x="18525" y="4786"/>
                    </a:lnTo>
                    <a:lnTo>
                      <a:pt x="18636" y="4539"/>
                    </a:lnTo>
                    <a:lnTo>
                      <a:pt x="18735" y="4279"/>
                    </a:lnTo>
                    <a:lnTo>
                      <a:pt x="18809" y="4007"/>
                    </a:lnTo>
                    <a:lnTo>
                      <a:pt x="18846" y="3722"/>
                    </a:lnTo>
                    <a:lnTo>
                      <a:pt x="18858" y="3574"/>
                    </a:lnTo>
                    <a:lnTo>
                      <a:pt x="18871" y="3426"/>
                    </a:lnTo>
                    <a:lnTo>
                      <a:pt x="18871" y="2857"/>
                    </a:lnTo>
                    <a:lnTo>
                      <a:pt x="18858" y="2708"/>
                    </a:lnTo>
                    <a:lnTo>
                      <a:pt x="18846" y="2560"/>
                    </a:lnTo>
                    <a:lnTo>
                      <a:pt x="18809" y="2288"/>
                    </a:lnTo>
                    <a:lnTo>
                      <a:pt x="18735" y="2004"/>
                    </a:lnTo>
                    <a:lnTo>
                      <a:pt x="18636" y="1744"/>
                    </a:lnTo>
                    <a:lnTo>
                      <a:pt x="18525" y="1497"/>
                    </a:lnTo>
                    <a:lnTo>
                      <a:pt x="18376" y="1262"/>
                    </a:lnTo>
                    <a:lnTo>
                      <a:pt x="18215" y="1039"/>
                    </a:lnTo>
                    <a:lnTo>
                      <a:pt x="18030" y="841"/>
                    </a:lnTo>
                    <a:lnTo>
                      <a:pt x="17820" y="656"/>
                    </a:lnTo>
                    <a:lnTo>
                      <a:pt x="17609" y="483"/>
                    </a:lnTo>
                    <a:lnTo>
                      <a:pt x="17374" y="347"/>
                    </a:lnTo>
                    <a:lnTo>
                      <a:pt x="17115" y="223"/>
                    </a:lnTo>
                    <a:lnTo>
                      <a:pt x="16855" y="124"/>
                    </a:lnTo>
                    <a:lnTo>
                      <a:pt x="16583" y="62"/>
                    </a:lnTo>
                    <a:lnTo>
                      <a:pt x="16299" y="13"/>
                    </a:lnTo>
                    <a:lnTo>
                      <a:pt x="1615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5521988" y="3421275"/>
                <a:ext cx="10855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300" extrusionOk="0">
                    <a:moveTo>
                      <a:pt x="644" y="1"/>
                    </a:moveTo>
                    <a:lnTo>
                      <a:pt x="520" y="13"/>
                    </a:lnTo>
                    <a:lnTo>
                      <a:pt x="396" y="50"/>
                    </a:lnTo>
                    <a:lnTo>
                      <a:pt x="285" y="112"/>
                    </a:lnTo>
                    <a:lnTo>
                      <a:pt x="186" y="186"/>
                    </a:lnTo>
                    <a:lnTo>
                      <a:pt x="112" y="285"/>
                    </a:lnTo>
                    <a:lnTo>
                      <a:pt x="50" y="397"/>
                    </a:lnTo>
                    <a:lnTo>
                      <a:pt x="13" y="520"/>
                    </a:lnTo>
                    <a:lnTo>
                      <a:pt x="1" y="644"/>
                    </a:lnTo>
                    <a:lnTo>
                      <a:pt x="13" y="780"/>
                    </a:lnTo>
                    <a:lnTo>
                      <a:pt x="50" y="904"/>
                    </a:lnTo>
                    <a:lnTo>
                      <a:pt x="112" y="1015"/>
                    </a:lnTo>
                    <a:lnTo>
                      <a:pt x="186" y="1114"/>
                    </a:lnTo>
                    <a:lnTo>
                      <a:pt x="285" y="1188"/>
                    </a:lnTo>
                    <a:lnTo>
                      <a:pt x="396" y="1250"/>
                    </a:lnTo>
                    <a:lnTo>
                      <a:pt x="520" y="1287"/>
                    </a:lnTo>
                    <a:lnTo>
                      <a:pt x="644" y="1299"/>
                    </a:lnTo>
                    <a:lnTo>
                      <a:pt x="3686" y="1299"/>
                    </a:lnTo>
                    <a:lnTo>
                      <a:pt x="3822" y="1287"/>
                    </a:lnTo>
                    <a:lnTo>
                      <a:pt x="3933" y="1250"/>
                    </a:lnTo>
                    <a:lnTo>
                      <a:pt x="4044" y="1188"/>
                    </a:lnTo>
                    <a:lnTo>
                      <a:pt x="4143" y="1114"/>
                    </a:lnTo>
                    <a:lnTo>
                      <a:pt x="4230" y="1015"/>
                    </a:lnTo>
                    <a:lnTo>
                      <a:pt x="4292" y="904"/>
                    </a:lnTo>
                    <a:lnTo>
                      <a:pt x="4329" y="780"/>
                    </a:lnTo>
                    <a:lnTo>
                      <a:pt x="4341" y="644"/>
                    </a:lnTo>
                    <a:lnTo>
                      <a:pt x="4329" y="520"/>
                    </a:lnTo>
                    <a:lnTo>
                      <a:pt x="4292" y="397"/>
                    </a:lnTo>
                    <a:lnTo>
                      <a:pt x="4230" y="285"/>
                    </a:lnTo>
                    <a:lnTo>
                      <a:pt x="4143" y="186"/>
                    </a:lnTo>
                    <a:lnTo>
                      <a:pt x="4044" y="112"/>
                    </a:lnTo>
                    <a:lnTo>
                      <a:pt x="3933" y="50"/>
                    </a:lnTo>
                    <a:lnTo>
                      <a:pt x="3822" y="13"/>
                    </a:lnTo>
                    <a:lnTo>
                      <a:pt x="36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5472838" y="3519275"/>
                <a:ext cx="15770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300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396" y="50"/>
                    </a:lnTo>
                    <a:lnTo>
                      <a:pt x="285" y="112"/>
                    </a:lnTo>
                    <a:lnTo>
                      <a:pt x="198" y="186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1" y="644"/>
                    </a:lnTo>
                    <a:lnTo>
                      <a:pt x="13" y="780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98" y="1114"/>
                    </a:lnTo>
                    <a:lnTo>
                      <a:pt x="285" y="1188"/>
                    </a:lnTo>
                    <a:lnTo>
                      <a:pt x="396" y="1250"/>
                    </a:lnTo>
                    <a:lnTo>
                      <a:pt x="520" y="1287"/>
                    </a:lnTo>
                    <a:lnTo>
                      <a:pt x="656" y="1299"/>
                    </a:lnTo>
                    <a:lnTo>
                      <a:pt x="5652" y="1299"/>
                    </a:lnTo>
                    <a:lnTo>
                      <a:pt x="5788" y="1287"/>
                    </a:lnTo>
                    <a:lnTo>
                      <a:pt x="5899" y="1250"/>
                    </a:lnTo>
                    <a:lnTo>
                      <a:pt x="6010" y="1188"/>
                    </a:lnTo>
                    <a:lnTo>
                      <a:pt x="6109" y="1114"/>
                    </a:lnTo>
                    <a:lnTo>
                      <a:pt x="6196" y="1015"/>
                    </a:lnTo>
                    <a:lnTo>
                      <a:pt x="6258" y="903"/>
                    </a:lnTo>
                    <a:lnTo>
                      <a:pt x="6295" y="780"/>
                    </a:lnTo>
                    <a:lnTo>
                      <a:pt x="6307" y="644"/>
                    </a:lnTo>
                    <a:lnTo>
                      <a:pt x="6295" y="520"/>
                    </a:lnTo>
                    <a:lnTo>
                      <a:pt x="6258" y="396"/>
                    </a:lnTo>
                    <a:lnTo>
                      <a:pt x="6196" y="285"/>
                    </a:lnTo>
                    <a:lnTo>
                      <a:pt x="6109" y="186"/>
                    </a:lnTo>
                    <a:lnTo>
                      <a:pt x="6010" y="112"/>
                    </a:lnTo>
                    <a:lnTo>
                      <a:pt x="5899" y="50"/>
                    </a:lnTo>
                    <a:lnTo>
                      <a:pt x="5788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5521988" y="3617275"/>
                <a:ext cx="10855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300" extrusionOk="0">
                    <a:moveTo>
                      <a:pt x="644" y="1"/>
                    </a:moveTo>
                    <a:lnTo>
                      <a:pt x="520" y="13"/>
                    </a:lnTo>
                    <a:lnTo>
                      <a:pt x="396" y="50"/>
                    </a:lnTo>
                    <a:lnTo>
                      <a:pt x="285" y="112"/>
                    </a:lnTo>
                    <a:lnTo>
                      <a:pt x="186" y="186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1" y="656"/>
                    </a:lnTo>
                    <a:lnTo>
                      <a:pt x="13" y="780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86" y="1114"/>
                    </a:lnTo>
                    <a:lnTo>
                      <a:pt x="285" y="1188"/>
                    </a:lnTo>
                    <a:lnTo>
                      <a:pt x="396" y="1250"/>
                    </a:lnTo>
                    <a:lnTo>
                      <a:pt x="520" y="1287"/>
                    </a:lnTo>
                    <a:lnTo>
                      <a:pt x="644" y="1299"/>
                    </a:lnTo>
                    <a:lnTo>
                      <a:pt x="3686" y="1299"/>
                    </a:lnTo>
                    <a:lnTo>
                      <a:pt x="3822" y="1287"/>
                    </a:lnTo>
                    <a:lnTo>
                      <a:pt x="3933" y="1250"/>
                    </a:lnTo>
                    <a:lnTo>
                      <a:pt x="4044" y="1188"/>
                    </a:lnTo>
                    <a:lnTo>
                      <a:pt x="4143" y="1114"/>
                    </a:lnTo>
                    <a:lnTo>
                      <a:pt x="4230" y="1015"/>
                    </a:lnTo>
                    <a:lnTo>
                      <a:pt x="4292" y="903"/>
                    </a:lnTo>
                    <a:lnTo>
                      <a:pt x="4329" y="780"/>
                    </a:lnTo>
                    <a:lnTo>
                      <a:pt x="4341" y="656"/>
                    </a:lnTo>
                    <a:lnTo>
                      <a:pt x="4329" y="520"/>
                    </a:lnTo>
                    <a:lnTo>
                      <a:pt x="4292" y="396"/>
                    </a:lnTo>
                    <a:lnTo>
                      <a:pt x="4230" y="285"/>
                    </a:lnTo>
                    <a:lnTo>
                      <a:pt x="4143" y="186"/>
                    </a:lnTo>
                    <a:lnTo>
                      <a:pt x="4044" y="112"/>
                    </a:lnTo>
                    <a:lnTo>
                      <a:pt x="3933" y="50"/>
                    </a:lnTo>
                    <a:lnTo>
                      <a:pt x="3822" y="13"/>
                    </a:lnTo>
                    <a:lnTo>
                      <a:pt x="36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5472838" y="3715275"/>
                <a:ext cx="15770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300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396" y="50"/>
                    </a:lnTo>
                    <a:lnTo>
                      <a:pt x="285" y="112"/>
                    </a:lnTo>
                    <a:lnTo>
                      <a:pt x="198" y="199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1" y="656"/>
                    </a:lnTo>
                    <a:lnTo>
                      <a:pt x="13" y="780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98" y="1114"/>
                    </a:lnTo>
                    <a:lnTo>
                      <a:pt x="285" y="1188"/>
                    </a:lnTo>
                    <a:lnTo>
                      <a:pt x="396" y="1250"/>
                    </a:lnTo>
                    <a:lnTo>
                      <a:pt x="520" y="1287"/>
                    </a:lnTo>
                    <a:lnTo>
                      <a:pt x="656" y="1299"/>
                    </a:lnTo>
                    <a:lnTo>
                      <a:pt x="5652" y="1299"/>
                    </a:lnTo>
                    <a:lnTo>
                      <a:pt x="5788" y="1287"/>
                    </a:lnTo>
                    <a:lnTo>
                      <a:pt x="5899" y="1250"/>
                    </a:lnTo>
                    <a:lnTo>
                      <a:pt x="6010" y="1188"/>
                    </a:lnTo>
                    <a:lnTo>
                      <a:pt x="6109" y="1114"/>
                    </a:lnTo>
                    <a:lnTo>
                      <a:pt x="6196" y="1015"/>
                    </a:lnTo>
                    <a:lnTo>
                      <a:pt x="6258" y="903"/>
                    </a:lnTo>
                    <a:lnTo>
                      <a:pt x="6295" y="780"/>
                    </a:lnTo>
                    <a:lnTo>
                      <a:pt x="6307" y="656"/>
                    </a:lnTo>
                    <a:lnTo>
                      <a:pt x="6295" y="520"/>
                    </a:lnTo>
                    <a:lnTo>
                      <a:pt x="6258" y="396"/>
                    </a:lnTo>
                    <a:lnTo>
                      <a:pt x="6196" y="285"/>
                    </a:lnTo>
                    <a:lnTo>
                      <a:pt x="6109" y="199"/>
                    </a:lnTo>
                    <a:lnTo>
                      <a:pt x="6010" y="112"/>
                    </a:lnTo>
                    <a:lnTo>
                      <a:pt x="5899" y="50"/>
                    </a:lnTo>
                    <a:lnTo>
                      <a:pt x="5788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5472838" y="3813275"/>
                <a:ext cx="157700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312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396" y="50"/>
                    </a:lnTo>
                    <a:lnTo>
                      <a:pt x="285" y="112"/>
                    </a:lnTo>
                    <a:lnTo>
                      <a:pt x="198" y="199"/>
                    </a:lnTo>
                    <a:lnTo>
                      <a:pt x="112" y="285"/>
                    </a:lnTo>
                    <a:lnTo>
                      <a:pt x="50" y="396"/>
                    </a:lnTo>
                    <a:lnTo>
                      <a:pt x="13" y="520"/>
                    </a:lnTo>
                    <a:lnTo>
                      <a:pt x="1" y="656"/>
                    </a:lnTo>
                    <a:lnTo>
                      <a:pt x="13" y="792"/>
                    </a:lnTo>
                    <a:lnTo>
                      <a:pt x="50" y="903"/>
                    </a:lnTo>
                    <a:lnTo>
                      <a:pt x="112" y="1015"/>
                    </a:lnTo>
                    <a:lnTo>
                      <a:pt x="198" y="1114"/>
                    </a:lnTo>
                    <a:lnTo>
                      <a:pt x="285" y="1200"/>
                    </a:lnTo>
                    <a:lnTo>
                      <a:pt x="396" y="1250"/>
                    </a:lnTo>
                    <a:lnTo>
                      <a:pt x="520" y="1299"/>
                    </a:lnTo>
                    <a:lnTo>
                      <a:pt x="656" y="1311"/>
                    </a:lnTo>
                    <a:lnTo>
                      <a:pt x="5652" y="1311"/>
                    </a:lnTo>
                    <a:lnTo>
                      <a:pt x="5788" y="1299"/>
                    </a:lnTo>
                    <a:lnTo>
                      <a:pt x="5899" y="1250"/>
                    </a:lnTo>
                    <a:lnTo>
                      <a:pt x="6010" y="1200"/>
                    </a:lnTo>
                    <a:lnTo>
                      <a:pt x="6109" y="1114"/>
                    </a:lnTo>
                    <a:lnTo>
                      <a:pt x="6196" y="1015"/>
                    </a:lnTo>
                    <a:lnTo>
                      <a:pt x="6258" y="903"/>
                    </a:lnTo>
                    <a:lnTo>
                      <a:pt x="6295" y="792"/>
                    </a:lnTo>
                    <a:lnTo>
                      <a:pt x="6307" y="656"/>
                    </a:lnTo>
                    <a:lnTo>
                      <a:pt x="6295" y="520"/>
                    </a:lnTo>
                    <a:lnTo>
                      <a:pt x="6258" y="396"/>
                    </a:lnTo>
                    <a:lnTo>
                      <a:pt x="6196" y="285"/>
                    </a:lnTo>
                    <a:lnTo>
                      <a:pt x="6109" y="199"/>
                    </a:lnTo>
                    <a:lnTo>
                      <a:pt x="6010" y="112"/>
                    </a:lnTo>
                    <a:lnTo>
                      <a:pt x="5899" y="50"/>
                    </a:lnTo>
                    <a:lnTo>
                      <a:pt x="5788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5472838" y="3911275"/>
                <a:ext cx="157700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312" extrusionOk="0">
                    <a:moveTo>
                      <a:pt x="656" y="1"/>
                    </a:moveTo>
                    <a:lnTo>
                      <a:pt x="520" y="13"/>
                    </a:lnTo>
                    <a:lnTo>
                      <a:pt x="396" y="62"/>
                    </a:lnTo>
                    <a:lnTo>
                      <a:pt x="285" y="112"/>
                    </a:lnTo>
                    <a:lnTo>
                      <a:pt x="198" y="198"/>
                    </a:lnTo>
                    <a:lnTo>
                      <a:pt x="112" y="297"/>
                    </a:lnTo>
                    <a:lnTo>
                      <a:pt x="50" y="409"/>
                    </a:lnTo>
                    <a:lnTo>
                      <a:pt x="13" y="520"/>
                    </a:lnTo>
                    <a:lnTo>
                      <a:pt x="1" y="656"/>
                    </a:lnTo>
                    <a:lnTo>
                      <a:pt x="13" y="792"/>
                    </a:lnTo>
                    <a:lnTo>
                      <a:pt x="50" y="916"/>
                    </a:lnTo>
                    <a:lnTo>
                      <a:pt x="112" y="1027"/>
                    </a:lnTo>
                    <a:lnTo>
                      <a:pt x="198" y="1114"/>
                    </a:lnTo>
                    <a:lnTo>
                      <a:pt x="285" y="1200"/>
                    </a:lnTo>
                    <a:lnTo>
                      <a:pt x="396" y="1262"/>
                    </a:lnTo>
                    <a:lnTo>
                      <a:pt x="520" y="1299"/>
                    </a:lnTo>
                    <a:lnTo>
                      <a:pt x="656" y="1311"/>
                    </a:lnTo>
                    <a:lnTo>
                      <a:pt x="5652" y="1311"/>
                    </a:lnTo>
                    <a:lnTo>
                      <a:pt x="5788" y="1299"/>
                    </a:lnTo>
                    <a:lnTo>
                      <a:pt x="5899" y="1262"/>
                    </a:lnTo>
                    <a:lnTo>
                      <a:pt x="6010" y="1200"/>
                    </a:lnTo>
                    <a:lnTo>
                      <a:pt x="6109" y="1114"/>
                    </a:lnTo>
                    <a:lnTo>
                      <a:pt x="6196" y="1027"/>
                    </a:lnTo>
                    <a:lnTo>
                      <a:pt x="6258" y="916"/>
                    </a:lnTo>
                    <a:lnTo>
                      <a:pt x="6295" y="792"/>
                    </a:lnTo>
                    <a:lnTo>
                      <a:pt x="6307" y="656"/>
                    </a:lnTo>
                    <a:lnTo>
                      <a:pt x="6295" y="520"/>
                    </a:lnTo>
                    <a:lnTo>
                      <a:pt x="6258" y="409"/>
                    </a:lnTo>
                    <a:lnTo>
                      <a:pt x="6196" y="297"/>
                    </a:lnTo>
                    <a:lnTo>
                      <a:pt x="6109" y="198"/>
                    </a:lnTo>
                    <a:lnTo>
                      <a:pt x="6010" y="112"/>
                    </a:lnTo>
                    <a:lnTo>
                      <a:pt x="5899" y="62"/>
                    </a:lnTo>
                    <a:lnTo>
                      <a:pt x="5788" y="13"/>
                    </a:lnTo>
                    <a:lnTo>
                      <a:pt x="5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5296013" y="4046375"/>
                <a:ext cx="338850" cy="530525"/>
              </a:xfrm>
              <a:custGeom>
                <a:avLst/>
                <a:gdLst/>
                <a:ahLst/>
                <a:cxnLst/>
                <a:rect l="l" t="t" r="r" b="b"/>
                <a:pathLst>
                  <a:path w="13554" h="21221" extrusionOk="0">
                    <a:moveTo>
                      <a:pt x="11377" y="0"/>
                    </a:moveTo>
                    <a:lnTo>
                      <a:pt x="11204" y="13"/>
                    </a:lnTo>
                    <a:lnTo>
                      <a:pt x="11018" y="38"/>
                    </a:lnTo>
                    <a:lnTo>
                      <a:pt x="10845" y="62"/>
                    </a:lnTo>
                    <a:lnTo>
                      <a:pt x="10684" y="99"/>
                    </a:lnTo>
                    <a:lnTo>
                      <a:pt x="10511" y="149"/>
                    </a:lnTo>
                    <a:lnTo>
                      <a:pt x="10351" y="198"/>
                    </a:lnTo>
                    <a:lnTo>
                      <a:pt x="10029" y="322"/>
                    </a:lnTo>
                    <a:lnTo>
                      <a:pt x="9720" y="470"/>
                    </a:lnTo>
                    <a:lnTo>
                      <a:pt x="9411" y="631"/>
                    </a:lnTo>
                    <a:lnTo>
                      <a:pt x="9114" y="804"/>
                    </a:lnTo>
                    <a:lnTo>
                      <a:pt x="8520" y="1163"/>
                    </a:lnTo>
                    <a:lnTo>
                      <a:pt x="8224" y="1336"/>
                    </a:lnTo>
                    <a:lnTo>
                      <a:pt x="7927" y="1509"/>
                    </a:lnTo>
                    <a:lnTo>
                      <a:pt x="7618" y="1670"/>
                    </a:lnTo>
                    <a:lnTo>
                      <a:pt x="7309" y="1818"/>
                    </a:lnTo>
                    <a:lnTo>
                      <a:pt x="6987" y="1942"/>
                    </a:lnTo>
                    <a:lnTo>
                      <a:pt x="6653" y="2041"/>
                    </a:lnTo>
                    <a:lnTo>
                      <a:pt x="6480" y="2090"/>
                    </a:lnTo>
                    <a:lnTo>
                      <a:pt x="6319" y="2115"/>
                    </a:lnTo>
                    <a:lnTo>
                      <a:pt x="6146" y="2140"/>
                    </a:lnTo>
                    <a:lnTo>
                      <a:pt x="5985" y="2152"/>
                    </a:lnTo>
                    <a:lnTo>
                      <a:pt x="5812" y="2164"/>
                    </a:lnTo>
                    <a:lnTo>
                      <a:pt x="5639" y="2152"/>
                    </a:lnTo>
                    <a:lnTo>
                      <a:pt x="5466" y="2140"/>
                    </a:lnTo>
                    <a:lnTo>
                      <a:pt x="5305" y="2103"/>
                    </a:lnTo>
                    <a:lnTo>
                      <a:pt x="5145" y="2066"/>
                    </a:lnTo>
                    <a:lnTo>
                      <a:pt x="4996" y="2016"/>
                    </a:lnTo>
                    <a:lnTo>
                      <a:pt x="4848" y="1967"/>
                    </a:lnTo>
                    <a:lnTo>
                      <a:pt x="4699" y="1905"/>
                    </a:lnTo>
                    <a:lnTo>
                      <a:pt x="4415" y="1756"/>
                    </a:lnTo>
                    <a:lnTo>
                      <a:pt x="4131" y="1596"/>
                    </a:lnTo>
                    <a:lnTo>
                      <a:pt x="3586" y="1249"/>
                    </a:lnTo>
                    <a:lnTo>
                      <a:pt x="3302" y="1089"/>
                    </a:lnTo>
                    <a:lnTo>
                      <a:pt x="3018" y="928"/>
                    </a:lnTo>
                    <a:lnTo>
                      <a:pt x="2882" y="854"/>
                    </a:lnTo>
                    <a:lnTo>
                      <a:pt x="2721" y="792"/>
                    </a:lnTo>
                    <a:lnTo>
                      <a:pt x="2572" y="742"/>
                    </a:lnTo>
                    <a:lnTo>
                      <a:pt x="2412" y="693"/>
                    </a:lnTo>
                    <a:lnTo>
                      <a:pt x="2239" y="656"/>
                    </a:lnTo>
                    <a:lnTo>
                      <a:pt x="2078" y="631"/>
                    </a:lnTo>
                    <a:lnTo>
                      <a:pt x="1917" y="619"/>
                    </a:lnTo>
                    <a:lnTo>
                      <a:pt x="1756" y="606"/>
                    </a:lnTo>
                    <a:lnTo>
                      <a:pt x="1596" y="619"/>
                    </a:lnTo>
                    <a:lnTo>
                      <a:pt x="1435" y="643"/>
                    </a:lnTo>
                    <a:lnTo>
                      <a:pt x="1286" y="681"/>
                    </a:lnTo>
                    <a:lnTo>
                      <a:pt x="1138" y="730"/>
                    </a:lnTo>
                    <a:lnTo>
                      <a:pt x="1002" y="792"/>
                    </a:lnTo>
                    <a:lnTo>
                      <a:pt x="878" y="878"/>
                    </a:lnTo>
                    <a:lnTo>
                      <a:pt x="755" y="977"/>
                    </a:lnTo>
                    <a:lnTo>
                      <a:pt x="656" y="1089"/>
                    </a:lnTo>
                    <a:lnTo>
                      <a:pt x="0" y="3389"/>
                    </a:lnTo>
                    <a:lnTo>
                      <a:pt x="0" y="13244"/>
                    </a:lnTo>
                    <a:lnTo>
                      <a:pt x="13" y="13702"/>
                    </a:lnTo>
                    <a:lnTo>
                      <a:pt x="37" y="14159"/>
                    </a:lnTo>
                    <a:lnTo>
                      <a:pt x="75" y="14604"/>
                    </a:lnTo>
                    <a:lnTo>
                      <a:pt x="136" y="15025"/>
                    </a:lnTo>
                    <a:lnTo>
                      <a:pt x="211" y="15433"/>
                    </a:lnTo>
                    <a:lnTo>
                      <a:pt x="309" y="15841"/>
                    </a:lnTo>
                    <a:lnTo>
                      <a:pt x="408" y="16224"/>
                    </a:lnTo>
                    <a:lnTo>
                      <a:pt x="532" y="16608"/>
                    </a:lnTo>
                    <a:lnTo>
                      <a:pt x="668" y="16966"/>
                    </a:lnTo>
                    <a:lnTo>
                      <a:pt x="816" y="17313"/>
                    </a:lnTo>
                    <a:lnTo>
                      <a:pt x="977" y="17646"/>
                    </a:lnTo>
                    <a:lnTo>
                      <a:pt x="1163" y="17968"/>
                    </a:lnTo>
                    <a:lnTo>
                      <a:pt x="1348" y="18277"/>
                    </a:lnTo>
                    <a:lnTo>
                      <a:pt x="1546" y="18561"/>
                    </a:lnTo>
                    <a:lnTo>
                      <a:pt x="1756" y="18846"/>
                    </a:lnTo>
                    <a:lnTo>
                      <a:pt x="1991" y="19106"/>
                    </a:lnTo>
                    <a:lnTo>
                      <a:pt x="2226" y="19353"/>
                    </a:lnTo>
                    <a:lnTo>
                      <a:pt x="2473" y="19588"/>
                    </a:lnTo>
                    <a:lnTo>
                      <a:pt x="2721" y="19810"/>
                    </a:lnTo>
                    <a:lnTo>
                      <a:pt x="2993" y="20021"/>
                    </a:lnTo>
                    <a:lnTo>
                      <a:pt x="3265" y="20206"/>
                    </a:lnTo>
                    <a:lnTo>
                      <a:pt x="3549" y="20379"/>
                    </a:lnTo>
                    <a:lnTo>
                      <a:pt x="3834" y="20528"/>
                    </a:lnTo>
                    <a:lnTo>
                      <a:pt x="4143" y="20676"/>
                    </a:lnTo>
                    <a:lnTo>
                      <a:pt x="4452" y="20800"/>
                    </a:lnTo>
                    <a:lnTo>
                      <a:pt x="4761" y="20911"/>
                    </a:lnTo>
                    <a:lnTo>
                      <a:pt x="5083" y="20998"/>
                    </a:lnTo>
                    <a:lnTo>
                      <a:pt x="5417" y="21084"/>
                    </a:lnTo>
                    <a:lnTo>
                      <a:pt x="5750" y="21134"/>
                    </a:lnTo>
                    <a:lnTo>
                      <a:pt x="6084" y="21183"/>
                    </a:lnTo>
                    <a:lnTo>
                      <a:pt x="6431" y="21208"/>
                    </a:lnTo>
                    <a:lnTo>
                      <a:pt x="6777" y="21220"/>
                    </a:lnTo>
                    <a:lnTo>
                      <a:pt x="7123" y="21208"/>
                    </a:lnTo>
                    <a:lnTo>
                      <a:pt x="7469" y="21183"/>
                    </a:lnTo>
                    <a:lnTo>
                      <a:pt x="7803" y="21134"/>
                    </a:lnTo>
                    <a:lnTo>
                      <a:pt x="8137" y="21084"/>
                    </a:lnTo>
                    <a:lnTo>
                      <a:pt x="8471" y="20998"/>
                    </a:lnTo>
                    <a:lnTo>
                      <a:pt x="8792" y="20911"/>
                    </a:lnTo>
                    <a:lnTo>
                      <a:pt x="9102" y="20800"/>
                    </a:lnTo>
                    <a:lnTo>
                      <a:pt x="9411" y="20676"/>
                    </a:lnTo>
                    <a:lnTo>
                      <a:pt x="9720" y="20528"/>
                    </a:lnTo>
                    <a:lnTo>
                      <a:pt x="10004" y="20379"/>
                    </a:lnTo>
                    <a:lnTo>
                      <a:pt x="10289" y="20206"/>
                    </a:lnTo>
                    <a:lnTo>
                      <a:pt x="10561" y="20021"/>
                    </a:lnTo>
                    <a:lnTo>
                      <a:pt x="10833" y="19810"/>
                    </a:lnTo>
                    <a:lnTo>
                      <a:pt x="11092" y="19588"/>
                    </a:lnTo>
                    <a:lnTo>
                      <a:pt x="11327" y="19353"/>
                    </a:lnTo>
                    <a:lnTo>
                      <a:pt x="11575" y="19106"/>
                    </a:lnTo>
                    <a:lnTo>
                      <a:pt x="11797" y="18846"/>
                    </a:lnTo>
                    <a:lnTo>
                      <a:pt x="12008" y="18561"/>
                    </a:lnTo>
                    <a:lnTo>
                      <a:pt x="12205" y="18277"/>
                    </a:lnTo>
                    <a:lnTo>
                      <a:pt x="12391" y="17968"/>
                    </a:lnTo>
                    <a:lnTo>
                      <a:pt x="12576" y="17646"/>
                    </a:lnTo>
                    <a:lnTo>
                      <a:pt x="12737" y="17313"/>
                    </a:lnTo>
                    <a:lnTo>
                      <a:pt x="12886" y="16966"/>
                    </a:lnTo>
                    <a:lnTo>
                      <a:pt x="13022" y="16608"/>
                    </a:lnTo>
                    <a:lnTo>
                      <a:pt x="13145" y="16224"/>
                    </a:lnTo>
                    <a:lnTo>
                      <a:pt x="13244" y="15841"/>
                    </a:lnTo>
                    <a:lnTo>
                      <a:pt x="13343" y="15433"/>
                    </a:lnTo>
                    <a:lnTo>
                      <a:pt x="13417" y="15025"/>
                    </a:lnTo>
                    <a:lnTo>
                      <a:pt x="13479" y="14604"/>
                    </a:lnTo>
                    <a:lnTo>
                      <a:pt x="13516" y="14159"/>
                    </a:lnTo>
                    <a:lnTo>
                      <a:pt x="13541" y="13702"/>
                    </a:lnTo>
                    <a:lnTo>
                      <a:pt x="13553" y="13244"/>
                    </a:lnTo>
                    <a:lnTo>
                      <a:pt x="13553" y="681"/>
                    </a:lnTo>
                    <a:lnTo>
                      <a:pt x="12960" y="507"/>
                    </a:lnTo>
                    <a:lnTo>
                      <a:pt x="12824" y="396"/>
                    </a:lnTo>
                    <a:lnTo>
                      <a:pt x="12675" y="310"/>
                    </a:lnTo>
                    <a:lnTo>
                      <a:pt x="12527" y="223"/>
                    </a:lnTo>
                    <a:lnTo>
                      <a:pt x="12379" y="161"/>
                    </a:lnTo>
                    <a:lnTo>
                      <a:pt x="12218" y="112"/>
                    </a:lnTo>
                    <a:lnTo>
                      <a:pt x="12057" y="62"/>
                    </a:lnTo>
                    <a:lnTo>
                      <a:pt x="11884" y="38"/>
                    </a:lnTo>
                    <a:lnTo>
                      <a:pt x="11723" y="13"/>
                    </a:lnTo>
                    <a:lnTo>
                      <a:pt x="1155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5285188" y="4035550"/>
                <a:ext cx="360500" cy="552150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22086" extrusionOk="0">
                    <a:moveTo>
                      <a:pt x="11896" y="866"/>
                    </a:moveTo>
                    <a:lnTo>
                      <a:pt x="12045" y="879"/>
                    </a:lnTo>
                    <a:lnTo>
                      <a:pt x="12181" y="891"/>
                    </a:lnTo>
                    <a:lnTo>
                      <a:pt x="12329" y="903"/>
                    </a:lnTo>
                    <a:lnTo>
                      <a:pt x="12465" y="940"/>
                    </a:lnTo>
                    <a:lnTo>
                      <a:pt x="12601" y="978"/>
                    </a:lnTo>
                    <a:lnTo>
                      <a:pt x="12737" y="1039"/>
                    </a:lnTo>
                    <a:lnTo>
                      <a:pt x="12861" y="1101"/>
                    </a:lnTo>
                    <a:lnTo>
                      <a:pt x="12985" y="1175"/>
                    </a:lnTo>
                    <a:lnTo>
                      <a:pt x="13096" y="1262"/>
                    </a:lnTo>
                    <a:lnTo>
                      <a:pt x="13183" y="1324"/>
                    </a:lnTo>
                    <a:lnTo>
                      <a:pt x="13269" y="1361"/>
                    </a:lnTo>
                    <a:lnTo>
                      <a:pt x="13553" y="1447"/>
                    </a:lnTo>
                    <a:lnTo>
                      <a:pt x="13553" y="13677"/>
                    </a:lnTo>
                    <a:lnTo>
                      <a:pt x="13541" y="14098"/>
                    </a:lnTo>
                    <a:lnTo>
                      <a:pt x="13516" y="14518"/>
                    </a:lnTo>
                    <a:lnTo>
                      <a:pt x="13479" y="14926"/>
                    </a:lnTo>
                    <a:lnTo>
                      <a:pt x="13430" y="15322"/>
                    </a:lnTo>
                    <a:lnTo>
                      <a:pt x="13368" y="15705"/>
                    </a:lnTo>
                    <a:lnTo>
                      <a:pt x="13281" y="16089"/>
                    </a:lnTo>
                    <a:lnTo>
                      <a:pt x="13183" y="16447"/>
                    </a:lnTo>
                    <a:lnTo>
                      <a:pt x="13071" y="16806"/>
                    </a:lnTo>
                    <a:lnTo>
                      <a:pt x="12948" y="17152"/>
                    </a:lnTo>
                    <a:lnTo>
                      <a:pt x="12812" y="17486"/>
                    </a:lnTo>
                    <a:lnTo>
                      <a:pt x="12651" y="17807"/>
                    </a:lnTo>
                    <a:lnTo>
                      <a:pt x="12490" y="18129"/>
                    </a:lnTo>
                    <a:lnTo>
                      <a:pt x="12305" y="18426"/>
                    </a:lnTo>
                    <a:lnTo>
                      <a:pt x="12107" y="18710"/>
                    </a:lnTo>
                    <a:lnTo>
                      <a:pt x="11896" y="18994"/>
                    </a:lnTo>
                    <a:lnTo>
                      <a:pt x="11674" y="19254"/>
                    </a:lnTo>
                    <a:lnTo>
                      <a:pt x="11464" y="19477"/>
                    </a:lnTo>
                    <a:lnTo>
                      <a:pt x="11229" y="19699"/>
                    </a:lnTo>
                    <a:lnTo>
                      <a:pt x="10994" y="19897"/>
                    </a:lnTo>
                    <a:lnTo>
                      <a:pt x="10746" y="20095"/>
                    </a:lnTo>
                    <a:lnTo>
                      <a:pt x="10487" y="20268"/>
                    </a:lnTo>
                    <a:lnTo>
                      <a:pt x="10227" y="20429"/>
                    </a:lnTo>
                    <a:lnTo>
                      <a:pt x="9955" y="20577"/>
                    </a:lnTo>
                    <a:lnTo>
                      <a:pt x="9671" y="20713"/>
                    </a:lnTo>
                    <a:lnTo>
                      <a:pt x="9386" y="20825"/>
                    </a:lnTo>
                    <a:lnTo>
                      <a:pt x="9089" y="20924"/>
                    </a:lnTo>
                    <a:lnTo>
                      <a:pt x="8793" y="21010"/>
                    </a:lnTo>
                    <a:lnTo>
                      <a:pt x="8483" y="21084"/>
                    </a:lnTo>
                    <a:lnTo>
                      <a:pt x="8174" y="21146"/>
                    </a:lnTo>
                    <a:lnTo>
                      <a:pt x="7853" y="21183"/>
                    </a:lnTo>
                    <a:lnTo>
                      <a:pt x="7531" y="21208"/>
                    </a:lnTo>
                    <a:lnTo>
                      <a:pt x="7210" y="21220"/>
                    </a:lnTo>
                    <a:lnTo>
                      <a:pt x="6888" y="21208"/>
                    </a:lnTo>
                    <a:lnTo>
                      <a:pt x="6567" y="21183"/>
                    </a:lnTo>
                    <a:lnTo>
                      <a:pt x="6245" y="21146"/>
                    </a:lnTo>
                    <a:lnTo>
                      <a:pt x="5936" y="21084"/>
                    </a:lnTo>
                    <a:lnTo>
                      <a:pt x="5627" y="21010"/>
                    </a:lnTo>
                    <a:lnTo>
                      <a:pt x="5330" y="20924"/>
                    </a:lnTo>
                    <a:lnTo>
                      <a:pt x="5033" y="20825"/>
                    </a:lnTo>
                    <a:lnTo>
                      <a:pt x="4749" y="20713"/>
                    </a:lnTo>
                    <a:lnTo>
                      <a:pt x="4465" y="20577"/>
                    </a:lnTo>
                    <a:lnTo>
                      <a:pt x="4193" y="20429"/>
                    </a:lnTo>
                    <a:lnTo>
                      <a:pt x="3933" y="20268"/>
                    </a:lnTo>
                    <a:lnTo>
                      <a:pt x="3673" y="20095"/>
                    </a:lnTo>
                    <a:lnTo>
                      <a:pt x="3426" y="19897"/>
                    </a:lnTo>
                    <a:lnTo>
                      <a:pt x="3191" y="19699"/>
                    </a:lnTo>
                    <a:lnTo>
                      <a:pt x="2956" y="19477"/>
                    </a:lnTo>
                    <a:lnTo>
                      <a:pt x="2746" y="19254"/>
                    </a:lnTo>
                    <a:lnTo>
                      <a:pt x="2523" y="18994"/>
                    </a:lnTo>
                    <a:lnTo>
                      <a:pt x="2313" y="18710"/>
                    </a:lnTo>
                    <a:lnTo>
                      <a:pt x="2115" y="18426"/>
                    </a:lnTo>
                    <a:lnTo>
                      <a:pt x="1930" y="18129"/>
                    </a:lnTo>
                    <a:lnTo>
                      <a:pt x="1769" y="17807"/>
                    </a:lnTo>
                    <a:lnTo>
                      <a:pt x="1608" y="17486"/>
                    </a:lnTo>
                    <a:lnTo>
                      <a:pt x="1472" y="17152"/>
                    </a:lnTo>
                    <a:lnTo>
                      <a:pt x="1348" y="16806"/>
                    </a:lnTo>
                    <a:lnTo>
                      <a:pt x="1237" y="16447"/>
                    </a:lnTo>
                    <a:lnTo>
                      <a:pt x="1138" y="16089"/>
                    </a:lnTo>
                    <a:lnTo>
                      <a:pt x="1052" y="15705"/>
                    </a:lnTo>
                    <a:lnTo>
                      <a:pt x="990" y="15322"/>
                    </a:lnTo>
                    <a:lnTo>
                      <a:pt x="940" y="14926"/>
                    </a:lnTo>
                    <a:lnTo>
                      <a:pt x="903" y="14518"/>
                    </a:lnTo>
                    <a:lnTo>
                      <a:pt x="878" y="14098"/>
                    </a:lnTo>
                    <a:lnTo>
                      <a:pt x="866" y="13677"/>
                    </a:lnTo>
                    <a:lnTo>
                      <a:pt x="866" y="3871"/>
                    </a:lnTo>
                    <a:lnTo>
                      <a:pt x="1472" y="1732"/>
                    </a:lnTo>
                    <a:lnTo>
                      <a:pt x="1546" y="1670"/>
                    </a:lnTo>
                    <a:lnTo>
                      <a:pt x="1633" y="1608"/>
                    </a:lnTo>
                    <a:lnTo>
                      <a:pt x="1732" y="1559"/>
                    </a:lnTo>
                    <a:lnTo>
                      <a:pt x="1831" y="1534"/>
                    </a:lnTo>
                    <a:lnTo>
                      <a:pt x="1942" y="1497"/>
                    </a:lnTo>
                    <a:lnTo>
                      <a:pt x="2053" y="1485"/>
                    </a:lnTo>
                    <a:lnTo>
                      <a:pt x="2165" y="1472"/>
                    </a:lnTo>
                    <a:lnTo>
                      <a:pt x="2288" y="1472"/>
                    </a:lnTo>
                    <a:lnTo>
                      <a:pt x="2412" y="1485"/>
                    </a:lnTo>
                    <a:lnTo>
                      <a:pt x="2536" y="1509"/>
                    </a:lnTo>
                    <a:lnTo>
                      <a:pt x="2783" y="1559"/>
                    </a:lnTo>
                    <a:lnTo>
                      <a:pt x="3030" y="1645"/>
                    </a:lnTo>
                    <a:lnTo>
                      <a:pt x="3253" y="1744"/>
                    </a:lnTo>
                    <a:lnTo>
                      <a:pt x="3438" y="1843"/>
                    </a:lnTo>
                    <a:lnTo>
                      <a:pt x="3611" y="1942"/>
                    </a:lnTo>
                    <a:lnTo>
                      <a:pt x="3982" y="2177"/>
                    </a:lnTo>
                    <a:lnTo>
                      <a:pt x="4366" y="2412"/>
                    </a:lnTo>
                    <a:lnTo>
                      <a:pt x="4564" y="2536"/>
                    </a:lnTo>
                    <a:lnTo>
                      <a:pt x="4761" y="2635"/>
                    </a:lnTo>
                    <a:lnTo>
                      <a:pt x="4972" y="2746"/>
                    </a:lnTo>
                    <a:lnTo>
                      <a:pt x="5194" y="2832"/>
                    </a:lnTo>
                    <a:lnTo>
                      <a:pt x="5417" y="2907"/>
                    </a:lnTo>
                    <a:lnTo>
                      <a:pt x="5652" y="2968"/>
                    </a:lnTo>
                    <a:lnTo>
                      <a:pt x="5812" y="2993"/>
                    </a:lnTo>
                    <a:lnTo>
                      <a:pt x="5973" y="3018"/>
                    </a:lnTo>
                    <a:lnTo>
                      <a:pt x="6146" y="3030"/>
                    </a:lnTo>
                    <a:lnTo>
                      <a:pt x="6307" y="3030"/>
                    </a:lnTo>
                    <a:lnTo>
                      <a:pt x="6480" y="3018"/>
                    </a:lnTo>
                    <a:lnTo>
                      <a:pt x="6666" y="3006"/>
                    </a:lnTo>
                    <a:lnTo>
                      <a:pt x="6839" y="2981"/>
                    </a:lnTo>
                    <a:lnTo>
                      <a:pt x="7024" y="2944"/>
                    </a:lnTo>
                    <a:lnTo>
                      <a:pt x="7197" y="2894"/>
                    </a:lnTo>
                    <a:lnTo>
                      <a:pt x="7383" y="2845"/>
                    </a:lnTo>
                    <a:lnTo>
                      <a:pt x="7581" y="2783"/>
                    </a:lnTo>
                    <a:lnTo>
                      <a:pt x="7766" y="2709"/>
                    </a:lnTo>
                    <a:lnTo>
                      <a:pt x="8162" y="2536"/>
                    </a:lnTo>
                    <a:lnTo>
                      <a:pt x="8570" y="2325"/>
                    </a:lnTo>
                    <a:lnTo>
                      <a:pt x="8953" y="2103"/>
                    </a:lnTo>
                    <a:lnTo>
                      <a:pt x="9312" y="1880"/>
                    </a:lnTo>
                    <a:lnTo>
                      <a:pt x="9720" y="1633"/>
                    </a:lnTo>
                    <a:lnTo>
                      <a:pt x="10116" y="1410"/>
                    </a:lnTo>
                    <a:lnTo>
                      <a:pt x="10314" y="1311"/>
                    </a:lnTo>
                    <a:lnTo>
                      <a:pt x="10511" y="1212"/>
                    </a:lnTo>
                    <a:lnTo>
                      <a:pt x="10722" y="1126"/>
                    </a:lnTo>
                    <a:lnTo>
                      <a:pt x="10920" y="1039"/>
                    </a:lnTo>
                    <a:lnTo>
                      <a:pt x="11179" y="965"/>
                    </a:lnTo>
                    <a:lnTo>
                      <a:pt x="11464" y="903"/>
                    </a:lnTo>
                    <a:lnTo>
                      <a:pt x="11748" y="879"/>
                    </a:lnTo>
                    <a:lnTo>
                      <a:pt x="11896" y="866"/>
                    </a:lnTo>
                    <a:close/>
                    <a:moveTo>
                      <a:pt x="11810" y="1"/>
                    </a:moveTo>
                    <a:lnTo>
                      <a:pt x="11612" y="13"/>
                    </a:lnTo>
                    <a:lnTo>
                      <a:pt x="11414" y="38"/>
                    </a:lnTo>
                    <a:lnTo>
                      <a:pt x="11229" y="62"/>
                    </a:lnTo>
                    <a:lnTo>
                      <a:pt x="11031" y="112"/>
                    </a:lnTo>
                    <a:lnTo>
                      <a:pt x="10833" y="161"/>
                    </a:lnTo>
                    <a:lnTo>
                      <a:pt x="10635" y="223"/>
                    </a:lnTo>
                    <a:lnTo>
                      <a:pt x="10400" y="310"/>
                    </a:lnTo>
                    <a:lnTo>
                      <a:pt x="10165" y="409"/>
                    </a:lnTo>
                    <a:lnTo>
                      <a:pt x="9943" y="520"/>
                    </a:lnTo>
                    <a:lnTo>
                      <a:pt x="9720" y="644"/>
                    </a:lnTo>
                    <a:lnTo>
                      <a:pt x="9287" y="879"/>
                    </a:lnTo>
                    <a:lnTo>
                      <a:pt x="8867" y="1138"/>
                    </a:lnTo>
                    <a:lnTo>
                      <a:pt x="8508" y="1349"/>
                    </a:lnTo>
                    <a:lnTo>
                      <a:pt x="8150" y="1559"/>
                    </a:lnTo>
                    <a:lnTo>
                      <a:pt x="7816" y="1732"/>
                    </a:lnTo>
                    <a:lnTo>
                      <a:pt x="7494" y="1880"/>
                    </a:lnTo>
                    <a:lnTo>
                      <a:pt x="7185" y="1992"/>
                    </a:lnTo>
                    <a:lnTo>
                      <a:pt x="6888" y="2078"/>
                    </a:lnTo>
                    <a:lnTo>
                      <a:pt x="6604" y="2128"/>
                    </a:lnTo>
                    <a:lnTo>
                      <a:pt x="6332" y="2152"/>
                    </a:lnTo>
                    <a:lnTo>
                      <a:pt x="6072" y="2152"/>
                    </a:lnTo>
                    <a:lnTo>
                      <a:pt x="5948" y="2140"/>
                    </a:lnTo>
                    <a:lnTo>
                      <a:pt x="5825" y="2115"/>
                    </a:lnTo>
                    <a:lnTo>
                      <a:pt x="5652" y="2066"/>
                    </a:lnTo>
                    <a:lnTo>
                      <a:pt x="5466" y="2004"/>
                    </a:lnTo>
                    <a:lnTo>
                      <a:pt x="5293" y="1930"/>
                    </a:lnTo>
                    <a:lnTo>
                      <a:pt x="5132" y="1856"/>
                    </a:lnTo>
                    <a:lnTo>
                      <a:pt x="4786" y="1658"/>
                    </a:lnTo>
                    <a:lnTo>
                      <a:pt x="4440" y="1435"/>
                    </a:lnTo>
                    <a:lnTo>
                      <a:pt x="4057" y="1200"/>
                    </a:lnTo>
                    <a:lnTo>
                      <a:pt x="3859" y="1089"/>
                    </a:lnTo>
                    <a:lnTo>
                      <a:pt x="3661" y="978"/>
                    </a:lnTo>
                    <a:lnTo>
                      <a:pt x="3475" y="891"/>
                    </a:lnTo>
                    <a:lnTo>
                      <a:pt x="3290" y="817"/>
                    </a:lnTo>
                    <a:lnTo>
                      <a:pt x="3104" y="755"/>
                    </a:lnTo>
                    <a:lnTo>
                      <a:pt x="2906" y="693"/>
                    </a:lnTo>
                    <a:lnTo>
                      <a:pt x="2709" y="656"/>
                    </a:lnTo>
                    <a:lnTo>
                      <a:pt x="2511" y="631"/>
                    </a:lnTo>
                    <a:lnTo>
                      <a:pt x="2313" y="619"/>
                    </a:lnTo>
                    <a:lnTo>
                      <a:pt x="2115" y="619"/>
                    </a:lnTo>
                    <a:lnTo>
                      <a:pt x="1917" y="631"/>
                    </a:lnTo>
                    <a:lnTo>
                      <a:pt x="1732" y="656"/>
                    </a:lnTo>
                    <a:lnTo>
                      <a:pt x="1546" y="705"/>
                    </a:lnTo>
                    <a:lnTo>
                      <a:pt x="1361" y="780"/>
                    </a:lnTo>
                    <a:lnTo>
                      <a:pt x="1188" y="866"/>
                    </a:lnTo>
                    <a:lnTo>
                      <a:pt x="1027" y="978"/>
                    </a:lnTo>
                    <a:lnTo>
                      <a:pt x="878" y="1101"/>
                    </a:lnTo>
                    <a:lnTo>
                      <a:pt x="742" y="1250"/>
                    </a:lnTo>
                    <a:lnTo>
                      <a:pt x="693" y="1324"/>
                    </a:lnTo>
                    <a:lnTo>
                      <a:pt x="668" y="1410"/>
                    </a:lnTo>
                    <a:lnTo>
                      <a:pt x="13" y="3698"/>
                    </a:lnTo>
                    <a:lnTo>
                      <a:pt x="1" y="3760"/>
                    </a:lnTo>
                    <a:lnTo>
                      <a:pt x="1" y="3822"/>
                    </a:lnTo>
                    <a:lnTo>
                      <a:pt x="1" y="13677"/>
                    </a:lnTo>
                    <a:lnTo>
                      <a:pt x="13" y="14147"/>
                    </a:lnTo>
                    <a:lnTo>
                      <a:pt x="38" y="14592"/>
                    </a:lnTo>
                    <a:lnTo>
                      <a:pt x="75" y="15037"/>
                    </a:lnTo>
                    <a:lnTo>
                      <a:pt x="137" y="15483"/>
                    </a:lnTo>
                    <a:lnTo>
                      <a:pt x="211" y="15903"/>
                    </a:lnTo>
                    <a:lnTo>
                      <a:pt x="297" y="16323"/>
                    </a:lnTo>
                    <a:lnTo>
                      <a:pt x="409" y="16719"/>
                    </a:lnTo>
                    <a:lnTo>
                      <a:pt x="532" y="17115"/>
                    </a:lnTo>
                    <a:lnTo>
                      <a:pt x="668" y="17498"/>
                    </a:lnTo>
                    <a:lnTo>
                      <a:pt x="829" y="17869"/>
                    </a:lnTo>
                    <a:lnTo>
                      <a:pt x="1002" y="18228"/>
                    </a:lnTo>
                    <a:lnTo>
                      <a:pt x="1188" y="18574"/>
                    </a:lnTo>
                    <a:lnTo>
                      <a:pt x="1398" y="18908"/>
                    </a:lnTo>
                    <a:lnTo>
                      <a:pt x="1608" y="19229"/>
                    </a:lnTo>
                    <a:lnTo>
                      <a:pt x="1843" y="19539"/>
                    </a:lnTo>
                    <a:lnTo>
                      <a:pt x="2090" y="19835"/>
                    </a:lnTo>
                    <a:lnTo>
                      <a:pt x="2350" y="20095"/>
                    </a:lnTo>
                    <a:lnTo>
                      <a:pt x="2610" y="20342"/>
                    </a:lnTo>
                    <a:lnTo>
                      <a:pt x="2882" y="20577"/>
                    </a:lnTo>
                    <a:lnTo>
                      <a:pt x="3166" y="20800"/>
                    </a:lnTo>
                    <a:lnTo>
                      <a:pt x="3463" y="20998"/>
                    </a:lnTo>
                    <a:lnTo>
                      <a:pt x="3760" y="21183"/>
                    </a:lnTo>
                    <a:lnTo>
                      <a:pt x="4069" y="21356"/>
                    </a:lnTo>
                    <a:lnTo>
                      <a:pt x="4390" y="21505"/>
                    </a:lnTo>
                    <a:lnTo>
                      <a:pt x="4724" y="21641"/>
                    </a:lnTo>
                    <a:lnTo>
                      <a:pt x="5058" y="21752"/>
                    </a:lnTo>
                    <a:lnTo>
                      <a:pt x="5404" y="21851"/>
                    </a:lnTo>
                    <a:lnTo>
                      <a:pt x="5751" y="21938"/>
                    </a:lnTo>
                    <a:lnTo>
                      <a:pt x="6109" y="21999"/>
                    </a:lnTo>
                    <a:lnTo>
                      <a:pt x="6468" y="22049"/>
                    </a:lnTo>
                    <a:lnTo>
                      <a:pt x="6839" y="22074"/>
                    </a:lnTo>
                    <a:lnTo>
                      <a:pt x="7210" y="22086"/>
                    </a:lnTo>
                    <a:lnTo>
                      <a:pt x="7581" y="22074"/>
                    </a:lnTo>
                    <a:lnTo>
                      <a:pt x="7952" y="22049"/>
                    </a:lnTo>
                    <a:lnTo>
                      <a:pt x="8310" y="21999"/>
                    </a:lnTo>
                    <a:lnTo>
                      <a:pt x="8669" y="21938"/>
                    </a:lnTo>
                    <a:lnTo>
                      <a:pt x="9015" y="21851"/>
                    </a:lnTo>
                    <a:lnTo>
                      <a:pt x="9361" y="21752"/>
                    </a:lnTo>
                    <a:lnTo>
                      <a:pt x="9695" y="21641"/>
                    </a:lnTo>
                    <a:lnTo>
                      <a:pt x="10029" y="21505"/>
                    </a:lnTo>
                    <a:lnTo>
                      <a:pt x="10351" y="21356"/>
                    </a:lnTo>
                    <a:lnTo>
                      <a:pt x="10660" y="21183"/>
                    </a:lnTo>
                    <a:lnTo>
                      <a:pt x="10969" y="20998"/>
                    </a:lnTo>
                    <a:lnTo>
                      <a:pt x="11253" y="20800"/>
                    </a:lnTo>
                    <a:lnTo>
                      <a:pt x="11538" y="20577"/>
                    </a:lnTo>
                    <a:lnTo>
                      <a:pt x="11810" y="20342"/>
                    </a:lnTo>
                    <a:lnTo>
                      <a:pt x="12070" y="20095"/>
                    </a:lnTo>
                    <a:lnTo>
                      <a:pt x="12329" y="19835"/>
                    </a:lnTo>
                    <a:lnTo>
                      <a:pt x="12577" y="19539"/>
                    </a:lnTo>
                    <a:lnTo>
                      <a:pt x="12812" y="19229"/>
                    </a:lnTo>
                    <a:lnTo>
                      <a:pt x="13022" y="18908"/>
                    </a:lnTo>
                    <a:lnTo>
                      <a:pt x="13232" y="18574"/>
                    </a:lnTo>
                    <a:lnTo>
                      <a:pt x="13417" y="18228"/>
                    </a:lnTo>
                    <a:lnTo>
                      <a:pt x="13591" y="17869"/>
                    </a:lnTo>
                    <a:lnTo>
                      <a:pt x="13751" y="17498"/>
                    </a:lnTo>
                    <a:lnTo>
                      <a:pt x="13887" y="17115"/>
                    </a:lnTo>
                    <a:lnTo>
                      <a:pt x="14011" y="16719"/>
                    </a:lnTo>
                    <a:lnTo>
                      <a:pt x="14122" y="16323"/>
                    </a:lnTo>
                    <a:lnTo>
                      <a:pt x="14209" y="15903"/>
                    </a:lnTo>
                    <a:lnTo>
                      <a:pt x="14283" y="15483"/>
                    </a:lnTo>
                    <a:lnTo>
                      <a:pt x="14345" y="15037"/>
                    </a:lnTo>
                    <a:lnTo>
                      <a:pt x="14382" y="14592"/>
                    </a:lnTo>
                    <a:lnTo>
                      <a:pt x="14407" y="14147"/>
                    </a:lnTo>
                    <a:lnTo>
                      <a:pt x="14419" y="13677"/>
                    </a:lnTo>
                    <a:lnTo>
                      <a:pt x="14419" y="1114"/>
                    </a:lnTo>
                    <a:lnTo>
                      <a:pt x="14419" y="1052"/>
                    </a:lnTo>
                    <a:lnTo>
                      <a:pt x="14394" y="978"/>
                    </a:lnTo>
                    <a:lnTo>
                      <a:pt x="14370" y="916"/>
                    </a:lnTo>
                    <a:lnTo>
                      <a:pt x="14333" y="854"/>
                    </a:lnTo>
                    <a:lnTo>
                      <a:pt x="14283" y="804"/>
                    </a:lnTo>
                    <a:lnTo>
                      <a:pt x="14234" y="767"/>
                    </a:lnTo>
                    <a:lnTo>
                      <a:pt x="14172" y="730"/>
                    </a:lnTo>
                    <a:lnTo>
                      <a:pt x="14110" y="705"/>
                    </a:lnTo>
                    <a:lnTo>
                      <a:pt x="13603" y="545"/>
                    </a:lnTo>
                    <a:lnTo>
                      <a:pt x="13455" y="446"/>
                    </a:lnTo>
                    <a:lnTo>
                      <a:pt x="13294" y="347"/>
                    </a:lnTo>
                    <a:lnTo>
                      <a:pt x="13133" y="260"/>
                    </a:lnTo>
                    <a:lnTo>
                      <a:pt x="12960" y="186"/>
                    </a:lnTo>
                    <a:lnTo>
                      <a:pt x="12774" y="124"/>
                    </a:lnTo>
                    <a:lnTo>
                      <a:pt x="12589" y="75"/>
                    </a:lnTo>
                    <a:lnTo>
                      <a:pt x="12391" y="38"/>
                    </a:lnTo>
                    <a:lnTo>
                      <a:pt x="12193" y="13"/>
                    </a:lnTo>
                    <a:lnTo>
                      <a:pt x="11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" name="Google Shape;526;p21"/>
            <p:cNvSpPr/>
            <p:nvPr/>
          </p:nvSpPr>
          <p:spPr>
            <a:xfrm>
              <a:off x="3667125" y="2921100"/>
              <a:ext cx="123900" cy="12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238625" y="2921100"/>
              <a:ext cx="123900" cy="12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810125" y="2921100"/>
              <a:ext cx="123900" cy="12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5381625" y="2921100"/>
              <a:ext cx="123900" cy="123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3" name="Google Shape;603;p21"/>
          <p:cNvCxnSpPr>
            <a:stCxn id="545" idx="2"/>
            <a:endCxn id="602" idx="0"/>
          </p:cNvCxnSpPr>
          <p:nvPr/>
        </p:nvCxnSpPr>
        <p:spPr>
          <a:xfrm flipH="1">
            <a:off x="5443700" y="2790900"/>
            <a:ext cx="2084400" cy="130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grpSp>
        <p:nvGrpSpPr>
          <p:cNvPr id="2181" name="Google Shape;2181;p36"/>
          <p:cNvGrpSpPr/>
          <p:nvPr/>
        </p:nvGrpSpPr>
        <p:grpSpPr>
          <a:xfrm>
            <a:off x="6443614" y="1013509"/>
            <a:ext cx="2306473" cy="3565975"/>
            <a:chOff x="5934000" y="1504950"/>
            <a:chExt cx="2087306" cy="3227126"/>
          </a:xfrm>
        </p:grpSpPr>
        <p:sp>
          <p:nvSpPr>
            <p:cNvPr id="2182" name="Google Shape;2182;p36"/>
            <p:cNvSpPr/>
            <p:nvPr/>
          </p:nvSpPr>
          <p:spPr>
            <a:xfrm>
              <a:off x="6284032" y="2362432"/>
              <a:ext cx="11827" cy="359322"/>
            </a:xfrm>
            <a:custGeom>
              <a:avLst/>
              <a:gdLst/>
              <a:ahLst/>
              <a:cxnLst/>
              <a:rect l="l" t="t" r="r" b="b"/>
              <a:pathLst>
                <a:path w="481" h="14614" extrusionOk="0">
                  <a:moveTo>
                    <a:pt x="1" y="0"/>
                  </a:moveTo>
                  <a:lnTo>
                    <a:pt x="1" y="14614"/>
                  </a:lnTo>
                  <a:lnTo>
                    <a:pt x="480" y="1461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7023290" y="2167621"/>
              <a:ext cx="253300" cy="262988"/>
            </a:xfrm>
            <a:custGeom>
              <a:avLst/>
              <a:gdLst/>
              <a:ahLst/>
              <a:cxnLst/>
              <a:rect l="l" t="t" r="r" b="b"/>
              <a:pathLst>
                <a:path w="10302" h="10696" extrusionOk="0">
                  <a:moveTo>
                    <a:pt x="7991" y="1"/>
                  </a:moveTo>
                  <a:lnTo>
                    <a:pt x="7872" y="18"/>
                  </a:lnTo>
                  <a:lnTo>
                    <a:pt x="7752" y="69"/>
                  </a:lnTo>
                  <a:lnTo>
                    <a:pt x="7598" y="138"/>
                  </a:lnTo>
                  <a:lnTo>
                    <a:pt x="7461" y="240"/>
                  </a:lnTo>
                  <a:lnTo>
                    <a:pt x="7204" y="446"/>
                  </a:lnTo>
                  <a:lnTo>
                    <a:pt x="6965" y="668"/>
                  </a:lnTo>
                  <a:lnTo>
                    <a:pt x="6725" y="908"/>
                  </a:lnTo>
                  <a:lnTo>
                    <a:pt x="4090" y="3697"/>
                  </a:lnTo>
                  <a:lnTo>
                    <a:pt x="4090" y="3697"/>
                  </a:lnTo>
                  <a:lnTo>
                    <a:pt x="4466" y="2003"/>
                  </a:lnTo>
                  <a:lnTo>
                    <a:pt x="4501" y="1797"/>
                  </a:lnTo>
                  <a:lnTo>
                    <a:pt x="4501" y="1695"/>
                  </a:lnTo>
                  <a:lnTo>
                    <a:pt x="4483" y="1592"/>
                  </a:lnTo>
                  <a:lnTo>
                    <a:pt x="4466" y="1506"/>
                  </a:lnTo>
                  <a:lnTo>
                    <a:pt x="4432" y="1421"/>
                  </a:lnTo>
                  <a:lnTo>
                    <a:pt x="4364" y="1352"/>
                  </a:lnTo>
                  <a:lnTo>
                    <a:pt x="4295" y="1301"/>
                  </a:lnTo>
                  <a:lnTo>
                    <a:pt x="4210" y="1284"/>
                  </a:lnTo>
                  <a:lnTo>
                    <a:pt x="4124" y="1301"/>
                  </a:lnTo>
                  <a:lnTo>
                    <a:pt x="4039" y="1318"/>
                  </a:lnTo>
                  <a:lnTo>
                    <a:pt x="3970" y="1370"/>
                  </a:lnTo>
                  <a:lnTo>
                    <a:pt x="3885" y="1421"/>
                  </a:lnTo>
                  <a:lnTo>
                    <a:pt x="3816" y="1489"/>
                  </a:lnTo>
                  <a:lnTo>
                    <a:pt x="3696" y="1643"/>
                  </a:lnTo>
                  <a:lnTo>
                    <a:pt x="3423" y="2071"/>
                  </a:lnTo>
                  <a:lnTo>
                    <a:pt x="3149" y="2499"/>
                  </a:lnTo>
                  <a:lnTo>
                    <a:pt x="2909" y="2944"/>
                  </a:lnTo>
                  <a:lnTo>
                    <a:pt x="2670" y="3389"/>
                  </a:lnTo>
                  <a:lnTo>
                    <a:pt x="2225" y="4279"/>
                  </a:lnTo>
                  <a:lnTo>
                    <a:pt x="1797" y="5185"/>
                  </a:lnTo>
                  <a:lnTo>
                    <a:pt x="993" y="7016"/>
                  </a:lnTo>
                  <a:lnTo>
                    <a:pt x="565" y="7923"/>
                  </a:lnTo>
                  <a:lnTo>
                    <a:pt x="325" y="8368"/>
                  </a:lnTo>
                  <a:lnTo>
                    <a:pt x="86" y="8813"/>
                  </a:lnTo>
                  <a:lnTo>
                    <a:pt x="34" y="8933"/>
                  </a:lnTo>
                  <a:lnTo>
                    <a:pt x="0" y="9001"/>
                  </a:lnTo>
                  <a:lnTo>
                    <a:pt x="0" y="9070"/>
                  </a:lnTo>
                  <a:lnTo>
                    <a:pt x="0" y="9138"/>
                  </a:lnTo>
                  <a:lnTo>
                    <a:pt x="0" y="9190"/>
                  </a:lnTo>
                  <a:lnTo>
                    <a:pt x="52" y="9309"/>
                  </a:lnTo>
                  <a:lnTo>
                    <a:pt x="137" y="9412"/>
                  </a:lnTo>
                  <a:lnTo>
                    <a:pt x="206" y="9515"/>
                  </a:lnTo>
                  <a:lnTo>
                    <a:pt x="411" y="9703"/>
                  </a:lnTo>
                  <a:lnTo>
                    <a:pt x="633" y="9891"/>
                  </a:lnTo>
                  <a:lnTo>
                    <a:pt x="873" y="10062"/>
                  </a:lnTo>
                  <a:lnTo>
                    <a:pt x="1112" y="10216"/>
                  </a:lnTo>
                  <a:lnTo>
                    <a:pt x="1369" y="10370"/>
                  </a:lnTo>
                  <a:lnTo>
                    <a:pt x="1626" y="10490"/>
                  </a:lnTo>
                  <a:lnTo>
                    <a:pt x="1882" y="10593"/>
                  </a:lnTo>
                  <a:lnTo>
                    <a:pt x="2173" y="10661"/>
                  </a:lnTo>
                  <a:lnTo>
                    <a:pt x="2242" y="10695"/>
                  </a:lnTo>
                  <a:lnTo>
                    <a:pt x="2396" y="10695"/>
                  </a:lnTo>
                  <a:lnTo>
                    <a:pt x="2481" y="10661"/>
                  </a:lnTo>
                  <a:lnTo>
                    <a:pt x="2516" y="10627"/>
                  </a:lnTo>
                  <a:lnTo>
                    <a:pt x="2567" y="10576"/>
                  </a:lnTo>
                  <a:lnTo>
                    <a:pt x="2635" y="10473"/>
                  </a:lnTo>
                  <a:lnTo>
                    <a:pt x="2755" y="10268"/>
                  </a:lnTo>
                  <a:lnTo>
                    <a:pt x="2892" y="10062"/>
                  </a:lnTo>
                  <a:lnTo>
                    <a:pt x="3046" y="9874"/>
                  </a:lnTo>
                  <a:lnTo>
                    <a:pt x="3217" y="9686"/>
                  </a:lnTo>
                  <a:lnTo>
                    <a:pt x="3388" y="9515"/>
                  </a:lnTo>
                  <a:lnTo>
                    <a:pt x="3577" y="9361"/>
                  </a:lnTo>
                  <a:lnTo>
                    <a:pt x="3765" y="9207"/>
                  </a:lnTo>
                  <a:lnTo>
                    <a:pt x="3953" y="9053"/>
                  </a:lnTo>
                  <a:lnTo>
                    <a:pt x="4295" y="8796"/>
                  </a:lnTo>
                  <a:lnTo>
                    <a:pt x="4466" y="8676"/>
                  </a:lnTo>
                  <a:lnTo>
                    <a:pt x="4637" y="8574"/>
                  </a:lnTo>
                  <a:lnTo>
                    <a:pt x="5117" y="8351"/>
                  </a:lnTo>
                  <a:lnTo>
                    <a:pt x="5356" y="8248"/>
                  </a:lnTo>
                  <a:lnTo>
                    <a:pt x="5579" y="8112"/>
                  </a:lnTo>
                  <a:lnTo>
                    <a:pt x="6126" y="7752"/>
                  </a:lnTo>
                  <a:lnTo>
                    <a:pt x="6657" y="7393"/>
                  </a:lnTo>
                  <a:lnTo>
                    <a:pt x="7170" y="6999"/>
                  </a:lnTo>
                  <a:lnTo>
                    <a:pt x="7666" y="6589"/>
                  </a:lnTo>
                  <a:lnTo>
                    <a:pt x="8162" y="6161"/>
                  </a:lnTo>
                  <a:lnTo>
                    <a:pt x="8642" y="5733"/>
                  </a:lnTo>
                  <a:lnTo>
                    <a:pt x="9086" y="5271"/>
                  </a:lnTo>
                  <a:lnTo>
                    <a:pt x="9531" y="4792"/>
                  </a:lnTo>
                  <a:lnTo>
                    <a:pt x="9651" y="4655"/>
                  </a:lnTo>
                  <a:lnTo>
                    <a:pt x="9754" y="4501"/>
                  </a:lnTo>
                  <a:lnTo>
                    <a:pt x="9788" y="4415"/>
                  </a:lnTo>
                  <a:lnTo>
                    <a:pt x="9805" y="4330"/>
                  </a:lnTo>
                  <a:lnTo>
                    <a:pt x="9805" y="4244"/>
                  </a:lnTo>
                  <a:lnTo>
                    <a:pt x="9788" y="4176"/>
                  </a:lnTo>
                  <a:lnTo>
                    <a:pt x="9754" y="4125"/>
                  </a:lnTo>
                  <a:lnTo>
                    <a:pt x="9720" y="4090"/>
                  </a:lnTo>
                  <a:lnTo>
                    <a:pt x="9685" y="4073"/>
                  </a:lnTo>
                  <a:lnTo>
                    <a:pt x="9634" y="4056"/>
                  </a:lnTo>
                  <a:lnTo>
                    <a:pt x="9463" y="4073"/>
                  </a:lnTo>
                  <a:lnTo>
                    <a:pt x="9292" y="4107"/>
                  </a:lnTo>
                  <a:lnTo>
                    <a:pt x="9138" y="4176"/>
                  </a:lnTo>
                  <a:lnTo>
                    <a:pt x="8984" y="4244"/>
                  </a:lnTo>
                  <a:lnTo>
                    <a:pt x="8642" y="4415"/>
                  </a:lnTo>
                  <a:lnTo>
                    <a:pt x="8299" y="4604"/>
                  </a:lnTo>
                  <a:lnTo>
                    <a:pt x="7974" y="4809"/>
                  </a:lnTo>
                  <a:lnTo>
                    <a:pt x="7649" y="5031"/>
                  </a:lnTo>
                  <a:lnTo>
                    <a:pt x="8008" y="4604"/>
                  </a:lnTo>
                  <a:lnTo>
                    <a:pt x="8197" y="4398"/>
                  </a:lnTo>
                  <a:lnTo>
                    <a:pt x="8385" y="4227"/>
                  </a:lnTo>
                  <a:lnTo>
                    <a:pt x="8727" y="3936"/>
                  </a:lnTo>
                  <a:lnTo>
                    <a:pt x="9052" y="3645"/>
                  </a:lnTo>
                  <a:lnTo>
                    <a:pt x="9429" y="3252"/>
                  </a:lnTo>
                  <a:lnTo>
                    <a:pt x="9822" y="2841"/>
                  </a:lnTo>
                  <a:lnTo>
                    <a:pt x="9976" y="2670"/>
                  </a:lnTo>
                  <a:lnTo>
                    <a:pt x="10147" y="2499"/>
                  </a:lnTo>
                  <a:lnTo>
                    <a:pt x="10216" y="2396"/>
                  </a:lnTo>
                  <a:lnTo>
                    <a:pt x="10267" y="2294"/>
                  </a:lnTo>
                  <a:lnTo>
                    <a:pt x="10301" y="2191"/>
                  </a:lnTo>
                  <a:lnTo>
                    <a:pt x="10301" y="2071"/>
                  </a:lnTo>
                  <a:lnTo>
                    <a:pt x="10301" y="1986"/>
                  </a:lnTo>
                  <a:lnTo>
                    <a:pt x="10284" y="1917"/>
                  </a:lnTo>
                  <a:lnTo>
                    <a:pt x="10267" y="1849"/>
                  </a:lnTo>
                  <a:lnTo>
                    <a:pt x="10216" y="1780"/>
                  </a:lnTo>
                  <a:lnTo>
                    <a:pt x="10165" y="1729"/>
                  </a:lnTo>
                  <a:lnTo>
                    <a:pt x="10096" y="1695"/>
                  </a:lnTo>
                  <a:lnTo>
                    <a:pt x="10028" y="1660"/>
                  </a:lnTo>
                  <a:lnTo>
                    <a:pt x="9959" y="1660"/>
                  </a:lnTo>
                  <a:lnTo>
                    <a:pt x="9874" y="1678"/>
                  </a:lnTo>
                  <a:lnTo>
                    <a:pt x="9805" y="1712"/>
                  </a:lnTo>
                  <a:lnTo>
                    <a:pt x="9757" y="1736"/>
                  </a:lnTo>
                  <a:lnTo>
                    <a:pt x="9857" y="1592"/>
                  </a:lnTo>
                  <a:lnTo>
                    <a:pt x="9942" y="1489"/>
                  </a:lnTo>
                  <a:lnTo>
                    <a:pt x="9993" y="1370"/>
                  </a:lnTo>
                  <a:lnTo>
                    <a:pt x="10045" y="1250"/>
                  </a:lnTo>
                  <a:lnTo>
                    <a:pt x="10079" y="1096"/>
                  </a:lnTo>
                  <a:lnTo>
                    <a:pt x="10079" y="942"/>
                  </a:lnTo>
                  <a:lnTo>
                    <a:pt x="10062" y="873"/>
                  </a:lnTo>
                  <a:lnTo>
                    <a:pt x="10028" y="822"/>
                  </a:lnTo>
                  <a:lnTo>
                    <a:pt x="9993" y="788"/>
                  </a:lnTo>
                  <a:lnTo>
                    <a:pt x="9942" y="771"/>
                  </a:lnTo>
                  <a:lnTo>
                    <a:pt x="9805" y="771"/>
                  </a:lnTo>
                  <a:lnTo>
                    <a:pt x="9651" y="788"/>
                  </a:lnTo>
                  <a:lnTo>
                    <a:pt x="9531" y="805"/>
                  </a:lnTo>
                  <a:lnTo>
                    <a:pt x="9412" y="856"/>
                  </a:lnTo>
                  <a:lnTo>
                    <a:pt x="9275" y="908"/>
                  </a:lnTo>
                  <a:lnTo>
                    <a:pt x="9155" y="976"/>
                  </a:lnTo>
                  <a:lnTo>
                    <a:pt x="9052" y="1044"/>
                  </a:lnTo>
                  <a:lnTo>
                    <a:pt x="8830" y="1216"/>
                  </a:lnTo>
                  <a:lnTo>
                    <a:pt x="8607" y="1387"/>
                  </a:lnTo>
                  <a:lnTo>
                    <a:pt x="6331" y="3406"/>
                  </a:lnTo>
                  <a:lnTo>
                    <a:pt x="6930" y="2602"/>
                  </a:lnTo>
                  <a:lnTo>
                    <a:pt x="7512" y="1780"/>
                  </a:lnTo>
                  <a:lnTo>
                    <a:pt x="7718" y="1455"/>
                  </a:lnTo>
                  <a:lnTo>
                    <a:pt x="7923" y="1130"/>
                  </a:lnTo>
                  <a:lnTo>
                    <a:pt x="8008" y="959"/>
                  </a:lnTo>
                  <a:lnTo>
                    <a:pt x="8094" y="788"/>
                  </a:lnTo>
                  <a:lnTo>
                    <a:pt x="8162" y="600"/>
                  </a:lnTo>
                  <a:lnTo>
                    <a:pt x="8231" y="428"/>
                  </a:lnTo>
                  <a:lnTo>
                    <a:pt x="8248" y="343"/>
                  </a:lnTo>
                  <a:lnTo>
                    <a:pt x="8265" y="240"/>
                  </a:lnTo>
                  <a:lnTo>
                    <a:pt x="8248" y="155"/>
                  </a:lnTo>
                  <a:lnTo>
                    <a:pt x="8214" y="86"/>
                  </a:lnTo>
                  <a:lnTo>
                    <a:pt x="8162" y="35"/>
                  </a:lnTo>
                  <a:lnTo>
                    <a:pt x="8111" y="18"/>
                  </a:lnTo>
                  <a:lnTo>
                    <a:pt x="8060" y="1"/>
                  </a:lnTo>
                  <a:close/>
                </a:path>
              </a:pathLst>
            </a:custGeom>
            <a:solidFill>
              <a:srgbClr val="E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6039162" y="4614253"/>
              <a:ext cx="737994" cy="117823"/>
            </a:xfrm>
            <a:custGeom>
              <a:avLst/>
              <a:gdLst/>
              <a:ahLst/>
              <a:cxnLst/>
              <a:rect l="l" t="t" r="r" b="b"/>
              <a:pathLst>
                <a:path w="30015" h="4792" extrusionOk="0">
                  <a:moveTo>
                    <a:pt x="15008" y="0"/>
                  </a:moveTo>
                  <a:lnTo>
                    <a:pt x="13331" y="17"/>
                  </a:lnTo>
                  <a:lnTo>
                    <a:pt x="13297" y="616"/>
                  </a:lnTo>
                  <a:lnTo>
                    <a:pt x="13228" y="1215"/>
                  </a:lnTo>
                  <a:lnTo>
                    <a:pt x="13211" y="1352"/>
                  </a:lnTo>
                  <a:lnTo>
                    <a:pt x="13177" y="1472"/>
                  </a:lnTo>
                  <a:lnTo>
                    <a:pt x="13126" y="1592"/>
                  </a:lnTo>
                  <a:lnTo>
                    <a:pt x="13040" y="1694"/>
                  </a:lnTo>
                  <a:lnTo>
                    <a:pt x="12989" y="1746"/>
                  </a:lnTo>
                  <a:lnTo>
                    <a:pt x="12937" y="1780"/>
                  </a:lnTo>
                  <a:lnTo>
                    <a:pt x="12818" y="1814"/>
                  </a:lnTo>
                  <a:lnTo>
                    <a:pt x="12681" y="1831"/>
                  </a:lnTo>
                  <a:lnTo>
                    <a:pt x="12544" y="1848"/>
                  </a:lnTo>
                  <a:lnTo>
                    <a:pt x="12458" y="1848"/>
                  </a:lnTo>
                  <a:lnTo>
                    <a:pt x="12441" y="1831"/>
                  </a:lnTo>
                  <a:lnTo>
                    <a:pt x="12099" y="1831"/>
                  </a:lnTo>
                  <a:lnTo>
                    <a:pt x="11449" y="1848"/>
                  </a:lnTo>
                  <a:lnTo>
                    <a:pt x="10781" y="1883"/>
                  </a:lnTo>
                  <a:lnTo>
                    <a:pt x="10131" y="1934"/>
                  </a:lnTo>
                  <a:lnTo>
                    <a:pt x="9464" y="2002"/>
                  </a:lnTo>
                  <a:lnTo>
                    <a:pt x="8488" y="2122"/>
                  </a:lnTo>
                  <a:lnTo>
                    <a:pt x="8437" y="2122"/>
                  </a:lnTo>
                  <a:lnTo>
                    <a:pt x="7547" y="2225"/>
                  </a:lnTo>
                  <a:lnTo>
                    <a:pt x="6657" y="2310"/>
                  </a:lnTo>
                  <a:lnTo>
                    <a:pt x="5768" y="2379"/>
                  </a:lnTo>
                  <a:lnTo>
                    <a:pt x="5323" y="2396"/>
                  </a:lnTo>
                  <a:lnTo>
                    <a:pt x="4210" y="2396"/>
                  </a:lnTo>
                  <a:lnTo>
                    <a:pt x="3543" y="2345"/>
                  </a:lnTo>
                  <a:lnTo>
                    <a:pt x="3201" y="2293"/>
                  </a:lnTo>
                  <a:lnTo>
                    <a:pt x="2876" y="2242"/>
                  </a:lnTo>
                  <a:lnTo>
                    <a:pt x="2551" y="2173"/>
                  </a:lnTo>
                  <a:lnTo>
                    <a:pt x="2208" y="2105"/>
                  </a:lnTo>
                  <a:lnTo>
                    <a:pt x="2174" y="2088"/>
                  </a:lnTo>
                  <a:lnTo>
                    <a:pt x="2157" y="2088"/>
                  </a:lnTo>
                  <a:lnTo>
                    <a:pt x="1969" y="2037"/>
                  </a:lnTo>
                  <a:lnTo>
                    <a:pt x="1883" y="1985"/>
                  </a:lnTo>
                  <a:lnTo>
                    <a:pt x="1815" y="1917"/>
                  </a:lnTo>
                  <a:lnTo>
                    <a:pt x="1746" y="1831"/>
                  </a:lnTo>
                  <a:lnTo>
                    <a:pt x="1712" y="1746"/>
                  </a:lnTo>
                  <a:lnTo>
                    <a:pt x="1695" y="1643"/>
                  </a:lnTo>
                  <a:lnTo>
                    <a:pt x="1678" y="1540"/>
                  </a:lnTo>
                  <a:lnTo>
                    <a:pt x="1661" y="1301"/>
                  </a:lnTo>
                  <a:lnTo>
                    <a:pt x="1284" y="1438"/>
                  </a:lnTo>
                  <a:lnTo>
                    <a:pt x="959" y="1557"/>
                  </a:lnTo>
                  <a:lnTo>
                    <a:pt x="668" y="1694"/>
                  </a:lnTo>
                  <a:lnTo>
                    <a:pt x="429" y="1831"/>
                  </a:lnTo>
                  <a:lnTo>
                    <a:pt x="240" y="1968"/>
                  </a:lnTo>
                  <a:lnTo>
                    <a:pt x="104" y="2105"/>
                  </a:lnTo>
                  <a:lnTo>
                    <a:pt x="52" y="2191"/>
                  </a:lnTo>
                  <a:lnTo>
                    <a:pt x="18" y="2259"/>
                  </a:lnTo>
                  <a:lnTo>
                    <a:pt x="1" y="2327"/>
                  </a:lnTo>
                  <a:lnTo>
                    <a:pt x="1" y="2396"/>
                  </a:lnTo>
                  <a:lnTo>
                    <a:pt x="18" y="2533"/>
                  </a:lnTo>
                  <a:lnTo>
                    <a:pt x="69" y="2653"/>
                  </a:lnTo>
                  <a:lnTo>
                    <a:pt x="172" y="2772"/>
                  </a:lnTo>
                  <a:lnTo>
                    <a:pt x="309" y="2892"/>
                  </a:lnTo>
                  <a:lnTo>
                    <a:pt x="463" y="2995"/>
                  </a:lnTo>
                  <a:lnTo>
                    <a:pt x="668" y="3115"/>
                  </a:lnTo>
                  <a:lnTo>
                    <a:pt x="908" y="3234"/>
                  </a:lnTo>
                  <a:lnTo>
                    <a:pt x="1182" y="3337"/>
                  </a:lnTo>
                  <a:lnTo>
                    <a:pt x="1473" y="3440"/>
                  </a:lnTo>
                  <a:lnTo>
                    <a:pt x="1815" y="3542"/>
                  </a:lnTo>
                  <a:lnTo>
                    <a:pt x="2174" y="3645"/>
                  </a:lnTo>
                  <a:lnTo>
                    <a:pt x="2568" y="3748"/>
                  </a:lnTo>
                  <a:lnTo>
                    <a:pt x="3423" y="3936"/>
                  </a:lnTo>
                  <a:lnTo>
                    <a:pt x="4399" y="4090"/>
                  </a:lnTo>
                  <a:lnTo>
                    <a:pt x="5460" y="4261"/>
                  </a:lnTo>
                  <a:lnTo>
                    <a:pt x="6623" y="4398"/>
                  </a:lnTo>
                  <a:lnTo>
                    <a:pt x="7855" y="4518"/>
                  </a:lnTo>
                  <a:lnTo>
                    <a:pt x="9156" y="4603"/>
                  </a:lnTo>
                  <a:lnTo>
                    <a:pt x="10542" y="4689"/>
                  </a:lnTo>
                  <a:lnTo>
                    <a:pt x="11979" y="4757"/>
                  </a:lnTo>
                  <a:lnTo>
                    <a:pt x="13468" y="4792"/>
                  </a:lnTo>
                  <a:lnTo>
                    <a:pt x="16548" y="4792"/>
                  </a:lnTo>
                  <a:lnTo>
                    <a:pt x="18037" y="4757"/>
                  </a:lnTo>
                  <a:lnTo>
                    <a:pt x="19474" y="4689"/>
                  </a:lnTo>
                  <a:lnTo>
                    <a:pt x="20843" y="4603"/>
                  </a:lnTo>
                  <a:lnTo>
                    <a:pt x="22161" y="4518"/>
                  </a:lnTo>
                  <a:lnTo>
                    <a:pt x="23393" y="4398"/>
                  </a:lnTo>
                  <a:lnTo>
                    <a:pt x="24556" y="4261"/>
                  </a:lnTo>
                  <a:lnTo>
                    <a:pt x="25617" y="4090"/>
                  </a:lnTo>
                  <a:lnTo>
                    <a:pt x="26592" y="3936"/>
                  </a:lnTo>
                  <a:lnTo>
                    <a:pt x="27448" y="3748"/>
                  </a:lnTo>
                  <a:lnTo>
                    <a:pt x="27842" y="3645"/>
                  </a:lnTo>
                  <a:lnTo>
                    <a:pt x="28201" y="3542"/>
                  </a:lnTo>
                  <a:lnTo>
                    <a:pt x="28543" y="3440"/>
                  </a:lnTo>
                  <a:lnTo>
                    <a:pt x="28834" y="3337"/>
                  </a:lnTo>
                  <a:lnTo>
                    <a:pt x="29108" y="3234"/>
                  </a:lnTo>
                  <a:lnTo>
                    <a:pt x="29347" y="3115"/>
                  </a:lnTo>
                  <a:lnTo>
                    <a:pt x="29536" y="2995"/>
                  </a:lnTo>
                  <a:lnTo>
                    <a:pt x="29707" y="2892"/>
                  </a:lnTo>
                  <a:lnTo>
                    <a:pt x="29844" y="2772"/>
                  </a:lnTo>
                  <a:lnTo>
                    <a:pt x="29946" y="2653"/>
                  </a:lnTo>
                  <a:lnTo>
                    <a:pt x="29998" y="2533"/>
                  </a:lnTo>
                  <a:lnTo>
                    <a:pt x="30015" y="2396"/>
                  </a:lnTo>
                  <a:lnTo>
                    <a:pt x="30015" y="2327"/>
                  </a:lnTo>
                  <a:lnTo>
                    <a:pt x="29981" y="2242"/>
                  </a:lnTo>
                  <a:lnTo>
                    <a:pt x="29929" y="2156"/>
                  </a:lnTo>
                  <a:lnTo>
                    <a:pt x="29878" y="2071"/>
                  </a:lnTo>
                  <a:lnTo>
                    <a:pt x="29792" y="1985"/>
                  </a:lnTo>
                  <a:lnTo>
                    <a:pt x="29690" y="1900"/>
                  </a:lnTo>
                  <a:lnTo>
                    <a:pt x="29450" y="1746"/>
                  </a:lnTo>
                  <a:lnTo>
                    <a:pt x="29142" y="1592"/>
                  </a:lnTo>
                  <a:lnTo>
                    <a:pt x="28766" y="1455"/>
                  </a:lnTo>
                  <a:lnTo>
                    <a:pt x="28338" y="1301"/>
                  </a:lnTo>
                  <a:lnTo>
                    <a:pt x="27859" y="1164"/>
                  </a:lnTo>
                  <a:lnTo>
                    <a:pt x="27807" y="1540"/>
                  </a:lnTo>
                  <a:lnTo>
                    <a:pt x="27807" y="1643"/>
                  </a:lnTo>
                  <a:lnTo>
                    <a:pt x="27773" y="1746"/>
                  </a:lnTo>
                  <a:lnTo>
                    <a:pt x="27739" y="1831"/>
                  </a:lnTo>
                  <a:lnTo>
                    <a:pt x="27688" y="1917"/>
                  </a:lnTo>
                  <a:lnTo>
                    <a:pt x="27619" y="1985"/>
                  </a:lnTo>
                  <a:lnTo>
                    <a:pt x="27534" y="2037"/>
                  </a:lnTo>
                  <a:lnTo>
                    <a:pt x="27345" y="2088"/>
                  </a:lnTo>
                  <a:lnTo>
                    <a:pt x="27328" y="2088"/>
                  </a:lnTo>
                  <a:lnTo>
                    <a:pt x="27294" y="2105"/>
                  </a:lnTo>
                  <a:lnTo>
                    <a:pt x="26969" y="2173"/>
                  </a:lnTo>
                  <a:lnTo>
                    <a:pt x="26644" y="2242"/>
                  </a:lnTo>
                  <a:lnTo>
                    <a:pt x="26302" y="2293"/>
                  </a:lnTo>
                  <a:lnTo>
                    <a:pt x="25976" y="2327"/>
                  </a:lnTo>
                  <a:lnTo>
                    <a:pt x="25292" y="2396"/>
                  </a:lnTo>
                  <a:lnTo>
                    <a:pt x="24197" y="2396"/>
                  </a:lnTo>
                  <a:lnTo>
                    <a:pt x="23769" y="2379"/>
                  </a:lnTo>
                  <a:lnTo>
                    <a:pt x="22913" y="2327"/>
                  </a:lnTo>
                  <a:lnTo>
                    <a:pt x="22058" y="2242"/>
                  </a:lnTo>
                  <a:lnTo>
                    <a:pt x="21202" y="2139"/>
                  </a:lnTo>
                  <a:lnTo>
                    <a:pt x="21065" y="2122"/>
                  </a:lnTo>
                  <a:lnTo>
                    <a:pt x="21014" y="2122"/>
                  </a:lnTo>
                  <a:lnTo>
                    <a:pt x="20039" y="2002"/>
                  </a:lnTo>
                  <a:lnTo>
                    <a:pt x="19371" y="1934"/>
                  </a:lnTo>
                  <a:lnTo>
                    <a:pt x="18721" y="1883"/>
                  </a:lnTo>
                  <a:lnTo>
                    <a:pt x="18054" y="1848"/>
                  </a:lnTo>
                  <a:lnTo>
                    <a:pt x="17386" y="1831"/>
                  </a:lnTo>
                  <a:lnTo>
                    <a:pt x="17061" y="1831"/>
                  </a:lnTo>
                  <a:lnTo>
                    <a:pt x="17044" y="1848"/>
                  </a:lnTo>
                  <a:lnTo>
                    <a:pt x="16959" y="1848"/>
                  </a:lnTo>
                  <a:lnTo>
                    <a:pt x="16822" y="1831"/>
                  </a:lnTo>
                  <a:lnTo>
                    <a:pt x="16702" y="1814"/>
                  </a:lnTo>
                  <a:lnTo>
                    <a:pt x="16565" y="1780"/>
                  </a:lnTo>
                  <a:lnTo>
                    <a:pt x="16462" y="1711"/>
                  </a:lnTo>
                  <a:lnTo>
                    <a:pt x="16462" y="1694"/>
                  </a:lnTo>
                  <a:lnTo>
                    <a:pt x="16377" y="1592"/>
                  </a:lnTo>
                  <a:lnTo>
                    <a:pt x="16325" y="1472"/>
                  </a:lnTo>
                  <a:lnTo>
                    <a:pt x="16291" y="1352"/>
                  </a:lnTo>
                  <a:lnTo>
                    <a:pt x="16274" y="1215"/>
                  </a:lnTo>
                  <a:lnTo>
                    <a:pt x="16206" y="616"/>
                  </a:lnTo>
                  <a:lnTo>
                    <a:pt x="16171" y="17"/>
                  </a:lnTo>
                  <a:lnTo>
                    <a:pt x="150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6455287" y="4490550"/>
              <a:ext cx="71132" cy="50085"/>
            </a:xfrm>
            <a:custGeom>
              <a:avLst/>
              <a:gdLst/>
              <a:ahLst/>
              <a:cxnLst/>
              <a:rect l="l" t="t" r="r" b="b"/>
              <a:pathLst>
                <a:path w="2893" h="2037" extrusionOk="0">
                  <a:moveTo>
                    <a:pt x="69" y="0"/>
                  </a:moveTo>
                  <a:lnTo>
                    <a:pt x="0" y="1866"/>
                  </a:lnTo>
                  <a:lnTo>
                    <a:pt x="189" y="1900"/>
                  </a:lnTo>
                  <a:lnTo>
                    <a:pt x="377" y="1934"/>
                  </a:lnTo>
                  <a:lnTo>
                    <a:pt x="565" y="1968"/>
                  </a:lnTo>
                  <a:lnTo>
                    <a:pt x="736" y="1985"/>
                  </a:lnTo>
                  <a:lnTo>
                    <a:pt x="1232" y="2020"/>
                  </a:lnTo>
                  <a:lnTo>
                    <a:pt x="1746" y="2037"/>
                  </a:lnTo>
                  <a:lnTo>
                    <a:pt x="2054" y="2020"/>
                  </a:lnTo>
                  <a:lnTo>
                    <a:pt x="2225" y="2002"/>
                  </a:lnTo>
                  <a:lnTo>
                    <a:pt x="2293" y="1985"/>
                  </a:lnTo>
                  <a:lnTo>
                    <a:pt x="2345" y="1934"/>
                  </a:lnTo>
                  <a:lnTo>
                    <a:pt x="2379" y="1883"/>
                  </a:lnTo>
                  <a:lnTo>
                    <a:pt x="2413" y="1831"/>
                  </a:lnTo>
                  <a:lnTo>
                    <a:pt x="2447" y="1694"/>
                  </a:lnTo>
                  <a:lnTo>
                    <a:pt x="2499" y="1558"/>
                  </a:lnTo>
                  <a:lnTo>
                    <a:pt x="2584" y="1455"/>
                  </a:lnTo>
                  <a:lnTo>
                    <a:pt x="2670" y="1369"/>
                  </a:lnTo>
                  <a:lnTo>
                    <a:pt x="2790" y="1318"/>
                  </a:lnTo>
                  <a:lnTo>
                    <a:pt x="2824" y="668"/>
                  </a:lnTo>
                  <a:lnTo>
                    <a:pt x="2892" y="3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49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6455287" y="4490550"/>
              <a:ext cx="71132" cy="50085"/>
            </a:xfrm>
            <a:custGeom>
              <a:avLst/>
              <a:gdLst/>
              <a:ahLst/>
              <a:cxnLst/>
              <a:rect l="l" t="t" r="r" b="b"/>
              <a:pathLst>
                <a:path w="2893" h="2037" fill="none" extrusionOk="0">
                  <a:moveTo>
                    <a:pt x="69" y="0"/>
                  </a:moveTo>
                  <a:lnTo>
                    <a:pt x="69" y="0"/>
                  </a:lnTo>
                  <a:lnTo>
                    <a:pt x="0" y="1866"/>
                  </a:lnTo>
                  <a:lnTo>
                    <a:pt x="0" y="1866"/>
                  </a:lnTo>
                  <a:lnTo>
                    <a:pt x="189" y="1900"/>
                  </a:lnTo>
                  <a:lnTo>
                    <a:pt x="377" y="1934"/>
                  </a:lnTo>
                  <a:lnTo>
                    <a:pt x="565" y="1968"/>
                  </a:lnTo>
                  <a:lnTo>
                    <a:pt x="736" y="1985"/>
                  </a:lnTo>
                  <a:lnTo>
                    <a:pt x="736" y="1985"/>
                  </a:lnTo>
                  <a:lnTo>
                    <a:pt x="1232" y="2020"/>
                  </a:lnTo>
                  <a:lnTo>
                    <a:pt x="1746" y="2037"/>
                  </a:lnTo>
                  <a:lnTo>
                    <a:pt x="1746" y="2037"/>
                  </a:lnTo>
                  <a:lnTo>
                    <a:pt x="2054" y="2020"/>
                  </a:lnTo>
                  <a:lnTo>
                    <a:pt x="2054" y="2020"/>
                  </a:lnTo>
                  <a:lnTo>
                    <a:pt x="2225" y="2002"/>
                  </a:lnTo>
                  <a:lnTo>
                    <a:pt x="2293" y="1985"/>
                  </a:lnTo>
                  <a:lnTo>
                    <a:pt x="2345" y="1934"/>
                  </a:lnTo>
                  <a:lnTo>
                    <a:pt x="2345" y="1934"/>
                  </a:lnTo>
                  <a:lnTo>
                    <a:pt x="2379" y="1883"/>
                  </a:lnTo>
                  <a:lnTo>
                    <a:pt x="2413" y="1831"/>
                  </a:lnTo>
                  <a:lnTo>
                    <a:pt x="2447" y="1694"/>
                  </a:lnTo>
                  <a:lnTo>
                    <a:pt x="2447" y="1694"/>
                  </a:lnTo>
                  <a:lnTo>
                    <a:pt x="2499" y="1558"/>
                  </a:lnTo>
                  <a:lnTo>
                    <a:pt x="2584" y="1455"/>
                  </a:lnTo>
                  <a:lnTo>
                    <a:pt x="2670" y="1369"/>
                  </a:lnTo>
                  <a:lnTo>
                    <a:pt x="2790" y="1318"/>
                  </a:lnTo>
                  <a:lnTo>
                    <a:pt x="2790" y="1318"/>
                  </a:lnTo>
                  <a:lnTo>
                    <a:pt x="2824" y="668"/>
                  </a:lnTo>
                  <a:lnTo>
                    <a:pt x="2892" y="35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6436354" y="4522515"/>
              <a:ext cx="287797" cy="150648"/>
            </a:xfrm>
            <a:custGeom>
              <a:avLst/>
              <a:gdLst/>
              <a:ahLst/>
              <a:cxnLst/>
              <a:rect l="l" t="t" r="r" b="b"/>
              <a:pathLst>
                <a:path w="11705" h="6127" extrusionOk="0">
                  <a:moveTo>
                    <a:pt x="3594" y="1"/>
                  </a:moveTo>
                  <a:lnTo>
                    <a:pt x="3525" y="35"/>
                  </a:lnTo>
                  <a:lnTo>
                    <a:pt x="3440" y="69"/>
                  </a:lnTo>
                  <a:lnTo>
                    <a:pt x="3371" y="138"/>
                  </a:lnTo>
                  <a:lnTo>
                    <a:pt x="3303" y="206"/>
                  </a:lnTo>
                  <a:lnTo>
                    <a:pt x="3252" y="292"/>
                  </a:lnTo>
                  <a:lnTo>
                    <a:pt x="3217" y="394"/>
                  </a:lnTo>
                  <a:lnTo>
                    <a:pt x="3183" y="531"/>
                  </a:lnTo>
                  <a:lnTo>
                    <a:pt x="3149" y="583"/>
                  </a:lnTo>
                  <a:lnTo>
                    <a:pt x="3115" y="634"/>
                  </a:lnTo>
                  <a:lnTo>
                    <a:pt x="3063" y="685"/>
                  </a:lnTo>
                  <a:lnTo>
                    <a:pt x="2995" y="702"/>
                  </a:lnTo>
                  <a:lnTo>
                    <a:pt x="2824" y="720"/>
                  </a:lnTo>
                  <a:lnTo>
                    <a:pt x="2174" y="720"/>
                  </a:lnTo>
                  <a:lnTo>
                    <a:pt x="1506" y="685"/>
                  </a:lnTo>
                  <a:lnTo>
                    <a:pt x="1215" y="634"/>
                  </a:lnTo>
                  <a:lnTo>
                    <a:pt x="907" y="583"/>
                  </a:lnTo>
                  <a:lnTo>
                    <a:pt x="753" y="566"/>
                  </a:lnTo>
                  <a:lnTo>
                    <a:pt x="599" y="566"/>
                  </a:lnTo>
                  <a:lnTo>
                    <a:pt x="445" y="583"/>
                  </a:lnTo>
                  <a:lnTo>
                    <a:pt x="308" y="617"/>
                  </a:lnTo>
                  <a:lnTo>
                    <a:pt x="257" y="634"/>
                  </a:lnTo>
                  <a:lnTo>
                    <a:pt x="206" y="668"/>
                  </a:lnTo>
                  <a:lnTo>
                    <a:pt x="154" y="754"/>
                  </a:lnTo>
                  <a:lnTo>
                    <a:pt x="103" y="856"/>
                  </a:lnTo>
                  <a:lnTo>
                    <a:pt x="86" y="976"/>
                  </a:lnTo>
                  <a:lnTo>
                    <a:pt x="69" y="1216"/>
                  </a:lnTo>
                  <a:lnTo>
                    <a:pt x="69" y="1438"/>
                  </a:lnTo>
                  <a:lnTo>
                    <a:pt x="17" y="2037"/>
                  </a:lnTo>
                  <a:lnTo>
                    <a:pt x="0" y="2619"/>
                  </a:lnTo>
                  <a:lnTo>
                    <a:pt x="0" y="3201"/>
                  </a:lnTo>
                  <a:lnTo>
                    <a:pt x="17" y="3783"/>
                  </a:lnTo>
                  <a:lnTo>
                    <a:pt x="52" y="4364"/>
                  </a:lnTo>
                  <a:lnTo>
                    <a:pt x="120" y="4946"/>
                  </a:lnTo>
                  <a:lnTo>
                    <a:pt x="137" y="5083"/>
                  </a:lnTo>
                  <a:lnTo>
                    <a:pt x="171" y="5203"/>
                  </a:lnTo>
                  <a:lnTo>
                    <a:pt x="223" y="5323"/>
                  </a:lnTo>
                  <a:lnTo>
                    <a:pt x="308" y="5425"/>
                  </a:lnTo>
                  <a:lnTo>
                    <a:pt x="360" y="5477"/>
                  </a:lnTo>
                  <a:lnTo>
                    <a:pt x="428" y="5511"/>
                  </a:lnTo>
                  <a:lnTo>
                    <a:pt x="582" y="5562"/>
                  </a:lnTo>
                  <a:lnTo>
                    <a:pt x="736" y="5579"/>
                  </a:lnTo>
                  <a:lnTo>
                    <a:pt x="907" y="5562"/>
                  </a:lnTo>
                  <a:lnTo>
                    <a:pt x="1386" y="5562"/>
                  </a:lnTo>
                  <a:lnTo>
                    <a:pt x="1883" y="5579"/>
                  </a:lnTo>
                  <a:lnTo>
                    <a:pt x="2379" y="5614"/>
                  </a:lnTo>
                  <a:lnTo>
                    <a:pt x="2875" y="5648"/>
                  </a:lnTo>
                  <a:lnTo>
                    <a:pt x="3868" y="5733"/>
                  </a:lnTo>
                  <a:lnTo>
                    <a:pt x="4860" y="5853"/>
                  </a:lnTo>
                  <a:lnTo>
                    <a:pt x="5664" y="5939"/>
                  </a:lnTo>
                  <a:lnTo>
                    <a:pt x="6469" y="6024"/>
                  </a:lnTo>
                  <a:lnTo>
                    <a:pt x="7256" y="6093"/>
                  </a:lnTo>
                  <a:lnTo>
                    <a:pt x="8060" y="6127"/>
                  </a:lnTo>
                  <a:lnTo>
                    <a:pt x="8847" y="6127"/>
                  </a:lnTo>
                  <a:lnTo>
                    <a:pt x="9241" y="6110"/>
                  </a:lnTo>
                  <a:lnTo>
                    <a:pt x="9634" y="6093"/>
                  </a:lnTo>
                  <a:lnTo>
                    <a:pt x="10028" y="6041"/>
                  </a:lnTo>
                  <a:lnTo>
                    <a:pt x="10421" y="5990"/>
                  </a:lnTo>
                  <a:lnTo>
                    <a:pt x="10798" y="5904"/>
                  </a:lnTo>
                  <a:lnTo>
                    <a:pt x="11191" y="5819"/>
                  </a:lnTo>
                  <a:lnTo>
                    <a:pt x="11380" y="5768"/>
                  </a:lnTo>
                  <a:lnTo>
                    <a:pt x="11465" y="5716"/>
                  </a:lnTo>
                  <a:lnTo>
                    <a:pt x="11534" y="5648"/>
                  </a:lnTo>
                  <a:lnTo>
                    <a:pt x="11585" y="5562"/>
                  </a:lnTo>
                  <a:lnTo>
                    <a:pt x="11619" y="5477"/>
                  </a:lnTo>
                  <a:lnTo>
                    <a:pt x="11653" y="5374"/>
                  </a:lnTo>
                  <a:lnTo>
                    <a:pt x="11653" y="5271"/>
                  </a:lnTo>
                  <a:lnTo>
                    <a:pt x="11688" y="5032"/>
                  </a:lnTo>
                  <a:lnTo>
                    <a:pt x="11705" y="4792"/>
                  </a:lnTo>
                  <a:lnTo>
                    <a:pt x="11705" y="4553"/>
                  </a:lnTo>
                  <a:lnTo>
                    <a:pt x="11688" y="4313"/>
                  </a:lnTo>
                  <a:lnTo>
                    <a:pt x="11636" y="4091"/>
                  </a:lnTo>
                  <a:lnTo>
                    <a:pt x="11568" y="3868"/>
                  </a:lnTo>
                  <a:lnTo>
                    <a:pt x="11517" y="3783"/>
                  </a:lnTo>
                  <a:lnTo>
                    <a:pt x="11448" y="3680"/>
                  </a:lnTo>
                  <a:lnTo>
                    <a:pt x="11380" y="3594"/>
                  </a:lnTo>
                  <a:lnTo>
                    <a:pt x="11294" y="3509"/>
                  </a:lnTo>
                  <a:lnTo>
                    <a:pt x="11174" y="3423"/>
                  </a:lnTo>
                  <a:lnTo>
                    <a:pt x="11020" y="3338"/>
                  </a:lnTo>
                  <a:lnTo>
                    <a:pt x="10866" y="3286"/>
                  </a:lnTo>
                  <a:lnTo>
                    <a:pt x="10712" y="3235"/>
                  </a:lnTo>
                  <a:lnTo>
                    <a:pt x="10370" y="3184"/>
                  </a:lnTo>
                  <a:lnTo>
                    <a:pt x="10028" y="3132"/>
                  </a:lnTo>
                  <a:lnTo>
                    <a:pt x="9771" y="3098"/>
                  </a:lnTo>
                  <a:lnTo>
                    <a:pt x="9497" y="3047"/>
                  </a:lnTo>
                  <a:lnTo>
                    <a:pt x="9241" y="2978"/>
                  </a:lnTo>
                  <a:lnTo>
                    <a:pt x="8984" y="2910"/>
                  </a:lnTo>
                  <a:lnTo>
                    <a:pt x="8471" y="2722"/>
                  </a:lnTo>
                  <a:lnTo>
                    <a:pt x="7974" y="2516"/>
                  </a:lnTo>
                  <a:lnTo>
                    <a:pt x="7495" y="2277"/>
                  </a:lnTo>
                  <a:lnTo>
                    <a:pt x="7016" y="2020"/>
                  </a:lnTo>
                  <a:lnTo>
                    <a:pt x="6554" y="1729"/>
                  </a:lnTo>
                  <a:lnTo>
                    <a:pt x="6109" y="1438"/>
                  </a:lnTo>
                  <a:lnTo>
                    <a:pt x="5870" y="1250"/>
                  </a:lnTo>
                  <a:lnTo>
                    <a:pt x="5527" y="976"/>
                  </a:lnTo>
                  <a:lnTo>
                    <a:pt x="5117" y="651"/>
                  </a:lnTo>
                  <a:lnTo>
                    <a:pt x="4894" y="480"/>
                  </a:lnTo>
                  <a:lnTo>
                    <a:pt x="4655" y="343"/>
                  </a:lnTo>
                  <a:lnTo>
                    <a:pt x="4432" y="206"/>
                  </a:lnTo>
                  <a:lnTo>
                    <a:pt x="4210" y="104"/>
                  </a:lnTo>
                  <a:lnTo>
                    <a:pt x="3987" y="35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6436354" y="4522515"/>
              <a:ext cx="287797" cy="150648"/>
            </a:xfrm>
            <a:custGeom>
              <a:avLst/>
              <a:gdLst/>
              <a:ahLst/>
              <a:cxnLst/>
              <a:rect l="l" t="t" r="r" b="b"/>
              <a:pathLst>
                <a:path w="11705" h="6127" fill="none" extrusionOk="0">
                  <a:moveTo>
                    <a:pt x="10028" y="3132"/>
                  </a:moveTo>
                  <a:lnTo>
                    <a:pt x="10028" y="3132"/>
                  </a:lnTo>
                  <a:lnTo>
                    <a:pt x="10370" y="3184"/>
                  </a:lnTo>
                  <a:lnTo>
                    <a:pt x="10712" y="3235"/>
                  </a:lnTo>
                  <a:lnTo>
                    <a:pt x="10866" y="3286"/>
                  </a:lnTo>
                  <a:lnTo>
                    <a:pt x="11020" y="3338"/>
                  </a:lnTo>
                  <a:lnTo>
                    <a:pt x="11174" y="3423"/>
                  </a:lnTo>
                  <a:lnTo>
                    <a:pt x="11294" y="3509"/>
                  </a:lnTo>
                  <a:lnTo>
                    <a:pt x="11294" y="3509"/>
                  </a:lnTo>
                  <a:lnTo>
                    <a:pt x="11380" y="3594"/>
                  </a:lnTo>
                  <a:lnTo>
                    <a:pt x="11448" y="3680"/>
                  </a:lnTo>
                  <a:lnTo>
                    <a:pt x="11517" y="3783"/>
                  </a:lnTo>
                  <a:lnTo>
                    <a:pt x="11568" y="3868"/>
                  </a:lnTo>
                  <a:lnTo>
                    <a:pt x="11636" y="4091"/>
                  </a:lnTo>
                  <a:lnTo>
                    <a:pt x="11688" y="4313"/>
                  </a:lnTo>
                  <a:lnTo>
                    <a:pt x="11705" y="4553"/>
                  </a:lnTo>
                  <a:lnTo>
                    <a:pt x="11705" y="4792"/>
                  </a:lnTo>
                  <a:lnTo>
                    <a:pt x="11688" y="5032"/>
                  </a:lnTo>
                  <a:lnTo>
                    <a:pt x="11653" y="5271"/>
                  </a:lnTo>
                  <a:lnTo>
                    <a:pt x="11653" y="5271"/>
                  </a:lnTo>
                  <a:lnTo>
                    <a:pt x="11653" y="5374"/>
                  </a:lnTo>
                  <a:lnTo>
                    <a:pt x="11619" y="5477"/>
                  </a:lnTo>
                  <a:lnTo>
                    <a:pt x="11585" y="5562"/>
                  </a:lnTo>
                  <a:lnTo>
                    <a:pt x="11534" y="5648"/>
                  </a:lnTo>
                  <a:lnTo>
                    <a:pt x="11534" y="5648"/>
                  </a:lnTo>
                  <a:lnTo>
                    <a:pt x="11465" y="5716"/>
                  </a:lnTo>
                  <a:lnTo>
                    <a:pt x="11380" y="5768"/>
                  </a:lnTo>
                  <a:lnTo>
                    <a:pt x="11191" y="5819"/>
                  </a:lnTo>
                  <a:lnTo>
                    <a:pt x="11191" y="5819"/>
                  </a:lnTo>
                  <a:lnTo>
                    <a:pt x="10798" y="5904"/>
                  </a:lnTo>
                  <a:lnTo>
                    <a:pt x="10421" y="5990"/>
                  </a:lnTo>
                  <a:lnTo>
                    <a:pt x="10028" y="6041"/>
                  </a:lnTo>
                  <a:lnTo>
                    <a:pt x="9634" y="6093"/>
                  </a:lnTo>
                  <a:lnTo>
                    <a:pt x="9241" y="6110"/>
                  </a:lnTo>
                  <a:lnTo>
                    <a:pt x="8847" y="6127"/>
                  </a:lnTo>
                  <a:lnTo>
                    <a:pt x="8454" y="6127"/>
                  </a:lnTo>
                  <a:lnTo>
                    <a:pt x="8060" y="6127"/>
                  </a:lnTo>
                  <a:lnTo>
                    <a:pt x="7256" y="6093"/>
                  </a:lnTo>
                  <a:lnTo>
                    <a:pt x="6469" y="6024"/>
                  </a:lnTo>
                  <a:lnTo>
                    <a:pt x="5664" y="5939"/>
                  </a:lnTo>
                  <a:lnTo>
                    <a:pt x="4860" y="5853"/>
                  </a:lnTo>
                  <a:lnTo>
                    <a:pt x="4860" y="5853"/>
                  </a:lnTo>
                  <a:lnTo>
                    <a:pt x="3868" y="5733"/>
                  </a:lnTo>
                  <a:lnTo>
                    <a:pt x="2875" y="5648"/>
                  </a:lnTo>
                  <a:lnTo>
                    <a:pt x="2379" y="5614"/>
                  </a:lnTo>
                  <a:lnTo>
                    <a:pt x="1883" y="5579"/>
                  </a:lnTo>
                  <a:lnTo>
                    <a:pt x="1386" y="5562"/>
                  </a:lnTo>
                  <a:lnTo>
                    <a:pt x="907" y="5562"/>
                  </a:lnTo>
                  <a:lnTo>
                    <a:pt x="907" y="5562"/>
                  </a:lnTo>
                  <a:lnTo>
                    <a:pt x="736" y="5579"/>
                  </a:lnTo>
                  <a:lnTo>
                    <a:pt x="582" y="5562"/>
                  </a:lnTo>
                  <a:lnTo>
                    <a:pt x="428" y="5511"/>
                  </a:lnTo>
                  <a:lnTo>
                    <a:pt x="360" y="5477"/>
                  </a:lnTo>
                  <a:lnTo>
                    <a:pt x="308" y="5425"/>
                  </a:lnTo>
                  <a:lnTo>
                    <a:pt x="308" y="5425"/>
                  </a:lnTo>
                  <a:lnTo>
                    <a:pt x="223" y="5323"/>
                  </a:lnTo>
                  <a:lnTo>
                    <a:pt x="171" y="5203"/>
                  </a:lnTo>
                  <a:lnTo>
                    <a:pt x="137" y="5083"/>
                  </a:lnTo>
                  <a:lnTo>
                    <a:pt x="120" y="4946"/>
                  </a:lnTo>
                  <a:lnTo>
                    <a:pt x="120" y="4946"/>
                  </a:lnTo>
                  <a:lnTo>
                    <a:pt x="52" y="4364"/>
                  </a:lnTo>
                  <a:lnTo>
                    <a:pt x="17" y="3783"/>
                  </a:lnTo>
                  <a:lnTo>
                    <a:pt x="0" y="3201"/>
                  </a:lnTo>
                  <a:lnTo>
                    <a:pt x="0" y="2619"/>
                  </a:lnTo>
                  <a:lnTo>
                    <a:pt x="0" y="2619"/>
                  </a:lnTo>
                  <a:lnTo>
                    <a:pt x="17" y="2037"/>
                  </a:lnTo>
                  <a:lnTo>
                    <a:pt x="69" y="1438"/>
                  </a:lnTo>
                  <a:lnTo>
                    <a:pt x="69" y="1438"/>
                  </a:lnTo>
                  <a:lnTo>
                    <a:pt x="69" y="1216"/>
                  </a:lnTo>
                  <a:lnTo>
                    <a:pt x="86" y="976"/>
                  </a:lnTo>
                  <a:lnTo>
                    <a:pt x="103" y="856"/>
                  </a:lnTo>
                  <a:lnTo>
                    <a:pt x="154" y="754"/>
                  </a:lnTo>
                  <a:lnTo>
                    <a:pt x="206" y="668"/>
                  </a:lnTo>
                  <a:lnTo>
                    <a:pt x="257" y="634"/>
                  </a:lnTo>
                  <a:lnTo>
                    <a:pt x="308" y="617"/>
                  </a:lnTo>
                  <a:lnTo>
                    <a:pt x="308" y="617"/>
                  </a:lnTo>
                  <a:lnTo>
                    <a:pt x="445" y="583"/>
                  </a:lnTo>
                  <a:lnTo>
                    <a:pt x="599" y="566"/>
                  </a:lnTo>
                  <a:lnTo>
                    <a:pt x="753" y="566"/>
                  </a:lnTo>
                  <a:lnTo>
                    <a:pt x="907" y="583"/>
                  </a:lnTo>
                  <a:lnTo>
                    <a:pt x="1215" y="634"/>
                  </a:lnTo>
                  <a:lnTo>
                    <a:pt x="1506" y="685"/>
                  </a:lnTo>
                  <a:lnTo>
                    <a:pt x="1506" y="685"/>
                  </a:lnTo>
                  <a:lnTo>
                    <a:pt x="2174" y="720"/>
                  </a:lnTo>
                  <a:lnTo>
                    <a:pt x="2824" y="720"/>
                  </a:lnTo>
                  <a:lnTo>
                    <a:pt x="2824" y="720"/>
                  </a:lnTo>
                  <a:lnTo>
                    <a:pt x="2995" y="702"/>
                  </a:lnTo>
                  <a:lnTo>
                    <a:pt x="3063" y="685"/>
                  </a:lnTo>
                  <a:lnTo>
                    <a:pt x="3115" y="634"/>
                  </a:lnTo>
                  <a:lnTo>
                    <a:pt x="3115" y="634"/>
                  </a:lnTo>
                  <a:lnTo>
                    <a:pt x="3149" y="583"/>
                  </a:lnTo>
                  <a:lnTo>
                    <a:pt x="3183" y="531"/>
                  </a:lnTo>
                  <a:lnTo>
                    <a:pt x="3217" y="394"/>
                  </a:lnTo>
                  <a:lnTo>
                    <a:pt x="3217" y="394"/>
                  </a:lnTo>
                  <a:lnTo>
                    <a:pt x="3252" y="292"/>
                  </a:lnTo>
                  <a:lnTo>
                    <a:pt x="3303" y="206"/>
                  </a:lnTo>
                  <a:lnTo>
                    <a:pt x="3371" y="138"/>
                  </a:lnTo>
                  <a:lnTo>
                    <a:pt x="3440" y="69"/>
                  </a:lnTo>
                  <a:lnTo>
                    <a:pt x="3525" y="35"/>
                  </a:lnTo>
                  <a:lnTo>
                    <a:pt x="3594" y="1"/>
                  </a:lnTo>
                  <a:lnTo>
                    <a:pt x="3696" y="1"/>
                  </a:lnTo>
                  <a:lnTo>
                    <a:pt x="3782" y="1"/>
                  </a:lnTo>
                  <a:lnTo>
                    <a:pt x="3987" y="35"/>
                  </a:lnTo>
                  <a:lnTo>
                    <a:pt x="4210" y="104"/>
                  </a:lnTo>
                  <a:lnTo>
                    <a:pt x="4432" y="206"/>
                  </a:lnTo>
                  <a:lnTo>
                    <a:pt x="4655" y="343"/>
                  </a:lnTo>
                  <a:lnTo>
                    <a:pt x="4894" y="480"/>
                  </a:lnTo>
                  <a:lnTo>
                    <a:pt x="5117" y="651"/>
                  </a:lnTo>
                  <a:lnTo>
                    <a:pt x="5527" y="976"/>
                  </a:lnTo>
                  <a:lnTo>
                    <a:pt x="5870" y="1250"/>
                  </a:lnTo>
                  <a:lnTo>
                    <a:pt x="6109" y="1438"/>
                  </a:lnTo>
                  <a:lnTo>
                    <a:pt x="6109" y="1438"/>
                  </a:lnTo>
                  <a:lnTo>
                    <a:pt x="6554" y="1729"/>
                  </a:lnTo>
                  <a:lnTo>
                    <a:pt x="7016" y="2020"/>
                  </a:lnTo>
                  <a:lnTo>
                    <a:pt x="7495" y="2277"/>
                  </a:lnTo>
                  <a:lnTo>
                    <a:pt x="7974" y="2516"/>
                  </a:lnTo>
                  <a:lnTo>
                    <a:pt x="8471" y="2722"/>
                  </a:lnTo>
                  <a:lnTo>
                    <a:pt x="8984" y="2910"/>
                  </a:lnTo>
                  <a:lnTo>
                    <a:pt x="9241" y="2978"/>
                  </a:lnTo>
                  <a:lnTo>
                    <a:pt x="9497" y="3047"/>
                  </a:lnTo>
                  <a:lnTo>
                    <a:pt x="9771" y="3098"/>
                  </a:lnTo>
                  <a:lnTo>
                    <a:pt x="10028" y="31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6443927" y="4656323"/>
              <a:ext cx="267192" cy="16842"/>
            </a:xfrm>
            <a:custGeom>
              <a:avLst/>
              <a:gdLst/>
              <a:ahLst/>
              <a:cxnLst/>
              <a:rect l="l" t="t" r="r" b="b"/>
              <a:pathLst>
                <a:path w="10867" h="685" extrusionOk="0">
                  <a:moveTo>
                    <a:pt x="8163" y="685"/>
                  </a:moveTo>
                  <a:lnTo>
                    <a:pt x="8163" y="685"/>
                  </a:lnTo>
                  <a:lnTo>
                    <a:pt x="8163" y="685"/>
                  </a:lnTo>
                  <a:lnTo>
                    <a:pt x="8163" y="685"/>
                  </a:lnTo>
                  <a:lnTo>
                    <a:pt x="8163" y="685"/>
                  </a:lnTo>
                  <a:lnTo>
                    <a:pt x="8163" y="685"/>
                  </a:lnTo>
                  <a:close/>
                  <a:moveTo>
                    <a:pt x="4740" y="428"/>
                  </a:moveTo>
                  <a:lnTo>
                    <a:pt x="4740" y="428"/>
                  </a:lnTo>
                  <a:lnTo>
                    <a:pt x="4740" y="428"/>
                  </a:lnTo>
                  <a:lnTo>
                    <a:pt x="4740" y="428"/>
                  </a:lnTo>
                  <a:lnTo>
                    <a:pt x="4740" y="428"/>
                  </a:lnTo>
                  <a:close/>
                  <a:moveTo>
                    <a:pt x="4586" y="411"/>
                  </a:moveTo>
                  <a:lnTo>
                    <a:pt x="4586" y="411"/>
                  </a:lnTo>
                  <a:lnTo>
                    <a:pt x="4603" y="411"/>
                  </a:lnTo>
                  <a:lnTo>
                    <a:pt x="4603" y="411"/>
                  </a:lnTo>
                  <a:lnTo>
                    <a:pt x="4586" y="411"/>
                  </a:lnTo>
                  <a:close/>
                  <a:moveTo>
                    <a:pt x="4552" y="411"/>
                  </a:moveTo>
                  <a:lnTo>
                    <a:pt x="4552" y="411"/>
                  </a:lnTo>
                  <a:lnTo>
                    <a:pt x="4569" y="411"/>
                  </a:lnTo>
                  <a:lnTo>
                    <a:pt x="4569" y="411"/>
                  </a:lnTo>
                  <a:lnTo>
                    <a:pt x="4552" y="411"/>
                  </a:lnTo>
                  <a:close/>
                  <a:moveTo>
                    <a:pt x="10832" y="394"/>
                  </a:moveTo>
                  <a:lnTo>
                    <a:pt x="10832" y="394"/>
                  </a:lnTo>
                  <a:lnTo>
                    <a:pt x="10507" y="462"/>
                  </a:lnTo>
                  <a:lnTo>
                    <a:pt x="10182" y="531"/>
                  </a:lnTo>
                  <a:lnTo>
                    <a:pt x="9840" y="582"/>
                  </a:lnTo>
                  <a:lnTo>
                    <a:pt x="9514" y="616"/>
                  </a:lnTo>
                  <a:lnTo>
                    <a:pt x="8830" y="685"/>
                  </a:lnTo>
                  <a:lnTo>
                    <a:pt x="8163" y="685"/>
                  </a:lnTo>
                  <a:lnTo>
                    <a:pt x="8163" y="685"/>
                  </a:lnTo>
                  <a:lnTo>
                    <a:pt x="8830" y="685"/>
                  </a:lnTo>
                  <a:lnTo>
                    <a:pt x="9514" y="616"/>
                  </a:lnTo>
                  <a:lnTo>
                    <a:pt x="9840" y="582"/>
                  </a:lnTo>
                  <a:lnTo>
                    <a:pt x="10182" y="531"/>
                  </a:lnTo>
                  <a:lnTo>
                    <a:pt x="10507" y="462"/>
                  </a:lnTo>
                  <a:lnTo>
                    <a:pt x="10832" y="394"/>
                  </a:lnTo>
                  <a:close/>
                  <a:moveTo>
                    <a:pt x="10866" y="377"/>
                  </a:moveTo>
                  <a:lnTo>
                    <a:pt x="10866" y="377"/>
                  </a:lnTo>
                  <a:lnTo>
                    <a:pt x="10866" y="377"/>
                  </a:lnTo>
                  <a:lnTo>
                    <a:pt x="10866" y="377"/>
                  </a:lnTo>
                  <a:lnTo>
                    <a:pt x="10866" y="377"/>
                  </a:lnTo>
                  <a:close/>
                  <a:moveTo>
                    <a:pt x="3577" y="291"/>
                  </a:moveTo>
                  <a:lnTo>
                    <a:pt x="3577" y="291"/>
                  </a:lnTo>
                  <a:lnTo>
                    <a:pt x="4552" y="411"/>
                  </a:lnTo>
                  <a:lnTo>
                    <a:pt x="4552" y="411"/>
                  </a:lnTo>
                  <a:lnTo>
                    <a:pt x="3577" y="291"/>
                  </a:lnTo>
                  <a:close/>
                  <a:moveTo>
                    <a:pt x="497" y="137"/>
                  </a:moveTo>
                  <a:lnTo>
                    <a:pt x="497" y="137"/>
                  </a:lnTo>
                  <a:lnTo>
                    <a:pt x="497" y="137"/>
                  </a:lnTo>
                  <a:lnTo>
                    <a:pt x="497" y="137"/>
                  </a:lnTo>
                  <a:close/>
                  <a:moveTo>
                    <a:pt x="582" y="137"/>
                  </a:moveTo>
                  <a:lnTo>
                    <a:pt x="582" y="137"/>
                  </a:lnTo>
                  <a:lnTo>
                    <a:pt x="497" y="137"/>
                  </a:lnTo>
                  <a:lnTo>
                    <a:pt x="497" y="137"/>
                  </a:lnTo>
                  <a:lnTo>
                    <a:pt x="582" y="137"/>
                  </a:lnTo>
                  <a:close/>
                  <a:moveTo>
                    <a:pt x="907" y="120"/>
                  </a:moveTo>
                  <a:lnTo>
                    <a:pt x="907" y="120"/>
                  </a:lnTo>
                  <a:lnTo>
                    <a:pt x="634" y="120"/>
                  </a:lnTo>
                  <a:lnTo>
                    <a:pt x="634" y="120"/>
                  </a:lnTo>
                  <a:lnTo>
                    <a:pt x="907" y="120"/>
                  </a:lnTo>
                  <a:close/>
                  <a:moveTo>
                    <a:pt x="924" y="120"/>
                  </a:moveTo>
                  <a:lnTo>
                    <a:pt x="924" y="120"/>
                  </a:lnTo>
                  <a:lnTo>
                    <a:pt x="924" y="120"/>
                  </a:lnTo>
                  <a:lnTo>
                    <a:pt x="924" y="120"/>
                  </a:lnTo>
                  <a:lnTo>
                    <a:pt x="924" y="120"/>
                  </a:lnTo>
                  <a:lnTo>
                    <a:pt x="924" y="12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5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6644613" y="46731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6560473" y="4666847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6556687" y="4666429"/>
              <a:ext cx="443" cy="25"/>
            </a:xfrm>
            <a:custGeom>
              <a:avLst/>
              <a:gdLst/>
              <a:ahLst/>
              <a:cxnLst/>
              <a:rect l="l" t="t" r="r" b="b"/>
              <a:pathLst>
                <a:path w="18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6555851" y="4666429"/>
              <a:ext cx="443" cy="25"/>
            </a:xfrm>
            <a:custGeom>
              <a:avLst/>
              <a:gdLst/>
              <a:ahLst/>
              <a:cxnLst/>
              <a:rect l="l" t="t" r="r" b="b"/>
              <a:pathLst>
                <a:path w="18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6644613" y="4665986"/>
              <a:ext cx="65673" cy="7180"/>
            </a:xfrm>
            <a:custGeom>
              <a:avLst/>
              <a:gdLst/>
              <a:ahLst/>
              <a:cxnLst/>
              <a:rect l="l" t="t" r="r" b="b"/>
              <a:pathLst>
                <a:path w="2671" h="292" fill="none" extrusionOk="0">
                  <a:moveTo>
                    <a:pt x="2670" y="1"/>
                  </a:moveTo>
                  <a:lnTo>
                    <a:pt x="2670" y="1"/>
                  </a:lnTo>
                  <a:lnTo>
                    <a:pt x="2345" y="69"/>
                  </a:lnTo>
                  <a:lnTo>
                    <a:pt x="2020" y="138"/>
                  </a:lnTo>
                  <a:lnTo>
                    <a:pt x="1678" y="189"/>
                  </a:lnTo>
                  <a:lnTo>
                    <a:pt x="1352" y="223"/>
                  </a:lnTo>
                  <a:lnTo>
                    <a:pt x="668" y="292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668" y="292"/>
                  </a:lnTo>
                  <a:lnTo>
                    <a:pt x="1352" y="223"/>
                  </a:lnTo>
                  <a:lnTo>
                    <a:pt x="1678" y="189"/>
                  </a:lnTo>
                  <a:lnTo>
                    <a:pt x="2020" y="138"/>
                  </a:lnTo>
                  <a:lnTo>
                    <a:pt x="2345" y="69"/>
                  </a:lnTo>
                  <a:lnTo>
                    <a:pt x="26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6711098" y="466556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6531853" y="4663478"/>
              <a:ext cx="24022" cy="2975"/>
            </a:xfrm>
            <a:custGeom>
              <a:avLst/>
              <a:gdLst/>
              <a:ahLst/>
              <a:cxnLst/>
              <a:rect l="l" t="t" r="r" b="b"/>
              <a:pathLst>
                <a:path w="977" h="12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976" y="120"/>
                  </a:lnTo>
                  <a:lnTo>
                    <a:pt x="976" y="1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6456123" y="465969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6456123" y="4659691"/>
              <a:ext cx="2139" cy="25"/>
            </a:xfrm>
            <a:custGeom>
              <a:avLst/>
              <a:gdLst/>
              <a:ahLst/>
              <a:cxnLst/>
              <a:rect l="l" t="t" r="r" b="b"/>
              <a:pathLst>
                <a:path w="87" h="1" fill="none" extrusionOk="0">
                  <a:moveTo>
                    <a:pt x="86" y="0"/>
                  </a:moveTo>
                  <a:lnTo>
                    <a:pt x="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6459491" y="4659273"/>
              <a:ext cx="6762" cy="25"/>
            </a:xfrm>
            <a:custGeom>
              <a:avLst/>
              <a:gdLst/>
              <a:ahLst/>
              <a:cxnLst/>
              <a:rect l="l" t="t" r="r" b="b"/>
              <a:pathLst>
                <a:path w="275" h="1" fill="none" extrusionOk="0">
                  <a:moveTo>
                    <a:pt x="274" y="0"/>
                  </a:moveTo>
                  <a:lnTo>
                    <a:pt x="27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6466646" y="465927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6443927" y="465632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6439304" y="4644127"/>
              <a:ext cx="283592" cy="29038"/>
            </a:xfrm>
            <a:custGeom>
              <a:avLst/>
              <a:gdLst/>
              <a:ahLst/>
              <a:cxnLst/>
              <a:rect l="l" t="t" r="r" b="b"/>
              <a:pathLst>
                <a:path w="11534" h="1181" extrusionOk="0">
                  <a:moveTo>
                    <a:pt x="0" y="0"/>
                  </a:moveTo>
                  <a:lnTo>
                    <a:pt x="17" y="137"/>
                  </a:lnTo>
                  <a:lnTo>
                    <a:pt x="51" y="257"/>
                  </a:lnTo>
                  <a:lnTo>
                    <a:pt x="103" y="377"/>
                  </a:lnTo>
                  <a:lnTo>
                    <a:pt x="188" y="479"/>
                  </a:lnTo>
                  <a:lnTo>
                    <a:pt x="188" y="496"/>
                  </a:lnTo>
                  <a:lnTo>
                    <a:pt x="291" y="565"/>
                  </a:lnTo>
                  <a:lnTo>
                    <a:pt x="428" y="599"/>
                  </a:lnTo>
                  <a:lnTo>
                    <a:pt x="548" y="616"/>
                  </a:lnTo>
                  <a:lnTo>
                    <a:pt x="685" y="633"/>
                  </a:lnTo>
                  <a:lnTo>
                    <a:pt x="770" y="633"/>
                  </a:lnTo>
                  <a:lnTo>
                    <a:pt x="787" y="616"/>
                  </a:lnTo>
                  <a:lnTo>
                    <a:pt x="1112" y="616"/>
                  </a:lnTo>
                  <a:lnTo>
                    <a:pt x="1780" y="633"/>
                  </a:lnTo>
                  <a:lnTo>
                    <a:pt x="2447" y="668"/>
                  </a:lnTo>
                  <a:lnTo>
                    <a:pt x="3097" y="719"/>
                  </a:lnTo>
                  <a:lnTo>
                    <a:pt x="3765" y="787"/>
                  </a:lnTo>
                  <a:lnTo>
                    <a:pt x="4740" y="907"/>
                  </a:lnTo>
                  <a:lnTo>
                    <a:pt x="4791" y="907"/>
                  </a:lnTo>
                  <a:lnTo>
                    <a:pt x="4928" y="924"/>
                  </a:lnTo>
                  <a:lnTo>
                    <a:pt x="5784" y="1027"/>
                  </a:lnTo>
                  <a:lnTo>
                    <a:pt x="6639" y="1112"/>
                  </a:lnTo>
                  <a:lnTo>
                    <a:pt x="7495" y="1164"/>
                  </a:lnTo>
                  <a:lnTo>
                    <a:pt x="7923" y="1181"/>
                  </a:lnTo>
                  <a:lnTo>
                    <a:pt x="9018" y="1181"/>
                  </a:lnTo>
                  <a:lnTo>
                    <a:pt x="9702" y="1112"/>
                  </a:lnTo>
                  <a:lnTo>
                    <a:pt x="10028" y="1078"/>
                  </a:lnTo>
                  <a:lnTo>
                    <a:pt x="10370" y="1027"/>
                  </a:lnTo>
                  <a:lnTo>
                    <a:pt x="10695" y="958"/>
                  </a:lnTo>
                  <a:lnTo>
                    <a:pt x="11020" y="890"/>
                  </a:lnTo>
                  <a:lnTo>
                    <a:pt x="11054" y="873"/>
                  </a:lnTo>
                  <a:lnTo>
                    <a:pt x="11071" y="873"/>
                  </a:lnTo>
                  <a:lnTo>
                    <a:pt x="11260" y="822"/>
                  </a:lnTo>
                  <a:lnTo>
                    <a:pt x="11345" y="770"/>
                  </a:lnTo>
                  <a:lnTo>
                    <a:pt x="11414" y="702"/>
                  </a:lnTo>
                  <a:lnTo>
                    <a:pt x="11465" y="616"/>
                  </a:lnTo>
                  <a:lnTo>
                    <a:pt x="11499" y="531"/>
                  </a:lnTo>
                  <a:lnTo>
                    <a:pt x="11533" y="428"/>
                  </a:lnTo>
                  <a:lnTo>
                    <a:pt x="11533" y="325"/>
                  </a:lnTo>
                  <a:lnTo>
                    <a:pt x="11140" y="394"/>
                  </a:lnTo>
                  <a:lnTo>
                    <a:pt x="10746" y="462"/>
                  </a:lnTo>
                  <a:lnTo>
                    <a:pt x="10353" y="514"/>
                  </a:lnTo>
                  <a:lnTo>
                    <a:pt x="9942" y="565"/>
                  </a:lnTo>
                  <a:lnTo>
                    <a:pt x="9138" y="616"/>
                  </a:lnTo>
                  <a:lnTo>
                    <a:pt x="8334" y="633"/>
                  </a:lnTo>
                  <a:lnTo>
                    <a:pt x="7700" y="616"/>
                  </a:lnTo>
                  <a:lnTo>
                    <a:pt x="7067" y="599"/>
                  </a:lnTo>
                  <a:lnTo>
                    <a:pt x="6434" y="548"/>
                  </a:lnTo>
                  <a:lnTo>
                    <a:pt x="5818" y="514"/>
                  </a:lnTo>
                  <a:lnTo>
                    <a:pt x="4364" y="377"/>
                  </a:lnTo>
                  <a:lnTo>
                    <a:pt x="2909" y="240"/>
                  </a:lnTo>
                  <a:lnTo>
                    <a:pt x="1438" y="103"/>
                  </a:lnTo>
                  <a:lnTo>
                    <a:pt x="71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9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6439304" y="4644127"/>
              <a:ext cx="283592" cy="29038"/>
            </a:xfrm>
            <a:custGeom>
              <a:avLst/>
              <a:gdLst/>
              <a:ahLst/>
              <a:cxnLst/>
              <a:rect l="l" t="t" r="r" b="b"/>
              <a:pathLst>
                <a:path w="11534" h="11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" y="137"/>
                  </a:lnTo>
                  <a:lnTo>
                    <a:pt x="51" y="257"/>
                  </a:lnTo>
                  <a:lnTo>
                    <a:pt x="103" y="377"/>
                  </a:lnTo>
                  <a:lnTo>
                    <a:pt x="188" y="479"/>
                  </a:lnTo>
                  <a:lnTo>
                    <a:pt x="188" y="479"/>
                  </a:lnTo>
                  <a:lnTo>
                    <a:pt x="188" y="496"/>
                  </a:lnTo>
                  <a:lnTo>
                    <a:pt x="188" y="496"/>
                  </a:lnTo>
                  <a:lnTo>
                    <a:pt x="188" y="496"/>
                  </a:lnTo>
                  <a:lnTo>
                    <a:pt x="188" y="496"/>
                  </a:lnTo>
                  <a:lnTo>
                    <a:pt x="291" y="565"/>
                  </a:lnTo>
                  <a:lnTo>
                    <a:pt x="428" y="599"/>
                  </a:lnTo>
                  <a:lnTo>
                    <a:pt x="548" y="616"/>
                  </a:lnTo>
                  <a:lnTo>
                    <a:pt x="685" y="633"/>
                  </a:lnTo>
                  <a:lnTo>
                    <a:pt x="685" y="633"/>
                  </a:lnTo>
                  <a:lnTo>
                    <a:pt x="685" y="633"/>
                  </a:lnTo>
                  <a:lnTo>
                    <a:pt x="685" y="633"/>
                  </a:lnTo>
                  <a:lnTo>
                    <a:pt x="685" y="633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87" y="616"/>
                  </a:lnTo>
                  <a:lnTo>
                    <a:pt x="787" y="616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1095" y="616"/>
                  </a:lnTo>
                  <a:lnTo>
                    <a:pt x="1095" y="616"/>
                  </a:lnTo>
                  <a:lnTo>
                    <a:pt x="1112" y="616"/>
                  </a:lnTo>
                  <a:lnTo>
                    <a:pt x="1112" y="616"/>
                  </a:lnTo>
                  <a:lnTo>
                    <a:pt x="1112" y="616"/>
                  </a:lnTo>
                  <a:lnTo>
                    <a:pt x="1112" y="616"/>
                  </a:lnTo>
                  <a:lnTo>
                    <a:pt x="1112" y="616"/>
                  </a:lnTo>
                  <a:lnTo>
                    <a:pt x="1112" y="616"/>
                  </a:lnTo>
                  <a:lnTo>
                    <a:pt x="1780" y="633"/>
                  </a:lnTo>
                  <a:lnTo>
                    <a:pt x="2447" y="668"/>
                  </a:lnTo>
                  <a:lnTo>
                    <a:pt x="3097" y="719"/>
                  </a:lnTo>
                  <a:lnTo>
                    <a:pt x="3765" y="787"/>
                  </a:lnTo>
                  <a:lnTo>
                    <a:pt x="3765" y="787"/>
                  </a:lnTo>
                  <a:lnTo>
                    <a:pt x="4740" y="907"/>
                  </a:lnTo>
                  <a:lnTo>
                    <a:pt x="4740" y="907"/>
                  </a:lnTo>
                  <a:lnTo>
                    <a:pt x="4740" y="907"/>
                  </a:lnTo>
                  <a:lnTo>
                    <a:pt x="4740" y="907"/>
                  </a:lnTo>
                  <a:lnTo>
                    <a:pt x="4757" y="907"/>
                  </a:lnTo>
                  <a:lnTo>
                    <a:pt x="4757" y="907"/>
                  </a:lnTo>
                  <a:lnTo>
                    <a:pt x="4774" y="907"/>
                  </a:lnTo>
                  <a:lnTo>
                    <a:pt x="4774" y="907"/>
                  </a:lnTo>
                  <a:lnTo>
                    <a:pt x="4791" y="907"/>
                  </a:lnTo>
                  <a:lnTo>
                    <a:pt x="4791" y="907"/>
                  </a:lnTo>
                  <a:lnTo>
                    <a:pt x="4928" y="924"/>
                  </a:lnTo>
                  <a:lnTo>
                    <a:pt x="4928" y="924"/>
                  </a:lnTo>
                  <a:lnTo>
                    <a:pt x="4928" y="924"/>
                  </a:lnTo>
                  <a:lnTo>
                    <a:pt x="4928" y="924"/>
                  </a:lnTo>
                  <a:lnTo>
                    <a:pt x="5784" y="1027"/>
                  </a:lnTo>
                  <a:lnTo>
                    <a:pt x="6639" y="1112"/>
                  </a:lnTo>
                  <a:lnTo>
                    <a:pt x="7495" y="1164"/>
                  </a:lnTo>
                  <a:lnTo>
                    <a:pt x="7923" y="1181"/>
                  </a:lnTo>
                  <a:lnTo>
                    <a:pt x="8351" y="1181"/>
                  </a:lnTo>
                  <a:lnTo>
                    <a:pt x="8351" y="1181"/>
                  </a:lnTo>
                  <a:lnTo>
                    <a:pt x="8351" y="1181"/>
                  </a:lnTo>
                  <a:lnTo>
                    <a:pt x="8351" y="1181"/>
                  </a:lnTo>
                  <a:lnTo>
                    <a:pt x="8351" y="1181"/>
                  </a:lnTo>
                  <a:lnTo>
                    <a:pt x="8351" y="1181"/>
                  </a:lnTo>
                  <a:lnTo>
                    <a:pt x="9018" y="1181"/>
                  </a:lnTo>
                  <a:lnTo>
                    <a:pt x="9702" y="1112"/>
                  </a:lnTo>
                  <a:lnTo>
                    <a:pt x="10028" y="1078"/>
                  </a:lnTo>
                  <a:lnTo>
                    <a:pt x="10370" y="1027"/>
                  </a:lnTo>
                  <a:lnTo>
                    <a:pt x="10695" y="958"/>
                  </a:lnTo>
                  <a:lnTo>
                    <a:pt x="11020" y="890"/>
                  </a:lnTo>
                  <a:lnTo>
                    <a:pt x="11020" y="890"/>
                  </a:lnTo>
                  <a:lnTo>
                    <a:pt x="11054" y="873"/>
                  </a:lnTo>
                  <a:lnTo>
                    <a:pt x="11054" y="873"/>
                  </a:lnTo>
                  <a:lnTo>
                    <a:pt x="11054" y="873"/>
                  </a:lnTo>
                  <a:lnTo>
                    <a:pt x="11054" y="873"/>
                  </a:lnTo>
                  <a:lnTo>
                    <a:pt x="11071" y="873"/>
                  </a:lnTo>
                  <a:lnTo>
                    <a:pt x="11071" y="873"/>
                  </a:lnTo>
                  <a:lnTo>
                    <a:pt x="11260" y="822"/>
                  </a:lnTo>
                  <a:lnTo>
                    <a:pt x="11345" y="770"/>
                  </a:lnTo>
                  <a:lnTo>
                    <a:pt x="11414" y="702"/>
                  </a:lnTo>
                  <a:lnTo>
                    <a:pt x="11414" y="702"/>
                  </a:lnTo>
                  <a:lnTo>
                    <a:pt x="11465" y="616"/>
                  </a:lnTo>
                  <a:lnTo>
                    <a:pt x="11499" y="531"/>
                  </a:lnTo>
                  <a:lnTo>
                    <a:pt x="11533" y="428"/>
                  </a:lnTo>
                  <a:lnTo>
                    <a:pt x="11533" y="325"/>
                  </a:lnTo>
                  <a:lnTo>
                    <a:pt x="11533" y="325"/>
                  </a:lnTo>
                  <a:lnTo>
                    <a:pt x="11140" y="394"/>
                  </a:lnTo>
                  <a:lnTo>
                    <a:pt x="10746" y="462"/>
                  </a:lnTo>
                  <a:lnTo>
                    <a:pt x="10353" y="514"/>
                  </a:lnTo>
                  <a:lnTo>
                    <a:pt x="9942" y="565"/>
                  </a:lnTo>
                  <a:lnTo>
                    <a:pt x="9138" y="616"/>
                  </a:lnTo>
                  <a:lnTo>
                    <a:pt x="8334" y="633"/>
                  </a:lnTo>
                  <a:lnTo>
                    <a:pt x="8334" y="633"/>
                  </a:lnTo>
                  <a:lnTo>
                    <a:pt x="7700" y="616"/>
                  </a:lnTo>
                  <a:lnTo>
                    <a:pt x="7067" y="599"/>
                  </a:lnTo>
                  <a:lnTo>
                    <a:pt x="6434" y="548"/>
                  </a:lnTo>
                  <a:lnTo>
                    <a:pt x="5818" y="514"/>
                  </a:lnTo>
                  <a:lnTo>
                    <a:pt x="5818" y="514"/>
                  </a:lnTo>
                  <a:lnTo>
                    <a:pt x="4364" y="377"/>
                  </a:lnTo>
                  <a:lnTo>
                    <a:pt x="2909" y="240"/>
                  </a:lnTo>
                  <a:lnTo>
                    <a:pt x="1438" y="103"/>
                  </a:lnTo>
                  <a:lnTo>
                    <a:pt x="719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6559637" y="4546513"/>
              <a:ext cx="28202" cy="26530"/>
            </a:xfrm>
            <a:custGeom>
              <a:avLst/>
              <a:gdLst/>
              <a:ahLst/>
              <a:cxnLst/>
              <a:rect l="l" t="t" r="r" b="b"/>
              <a:pathLst>
                <a:path w="1147" h="1079" extrusionOk="0">
                  <a:moveTo>
                    <a:pt x="975" y="0"/>
                  </a:moveTo>
                  <a:lnTo>
                    <a:pt x="804" y="34"/>
                  </a:lnTo>
                  <a:lnTo>
                    <a:pt x="633" y="86"/>
                  </a:lnTo>
                  <a:lnTo>
                    <a:pt x="479" y="171"/>
                  </a:lnTo>
                  <a:lnTo>
                    <a:pt x="342" y="291"/>
                  </a:lnTo>
                  <a:lnTo>
                    <a:pt x="223" y="411"/>
                  </a:lnTo>
                  <a:lnTo>
                    <a:pt x="120" y="565"/>
                  </a:lnTo>
                  <a:lnTo>
                    <a:pt x="51" y="719"/>
                  </a:lnTo>
                  <a:lnTo>
                    <a:pt x="0" y="890"/>
                  </a:lnTo>
                  <a:lnTo>
                    <a:pt x="0" y="959"/>
                  </a:lnTo>
                  <a:lnTo>
                    <a:pt x="34" y="1010"/>
                  </a:lnTo>
                  <a:lnTo>
                    <a:pt x="69" y="1061"/>
                  </a:lnTo>
                  <a:lnTo>
                    <a:pt x="137" y="1078"/>
                  </a:lnTo>
                  <a:lnTo>
                    <a:pt x="223" y="1078"/>
                  </a:lnTo>
                  <a:lnTo>
                    <a:pt x="257" y="1044"/>
                  </a:lnTo>
                  <a:lnTo>
                    <a:pt x="291" y="1010"/>
                  </a:lnTo>
                  <a:lnTo>
                    <a:pt x="325" y="959"/>
                  </a:lnTo>
                  <a:lnTo>
                    <a:pt x="342" y="839"/>
                  </a:lnTo>
                  <a:lnTo>
                    <a:pt x="411" y="719"/>
                  </a:lnTo>
                  <a:lnTo>
                    <a:pt x="479" y="616"/>
                  </a:lnTo>
                  <a:lnTo>
                    <a:pt x="565" y="531"/>
                  </a:lnTo>
                  <a:lnTo>
                    <a:pt x="667" y="445"/>
                  </a:lnTo>
                  <a:lnTo>
                    <a:pt x="770" y="377"/>
                  </a:lnTo>
                  <a:lnTo>
                    <a:pt x="890" y="342"/>
                  </a:lnTo>
                  <a:lnTo>
                    <a:pt x="1010" y="308"/>
                  </a:lnTo>
                  <a:lnTo>
                    <a:pt x="1061" y="291"/>
                  </a:lnTo>
                  <a:lnTo>
                    <a:pt x="1112" y="257"/>
                  </a:lnTo>
                  <a:lnTo>
                    <a:pt x="1147" y="206"/>
                  </a:lnTo>
                  <a:lnTo>
                    <a:pt x="1147" y="137"/>
                  </a:lnTo>
                  <a:lnTo>
                    <a:pt x="1129" y="69"/>
                  </a:lnTo>
                  <a:lnTo>
                    <a:pt x="1095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6585282" y="4560823"/>
              <a:ext cx="24022" cy="25669"/>
            </a:xfrm>
            <a:custGeom>
              <a:avLst/>
              <a:gdLst/>
              <a:ahLst/>
              <a:cxnLst/>
              <a:rect l="l" t="t" r="r" b="b"/>
              <a:pathLst>
                <a:path w="977" h="1044" extrusionOk="0">
                  <a:moveTo>
                    <a:pt x="805" y="0"/>
                  </a:moveTo>
                  <a:lnTo>
                    <a:pt x="754" y="17"/>
                  </a:lnTo>
                  <a:lnTo>
                    <a:pt x="634" y="86"/>
                  </a:lnTo>
                  <a:lnTo>
                    <a:pt x="514" y="171"/>
                  </a:lnTo>
                  <a:lnTo>
                    <a:pt x="412" y="257"/>
                  </a:lnTo>
                  <a:lnTo>
                    <a:pt x="309" y="359"/>
                  </a:lnTo>
                  <a:lnTo>
                    <a:pt x="223" y="462"/>
                  </a:lnTo>
                  <a:lnTo>
                    <a:pt x="138" y="582"/>
                  </a:lnTo>
                  <a:lnTo>
                    <a:pt x="69" y="702"/>
                  </a:lnTo>
                  <a:lnTo>
                    <a:pt x="1" y="821"/>
                  </a:lnTo>
                  <a:lnTo>
                    <a:pt x="1" y="890"/>
                  </a:lnTo>
                  <a:lnTo>
                    <a:pt x="1" y="941"/>
                  </a:lnTo>
                  <a:lnTo>
                    <a:pt x="35" y="993"/>
                  </a:lnTo>
                  <a:lnTo>
                    <a:pt x="86" y="1027"/>
                  </a:lnTo>
                  <a:lnTo>
                    <a:pt x="155" y="1044"/>
                  </a:lnTo>
                  <a:lnTo>
                    <a:pt x="206" y="1044"/>
                  </a:lnTo>
                  <a:lnTo>
                    <a:pt x="240" y="1027"/>
                  </a:lnTo>
                  <a:lnTo>
                    <a:pt x="275" y="993"/>
                  </a:lnTo>
                  <a:lnTo>
                    <a:pt x="309" y="941"/>
                  </a:lnTo>
                  <a:lnTo>
                    <a:pt x="412" y="753"/>
                  </a:lnTo>
                  <a:lnTo>
                    <a:pt x="548" y="582"/>
                  </a:lnTo>
                  <a:lnTo>
                    <a:pt x="702" y="428"/>
                  </a:lnTo>
                  <a:lnTo>
                    <a:pt x="891" y="308"/>
                  </a:lnTo>
                  <a:lnTo>
                    <a:pt x="942" y="257"/>
                  </a:lnTo>
                  <a:lnTo>
                    <a:pt x="976" y="205"/>
                  </a:lnTo>
                  <a:lnTo>
                    <a:pt x="976" y="154"/>
                  </a:lnTo>
                  <a:lnTo>
                    <a:pt x="959" y="86"/>
                  </a:lnTo>
                  <a:lnTo>
                    <a:pt x="925" y="34"/>
                  </a:lnTo>
                  <a:lnTo>
                    <a:pt x="874" y="1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6605912" y="4573019"/>
              <a:ext cx="27366" cy="29038"/>
            </a:xfrm>
            <a:custGeom>
              <a:avLst/>
              <a:gdLst/>
              <a:ahLst/>
              <a:cxnLst/>
              <a:rect l="l" t="t" r="r" b="b"/>
              <a:pathLst>
                <a:path w="1113" h="1181" extrusionOk="0">
                  <a:moveTo>
                    <a:pt x="924" y="0"/>
                  </a:moveTo>
                  <a:lnTo>
                    <a:pt x="873" y="17"/>
                  </a:lnTo>
                  <a:lnTo>
                    <a:pt x="736" y="103"/>
                  </a:lnTo>
                  <a:lnTo>
                    <a:pt x="616" y="206"/>
                  </a:lnTo>
                  <a:lnTo>
                    <a:pt x="497" y="308"/>
                  </a:lnTo>
                  <a:lnTo>
                    <a:pt x="377" y="428"/>
                  </a:lnTo>
                  <a:lnTo>
                    <a:pt x="274" y="548"/>
                  </a:lnTo>
                  <a:lnTo>
                    <a:pt x="189" y="685"/>
                  </a:lnTo>
                  <a:lnTo>
                    <a:pt x="86" y="805"/>
                  </a:lnTo>
                  <a:lnTo>
                    <a:pt x="17" y="959"/>
                  </a:lnTo>
                  <a:lnTo>
                    <a:pt x="0" y="1010"/>
                  </a:lnTo>
                  <a:lnTo>
                    <a:pt x="0" y="1078"/>
                  </a:lnTo>
                  <a:lnTo>
                    <a:pt x="35" y="1130"/>
                  </a:lnTo>
                  <a:lnTo>
                    <a:pt x="86" y="1164"/>
                  </a:lnTo>
                  <a:lnTo>
                    <a:pt x="154" y="1181"/>
                  </a:lnTo>
                  <a:lnTo>
                    <a:pt x="206" y="1181"/>
                  </a:lnTo>
                  <a:lnTo>
                    <a:pt x="240" y="1164"/>
                  </a:lnTo>
                  <a:lnTo>
                    <a:pt x="274" y="1130"/>
                  </a:lnTo>
                  <a:lnTo>
                    <a:pt x="291" y="1095"/>
                  </a:lnTo>
                  <a:lnTo>
                    <a:pt x="445" y="856"/>
                  </a:lnTo>
                  <a:lnTo>
                    <a:pt x="616" y="651"/>
                  </a:lnTo>
                  <a:lnTo>
                    <a:pt x="822" y="445"/>
                  </a:lnTo>
                  <a:lnTo>
                    <a:pt x="1044" y="291"/>
                  </a:lnTo>
                  <a:lnTo>
                    <a:pt x="1078" y="257"/>
                  </a:lnTo>
                  <a:lnTo>
                    <a:pt x="1113" y="189"/>
                  </a:lnTo>
                  <a:lnTo>
                    <a:pt x="1113" y="137"/>
                  </a:lnTo>
                  <a:lnTo>
                    <a:pt x="1096" y="69"/>
                  </a:lnTo>
                  <a:lnTo>
                    <a:pt x="1044" y="35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6277320" y="4490550"/>
              <a:ext cx="71132" cy="50085"/>
            </a:xfrm>
            <a:custGeom>
              <a:avLst/>
              <a:gdLst/>
              <a:ahLst/>
              <a:cxnLst/>
              <a:rect l="l" t="t" r="r" b="b"/>
              <a:pathLst>
                <a:path w="2893" h="2037" extrusionOk="0">
                  <a:moveTo>
                    <a:pt x="2824" y="0"/>
                  </a:moveTo>
                  <a:lnTo>
                    <a:pt x="0" y="35"/>
                  </a:lnTo>
                  <a:lnTo>
                    <a:pt x="69" y="668"/>
                  </a:lnTo>
                  <a:lnTo>
                    <a:pt x="103" y="1318"/>
                  </a:lnTo>
                  <a:lnTo>
                    <a:pt x="205" y="1369"/>
                  </a:lnTo>
                  <a:lnTo>
                    <a:pt x="308" y="1455"/>
                  </a:lnTo>
                  <a:lnTo>
                    <a:pt x="377" y="1558"/>
                  </a:lnTo>
                  <a:lnTo>
                    <a:pt x="445" y="1694"/>
                  </a:lnTo>
                  <a:lnTo>
                    <a:pt x="479" y="1831"/>
                  </a:lnTo>
                  <a:lnTo>
                    <a:pt x="513" y="1883"/>
                  </a:lnTo>
                  <a:lnTo>
                    <a:pt x="548" y="1934"/>
                  </a:lnTo>
                  <a:lnTo>
                    <a:pt x="599" y="1985"/>
                  </a:lnTo>
                  <a:lnTo>
                    <a:pt x="667" y="2002"/>
                  </a:lnTo>
                  <a:lnTo>
                    <a:pt x="822" y="2020"/>
                  </a:lnTo>
                  <a:lnTo>
                    <a:pt x="1147" y="2037"/>
                  </a:lnTo>
                  <a:lnTo>
                    <a:pt x="1643" y="2020"/>
                  </a:lnTo>
                  <a:lnTo>
                    <a:pt x="2139" y="1985"/>
                  </a:lnTo>
                  <a:lnTo>
                    <a:pt x="2327" y="1968"/>
                  </a:lnTo>
                  <a:lnTo>
                    <a:pt x="2516" y="1934"/>
                  </a:lnTo>
                  <a:lnTo>
                    <a:pt x="2704" y="1900"/>
                  </a:lnTo>
                  <a:lnTo>
                    <a:pt x="2892" y="1866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rgbClr val="D49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6277320" y="4490550"/>
              <a:ext cx="71132" cy="50085"/>
            </a:xfrm>
            <a:custGeom>
              <a:avLst/>
              <a:gdLst/>
              <a:ahLst/>
              <a:cxnLst/>
              <a:rect l="l" t="t" r="r" b="b"/>
              <a:pathLst>
                <a:path w="2893" h="2037" fill="none" extrusionOk="0">
                  <a:moveTo>
                    <a:pt x="2824" y="0"/>
                  </a:moveTo>
                  <a:lnTo>
                    <a:pt x="0" y="35"/>
                  </a:lnTo>
                  <a:lnTo>
                    <a:pt x="0" y="35"/>
                  </a:lnTo>
                  <a:lnTo>
                    <a:pt x="69" y="668"/>
                  </a:lnTo>
                  <a:lnTo>
                    <a:pt x="103" y="1318"/>
                  </a:lnTo>
                  <a:lnTo>
                    <a:pt x="103" y="1318"/>
                  </a:lnTo>
                  <a:lnTo>
                    <a:pt x="205" y="1369"/>
                  </a:lnTo>
                  <a:lnTo>
                    <a:pt x="308" y="1455"/>
                  </a:lnTo>
                  <a:lnTo>
                    <a:pt x="377" y="1558"/>
                  </a:lnTo>
                  <a:lnTo>
                    <a:pt x="445" y="1694"/>
                  </a:lnTo>
                  <a:lnTo>
                    <a:pt x="445" y="1694"/>
                  </a:lnTo>
                  <a:lnTo>
                    <a:pt x="479" y="1831"/>
                  </a:lnTo>
                  <a:lnTo>
                    <a:pt x="513" y="1883"/>
                  </a:lnTo>
                  <a:lnTo>
                    <a:pt x="548" y="1934"/>
                  </a:lnTo>
                  <a:lnTo>
                    <a:pt x="548" y="1934"/>
                  </a:lnTo>
                  <a:lnTo>
                    <a:pt x="599" y="1985"/>
                  </a:lnTo>
                  <a:lnTo>
                    <a:pt x="667" y="2002"/>
                  </a:lnTo>
                  <a:lnTo>
                    <a:pt x="822" y="2020"/>
                  </a:lnTo>
                  <a:lnTo>
                    <a:pt x="822" y="2020"/>
                  </a:lnTo>
                  <a:lnTo>
                    <a:pt x="1147" y="2037"/>
                  </a:lnTo>
                  <a:lnTo>
                    <a:pt x="1147" y="2037"/>
                  </a:lnTo>
                  <a:lnTo>
                    <a:pt x="1643" y="2020"/>
                  </a:lnTo>
                  <a:lnTo>
                    <a:pt x="2139" y="1985"/>
                  </a:lnTo>
                  <a:lnTo>
                    <a:pt x="2139" y="1985"/>
                  </a:lnTo>
                  <a:lnTo>
                    <a:pt x="2327" y="1968"/>
                  </a:lnTo>
                  <a:lnTo>
                    <a:pt x="2516" y="1934"/>
                  </a:lnTo>
                  <a:lnTo>
                    <a:pt x="2704" y="1900"/>
                  </a:lnTo>
                  <a:lnTo>
                    <a:pt x="2892" y="1866"/>
                  </a:lnTo>
                  <a:lnTo>
                    <a:pt x="2892" y="1866"/>
                  </a:lnTo>
                  <a:lnTo>
                    <a:pt x="2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6204097" y="2979666"/>
              <a:ext cx="390474" cy="1530228"/>
            </a:xfrm>
            <a:custGeom>
              <a:avLst/>
              <a:gdLst/>
              <a:ahLst/>
              <a:cxnLst/>
              <a:rect l="l" t="t" r="r" b="b"/>
              <a:pathLst>
                <a:path w="15881" h="62236" extrusionOk="0">
                  <a:moveTo>
                    <a:pt x="3765" y="0"/>
                  </a:moveTo>
                  <a:lnTo>
                    <a:pt x="1" y="17"/>
                  </a:lnTo>
                  <a:lnTo>
                    <a:pt x="360" y="4655"/>
                  </a:lnTo>
                  <a:lnTo>
                    <a:pt x="309" y="8231"/>
                  </a:lnTo>
                  <a:lnTo>
                    <a:pt x="292" y="11807"/>
                  </a:lnTo>
                  <a:lnTo>
                    <a:pt x="292" y="15384"/>
                  </a:lnTo>
                  <a:lnTo>
                    <a:pt x="309" y="18960"/>
                  </a:lnTo>
                  <a:lnTo>
                    <a:pt x="377" y="22536"/>
                  </a:lnTo>
                  <a:lnTo>
                    <a:pt x="463" y="26096"/>
                  </a:lnTo>
                  <a:lnTo>
                    <a:pt x="565" y="29672"/>
                  </a:lnTo>
                  <a:lnTo>
                    <a:pt x="719" y="33248"/>
                  </a:lnTo>
                  <a:lnTo>
                    <a:pt x="873" y="36825"/>
                  </a:lnTo>
                  <a:lnTo>
                    <a:pt x="1079" y="40384"/>
                  </a:lnTo>
                  <a:lnTo>
                    <a:pt x="1301" y="43960"/>
                  </a:lnTo>
                  <a:lnTo>
                    <a:pt x="1541" y="47519"/>
                  </a:lnTo>
                  <a:lnTo>
                    <a:pt x="1815" y="51079"/>
                  </a:lnTo>
                  <a:lnTo>
                    <a:pt x="2123" y="54638"/>
                  </a:lnTo>
                  <a:lnTo>
                    <a:pt x="2465" y="58197"/>
                  </a:lnTo>
                  <a:lnTo>
                    <a:pt x="2824" y="61756"/>
                  </a:lnTo>
                  <a:lnTo>
                    <a:pt x="3286" y="61893"/>
                  </a:lnTo>
                  <a:lnTo>
                    <a:pt x="3748" y="61996"/>
                  </a:lnTo>
                  <a:lnTo>
                    <a:pt x="4227" y="62099"/>
                  </a:lnTo>
                  <a:lnTo>
                    <a:pt x="4706" y="62167"/>
                  </a:lnTo>
                  <a:lnTo>
                    <a:pt x="5186" y="62201"/>
                  </a:lnTo>
                  <a:lnTo>
                    <a:pt x="5665" y="62236"/>
                  </a:lnTo>
                  <a:lnTo>
                    <a:pt x="6144" y="62236"/>
                  </a:lnTo>
                  <a:lnTo>
                    <a:pt x="6623" y="62218"/>
                  </a:lnTo>
                  <a:lnTo>
                    <a:pt x="6623" y="56041"/>
                  </a:lnTo>
                  <a:lnTo>
                    <a:pt x="6640" y="49864"/>
                  </a:lnTo>
                  <a:lnTo>
                    <a:pt x="6674" y="46767"/>
                  </a:lnTo>
                  <a:lnTo>
                    <a:pt x="6708" y="43686"/>
                  </a:lnTo>
                  <a:lnTo>
                    <a:pt x="6760" y="40589"/>
                  </a:lnTo>
                  <a:lnTo>
                    <a:pt x="6828" y="37509"/>
                  </a:lnTo>
                  <a:lnTo>
                    <a:pt x="6914" y="34412"/>
                  </a:lnTo>
                  <a:lnTo>
                    <a:pt x="7017" y="31332"/>
                  </a:lnTo>
                  <a:lnTo>
                    <a:pt x="7171" y="28252"/>
                  </a:lnTo>
                  <a:lnTo>
                    <a:pt x="7325" y="25172"/>
                  </a:lnTo>
                  <a:lnTo>
                    <a:pt x="7530" y="22074"/>
                  </a:lnTo>
                  <a:lnTo>
                    <a:pt x="7752" y="19011"/>
                  </a:lnTo>
                  <a:lnTo>
                    <a:pt x="8009" y="15931"/>
                  </a:lnTo>
                  <a:lnTo>
                    <a:pt x="8317" y="12851"/>
                  </a:lnTo>
                  <a:lnTo>
                    <a:pt x="8300" y="13108"/>
                  </a:lnTo>
                  <a:lnTo>
                    <a:pt x="8317" y="13364"/>
                  </a:lnTo>
                  <a:lnTo>
                    <a:pt x="8334" y="13621"/>
                  </a:lnTo>
                  <a:lnTo>
                    <a:pt x="8368" y="13895"/>
                  </a:lnTo>
                  <a:lnTo>
                    <a:pt x="8454" y="14425"/>
                  </a:lnTo>
                  <a:lnTo>
                    <a:pt x="8522" y="14939"/>
                  </a:lnTo>
                  <a:lnTo>
                    <a:pt x="8728" y="17112"/>
                  </a:lnTo>
                  <a:lnTo>
                    <a:pt x="8916" y="19285"/>
                  </a:lnTo>
                  <a:lnTo>
                    <a:pt x="9104" y="21475"/>
                  </a:lnTo>
                  <a:lnTo>
                    <a:pt x="9275" y="23649"/>
                  </a:lnTo>
                  <a:lnTo>
                    <a:pt x="9429" y="25822"/>
                  </a:lnTo>
                  <a:lnTo>
                    <a:pt x="9566" y="28012"/>
                  </a:lnTo>
                  <a:lnTo>
                    <a:pt x="9703" y="30185"/>
                  </a:lnTo>
                  <a:lnTo>
                    <a:pt x="9823" y="32376"/>
                  </a:lnTo>
                  <a:lnTo>
                    <a:pt x="9925" y="34549"/>
                  </a:lnTo>
                  <a:lnTo>
                    <a:pt x="10011" y="36739"/>
                  </a:lnTo>
                  <a:lnTo>
                    <a:pt x="10097" y="38912"/>
                  </a:lnTo>
                  <a:lnTo>
                    <a:pt x="10165" y="41103"/>
                  </a:lnTo>
                  <a:lnTo>
                    <a:pt x="10233" y="43276"/>
                  </a:lnTo>
                  <a:lnTo>
                    <a:pt x="10268" y="45466"/>
                  </a:lnTo>
                  <a:lnTo>
                    <a:pt x="10302" y="47656"/>
                  </a:lnTo>
                  <a:lnTo>
                    <a:pt x="10336" y="51233"/>
                  </a:lnTo>
                  <a:lnTo>
                    <a:pt x="10336" y="54809"/>
                  </a:lnTo>
                  <a:lnTo>
                    <a:pt x="10302" y="56623"/>
                  </a:lnTo>
                  <a:lnTo>
                    <a:pt x="10251" y="58437"/>
                  </a:lnTo>
                  <a:lnTo>
                    <a:pt x="10216" y="60251"/>
                  </a:lnTo>
                  <a:lnTo>
                    <a:pt x="10216" y="61158"/>
                  </a:lnTo>
                  <a:lnTo>
                    <a:pt x="10233" y="62064"/>
                  </a:lnTo>
                  <a:lnTo>
                    <a:pt x="10353" y="62082"/>
                  </a:lnTo>
                  <a:lnTo>
                    <a:pt x="10490" y="62099"/>
                  </a:lnTo>
                  <a:lnTo>
                    <a:pt x="10798" y="62099"/>
                  </a:lnTo>
                  <a:lnTo>
                    <a:pt x="11106" y="62082"/>
                  </a:lnTo>
                  <a:lnTo>
                    <a:pt x="11380" y="62064"/>
                  </a:lnTo>
                  <a:lnTo>
                    <a:pt x="12201" y="62064"/>
                  </a:lnTo>
                  <a:lnTo>
                    <a:pt x="12612" y="62030"/>
                  </a:lnTo>
                  <a:lnTo>
                    <a:pt x="13006" y="61979"/>
                  </a:lnTo>
                  <a:lnTo>
                    <a:pt x="13091" y="61979"/>
                  </a:lnTo>
                  <a:lnTo>
                    <a:pt x="13125" y="61962"/>
                  </a:lnTo>
                  <a:lnTo>
                    <a:pt x="13160" y="61928"/>
                  </a:lnTo>
                  <a:lnTo>
                    <a:pt x="13177" y="61876"/>
                  </a:lnTo>
                  <a:lnTo>
                    <a:pt x="13194" y="61825"/>
                  </a:lnTo>
                  <a:lnTo>
                    <a:pt x="13348" y="60815"/>
                  </a:lnTo>
                  <a:lnTo>
                    <a:pt x="13519" y="59806"/>
                  </a:lnTo>
                  <a:lnTo>
                    <a:pt x="13673" y="58796"/>
                  </a:lnTo>
                  <a:lnTo>
                    <a:pt x="13724" y="58300"/>
                  </a:lnTo>
                  <a:lnTo>
                    <a:pt x="13776" y="57786"/>
                  </a:lnTo>
                  <a:lnTo>
                    <a:pt x="14135" y="53423"/>
                  </a:lnTo>
                  <a:lnTo>
                    <a:pt x="14477" y="49077"/>
                  </a:lnTo>
                  <a:lnTo>
                    <a:pt x="14802" y="44713"/>
                  </a:lnTo>
                  <a:lnTo>
                    <a:pt x="15110" y="40350"/>
                  </a:lnTo>
                  <a:lnTo>
                    <a:pt x="15247" y="38176"/>
                  </a:lnTo>
                  <a:lnTo>
                    <a:pt x="15367" y="35986"/>
                  </a:lnTo>
                  <a:lnTo>
                    <a:pt x="15487" y="33813"/>
                  </a:lnTo>
                  <a:lnTo>
                    <a:pt x="15589" y="31640"/>
                  </a:lnTo>
                  <a:lnTo>
                    <a:pt x="15675" y="29450"/>
                  </a:lnTo>
                  <a:lnTo>
                    <a:pt x="15743" y="27259"/>
                  </a:lnTo>
                  <a:lnTo>
                    <a:pt x="15795" y="25086"/>
                  </a:lnTo>
                  <a:lnTo>
                    <a:pt x="15846" y="22913"/>
                  </a:lnTo>
                  <a:lnTo>
                    <a:pt x="15863" y="20723"/>
                  </a:lnTo>
                  <a:lnTo>
                    <a:pt x="15880" y="18549"/>
                  </a:lnTo>
                  <a:lnTo>
                    <a:pt x="15863" y="16376"/>
                  </a:lnTo>
                  <a:lnTo>
                    <a:pt x="15829" y="14186"/>
                  </a:lnTo>
                  <a:lnTo>
                    <a:pt x="15778" y="12013"/>
                  </a:lnTo>
                  <a:lnTo>
                    <a:pt x="15692" y="9839"/>
                  </a:lnTo>
                  <a:lnTo>
                    <a:pt x="15624" y="7957"/>
                  </a:lnTo>
                  <a:lnTo>
                    <a:pt x="15453" y="4655"/>
                  </a:lnTo>
                  <a:lnTo>
                    <a:pt x="15350" y="2961"/>
                  </a:lnTo>
                  <a:lnTo>
                    <a:pt x="15247" y="1489"/>
                  </a:lnTo>
                  <a:lnTo>
                    <a:pt x="15196" y="924"/>
                  </a:lnTo>
                  <a:lnTo>
                    <a:pt x="15145" y="479"/>
                  </a:lnTo>
                  <a:lnTo>
                    <a:pt x="15093" y="188"/>
                  </a:lnTo>
                  <a:lnTo>
                    <a:pt x="15076" y="120"/>
                  </a:lnTo>
                  <a:lnTo>
                    <a:pt x="15042" y="86"/>
                  </a:lnTo>
                  <a:lnTo>
                    <a:pt x="11277" y="34"/>
                  </a:lnTo>
                  <a:lnTo>
                    <a:pt x="75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6253740" y="2123879"/>
              <a:ext cx="308426" cy="971477"/>
            </a:xfrm>
            <a:custGeom>
              <a:avLst/>
              <a:gdLst/>
              <a:ahLst/>
              <a:cxnLst/>
              <a:rect l="l" t="t" r="r" b="b"/>
              <a:pathLst>
                <a:path w="12544" h="39511" extrusionOk="0">
                  <a:moveTo>
                    <a:pt x="8163" y="0"/>
                  </a:moveTo>
                  <a:lnTo>
                    <a:pt x="2739" y="1266"/>
                  </a:lnTo>
                  <a:lnTo>
                    <a:pt x="2670" y="1557"/>
                  </a:lnTo>
                  <a:lnTo>
                    <a:pt x="2585" y="1831"/>
                  </a:lnTo>
                  <a:lnTo>
                    <a:pt x="2379" y="2396"/>
                  </a:lnTo>
                  <a:lnTo>
                    <a:pt x="2157" y="2943"/>
                  </a:lnTo>
                  <a:lnTo>
                    <a:pt x="1935" y="3474"/>
                  </a:lnTo>
                  <a:lnTo>
                    <a:pt x="1712" y="4021"/>
                  </a:lnTo>
                  <a:lnTo>
                    <a:pt x="1490" y="4569"/>
                  </a:lnTo>
                  <a:lnTo>
                    <a:pt x="1284" y="5116"/>
                  </a:lnTo>
                  <a:lnTo>
                    <a:pt x="1199" y="5407"/>
                  </a:lnTo>
                  <a:lnTo>
                    <a:pt x="1130" y="5681"/>
                  </a:lnTo>
                  <a:lnTo>
                    <a:pt x="1045" y="6092"/>
                  </a:lnTo>
                  <a:lnTo>
                    <a:pt x="976" y="6502"/>
                  </a:lnTo>
                  <a:lnTo>
                    <a:pt x="908" y="6896"/>
                  </a:lnTo>
                  <a:lnTo>
                    <a:pt x="874" y="7307"/>
                  </a:lnTo>
                  <a:lnTo>
                    <a:pt x="822" y="8128"/>
                  </a:lnTo>
                  <a:lnTo>
                    <a:pt x="805" y="8967"/>
                  </a:lnTo>
                  <a:lnTo>
                    <a:pt x="1" y="37834"/>
                  </a:lnTo>
                  <a:lnTo>
                    <a:pt x="1" y="38074"/>
                  </a:lnTo>
                  <a:lnTo>
                    <a:pt x="18" y="38313"/>
                  </a:lnTo>
                  <a:lnTo>
                    <a:pt x="35" y="38416"/>
                  </a:lnTo>
                  <a:lnTo>
                    <a:pt x="69" y="38536"/>
                  </a:lnTo>
                  <a:lnTo>
                    <a:pt x="121" y="38638"/>
                  </a:lnTo>
                  <a:lnTo>
                    <a:pt x="172" y="38741"/>
                  </a:lnTo>
                  <a:lnTo>
                    <a:pt x="275" y="38844"/>
                  </a:lnTo>
                  <a:lnTo>
                    <a:pt x="360" y="38929"/>
                  </a:lnTo>
                  <a:lnTo>
                    <a:pt x="480" y="38981"/>
                  </a:lnTo>
                  <a:lnTo>
                    <a:pt x="600" y="39049"/>
                  </a:lnTo>
                  <a:lnTo>
                    <a:pt x="737" y="39083"/>
                  </a:lnTo>
                  <a:lnTo>
                    <a:pt x="856" y="39117"/>
                  </a:lnTo>
                  <a:lnTo>
                    <a:pt x="1130" y="39186"/>
                  </a:lnTo>
                  <a:lnTo>
                    <a:pt x="1746" y="39271"/>
                  </a:lnTo>
                  <a:lnTo>
                    <a:pt x="2345" y="39357"/>
                  </a:lnTo>
                  <a:lnTo>
                    <a:pt x="2961" y="39408"/>
                  </a:lnTo>
                  <a:lnTo>
                    <a:pt x="3577" y="39460"/>
                  </a:lnTo>
                  <a:lnTo>
                    <a:pt x="4193" y="39494"/>
                  </a:lnTo>
                  <a:lnTo>
                    <a:pt x="4809" y="39511"/>
                  </a:lnTo>
                  <a:lnTo>
                    <a:pt x="5425" y="39511"/>
                  </a:lnTo>
                  <a:lnTo>
                    <a:pt x="6041" y="39494"/>
                  </a:lnTo>
                  <a:lnTo>
                    <a:pt x="6657" y="39460"/>
                  </a:lnTo>
                  <a:lnTo>
                    <a:pt x="7256" y="39408"/>
                  </a:lnTo>
                  <a:lnTo>
                    <a:pt x="7872" y="39340"/>
                  </a:lnTo>
                  <a:lnTo>
                    <a:pt x="8488" y="39254"/>
                  </a:lnTo>
                  <a:lnTo>
                    <a:pt x="9087" y="39152"/>
                  </a:lnTo>
                  <a:lnTo>
                    <a:pt x="9703" y="39032"/>
                  </a:lnTo>
                  <a:lnTo>
                    <a:pt x="10302" y="38912"/>
                  </a:lnTo>
                  <a:lnTo>
                    <a:pt x="10901" y="38758"/>
                  </a:lnTo>
                  <a:lnTo>
                    <a:pt x="11260" y="38655"/>
                  </a:lnTo>
                  <a:lnTo>
                    <a:pt x="11431" y="38604"/>
                  </a:lnTo>
                  <a:lnTo>
                    <a:pt x="11603" y="38518"/>
                  </a:lnTo>
                  <a:lnTo>
                    <a:pt x="11757" y="38433"/>
                  </a:lnTo>
                  <a:lnTo>
                    <a:pt x="11894" y="38330"/>
                  </a:lnTo>
                  <a:lnTo>
                    <a:pt x="12030" y="38210"/>
                  </a:lnTo>
                  <a:lnTo>
                    <a:pt x="12133" y="38056"/>
                  </a:lnTo>
                  <a:lnTo>
                    <a:pt x="12202" y="37954"/>
                  </a:lnTo>
                  <a:lnTo>
                    <a:pt x="12253" y="37834"/>
                  </a:lnTo>
                  <a:lnTo>
                    <a:pt x="12287" y="37714"/>
                  </a:lnTo>
                  <a:lnTo>
                    <a:pt x="12321" y="37577"/>
                  </a:lnTo>
                  <a:lnTo>
                    <a:pt x="12338" y="37321"/>
                  </a:lnTo>
                  <a:lnTo>
                    <a:pt x="12356" y="37064"/>
                  </a:lnTo>
                  <a:lnTo>
                    <a:pt x="12441" y="35182"/>
                  </a:lnTo>
                  <a:lnTo>
                    <a:pt x="12492" y="33317"/>
                  </a:lnTo>
                  <a:lnTo>
                    <a:pt x="12527" y="31451"/>
                  </a:lnTo>
                  <a:lnTo>
                    <a:pt x="12544" y="29586"/>
                  </a:lnTo>
                  <a:lnTo>
                    <a:pt x="12527" y="27721"/>
                  </a:lnTo>
                  <a:lnTo>
                    <a:pt x="12510" y="25856"/>
                  </a:lnTo>
                  <a:lnTo>
                    <a:pt x="12458" y="23974"/>
                  </a:lnTo>
                  <a:lnTo>
                    <a:pt x="12390" y="22108"/>
                  </a:lnTo>
                  <a:lnTo>
                    <a:pt x="12304" y="20243"/>
                  </a:lnTo>
                  <a:lnTo>
                    <a:pt x="12202" y="18378"/>
                  </a:lnTo>
                  <a:lnTo>
                    <a:pt x="12065" y="16513"/>
                  </a:lnTo>
                  <a:lnTo>
                    <a:pt x="11911" y="14648"/>
                  </a:lnTo>
                  <a:lnTo>
                    <a:pt x="11740" y="12800"/>
                  </a:lnTo>
                  <a:lnTo>
                    <a:pt x="11551" y="10934"/>
                  </a:lnTo>
                  <a:lnTo>
                    <a:pt x="11346" y="9069"/>
                  </a:lnTo>
                  <a:lnTo>
                    <a:pt x="11106" y="7221"/>
                  </a:lnTo>
                  <a:lnTo>
                    <a:pt x="10969" y="6229"/>
                  </a:lnTo>
                  <a:lnTo>
                    <a:pt x="10884" y="5715"/>
                  </a:lnTo>
                  <a:lnTo>
                    <a:pt x="10798" y="5219"/>
                  </a:lnTo>
                  <a:lnTo>
                    <a:pt x="10696" y="4706"/>
                  </a:lnTo>
                  <a:lnTo>
                    <a:pt x="10576" y="4227"/>
                  </a:lnTo>
                  <a:lnTo>
                    <a:pt x="10439" y="3730"/>
                  </a:lnTo>
                  <a:lnTo>
                    <a:pt x="10285" y="3251"/>
                  </a:lnTo>
                  <a:lnTo>
                    <a:pt x="10114" y="2789"/>
                  </a:lnTo>
                  <a:lnTo>
                    <a:pt x="9909" y="2327"/>
                  </a:lnTo>
                  <a:lnTo>
                    <a:pt x="9686" y="1882"/>
                  </a:lnTo>
                  <a:lnTo>
                    <a:pt x="9447" y="1472"/>
                  </a:lnTo>
                  <a:lnTo>
                    <a:pt x="9173" y="1061"/>
                  </a:lnTo>
                  <a:lnTo>
                    <a:pt x="8865" y="684"/>
                  </a:lnTo>
                  <a:lnTo>
                    <a:pt x="8694" y="496"/>
                  </a:lnTo>
                  <a:lnTo>
                    <a:pt x="8523" y="325"/>
                  </a:lnTo>
                  <a:lnTo>
                    <a:pt x="8351" y="154"/>
                  </a:lnTo>
                  <a:lnTo>
                    <a:pt x="8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6312235" y="1944633"/>
              <a:ext cx="181775" cy="248678"/>
            </a:xfrm>
            <a:custGeom>
              <a:avLst/>
              <a:gdLst/>
              <a:ahLst/>
              <a:cxnLst/>
              <a:rect l="l" t="t" r="r" b="b"/>
              <a:pathLst>
                <a:path w="7393" h="10114" extrusionOk="0">
                  <a:moveTo>
                    <a:pt x="0" y="0"/>
                  </a:moveTo>
                  <a:lnTo>
                    <a:pt x="103" y="599"/>
                  </a:lnTo>
                  <a:lnTo>
                    <a:pt x="189" y="1198"/>
                  </a:lnTo>
                  <a:lnTo>
                    <a:pt x="274" y="1814"/>
                  </a:lnTo>
                  <a:lnTo>
                    <a:pt x="343" y="2413"/>
                  </a:lnTo>
                  <a:lnTo>
                    <a:pt x="394" y="3029"/>
                  </a:lnTo>
                  <a:lnTo>
                    <a:pt x="428" y="3628"/>
                  </a:lnTo>
                  <a:lnTo>
                    <a:pt x="462" y="4244"/>
                  </a:lnTo>
                  <a:lnTo>
                    <a:pt x="480" y="4843"/>
                  </a:lnTo>
                  <a:lnTo>
                    <a:pt x="480" y="5459"/>
                  </a:lnTo>
                  <a:lnTo>
                    <a:pt x="480" y="6058"/>
                  </a:lnTo>
                  <a:lnTo>
                    <a:pt x="445" y="6674"/>
                  </a:lnTo>
                  <a:lnTo>
                    <a:pt x="411" y="7290"/>
                  </a:lnTo>
                  <a:lnTo>
                    <a:pt x="360" y="7889"/>
                  </a:lnTo>
                  <a:lnTo>
                    <a:pt x="308" y="8505"/>
                  </a:lnTo>
                  <a:lnTo>
                    <a:pt x="240" y="9104"/>
                  </a:lnTo>
                  <a:lnTo>
                    <a:pt x="154" y="9703"/>
                  </a:lnTo>
                  <a:lnTo>
                    <a:pt x="599" y="9805"/>
                  </a:lnTo>
                  <a:lnTo>
                    <a:pt x="1044" y="9891"/>
                  </a:lnTo>
                  <a:lnTo>
                    <a:pt x="1489" y="9977"/>
                  </a:lnTo>
                  <a:lnTo>
                    <a:pt x="1951" y="10028"/>
                  </a:lnTo>
                  <a:lnTo>
                    <a:pt x="2396" y="10079"/>
                  </a:lnTo>
                  <a:lnTo>
                    <a:pt x="2858" y="10113"/>
                  </a:lnTo>
                  <a:lnTo>
                    <a:pt x="3782" y="10113"/>
                  </a:lnTo>
                  <a:lnTo>
                    <a:pt x="4227" y="10096"/>
                  </a:lnTo>
                  <a:lnTo>
                    <a:pt x="4689" y="10079"/>
                  </a:lnTo>
                  <a:lnTo>
                    <a:pt x="5151" y="10028"/>
                  </a:lnTo>
                  <a:lnTo>
                    <a:pt x="5596" y="9959"/>
                  </a:lnTo>
                  <a:lnTo>
                    <a:pt x="6058" y="9891"/>
                  </a:lnTo>
                  <a:lnTo>
                    <a:pt x="6503" y="9805"/>
                  </a:lnTo>
                  <a:lnTo>
                    <a:pt x="6948" y="9703"/>
                  </a:lnTo>
                  <a:lnTo>
                    <a:pt x="7393" y="9583"/>
                  </a:lnTo>
                  <a:lnTo>
                    <a:pt x="7256" y="8591"/>
                  </a:lnTo>
                  <a:lnTo>
                    <a:pt x="7136" y="7598"/>
                  </a:lnTo>
                  <a:lnTo>
                    <a:pt x="7033" y="6606"/>
                  </a:lnTo>
                  <a:lnTo>
                    <a:pt x="6948" y="5613"/>
                  </a:lnTo>
                  <a:lnTo>
                    <a:pt x="6879" y="4621"/>
                  </a:lnTo>
                  <a:lnTo>
                    <a:pt x="6845" y="3628"/>
                  </a:lnTo>
                  <a:lnTo>
                    <a:pt x="6828" y="2619"/>
                  </a:lnTo>
                  <a:lnTo>
                    <a:pt x="6811" y="1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6312235" y="1944633"/>
              <a:ext cx="181775" cy="248678"/>
            </a:xfrm>
            <a:custGeom>
              <a:avLst/>
              <a:gdLst/>
              <a:ahLst/>
              <a:cxnLst/>
              <a:rect l="l" t="t" r="r" b="b"/>
              <a:pathLst>
                <a:path w="7393" h="1011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03" y="599"/>
                  </a:lnTo>
                  <a:lnTo>
                    <a:pt x="189" y="1198"/>
                  </a:lnTo>
                  <a:lnTo>
                    <a:pt x="274" y="1814"/>
                  </a:lnTo>
                  <a:lnTo>
                    <a:pt x="343" y="2413"/>
                  </a:lnTo>
                  <a:lnTo>
                    <a:pt x="394" y="3029"/>
                  </a:lnTo>
                  <a:lnTo>
                    <a:pt x="428" y="3628"/>
                  </a:lnTo>
                  <a:lnTo>
                    <a:pt x="462" y="4244"/>
                  </a:lnTo>
                  <a:lnTo>
                    <a:pt x="480" y="4843"/>
                  </a:lnTo>
                  <a:lnTo>
                    <a:pt x="480" y="5459"/>
                  </a:lnTo>
                  <a:lnTo>
                    <a:pt x="480" y="6058"/>
                  </a:lnTo>
                  <a:lnTo>
                    <a:pt x="445" y="6674"/>
                  </a:lnTo>
                  <a:lnTo>
                    <a:pt x="411" y="7290"/>
                  </a:lnTo>
                  <a:lnTo>
                    <a:pt x="360" y="7889"/>
                  </a:lnTo>
                  <a:lnTo>
                    <a:pt x="308" y="8505"/>
                  </a:lnTo>
                  <a:lnTo>
                    <a:pt x="240" y="9104"/>
                  </a:lnTo>
                  <a:lnTo>
                    <a:pt x="154" y="9703"/>
                  </a:lnTo>
                  <a:lnTo>
                    <a:pt x="154" y="9703"/>
                  </a:lnTo>
                  <a:lnTo>
                    <a:pt x="599" y="9805"/>
                  </a:lnTo>
                  <a:lnTo>
                    <a:pt x="1044" y="9891"/>
                  </a:lnTo>
                  <a:lnTo>
                    <a:pt x="1489" y="9977"/>
                  </a:lnTo>
                  <a:lnTo>
                    <a:pt x="1951" y="10028"/>
                  </a:lnTo>
                  <a:lnTo>
                    <a:pt x="2396" y="10079"/>
                  </a:lnTo>
                  <a:lnTo>
                    <a:pt x="2858" y="10113"/>
                  </a:lnTo>
                  <a:lnTo>
                    <a:pt x="3320" y="10113"/>
                  </a:lnTo>
                  <a:lnTo>
                    <a:pt x="3782" y="10113"/>
                  </a:lnTo>
                  <a:lnTo>
                    <a:pt x="4227" y="10096"/>
                  </a:lnTo>
                  <a:lnTo>
                    <a:pt x="4689" y="10079"/>
                  </a:lnTo>
                  <a:lnTo>
                    <a:pt x="5151" y="10028"/>
                  </a:lnTo>
                  <a:lnTo>
                    <a:pt x="5596" y="9959"/>
                  </a:lnTo>
                  <a:lnTo>
                    <a:pt x="6058" y="9891"/>
                  </a:lnTo>
                  <a:lnTo>
                    <a:pt x="6503" y="9805"/>
                  </a:lnTo>
                  <a:lnTo>
                    <a:pt x="6948" y="9703"/>
                  </a:lnTo>
                  <a:lnTo>
                    <a:pt x="7393" y="9583"/>
                  </a:lnTo>
                  <a:lnTo>
                    <a:pt x="7393" y="9583"/>
                  </a:lnTo>
                  <a:lnTo>
                    <a:pt x="7256" y="8591"/>
                  </a:lnTo>
                  <a:lnTo>
                    <a:pt x="7136" y="7598"/>
                  </a:lnTo>
                  <a:lnTo>
                    <a:pt x="7033" y="6606"/>
                  </a:lnTo>
                  <a:lnTo>
                    <a:pt x="6948" y="5613"/>
                  </a:lnTo>
                  <a:lnTo>
                    <a:pt x="6879" y="4621"/>
                  </a:lnTo>
                  <a:lnTo>
                    <a:pt x="6845" y="3628"/>
                  </a:lnTo>
                  <a:lnTo>
                    <a:pt x="6828" y="2619"/>
                  </a:lnTo>
                  <a:lnTo>
                    <a:pt x="6811" y="16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6480096" y="2022036"/>
              <a:ext cx="885" cy="18982"/>
            </a:xfrm>
            <a:custGeom>
              <a:avLst/>
              <a:gdLst/>
              <a:ahLst/>
              <a:cxnLst/>
              <a:rect l="l" t="t" r="r" b="b"/>
              <a:pathLst>
                <a:path w="36" h="772" extrusionOk="0">
                  <a:moveTo>
                    <a:pt x="1" y="1"/>
                  </a:moveTo>
                  <a:lnTo>
                    <a:pt x="18" y="771"/>
                  </a:lnTo>
                  <a:lnTo>
                    <a:pt x="35" y="7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6480096" y="2022036"/>
              <a:ext cx="885" cy="18982"/>
            </a:xfrm>
            <a:custGeom>
              <a:avLst/>
              <a:gdLst/>
              <a:ahLst/>
              <a:cxnLst/>
              <a:rect l="l" t="t" r="r" b="b"/>
              <a:pathLst>
                <a:path w="36" h="77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" y="771"/>
                  </a:lnTo>
                  <a:lnTo>
                    <a:pt x="18" y="771"/>
                  </a:lnTo>
                  <a:lnTo>
                    <a:pt x="35" y="771"/>
                  </a:lnTo>
                  <a:lnTo>
                    <a:pt x="35" y="77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6336626" y="2007332"/>
              <a:ext cx="143935" cy="33685"/>
            </a:xfrm>
            <a:custGeom>
              <a:avLst/>
              <a:gdLst/>
              <a:ahLst/>
              <a:cxnLst/>
              <a:rect l="l" t="t" r="r" b="b"/>
              <a:pathLst>
                <a:path w="5854" h="1370" extrusionOk="0">
                  <a:moveTo>
                    <a:pt x="1" y="0"/>
                  </a:moveTo>
                  <a:lnTo>
                    <a:pt x="138" y="120"/>
                  </a:lnTo>
                  <a:lnTo>
                    <a:pt x="292" y="240"/>
                  </a:lnTo>
                  <a:lnTo>
                    <a:pt x="429" y="359"/>
                  </a:lnTo>
                  <a:lnTo>
                    <a:pt x="600" y="462"/>
                  </a:lnTo>
                  <a:lnTo>
                    <a:pt x="925" y="650"/>
                  </a:lnTo>
                  <a:lnTo>
                    <a:pt x="1267" y="804"/>
                  </a:lnTo>
                  <a:lnTo>
                    <a:pt x="1575" y="907"/>
                  </a:lnTo>
                  <a:lnTo>
                    <a:pt x="1900" y="993"/>
                  </a:lnTo>
                  <a:lnTo>
                    <a:pt x="2225" y="1061"/>
                  </a:lnTo>
                  <a:lnTo>
                    <a:pt x="2551" y="1112"/>
                  </a:lnTo>
                  <a:lnTo>
                    <a:pt x="3201" y="1181"/>
                  </a:lnTo>
                  <a:lnTo>
                    <a:pt x="3868" y="1232"/>
                  </a:lnTo>
                  <a:lnTo>
                    <a:pt x="5853" y="1369"/>
                  </a:lnTo>
                  <a:lnTo>
                    <a:pt x="5836" y="599"/>
                  </a:lnTo>
                  <a:lnTo>
                    <a:pt x="5357" y="616"/>
                  </a:lnTo>
                  <a:lnTo>
                    <a:pt x="5083" y="616"/>
                  </a:lnTo>
                  <a:lnTo>
                    <a:pt x="4792" y="599"/>
                  </a:lnTo>
                  <a:lnTo>
                    <a:pt x="4501" y="565"/>
                  </a:lnTo>
                  <a:lnTo>
                    <a:pt x="4227" y="513"/>
                  </a:lnTo>
                  <a:lnTo>
                    <a:pt x="3868" y="445"/>
                  </a:lnTo>
                  <a:lnTo>
                    <a:pt x="3167" y="445"/>
                  </a:lnTo>
                  <a:lnTo>
                    <a:pt x="2362" y="428"/>
                  </a:lnTo>
                  <a:lnTo>
                    <a:pt x="1952" y="411"/>
                  </a:lnTo>
                  <a:lnTo>
                    <a:pt x="1558" y="377"/>
                  </a:lnTo>
                  <a:lnTo>
                    <a:pt x="1164" y="308"/>
                  </a:lnTo>
                  <a:lnTo>
                    <a:pt x="771" y="240"/>
                  </a:lnTo>
                  <a:lnTo>
                    <a:pt x="377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CB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6336626" y="2007332"/>
              <a:ext cx="143935" cy="33685"/>
            </a:xfrm>
            <a:custGeom>
              <a:avLst/>
              <a:gdLst/>
              <a:ahLst/>
              <a:cxnLst/>
              <a:rect l="l" t="t" r="r" b="b"/>
              <a:pathLst>
                <a:path w="5854" h="137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8" y="120"/>
                  </a:lnTo>
                  <a:lnTo>
                    <a:pt x="292" y="240"/>
                  </a:lnTo>
                  <a:lnTo>
                    <a:pt x="429" y="359"/>
                  </a:lnTo>
                  <a:lnTo>
                    <a:pt x="600" y="462"/>
                  </a:lnTo>
                  <a:lnTo>
                    <a:pt x="925" y="650"/>
                  </a:lnTo>
                  <a:lnTo>
                    <a:pt x="1267" y="804"/>
                  </a:lnTo>
                  <a:lnTo>
                    <a:pt x="1267" y="804"/>
                  </a:lnTo>
                  <a:lnTo>
                    <a:pt x="1575" y="907"/>
                  </a:lnTo>
                  <a:lnTo>
                    <a:pt x="1900" y="993"/>
                  </a:lnTo>
                  <a:lnTo>
                    <a:pt x="2225" y="1061"/>
                  </a:lnTo>
                  <a:lnTo>
                    <a:pt x="2551" y="1112"/>
                  </a:lnTo>
                  <a:lnTo>
                    <a:pt x="3201" y="1181"/>
                  </a:lnTo>
                  <a:lnTo>
                    <a:pt x="3868" y="1232"/>
                  </a:lnTo>
                  <a:lnTo>
                    <a:pt x="3868" y="1232"/>
                  </a:lnTo>
                  <a:lnTo>
                    <a:pt x="5853" y="1369"/>
                  </a:lnTo>
                  <a:lnTo>
                    <a:pt x="5853" y="1369"/>
                  </a:lnTo>
                  <a:lnTo>
                    <a:pt x="5836" y="599"/>
                  </a:lnTo>
                  <a:lnTo>
                    <a:pt x="5836" y="599"/>
                  </a:lnTo>
                  <a:lnTo>
                    <a:pt x="5357" y="616"/>
                  </a:lnTo>
                  <a:lnTo>
                    <a:pt x="5357" y="616"/>
                  </a:lnTo>
                  <a:lnTo>
                    <a:pt x="5083" y="616"/>
                  </a:lnTo>
                  <a:lnTo>
                    <a:pt x="4792" y="599"/>
                  </a:lnTo>
                  <a:lnTo>
                    <a:pt x="4501" y="565"/>
                  </a:lnTo>
                  <a:lnTo>
                    <a:pt x="4227" y="513"/>
                  </a:lnTo>
                  <a:lnTo>
                    <a:pt x="4227" y="513"/>
                  </a:lnTo>
                  <a:lnTo>
                    <a:pt x="3868" y="445"/>
                  </a:lnTo>
                  <a:lnTo>
                    <a:pt x="3868" y="445"/>
                  </a:lnTo>
                  <a:lnTo>
                    <a:pt x="3406" y="445"/>
                  </a:lnTo>
                  <a:lnTo>
                    <a:pt x="3406" y="445"/>
                  </a:lnTo>
                  <a:lnTo>
                    <a:pt x="3167" y="445"/>
                  </a:lnTo>
                  <a:lnTo>
                    <a:pt x="3167" y="445"/>
                  </a:lnTo>
                  <a:lnTo>
                    <a:pt x="2362" y="428"/>
                  </a:lnTo>
                  <a:lnTo>
                    <a:pt x="1952" y="411"/>
                  </a:lnTo>
                  <a:lnTo>
                    <a:pt x="1558" y="377"/>
                  </a:lnTo>
                  <a:lnTo>
                    <a:pt x="1164" y="308"/>
                  </a:lnTo>
                  <a:lnTo>
                    <a:pt x="771" y="240"/>
                  </a:lnTo>
                  <a:lnTo>
                    <a:pt x="377" y="13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6571415" y="1614342"/>
              <a:ext cx="59330" cy="151926"/>
            </a:xfrm>
            <a:custGeom>
              <a:avLst/>
              <a:gdLst/>
              <a:ahLst/>
              <a:cxnLst/>
              <a:rect l="l" t="t" r="r" b="b"/>
              <a:pathLst>
                <a:path w="2413" h="6179" extrusionOk="0">
                  <a:moveTo>
                    <a:pt x="514" y="1"/>
                  </a:moveTo>
                  <a:lnTo>
                    <a:pt x="394" y="35"/>
                  </a:lnTo>
                  <a:lnTo>
                    <a:pt x="291" y="103"/>
                  </a:lnTo>
                  <a:lnTo>
                    <a:pt x="188" y="189"/>
                  </a:lnTo>
                  <a:lnTo>
                    <a:pt x="103" y="309"/>
                  </a:lnTo>
                  <a:lnTo>
                    <a:pt x="69" y="394"/>
                  </a:lnTo>
                  <a:lnTo>
                    <a:pt x="34" y="497"/>
                  </a:lnTo>
                  <a:lnTo>
                    <a:pt x="17" y="600"/>
                  </a:lnTo>
                  <a:lnTo>
                    <a:pt x="0" y="702"/>
                  </a:lnTo>
                  <a:lnTo>
                    <a:pt x="0" y="891"/>
                  </a:lnTo>
                  <a:lnTo>
                    <a:pt x="34" y="1096"/>
                  </a:lnTo>
                  <a:lnTo>
                    <a:pt x="86" y="1301"/>
                  </a:lnTo>
                  <a:lnTo>
                    <a:pt x="171" y="1489"/>
                  </a:lnTo>
                  <a:lnTo>
                    <a:pt x="325" y="1866"/>
                  </a:lnTo>
                  <a:lnTo>
                    <a:pt x="548" y="2379"/>
                  </a:lnTo>
                  <a:lnTo>
                    <a:pt x="770" y="2910"/>
                  </a:lnTo>
                  <a:lnTo>
                    <a:pt x="958" y="3440"/>
                  </a:lnTo>
                  <a:lnTo>
                    <a:pt x="1164" y="3971"/>
                  </a:lnTo>
                  <a:lnTo>
                    <a:pt x="1335" y="4518"/>
                  </a:lnTo>
                  <a:lnTo>
                    <a:pt x="1506" y="5066"/>
                  </a:lnTo>
                  <a:lnTo>
                    <a:pt x="1660" y="5631"/>
                  </a:lnTo>
                  <a:lnTo>
                    <a:pt x="1797" y="6178"/>
                  </a:lnTo>
                  <a:lnTo>
                    <a:pt x="2054" y="5340"/>
                  </a:lnTo>
                  <a:lnTo>
                    <a:pt x="2156" y="4912"/>
                  </a:lnTo>
                  <a:lnTo>
                    <a:pt x="2259" y="4484"/>
                  </a:lnTo>
                  <a:lnTo>
                    <a:pt x="2327" y="4056"/>
                  </a:lnTo>
                  <a:lnTo>
                    <a:pt x="2379" y="3611"/>
                  </a:lnTo>
                  <a:lnTo>
                    <a:pt x="2413" y="3184"/>
                  </a:lnTo>
                  <a:lnTo>
                    <a:pt x="2396" y="2739"/>
                  </a:lnTo>
                  <a:lnTo>
                    <a:pt x="2345" y="2345"/>
                  </a:lnTo>
                  <a:lnTo>
                    <a:pt x="2259" y="1951"/>
                  </a:lnTo>
                  <a:lnTo>
                    <a:pt x="2139" y="1575"/>
                  </a:lnTo>
                  <a:lnTo>
                    <a:pt x="2071" y="1387"/>
                  </a:lnTo>
                  <a:lnTo>
                    <a:pt x="1985" y="1199"/>
                  </a:lnTo>
                  <a:lnTo>
                    <a:pt x="1900" y="1027"/>
                  </a:lnTo>
                  <a:lnTo>
                    <a:pt x="1797" y="856"/>
                  </a:lnTo>
                  <a:lnTo>
                    <a:pt x="1677" y="685"/>
                  </a:lnTo>
                  <a:lnTo>
                    <a:pt x="1557" y="548"/>
                  </a:lnTo>
                  <a:lnTo>
                    <a:pt x="1438" y="411"/>
                  </a:lnTo>
                  <a:lnTo>
                    <a:pt x="1301" y="292"/>
                  </a:lnTo>
                  <a:lnTo>
                    <a:pt x="1147" y="189"/>
                  </a:lnTo>
                  <a:lnTo>
                    <a:pt x="993" y="103"/>
                  </a:lnTo>
                  <a:lnTo>
                    <a:pt x="873" y="52"/>
                  </a:lnTo>
                  <a:lnTo>
                    <a:pt x="753" y="1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5E5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6571415" y="1614342"/>
              <a:ext cx="59330" cy="151926"/>
            </a:xfrm>
            <a:custGeom>
              <a:avLst/>
              <a:gdLst/>
              <a:ahLst/>
              <a:cxnLst/>
              <a:rect l="l" t="t" r="r" b="b"/>
              <a:pathLst>
                <a:path w="2413" h="6179" fill="none" extrusionOk="0">
                  <a:moveTo>
                    <a:pt x="2396" y="2739"/>
                  </a:moveTo>
                  <a:lnTo>
                    <a:pt x="2396" y="2739"/>
                  </a:lnTo>
                  <a:lnTo>
                    <a:pt x="2413" y="3184"/>
                  </a:lnTo>
                  <a:lnTo>
                    <a:pt x="2379" y="3611"/>
                  </a:lnTo>
                  <a:lnTo>
                    <a:pt x="2327" y="4056"/>
                  </a:lnTo>
                  <a:lnTo>
                    <a:pt x="2259" y="4484"/>
                  </a:lnTo>
                  <a:lnTo>
                    <a:pt x="2156" y="4912"/>
                  </a:lnTo>
                  <a:lnTo>
                    <a:pt x="2054" y="5340"/>
                  </a:lnTo>
                  <a:lnTo>
                    <a:pt x="1797" y="6178"/>
                  </a:lnTo>
                  <a:lnTo>
                    <a:pt x="1797" y="6178"/>
                  </a:lnTo>
                  <a:lnTo>
                    <a:pt x="1660" y="5631"/>
                  </a:lnTo>
                  <a:lnTo>
                    <a:pt x="1506" y="5066"/>
                  </a:lnTo>
                  <a:lnTo>
                    <a:pt x="1335" y="4518"/>
                  </a:lnTo>
                  <a:lnTo>
                    <a:pt x="1164" y="3971"/>
                  </a:lnTo>
                  <a:lnTo>
                    <a:pt x="958" y="3440"/>
                  </a:lnTo>
                  <a:lnTo>
                    <a:pt x="770" y="2910"/>
                  </a:lnTo>
                  <a:lnTo>
                    <a:pt x="548" y="2379"/>
                  </a:lnTo>
                  <a:lnTo>
                    <a:pt x="325" y="1866"/>
                  </a:lnTo>
                  <a:lnTo>
                    <a:pt x="325" y="1866"/>
                  </a:lnTo>
                  <a:lnTo>
                    <a:pt x="171" y="1489"/>
                  </a:lnTo>
                  <a:lnTo>
                    <a:pt x="86" y="1301"/>
                  </a:lnTo>
                  <a:lnTo>
                    <a:pt x="34" y="1096"/>
                  </a:lnTo>
                  <a:lnTo>
                    <a:pt x="0" y="891"/>
                  </a:lnTo>
                  <a:lnTo>
                    <a:pt x="0" y="702"/>
                  </a:lnTo>
                  <a:lnTo>
                    <a:pt x="17" y="600"/>
                  </a:lnTo>
                  <a:lnTo>
                    <a:pt x="34" y="497"/>
                  </a:lnTo>
                  <a:lnTo>
                    <a:pt x="69" y="394"/>
                  </a:lnTo>
                  <a:lnTo>
                    <a:pt x="103" y="309"/>
                  </a:lnTo>
                  <a:lnTo>
                    <a:pt x="103" y="309"/>
                  </a:lnTo>
                  <a:lnTo>
                    <a:pt x="188" y="189"/>
                  </a:lnTo>
                  <a:lnTo>
                    <a:pt x="291" y="103"/>
                  </a:lnTo>
                  <a:lnTo>
                    <a:pt x="394" y="35"/>
                  </a:lnTo>
                  <a:lnTo>
                    <a:pt x="514" y="1"/>
                  </a:lnTo>
                  <a:lnTo>
                    <a:pt x="616" y="1"/>
                  </a:lnTo>
                  <a:lnTo>
                    <a:pt x="753" y="18"/>
                  </a:lnTo>
                  <a:lnTo>
                    <a:pt x="873" y="52"/>
                  </a:lnTo>
                  <a:lnTo>
                    <a:pt x="993" y="103"/>
                  </a:lnTo>
                  <a:lnTo>
                    <a:pt x="993" y="103"/>
                  </a:lnTo>
                  <a:lnTo>
                    <a:pt x="1147" y="189"/>
                  </a:lnTo>
                  <a:lnTo>
                    <a:pt x="1301" y="292"/>
                  </a:lnTo>
                  <a:lnTo>
                    <a:pt x="1438" y="411"/>
                  </a:lnTo>
                  <a:lnTo>
                    <a:pt x="1557" y="548"/>
                  </a:lnTo>
                  <a:lnTo>
                    <a:pt x="1677" y="685"/>
                  </a:lnTo>
                  <a:lnTo>
                    <a:pt x="1797" y="856"/>
                  </a:lnTo>
                  <a:lnTo>
                    <a:pt x="1900" y="1027"/>
                  </a:lnTo>
                  <a:lnTo>
                    <a:pt x="1985" y="1199"/>
                  </a:lnTo>
                  <a:lnTo>
                    <a:pt x="2071" y="1387"/>
                  </a:lnTo>
                  <a:lnTo>
                    <a:pt x="2139" y="1575"/>
                  </a:lnTo>
                  <a:lnTo>
                    <a:pt x="2259" y="1951"/>
                  </a:lnTo>
                  <a:lnTo>
                    <a:pt x="2345" y="2345"/>
                  </a:lnTo>
                  <a:lnTo>
                    <a:pt x="2396" y="27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6591183" y="1621079"/>
              <a:ext cx="39561" cy="130879"/>
            </a:xfrm>
            <a:custGeom>
              <a:avLst/>
              <a:gdLst/>
              <a:ahLst/>
              <a:cxnLst/>
              <a:rect l="l" t="t" r="r" b="b"/>
              <a:pathLst>
                <a:path w="1609" h="5323" extrusionOk="0">
                  <a:moveTo>
                    <a:pt x="462" y="1"/>
                  </a:moveTo>
                  <a:lnTo>
                    <a:pt x="411" y="137"/>
                  </a:lnTo>
                  <a:lnTo>
                    <a:pt x="343" y="274"/>
                  </a:lnTo>
                  <a:lnTo>
                    <a:pt x="257" y="411"/>
                  </a:lnTo>
                  <a:lnTo>
                    <a:pt x="189" y="531"/>
                  </a:lnTo>
                  <a:lnTo>
                    <a:pt x="0" y="736"/>
                  </a:lnTo>
                  <a:lnTo>
                    <a:pt x="240" y="1267"/>
                  </a:lnTo>
                  <a:lnTo>
                    <a:pt x="445" y="1814"/>
                  </a:lnTo>
                  <a:lnTo>
                    <a:pt x="616" y="2362"/>
                  </a:lnTo>
                  <a:lnTo>
                    <a:pt x="770" y="2944"/>
                  </a:lnTo>
                  <a:lnTo>
                    <a:pt x="907" y="3526"/>
                  </a:lnTo>
                  <a:lnTo>
                    <a:pt x="1010" y="4124"/>
                  </a:lnTo>
                  <a:lnTo>
                    <a:pt x="1096" y="4723"/>
                  </a:lnTo>
                  <a:lnTo>
                    <a:pt x="1164" y="5322"/>
                  </a:lnTo>
                  <a:lnTo>
                    <a:pt x="1335" y="4723"/>
                  </a:lnTo>
                  <a:lnTo>
                    <a:pt x="1421" y="4415"/>
                  </a:lnTo>
                  <a:lnTo>
                    <a:pt x="1472" y="4107"/>
                  </a:lnTo>
                  <a:lnTo>
                    <a:pt x="1523" y="3782"/>
                  </a:lnTo>
                  <a:lnTo>
                    <a:pt x="1575" y="3474"/>
                  </a:lnTo>
                  <a:lnTo>
                    <a:pt x="1592" y="3166"/>
                  </a:lnTo>
                  <a:lnTo>
                    <a:pt x="1609" y="2841"/>
                  </a:lnTo>
                  <a:lnTo>
                    <a:pt x="1592" y="2465"/>
                  </a:lnTo>
                  <a:lnTo>
                    <a:pt x="1558" y="2122"/>
                  </a:lnTo>
                  <a:lnTo>
                    <a:pt x="1489" y="1763"/>
                  </a:lnTo>
                  <a:lnTo>
                    <a:pt x="1387" y="1421"/>
                  </a:lnTo>
                  <a:lnTo>
                    <a:pt x="1250" y="1079"/>
                  </a:lnTo>
                  <a:lnTo>
                    <a:pt x="1096" y="771"/>
                  </a:lnTo>
                  <a:lnTo>
                    <a:pt x="1010" y="617"/>
                  </a:lnTo>
                  <a:lnTo>
                    <a:pt x="907" y="463"/>
                  </a:lnTo>
                  <a:lnTo>
                    <a:pt x="805" y="326"/>
                  </a:lnTo>
                  <a:lnTo>
                    <a:pt x="702" y="206"/>
                  </a:lnTo>
                  <a:lnTo>
                    <a:pt x="582" y="103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6591183" y="1621079"/>
              <a:ext cx="39561" cy="130879"/>
            </a:xfrm>
            <a:custGeom>
              <a:avLst/>
              <a:gdLst/>
              <a:ahLst/>
              <a:cxnLst/>
              <a:rect l="l" t="t" r="r" b="b"/>
              <a:pathLst>
                <a:path w="1609" h="5323" fill="none" extrusionOk="0">
                  <a:moveTo>
                    <a:pt x="462" y="1"/>
                  </a:moveTo>
                  <a:lnTo>
                    <a:pt x="462" y="1"/>
                  </a:lnTo>
                  <a:lnTo>
                    <a:pt x="411" y="137"/>
                  </a:lnTo>
                  <a:lnTo>
                    <a:pt x="343" y="274"/>
                  </a:lnTo>
                  <a:lnTo>
                    <a:pt x="257" y="411"/>
                  </a:lnTo>
                  <a:lnTo>
                    <a:pt x="189" y="531"/>
                  </a:lnTo>
                  <a:lnTo>
                    <a:pt x="189" y="531"/>
                  </a:lnTo>
                  <a:lnTo>
                    <a:pt x="0" y="736"/>
                  </a:lnTo>
                  <a:lnTo>
                    <a:pt x="0" y="736"/>
                  </a:lnTo>
                  <a:lnTo>
                    <a:pt x="240" y="1267"/>
                  </a:lnTo>
                  <a:lnTo>
                    <a:pt x="445" y="1814"/>
                  </a:lnTo>
                  <a:lnTo>
                    <a:pt x="616" y="2362"/>
                  </a:lnTo>
                  <a:lnTo>
                    <a:pt x="770" y="2944"/>
                  </a:lnTo>
                  <a:lnTo>
                    <a:pt x="907" y="3526"/>
                  </a:lnTo>
                  <a:lnTo>
                    <a:pt x="1010" y="4124"/>
                  </a:lnTo>
                  <a:lnTo>
                    <a:pt x="1096" y="4723"/>
                  </a:lnTo>
                  <a:lnTo>
                    <a:pt x="1164" y="5322"/>
                  </a:lnTo>
                  <a:lnTo>
                    <a:pt x="1164" y="5322"/>
                  </a:lnTo>
                  <a:lnTo>
                    <a:pt x="1335" y="4723"/>
                  </a:lnTo>
                  <a:lnTo>
                    <a:pt x="1421" y="4415"/>
                  </a:lnTo>
                  <a:lnTo>
                    <a:pt x="1472" y="4107"/>
                  </a:lnTo>
                  <a:lnTo>
                    <a:pt x="1523" y="3782"/>
                  </a:lnTo>
                  <a:lnTo>
                    <a:pt x="1575" y="3474"/>
                  </a:lnTo>
                  <a:lnTo>
                    <a:pt x="1592" y="3166"/>
                  </a:lnTo>
                  <a:lnTo>
                    <a:pt x="1609" y="2841"/>
                  </a:lnTo>
                  <a:lnTo>
                    <a:pt x="1609" y="2841"/>
                  </a:lnTo>
                  <a:lnTo>
                    <a:pt x="1592" y="2465"/>
                  </a:lnTo>
                  <a:lnTo>
                    <a:pt x="1592" y="2465"/>
                  </a:lnTo>
                  <a:lnTo>
                    <a:pt x="1558" y="2122"/>
                  </a:lnTo>
                  <a:lnTo>
                    <a:pt x="1489" y="1763"/>
                  </a:lnTo>
                  <a:lnTo>
                    <a:pt x="1387" y="1421"/>
                  </a:lnTo>
                  <a:lnTo>
                    <a:pt x="1250" y="1079"/>
                  </a:lnTo>
                  <a:lnTo>
                    <a:pt x="1096" y="771"/>
                  </a:lnTo>
                  <a:lnTo>
                    <a:pt x="1010" y="617"/>
                  </a:lnTo>
                  <a:lnTo>
                    <a:pt x="907" y="463"/>
                  </a:lnTo>
                  <a:lnTo>
                    <a:pt x="805" y="326"/>
                  </a:lnTo>
                  <a:lnTo>
                    <a:pt x="702" y="206"/>
                  </a:lnTo>
                  <a:lnTo>
                    <a:pt x="582" y="103"/>
                  </a:lnTo>
                  <a:lnTo>
                    <a:pt x="4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6214621" y="1539447"/>
              <a:ext cx="412775" cy="478817"/>
            </a:xfrm>
            <a:custGeom>
              <a:avLst/>
              <a:gdLst/>
              <a:ahLst/>
              <a:cxnLst/>
              <a:rect l="l" t="t" r="r" b="b"/>
              <a:pathLst>
                <a:path w="16788" h="19474" extrusionOk="0">
                  <a:moveTo>
                    <a:pt x="9070" y="1"/>
                  </a:moveTo>
                  <a:lnTo>
                    <a:pt x="8556" y="18"/>
                  </a:lnTo>
                  <a:lnTo>
                    <a:pt x="8026" y="69"/>
                  </a:lnTo>
                  <a:lnTo>
                    <a:pt x="7513" y="172"/>
                  </a:lnTo>
                  <a:lnTo>
                    <a:pt x="6999" y="292"/>
                  </a:lnTo>
                  <a:lnTo>
                    <a:pt x="6520" y="463"/>
                  </a:lnTo>
                  <a:lnTo>
                    <a:pt x="6024" y="668"/>
                  </a:lnTo>
                  <a:lnTo>
                    <a:pt x="5801" y="771"/>
                  </a:lnTo>
                  <a:lnTo>
                    <a:pt x="5562" y="908"/>
                  </a:lnTo>
                  <a:lnTo>
                    <a:pt x="5254" y="1096"/>
                  </a:lnTo>
                  <a:lnTo>
                    <a:pt x="4963" y="1301"/>
                  </a:lnTo>
                  <a:lnTo>
                    <a:pt x="4672" y="1524"/>
                  </a:lnTo>
                  <a:lnTo>
                    <a:pt x="4381" y="1746"/>
                  </a:lnTo>
                  <a:lnTo>
                    <a:pt x="4124" y="2003"/>
                  </a:lnTo>
                  <a:lnTo>
                    <a:pt x="3868" y="2260"/>
                  </a:lnTo>
                  <a:lnTo>
                    <a:pt x="3628" y="2533"/>
                  </a:lnTo>
                  <a:lnTo>
                    <a:pt x="3406" y="2824"/>
                  </a:lnTo>
                  <a:lnTo>
                    <a:pt x="3012" y="3355"/>
                  </a:lnTo>
                  <a:lnTo>
                    <a:pt x="2807" y="3611"/>
                  </a:lnTo>
                  <a:lnTo>
                    <a:pt x="2567" y="3851"/>
                  </a:lnTo>
                  <a:lnTo>
                    <a:pt x="2311" y="4091"/>
                  </a:lnTo>
                  <a:lnTo>
                    <a:pt x="2088" y="4347"/>
                  </a:lnTo>
                  <a:lnTo>
                    <a:pt x="1866" y="4621"/>
                  </a:lnTo>
                  <a:lnTo>
                    <a:pt x="1660" y="4895"/>
                  </a:lnTo>
                  <a:lnTo>
                    <a:pt x="1455" y="5186"/>
                  </a:lnTo>
                  <a:lnTo>
                    <a:pt x="1267" y="5494"/>
                  </a:lnTo>
                  <a:lnTo>
                    <a:pt x="1096" y="5802"/>
                  </a:lnTo>
                  <a:lnTo>
                    <a:pt x="925" y="6110"/>
                  </a:lnTo>
                  <a:lnTo>
                    <a:pt x="788" y="6435"/>
                  </a:lnTo>
                  <a:lnTo>
                    <a:pt x="651" y="6760"/>
                  </a:lnTo>
                  <a:lnTo>
                    <a:pt x="514" y="7085"/>
                  </a:lnTo>
                  <a:lnTo>
                    <a:pt x="411" y="7427"/>
                  </a:lnTo>
                  <a:lnTo>
                    <a:pt x="309" y="7770"/>
                  </a:lnTo>
                  <a:lnTo>
                    <a:pt x="223" y="8112"/>
                  </a:lnTo>
                  <a:lnTo>
                    <a:pt x="155" y="8454"/>
                  </a:lnTo>
                  <a:lnTo>
                    <a:pt x="103" y="8796"/>
                  </a:lnTo>
                  <a:lnTo>
                    <a:pt x="52" y="9156"/>
                  </a:lnTo>
                  <a:lnTo>
                    <a:pt x="18" y="9498"/>
                  </a:lnTo>
                  <a:lnTo>
                    <a:pt x="0" y="9857"/>
                  </a:lnTo>
                  <a:lnTo>
                    <a:pt x="0" y="10217"/>
                  </a:lnTo>
                  <a:lnTo>
                    <a:pt x="0" y="10542"/>
                  </a:lnTo>
                  <a:lnTo>
                    <a:pt x="35" y="10884"/>
                  </a:lnTo>
                  <a:lnTo>
                    <a:pt x="86" y="11209"/>
                  </a:lnTo>
                  <a:lnTo>
                    <a:pt x="137" y="11363"/>
                  </a:lnTo>
                  <a:lnTo>
                    <a:pt x="189" y="11534"/>
                  </a:lnTo>
                  <a:lnTo>
                    <a:pt x="257" y="11705"/>
                  </a:lnTo>
                  <a:lnTo>
                    <a:pt x="343" y="11876"/>
                  </a:lnTo>
                  <a:lnTo>
                    <a:pt x="445" y="12030"/>
                  </a:lnTo>
                  <a:lnTo>
                    <a:pt x="548" y="12202"/>
                  </a:lnTo>
                  <a:lnTo>
                    <a:pt x="788" y="12492"/>
                  </a:lnTo>
                  <a:lnTo>
                    <a:pt x="1027" y="12800"/>
                  </a:lnTo>
                  <a:lnTo>
                    <a:pt x="1233" y="13023"/>
                  </a:lnTo>
                  <a:lnTo>
                    <a:pt x="1455" y="13262"/>
                  </a:lnTo>
                  <a:lnTo>
                    <a:pt x="1541" y="13399"/>
                  </a:lnTo>
                  <a:lnTo>
                    <a:pt x="1626" y="13519"/>
                  </a:lnTo>
                  <a:lnTo>
                    <a:pt x="1695" y="13656"/>
                  </a:lnTo>
                  <a:lnTo>
                    <a:pt x="1729" y="13810"/>
                  </a:lnTo>
                  <a:lnTo>
                    <a:pt x="1883" y="14546"/>
                  </a:lnTo>
                  <a:lnTo>
                    <a:pt x="1968" y="14905"/>
                  </a:lnTo>
                  <a:lnTo>
                    <a:pt x="2071" y="15282"/>
                  </a:lnTo>
                  <a:lnTo>
                    <a:pt x="2191" y="15641"/>
                  </a:lnTo>
                  <a:lnTo>
                    <a:pt x="2311" y="16000"/>
                  </a:lnTo>
                  <a:lnTo>
                    <a:pt x="2465" y="16343"/>
                  </a:lnTo>
                  <a:lnTo>
                    <a:pt x="2619" y="16685"/>
                  </a:lnTo>
                  <a:lnTo>
                    <a:pt x="2790" y="17010"/>
                  </a:lnTo>
                  <a:lnTo>
                    <a:pt x="2978" y="17318"/>
                  </a:lnTo>
                  <a:lnTo>
                    <a:pt x="3183" y="17609"/>
                  </a:lnTo>
                  <a:lnTo>
                    <a:pt x="3423" y="17900"/>
                  </a:lnTo>
                  <a:lnTo>
                    <a:pt x="3662" y="18156"/>
                  </a:lnTo>
                  <a:lnTo>
                    <a:pt x="3936" y="18396"/>
                  </a:lnTo>
                  <a:lnTo>
                    <a:pt x="4227" y="18618"/>
                  </a:lnTo>
                  <a:lnTo>
                    <a:pt x="4535" y="18807"/>
                  </a:lnTo>
                  <a:lnTo>
                    <a:pt x="4740" y="18926"/>
                  </a:lnTo>
                  <a:lnTo>
                    <a:pt x="4946" y="19012"/>
                  </a:lnTo>
                  <a:lnTo>
                    <a:pt x="5151" y="19098"/>
                  </a:lnTo>
                  <a:lnTo>
                    <a:pt x="5374" y="19166"/>
                  </a:lnTo>
                  <a:lnTo>
                    <a:pt x="5818" y="19286"/>
                  </a:lnTo>
                  <a:lnTo>
                    <a:pt x="6280" y="19371"/>
                  </a:lnTo>
                  <a:lnTo>
                    <a:pt x="6725" y="19423"/>
                  </a:lnTo>
                  <a:lnTo>
                    <a:pt x="7205" y="19457"/>
                  </a:lnTo>
                  <a:lnTo>
                    <a:pt x="7667" y="19474"/>
                  </a:lnTo>
                  <a:lnTo>
                    <a:pt x="9207" y="19474"/>
                  </a:lnTo>
                  <a:lnTo>
                    <a:pt x="10285" y="19440"/>
                  </a:lnTo>
                  <a:lnTo>
                    <a:pt x="11363" y="19406"/>
                  </a:lnTo>
                  <a:lnTo>
                    <a:pt x="12441" y="19337"/>
                  </a:lnTo>
                  <a:lnTo>
                    <a:pt x="12920" y="19303"/>
                  </a:lnTo>
                  <a:lnTo>
                    <a:pt x="13399" y="19252"/>
                  </a:lnTo>
                  <a:lnTo>
                    <a:pt x="13861" y="19183"/>
                  </a:lnTo>
                  <a:lnTo>
                    <a:pt x="14323" y="19080"/>
                  </a:lnTo>
                  <a:lnTo>
                    <a:pt x="14563" y="18995"/>
                  </a:lnTo>
                  <a:lnTo>
                    <a:pt x="14768" y="18926"/>
                  </a:lnTo>
                  <a:lnTo>
                    <a:pt x="14990" y="18841"/>
                  </a:lnTo>
                  <a:lnTo>
                    <a:pt x="15196" y="18721"/>
                  </a:lnTo>
                  <a:lnTo>
                    <a:pt x="15384" y="18618"/>
                  </a:lnTo>
                  <a:lnTo>
                    <a:pt x="15572" y="18482"/>
                  </a:lnTo>
                  <a:lnTo>
                    <a:pt x="15743" y="18328"/>
                  </a:lnTo>
                  <a:lnTo>
                    <a:pt x="15914" y="18174"/>
                  </a:lnTo>
                  <a:lnTo>
                    <a:pt x="16068" y="17985"/>
                  </a:lnTo>
                  <a:lnTo>
                    <a:pt x="16205" y="17780"/>
                  </a:lnTo>
                  <a:lnTo>
                    <a:pt x="16325" y="17575"/>
                  </a:lnTo>
                  <a:lnTo>
                    <a:pt x="16428" y="17352"/>
                  </a:lnTo>
                  <a:lnTo>
                    <a:pt x="16513" y="17130"/>
                  </a:lnTo>
                  <a:lnTo>
                    <a:pt x="16582" y="16890"/>
                  </a:lnTo>
                  <a:lnTo>
                    <a:pt x="16650" y="16651"/>
                  </a:lnTo>
                  <a:lnTo>
                    <a:pt x="16702" y="16411"/>
                  </a:lnTo>
                  <a:lnTo>
                    <a:pt x="16736" y="16171"/>
                  </a:lnTo>
                  <a:lnTo>
                    <a:pt x="16753" y="15915"/>
                  </a:lnTo>
                  <a:lnTo>
                    <a:pt x="16787" y="15401"/>
                  </a:lnTo>
                  <a:lnTo>
                    <a:pt x="16787" y="14905"/>
                  </a:lnTo>
                  <a:lnTo>
                    <a:pt x="16770" y="14392"/>
                  </a:lnTo>
                  <a:lnTo>
                    <a:pt x="16684" y="11688"/>
                  </a:lnTo>
                  <a:lnTo>
                    <a:pt x="16616" y="10302"/>
                  </a:lnTo>
                  <a:lnTo>
                    <a:pt x="16565" y="9601"/>
                  </a:lnTo>
                  <a:lnTo>
                    <a:pt x="16513" y="8882"/>
                  </a:lnTo>
                  <a:lnTo>
                    <a:pt x="16428" y="8180"/>
                  </a:lnTo>
                  <a:lnTo>
                    <a:pt x="16325" y="7496"/>
                  </a:lnTo>
                  <a:lnTo>
                    <a:pt x="16205" y="6794"/>
                  </a:lnTo>
                  <a:lnTo>
                    <a:pt x="16051" y="6127"/>
                  </a:lnTo>
                  <a:lnTo>
                    <a:pt x="15863" y="5460"/>
                  </a:lnTo>
                  <a:lnTo>
                    <a:pt x="15760" y="5134"/>
                  </a:lnTo>
                  <a:lnTo>
                    <a:pt x="15641" y="4809"/>
                  </a:lnTo>
                  <a:lnTo>
                    <a:pt x="15521" y="4501"/>
                  </a:lnTo>
                  <a:lnTo>
                    <a:pt x="15384" y="4193"/>
                  </a:lnTo>
                  <a:lnTo>
                    <a:pt x="15247" y="3902"/>
                  </a:lnTo>
                  <a:lnTo>
                    <a:pt x="15093" y="3594"/>
                  </a:lnTo>
                  <a:lnTo>
                    <a:pt x="14922" y="3303"/>
                  </a:lnTo>
                  <a:lnTo>
                    <a:pt x="14751" y="3030"/>
                  </a:lnTo>
                  <a:lnTo>
                    <a:pt x="14545" y="2756"/>
                  </a:lnTo>
                  <a:lnTo>
                    <a:pt x="14357" y="2499"/>
                  </a:lnTo>
                  <a:lnTo>
                    <a:pt x="14135" y="2242"/>
                  </a:lnTo>
                  <a:lnTo>
                    <a:pt x="13912" y="1986"/>
                  </a:lnTo>
                  <a:lnTo>
                    <a:pt x="13656" y="1763"/>
                  </a:lnTo>
                  <a:lnTo>
                    <a:pt x="13399" y="1524"/>
                  </a:lnTo>
                  <a:lnTo>
                    <a:pt x="13211" y="1370"/>
                  </a:lnTo>
                  <a:lnTo>
                    <a:pt x="12988" y="1216"/>
                  </a:lnTo>
                  <a:lnTo>
                    <a:pt x="12783" y="1062"/>
                  </a:lnTo>
                  <a:lnTo>
                    <a:pt x="12560" y="925"/>
                  </a:lnTo>
                  <a:lnTo>
                    <a:pt x="12321" y="805"/>
                  </a:lnTo>
                  <a:lnTo>
                    <a:pt x="12098" y="685"/>
                  </a:lnTo>
                  <a:lnTo>
                    <a:pt x="11619" y="480"/>
                  </a:lnTo>
                  <a:lnTo>
                    <a:pt x="11123" y="309"/>
                  </a:lnTo>
                  <a:lnTo>
                    <a:pt x="10627" y="172"/>
                  </a:lnTo>
                  <a:lnTo>
                    <a:pt x="10114" y="86"/>
                  </a:lnTo>
                  <a:lnTo>
                    <a:pt x="9600" y="18"/>
                  </a:lnTo>
                  <a:lnTo>
                    <a:pt x="9070" y="1"/>
                  </a:lnTo>
                  <a:close/>
                </a:path>
              </a:pathLst>
            </a:custGeom>
            <a:solidFill>
              <a:srgbClr val="E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6214621" y="1539447"/>
              <a:ext cx="412775" cy="478817"/>
            </a:xfrm>
            <a:custGeom>
              <a:avLst/>
              <a:gdLst/>
              <a:ahLst/>
              <a:cxnLst/>
              <a:rect l="l" t="t" r="r" b="b"/>
              <a:pathLst>
                <a:path w="16788" h="19474" fill="none" extrusionOk="0">
                  <a:moveTo>
                    <a:pt x="1729" y="13810"/>
                  </a:moveTo>
                  <a:lnTo>
                    <a:pt x="1729" y="13810"/>
                  </a:lnTo>
                  <a:lnTo>
                    <a:pt x="1883" y="14546"/>
                  </a:lnTo>
                  <a:lnTo>
                    <a:pt x="1968" y="14905"/>
                  </a:lnTo>
                  <a:lnTo>
                    <a:pt x="2071" y="15282"/>
                  </a:lnTo>
                  <a:lnTo>
                    <a:pt x="2191" y="15641"/>
                  </a:lnTo>
                  <a:lnTo>
                    <a:pt x="2311" y="16000"/>
                  </a:lnTo>
                  <a:lnTo>
                    <a:pt x="2465" y="16343"/>
                  </a:lnTo>
                  <a:lnTo>
                    <a:pt x="2619" y="16685"/>
                  </a:lnTo>
                  <a:lnTo>
                    <a:pt x="2790" y="17010"/>
                  </a:lnTo>
                  <a:lnTo>
                    <a:pt x="2978" y="17318"/>
                  </a:lnTo>
                  <a:lnTo>
                    <a:pt x="3183" y="17609"/>
                  </a:lnTo>
                  <a:lnTo>
                    <a:pt x="3423" y="17900"/>
                  </a:lnTo>
                  <a:lnTo>
                    <a:pt x="3662" y="18156"/>
                  </a:lnTo>
                  <a:lnTo>
                    <a:pt x="3936" y="18396"/>
                  </a:lnTo>
                  <a:lnTo>
                    <a:pt x="4227" y="18618"/>
                  </a:lnTo>
                  <a:lnTo>
                    <a:pt x="4535" y="18807"/>
                  </a:lnTo>
                  <a:lnTo>
                    <a:pt x="4535" y="18807"/>
                  </a:lnTo>
                  <a:lnTo>
                    <a:pt x="4740" y="18926"/>
                  </a:lnTo>
                  <a:lnTo>
                    <a:pt x="4946" y="19012"/>
                  </a:lnTo>
                  <a:lnTo>
                    <a:pt x="5151" y="19098"/>
                  </a:lnTo>
                  <a:lnTo>
                    <a:pt x="5374" y="19166"/>
                  </a:lnTo>
                  <a:lnTo>
                    <a:pt x="5818" y="19286"/>
                  </a:lnTo>
                  <a:lnTo>
                    <a:pt x="6280" y="19371"/>
                  </a:lnTo>
                  <a:lnTo>
                    <a:pt x="6725" y="19423"/>
                  </a:lnTo>
                  <a:lnTo>
                    <a:pt x="7205" y="19457"/>
                  </a:lnTo>
                  <a:lnTo>
                    <a:pt x="7667" y="19474"/>
                  </a:lnTo>
                  <a:lnTo>
                    <a:pt x="8129" y="19474"/>
                  </a:lnTo>
                  <a:lnTo>
                    <a:pt x="8129" y="19474"/>
                  </a:lnTo>
                  <a:lnTo>
                    <a:pt x="9207" y="19474"/>
                  </a:lnTo>
                  <a:lnTo>
                    <a:pt x="10285" y="19440"/>
                  </a:lnTo>
                  <a:lnTo>
                    <a:pt x="11363" y="19406"/>
                  </a:lnTo>
                  <a:lnTo>
                    <a:pt x="12441" y="19337"/>
                  </a:lnTo>
                  <a:lnTo>
                    <a:pt x="12441" y="19337"/>
                  </a:lnTo>
                  <a:lnTo>
                    <a:pt x="12920" y="19303"/>
                  </a:lnTo>
                  <a:lnTo>
                    <a:pt x="13399" y="19252"/>
                  </a:lnTo>
                  <a:lnTo>
                    <a:pt x="13861" y="19183"/>
                  </a:lnTo>
                  <a:lnTo>
                    <a:pt x="14323" y="19080"/>
                  </a:lnTo>
                  <a:lnTo>
                    <a:pt x="14563" y="18995"/>
                  </a:lnTo>
                  <a:lnTo>
                    <a:pt x="14768" y="18926"/>
                  </a:lnTo>
                  <a:lnTo>
                    <a:pt x="14990" y="18841"/>
                  </a:lnTo>
                  <a:lnTo>
                    <a:pt x="15196" y="18721"/>
                  </a:lnTo>
                  <a:lnTo>
                    <a:pt x="15384" y="18618"/>
                  </a:lnTo>
                  <a:lnTo>
                    <a:pt x="15572" y="18482"/>
                  </a:lnTo>
                  <a:lnTo>
                    <a:pt x="15743" y="18328"/>
                  </a:lnTo>
                  <a:lnTo>
                    <a:pt x="15914" y="18174"/>
                  </a:lnTo>
                  <a:lnTo>
                    <a:pt x="15914" y="18174"/>
                  </a:lnTo>
                  <a:lnTo>
                    <a:pt x="16068" y="17985"/>
                  </a:lnTo>
                  <a:lnTo>
                    <a:pt x="16205" y="17780"/>
                  </a:lnTo>
                  <a:lnTo>
                    <a:pt x="16325" y="17575"/>
                  </a:lnTo>
                  <a:lnTo>
                    <a:pt x="16428" y="17352"/>
                  </a:lnTo>
                  <a:lnTo>
                    <a:pt x="16513" y="17130"/>
                  </a:lnTo>
                  <a:lnTo>
                    <a:pt x="16582" y="16890"/>
                  </a:lnTo>
                  <a:lnTo>
                    <a:pt x="16650" y="16651"/>
                  </a:lnTo>
                  <a:lnTo>
                    <a:pt x="16702" y="16411"/>
                  </a:lnTo>
                  <a:lnTo>
                    <a:pt x="16736" y="16171"/>
                  </a:lnTo>
                  <a:lnTo>
                    <a:pt x="16753" y="15915"/>
                  </a:lnTo>
                  <a:lnTo>
                    <a:pt x="16787" y="15401"/>
                  </a:lnTo>
                  <a:lnTo>
                    <a:pt x="16787" y="14905"/>
                  </a:lnTo>
                  <a:lnTo>
                    <a:pt x="16770" y="14392"/>
                  </a:lnTo>
                  <a:lnTo>
                    <a:pt x="16770" y="14392"/>
                  </a:lnTo>
                  <a:lnTo>
                    <a:pt x="16684" y="11688"/>
                  </a:lnTo>
                  <a:lnTo>
                    <a:pt x="16684" y="11688"/>
                  </a:lnTo>
                  <a:lnTo>
                    <a:pt x="16616" y="10302"/>
                  </a:lnTo>
                  <a:lnTo>
                    <a:pt x="16565" y="9601"/>
                  </a:lnTo>
                  <a:lnTo>
                    <a:pt x="16513" y="8882"/>
                  </a:lnTo>
                  <a:lnTo>
                    <a:pt x="16428" y="8180"/>
                  </a:lnTo>
                  <a:lnTo>
                    <a:pt x="16325" y="7496"/>
                  </a:lnTo>
                  <a:lnTo>
                    <a:pt x="16205" y="6794"/>
                  </a:lnTo>
                  <a:lnTo>
                    <a:pt x="16051" y="6127"/>
                  </a:lnTo>
                  <a:lnTo>
                    <a:pt x="15863" y="5460"/>
                  </a:lnTo>
                  <a:lnTo>
                    <a:pt x="15760" y="5134"/>
                  </a:lnTo>
                  <a:lnTo>
                    <a:pt x="15641" y="4809"/>
                  </a:lnTo>
                  <a:lnTo>
                    <a:pt x="15521" y="4501"/>
                  </a:lnTo>
                  <a:lnTo>
                    <a:pt x="15384" y="4193"/>
                  </a:lnTo>
                  <a:lnTo>
                    <a:pt x="15247" y="3902"/>
                  </a:lnTo>
                  <a:lnTo>
                    <a:pt x="15093" y="3594"/>
                  </a:lnTo>
                  <a:lnTo>
                    <a:pt x="14922" y="3303"/>
                  </a:lnTo>
                  <a:lnTo>
                    <a:pt x="14751" y="3030"/>
                  </a:lnTo>
                  <a:lnTo>
                    <a:pt x="14545" y="2756"/>
                  </a:lnTo>
                  <a:lnTo>
                    <a:pt x="14357" y="2499"/>
                  </a:lnTo>
                  <a:lnTo>
                    <a:pt x="14135" y="2242"/>
                  </a:lnTo>
                  <a:lnTo>
                    <a:pt x="13912" y="1986"/>
                  </a:lnTo>
                  <a:lnTo>
                    <a:pt x="13656" y="1763"/>
                  </a:lnTo>
                  <a:lnTo>
                    <a:pt x="13399" y="1524"/>
                  </a:lnTo>
                  <a:lnTo>
                    <a:pt x="13399" y="1524"/>
                  </a:lnTo>
                  <a:lnTo>
                    <a:pt x="13211" y="1370"/>
                  </a:lnTo>
                  <a:lnTo>
                    <a:pt x="12988" y="1216"/>
                  </a:lnTo>
                  <a:lnTo>
                    <a:pt x="12783" y="1062"/>
                  </a:lnTo>
                  <a:lnTo>
                    <a:pt x="12560" y="925"/>
                  </a:lnTo>
                  <a:lnTo>
                    <a:pt x="12321" y="805"/>
                  </a:lnTo>
                  <a:lnTo>
                    <a:pt x="12098" y="685"/>
                  </a:lnTo>
                  <a:lnTo>
                    <a:pt x="11619" y="480"/>
                  </a:lnTo>
                  <a:lnTo>
                    <a:pt x="11123" y="309"/>
                  </a:lnTo>
                  <a:lnTo>
                    <a:pt x="10627" y="172"/>
                  </a:lnTo>
                  <a:lnTo>
                    <a:pt x="10114" y="86"/>
                  </a:lnTo>
                  <a:lnTo>
                    <a:pt x="9600" y="18"/>
                  </a:lnTo>
                  <a:lnTo>
                    <a:pt x="9070" y="1"/>
                  </a:lnTo>
                  <a:lnTo>
                    <a:pt x="8556" y="18"/>
                  </a:lnTo>
                  <a:lnTo>
                    <a:pt x="8026" y="69"/>
                  </a:lnTo>
                  <a:lnTo>
                    <a:pt x="7513" y="172"/>
                  </a:lnTo>
                  <a:lnTo>
                    <a:pt x="6999" y="292"/>
                  </a:lnTo>
                  <a:lnTo>
                    <a:pt x="6520" y="463"/>
                  </a:lnTo>
                  <a:lnTo>
                    <a:pt x="6024" y="668"/>
                  </a:lnTo>
                  <a:lnTo>
                    <a:pt x="5801" y="771"/>
                  </a:lnTo>
                  <a:lnTo>
                    <a:pt x="5562" y="908"/>
                  </a:lnTo>
                  <a:lnTo>
                    <a:pt x="5562" y="908"/>
                  </a:lnTo>
                  <a:lnTo>
                    <a:pt x="5254" y="1096"/>
                  </a:lnTo>
                  <a:lnTo>
                    <a:pt x="4963" y="1301"/>
                  </a:lnTo>
                  <a:lnTo>
                    <a:pt x="4672" y="1524"/>
                  </a:lnTo>
                  <a:lnTo>
                    <a:pt x="4381" y="1746"/>
                  </a:lnTo>
                  <a:lnTo>
                    <a:pt x="4124" y="2003"/>
                  </a:lnTo>
                  <a:lnTo>
                    <a:pt x="3868" y="2260"/>
                  </a:lnTo>
                  <a:lnTo>
                    <a:pt x="3628" y="2533"/>
                  </a:lnTo>
                  <a:lnTo>
                    <a:pt x="3406" y="2824"/>
                  </a:lnTo>
                  <a:lnTo>
                    <a:pt x="3406" y="2824"/>
                  </a:lnTo>
                  <a:lnTo>
                    <a:pt x="3012" y="3355"/>
                  </a:lnTo>
                  <a:lnTo>
                    <a:pt x="2807" y="3611"/>
                  </a:lnTo>
                  <a:lnTo>
                    <a:pt x="2567" y="3851"/>
                  </a:lnTo>
                  <a:lnTo>
                    <a:pt x="2567" y="3851"/>
                  </a:lnTo>
                  <a:lnTo>
                    <a:pt x="2311" y="4091"/>
                  </a:lnTo>
                  <a:lnTo>
                    <a:pt x="2088" y="4347"/>
                  </a:lnTo>
                  <a:lnTo>
                    <a:pt x="1866" y="4621"/>
                  </a:lnTo>
                  <a:lnTo>
                    <a:pt x="1660" y="4895"/>
                  </a:lnTo>
                  <a:lnTo>
                    <a:pt x="1660" y="4895"/>
                  </a:lnTo>
                  <a:lnTo>
                    <a:pt x="1455" y="5186"/>
                  </a:lnTo>
                  <a:lnTo>
                    <a:pt x="1267" y="5494"/>
                  </a:lnTo>
                  <a:lnTo>
                    <a:pt x="1096" y="5802"/>
                  </a:lnTo>
                  <a:lnTo>
                    <a:pt x="925" y="6110"/>
                  </a:lnTo>
                  <a:lnTo>
                    <a:pt x="788" y="6435"/>
                  </a:lnTo>
                  <a:lnTo>
                    <a:pt x="651" y="6760"/>
                  </a:lnTo>
                  <a:lnTo>
                    <a:pt x="514" y="7085"/>
                  </a:lnTo>
                  <a:lnTo>
                    <a:pt x="411" y="7427"/>
                  </a:lnTo>
                  <a:lnTo>
                    <a:pt x="309" y="7770"/>
                  </a:lnTo>
                  <a:lnTo>
                    <a:pt x="223" y="8112"/>
                  </a:lnTo>
                  <a:lnTo>
                    <a:pt x="155" y="8454"/>
                  </a:lnTo>
                  <a:lnTo>
                    <a:pt x="103" y="8796"/>
                  </a:lnTo>
                  <a:lnTo>
                    <a:pt x="52" y="9156"/>
                  </a:lnTo>
                  <a:lnTo>
                    <a:pt x="18" y="9498"/>
                  </a:lnTo>
                  <a:lnTo>
                    <a:pt x="0" y="9857"/>
                  </a:lnTo>
                  <a:lnTo>
                    <a:pt x="0" y="10217"/>
                  </a:lnTo>
                  <a:lnTo>
                    <a:pt x="0" y="10217"/>
                  </a:lnTo>
                  <a:lnTo>
                    <a:pt x="0" y="10542"/>
                  </a:lnTo>
                  <a:lnTo>
                    <a:pt x="35" y="10884"/>
                  </a:lnTo>
                  <a:lnTo>
                    <a:pt x="86" y="11209"/>
                  </a:lnTo>
                  <a:lnTo>
                    <a:pt x="137" y="11363"/>
                  </a:lnTo>
                  <a:lnTo>
                    <a:pt x="189" y="11534"/>
                  </a:lnTo>
                  <a:lnTo>
                    <a:pt x="189" y="11534"/>
                  </a:lnTo>
                  <a:lnTo>
                    <a:pt x="257" y="11705"/>
                  </a:lnTo>
                  <a:lnTo>
                    <a:pt x="343" y="11876"/>
                  </a:lnTo>
                  <a:lnTo>
                    <a:pt x="445" y="12030"/>
                  </a:lnTo>
                  <a:lnTo>
                    <a:pt x="548" y="12202"/>
                  </a:lnTo>
                  <a:lnTo>
                    <a:pt x="788" y="12492"/>
                  </a:lnTo>
                  <a:lnTo>
                    <a:pt x="1027" y="12800"/>
                  </a:lnTo>
                  <a:lnTo>
                    <a:pt x="1027" y="12800"/>
                  </a:lnTo>
                  <a:lnTo>
                    <a:pt x="1233" y="13023"/>
                  </a:lnTo>
                  <a:lnTo>
                    <a:pt x="1455" y="13262"/>
                  </a:lnTo>
                  <a:lnTo>
                    <a:pt x="1541" y="13399"/>
                  </a:lnTo>
                  <a:lnTo>
                    <a:pt x="1626" y="13519"/>
                  </a:lnTo>
                  <a:lnTo>
                    <a:pt x="1695" y="13656"/>
                  </a:lnTo>
                  <a:lnTo>
                    <a:pt x="1729" y="138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6473383" y="1800744"/>
              <a:ext cx="42930" cy="33685"/>
            </a:xfrm>
            <a:custGeom>
              <a:avLst/>
              <a:gdLst/>
              <a:ahLst/>
              <a:cxnLst/>
              <a:rect l="l" t="t" r="r" b="b"/>
              <a:pathLst>
                <a:path w="1746" h="1370" extrusionOk="0">
                  <a:moveTo>
                    <a:pt x="770" y="0"/>
                  </a:moveTo>
                  <a:lnTo>
                    <a:pt x="668" y="17"/>
                  </a:lnTo>
                  <a:lnTo>
                    <a:pt x="582" y="52"/>
                  </a:lnTo>
                  <a:lnTo>
                    <a:pt x="479" y="103"/>
                  </a:lnTo>
                  <a:lnTo>
                    <a:pt x="411" y="171"/>
                  </a:lnTo>
                  <a:lnTo>
                    <a:pt x="325" y="257"/>
                  </a:lnTo>
                  <a:lnTo>
                    <a:pt x="257" y="360"/>
                  </a:lnTo>
                  <a:lnTo>
                    <a:pt x="188" y="462"/>
                  </a:lnTo>
                  <a:lnTo>
                    <a:pt x="137" y="565"/>
                  </a:lnTo>
                  <a:lnTo>
                    <a:pt x="69" y="753"/>
                  </a:lnTo>
                  <a:lnTo>
                    <a:pt x="34" y="958"/>
                  </a:lnTo>
                  <a:lnTo>
                    <a:pt x="0" y="1164"/>
                  </a:lnTo>
                  <a:lnTo>
                    <a:pt x="0" y="1369"/>
                  </a:lnTo>
                  <a:lnTo>
                    <a:pt x="342" y="1232"/>
                  </a:lnTo>
                  <a:lnTo>
                    <a:pt x="685" y="1130"/>
                  </a:lnTo>
                  <a:lnTo>
                    <a:pt x="1027" y="1027"/>
                  </a:lnTo>
                  <a:lnTo>
                    <a:pt x="1369" y="941"/>
                  </a:lnTo>
                  <a:lnTo>
                    <a:pt x="1540" y="924"/>
                  </a:lnTo>
                  <a:lnTo>
                    <a:pt x="1711" y="907"/>
                  </a:lnTo>
                  <a:lnTo>
                    <a:pt x="1746" y="907"/>
                  </a:lnTo>
                  <a:lnTo>
                    <a:pt x="1403" y="496"/>
                  </a:lnTo>
                  <a:lnTo>
                    <a:pt x="1232" y="308"/>
                  </a:lnTo>
                  <a:lnTo>
                    <a:pt x="1061" y="137"/>
                  </a:lnTo>
                  <a:lnTo>
                    <a:pt x="993" y="69"/>
                  </a:lnTo>
                  <a:lnTo>
                    <a:pt x="907" y="34"/>
                  </a:lnTo>
                  <a:lnTo>
                    <a:pt x="839" y="17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6199475" y="1504950"/>
              <a:ext cx="408988" cy="384991"/>
            </a:xfrm>
            <a:custGeom>
              <a:avLst/>
              <a:gdLst/>
              <a:ahLst/>
              <a:cxnLst/>
              <a:rect l="l" t="t" r="r" b="b"/>
              <a:pathLst>
                <a:path w="16634" h="15658" extrusionOk="0">
                  <a:moveTo>
                    <a:pt x="8591" y="1"/>
                  </a:moveTo>
                  <a:lnTo>
                    <a:pt x="8265" y="18"/>
                  </a:lnTo>
                  <a:lnTo>
                    <a:pt x="7957" y="52"/>
                  </a:lnTo>
                  <a:lnTo>
                    <a:pt x="7632" y="103"/>
                  </a:lnTo>
                  <a:lnTo>
                    <a:pt x="7324" y="189"/>
                  </a:lnTo>
                  <a:lnTo>
                    <a:pt x="7033" y="274"/>
                  </a:lnTo>
                  <a:lnTo>
                    <a:pt x="6725" y="377"/>
                  </a:lnTo>
                  <a:lnTo>
                    <a:pt x="6434" y="497"/>
                  </a:lnTo>
                  <a:lnTo>
                    <a:pt x="6144" y="634"/>
                  </a:lnTo>
                  <a:lnTo>
                    <a:pt x="5921" y="754"/>
                  </a:lnTo>
                  <a:lnTo>
                    <a:pt x="5699" y="891"/>
                  </a:lnTo>
                  <a:lnTo>
                    <a:pt x="5459" y="1045"/>
                  </a:lnTo>
                  <a:lnTo>
                    <a:pt x="5220" y="1199"/>
                  </a:lnTo>
                  <a:lnTo>
                    <a:pt x="4997" y="1370"/>
                  </a:lnTo>
                  <a:lnTo>
                    <a:pt x="4775" y="1558"/>
                  </a:lnTo>
                  <a:lnTo>
                    <a:pt x="4552" y="1763"/>
                  </a:lnTo>
                  <a:lnTo>
                    <a:pt x="4347" y="1969"/>
                  </a:lnTo>
                  <a:lnTo>
                    <a:pt x="4142" y="2174"/>
                  </a:lnTo>
                  <a:lnTo>
                    <a:pt x="3953" y="2396"/>
                  </a:lnTo>
                  <a:lnTo>
                    <a:pt x="3782" y="2636"/>
                  </a:lnTo>
                  <a:lnTo>
                    <a:pt x="3628" y="2875"/>
                  </a:lnTo>
                  <a:lnTo>
                    <a:pt x="3491" y="3115"/>
                  </a:lnTo>
                  <a:lnTo>
                    <a:pt x="3371" y="3372"/>
                  </a:lnTo>
                  <a:lnTo>
                    <a:pt x="3286" y="3611"/>
                  </a:lnTo>
                  <a:lnTo>
                    <a:pt x="3217" y="3885"/>
                  </a:lnTo>
                  <a:lnTo>
                    <a:pt x="3200" y="4005"/>
                  </a:lnTo>
                  <a:lnTo>
                    <a:pt x="3200" y="4125"/>
                  </a:lnTo>
                  <a:lnTo>
                    <a:pt x="3217" y="4398"/>
                  </a:lnTo>
                  <a:lnTo>
                    <a:pt x="3200" y="4535"/>
                  </a:lnTo>
                  <a:lnTo>
                    <a:pt x="3183" y="4655"/>
                  </a:lnTo>
                  <a:lnTo>
                    <a:pt x="3132" y="4758"/>
                  </a:lnTo>
                  <a:lnTo>
                    <a:pt x="3063" y="4843"/>
                  </a:lnTo>
                  <a:lnTo>
                    <a:pt x="2961" y="4929"/>
                  </a:lnTo>
                  <a:lnTo>
                    <a:pt x="2841" y="4980"/>
                  </a:lnTo>
                  <a:lnTo>
                    <a:pt x="2567" y="5083"/>
                  </a:lnTo>
                  <a:lnTo>
                    <a:pt x="2276" y="5186"/>
                  </a:lnTo>
                  <a:lnTo>
                    <a:pt x="2157" y="5254"/>
                  </a:lnTo>
                  <a:lnTo>
                    <a:pt x="2037" y="5322"/>
                  </a:lnTo>
                  <a:lnTo>
                    <a:pt x="1797" y="5494"/>
                  </a:lnTo>
                  <a:lnTo>
                    <a:pt x="1575" y="5682"/>
                  </a:lnTo>
                  <a:lnTo>
                    <a:pt x="1369" y="5887"/>
                  </a:lnTo>
                  <a:lnTo>
                    <a:pt x="1181" y="6110"/>
                  </a:lnTo>
                  <a:lnTo>
                    <a:pt x="993" y="6332"/>
                  </a:lnTo>
                  <a:lnTo>
                    <a:pt x="839" y="6589"/>
                  </a:lnTo>
                  <a:lnTo>
                    <a:pt x="685" y="6845"/>
                  </a:lnTo>
                  <a:lnTo>
                    <a:pt x="565" y="7102"/>
                  </a:lnTo>
                  <a:lnTo>
                    <a:pt x="394" y="7496"/>
                  </a:lnTo>
                  <a:lnTo>
                    <a:pt x="274" y="7889"/>
                  </a:lnTo>
                  <a:lnTo>
                    <a:pt x="172" y="8300"/>
                  </a:lnTo>
                  <a:lnTo>
                    <a:pt x="103" y="8711"/>
                  </a:lnTo>
                  <a:lnTo>
                    <a:pt x="52" y="9121"/>
                  </a:lnTo>
                  <a:lnTo>
                    <a:pt x="18" y="9549"/>
                  </a:lnTo>
                  <a:lnTo>
                    <a:pt x="0" y="9977"/>
                  </a:lnTo>
                  <a:lnTo>
                    <a:pt x="0" y="10388"/>
                  </a:lnTo>
                  <a:lnTo>
                    <a:pt x="18" y="10764"/>
                  </a:lnTo>
                  <a:lnTo>
                    <a:pt x="35" y="11140"/>
                  </a:lnTo>
                  <a:lnTo>
                    <a:pt x="86" y="11500"/>
                  </a:lnTo>
                  <a:lnTo>
                    <a:pt x="137" y="11876"/>
                  </a:lnTo>
                  <a:lnTo>
                    <a:pt x="206" y="12253"/>
                  </a:lnTo>
                  <a:lnTo>
                    <a:pt x="291" y="12612"/>
                  </a:lnTo>
                  <a:lnTo>
                    <a:pt x="394" y="12971"/>
                  </a:lnTo>
                  <a:lnTo>
                    <a:pt x="514" y="13314"/>
                  </a:lnTo>
                  <a:lnTo>
                    <a:pt x="651" y="13656"/>
                  </a:lnTo>
                  <a:lnTo>
                    <a:pt x="805" y="13981"/>
                  </a:lnTo>
                  <a:lnTo>
                    <a:pt x="976" y="14306"/>
                  </a:lnTo>
                  <a:lnTo>
                    <a:pt x="1164" y="14614"/>
                  </a:lnTo>
                  <a:lnTo>
                    <a:pt x="1387" y="14905"/>
                  </a:lnTo>
                  <a:lnTo>
                    <a:pt x="1626" y="15179"/>
                  </a:lnTo>
                  <a:lnTo>
                    <a:pt x="1883" y="15418"/>
                  </a:lnTo>
                  <a:lnTo>
                    <a:pt x="2157" y="15658"/>
                  </a:lnTo>
                  <a:lnTo>
                    <a:pt x="2311" y="15179"/>
                  </a:lnTo>
                  <a:lnTo>
                    <a:pt x="2482" y="14717"/>
                  </a:lnTo>
                  <a:lnTo>
                    <a:pt x="2704" y="14272"/>
                  </a:lnTo>
                  <a:lnTo>
                    <a:pt x="2927" y="13827"/>
                  </a:lnTo>
                  <a:lnTo>
                    <a:pt x="2824" y="13878"/>
                  </a:lnTo>
                  <a:lnTo>
                    <a:pt x="2704" y="13913"/>
                  </a:lnTo>
                  <a:lnTo>
                    <a:pt x="2584" y="13947"/>
                  </a:lnTo>
                  <a:lnTo>
                    <a:pt x="2482" y="13964"/>
                  </a:lnTo>
                  <a:lnTo>
                    <a:pt x="2362" y="13964"/>
                  </a:lnTo>
                  <a:lnTo>
                    <a:pt x="2242" y="13947"/>
                  </a:lnTo>
                  <a:lnTo>
                    <a:pt x="2122" y="13930"/>
                  </a:lnTo>
                  <a:lnTo>
                    <a:pt x="2003" y="13895"/>
                  </a:lnTo>
                  <a:lnTo>
                    <a:pt x="1883" y="13861"/>
                  </a:lnTo>
                  <a:lnTo>
                    <a:pt x="1780" y="13810"/>
                  </a:lnTo>
                  <a:lnTo>
                    <a:pt x="1677" y="13741"/>
                  </a:lnTo>
                  <a:lnTo>
                    <a:pt x="1575" y="13673"/>
                  </a:lnTo>
                  <a:lnTo>
                    <a:pt x="1489" y="13605"/>
                  </a:lnTo>
                  <a:lnTo>
                    <a:pt x="1404" y="13519"/>
                  </a:lnTo>
                  <a:lnTo>
                    <a:pt x="1318" y="13416"/>
                  </a:lnTo>
                  <a:lnTo>
                    <a:pt x="1250" y="13314"/>
                  </a:lnTo>
                  <a:lnTo>
                    <a:pt x="1198" y="13211"/>
                  </a:lnTo>
                  <a:lnTo>
                    <a:pt x="1147" y="13108"/>
                  </a:lnTo>
                  <a:lnTo>
                    <a:pt x="1079" y="12886"/>
                  </a:lnTo>
                  <a:lnTo>
                    <a:pt x="1044" y="12646"/>
                  </a:lnTo>
                  <a:lnTo>
                    <a:pt x="1044" y="12407"/>
                  </a:lnTo>
                  <a:lnTo>
                    <a:pt x="1079" y="12167"/>
                  </a:lnTo>
                  <a:lnTo>
                    <a:pt x="1147" y="11928"/>
                  </a:lnTo>
                  <a:lnTo>
                    <a:pt x="1233" y="11705"/>
                  </a:lnTo>
                  <a:lnTo>
                    <a:pt x="1369" y="11500"/>
                  </a:lnTo>
                  <a:lnTo>
                    <a:pt x="1438" y="11397"/>
                  </a:lnTo>
                  <a:lnTo>
                    <a:pt x="1523" y="11294"/>
                  </a:lnTo>
                  <a:lnTo>
                    <a:pt x="1626" y="11209"/>
                  </a:lnTo>
                  <a:lnTo>
                    <a:pt x="1729" y="11140"/>
                  </a:lnTo>
                  <a:lnTo>
                    <a:pt x="1831" y="11055"/>
                  </a:lnTo>
                  <a:lnTo>
                    <a:pt x="1951" y="11004"/>
                  </a:lnTo>
                  <a:lnTo>
                    <a:pt x="2054" y="10952"/>
                  </a:lnTo>
                  <a:lnTo>
                    <a:pt x="2191" y="10901"/>
                  </a:lnTo>
                  <a:lnTo>
                    <a:pt x="2311" y="10884"/>
                  </a:lnTo>
                  <a:lnTo>
                    <a:pt x="2430" y="10867"/>
                  </a:lnTo>
                  <a:lnTo>
                    <a:pt x="2550" y="10850"/>
                  </a:lnTo>
                  <a:lnTo>
                    <a:pt x="2670" y="10867"/>
                  </a:lnTo>
                  <a:lnTo>
                    <a:pt x="2773" y="10901"/>
                  </a:lnTo>
                  <a:lnTo>
                    <a:pt x="2892" y="10935"/>
                  </a:lnTo>
                  <a:lnTo>
                    <a:pt x="2995" y="10986"/>
                  </a:lnTo>
                  <a:lnTo>
                    <a:pt x="3098" y="11072"/>
                  </a:lnTo>
                  <a:lnTo>
                    <a:pt x="3217" y="11209"/>
                  </a:lnTo>
                  <a:lnTo>
                    <a:pt x="3320" y="11346"/>
                  </a:lnTo>
                  <a:lnTo>
                    <a:pt x="3423" y="11517"/>
                  </a:lnTo>
                  <a:lnTo>
                    <a:pt x="3525" y="11671"/>
                  </a:lnTo>
                  <a:lnTo>
                    <a:pt x="3662" y="11808"/>
                  </a:lnTo>
                  <a:lnTo>
                    <a:pt x="3731" y="11859"/>
                  </a:lnTo>
                  <a:lnTo>
                    <a:pt x="3816" y="11910"/>
                  </a:lnTo>
                  <a:lnTo>
                    <a:pt x="3902" y="11945"/>
                  </a:lnTo>
                  <a:lnTo>
                    <a:pt x="3988" y="11962"/>
                  </a:lnTo>
                  <a:lnTo>
                    <a:pt x="4073" y="11962"/>
                  </a:lnTo>
                  <a:lnTo>
                    <a:pt x="4159" y="11945"/>
                  </a:lnTo>
                  <a:lnTo>
                    <a:pt x="4056" y="11671"/>
                  </a:lnTo>
                  <a:lnTo>
                    <a:pt x="3953" y="11380"/>
                  </a:lnTo>
                  <a:lnTo>
                    <a:pt x="3885" y="11089"/>
                  </a:lnTo>
                  <a:lnTo>
                    <a:pt x="3851" y="10798"/>
                  </a:lnTo>
                  <a:lnTo>
                    <a:pt x="3833" y="10490"/>
                  </a:lnTo>
                  <a:lnTo>
                    <a:pt x="3851" y="10182"/>
                  </a:lnTo>
                  <a:lnTo>
                    <a:pt x="3885" y="9891"/>
                  </a:lnTo>
                  <a:lnTo>
                    <a:pt x="3936" y="9600"/>
                  </a:lnTo>
                  <a:lnTo>
                    <a:pt x="4022" y="9309"/>
                  </a:lnTo>
                  <a:lnTo>
                    <a:pt x="4124" y="9036"/>
                  </a:lnTo>
                  <a:lnTo>
                    <a:pt x="4347" y="8488"/>
                  </a:lnTo>
                  <a:lnTo>
                    <a:pt x="4467" y="8231"/>
                  </a:lnTo>
                  <a:lnTo>
                    <a:pt x="4569" y="7958"/>
                  </a:lnTo>
                  <a:lnTo>
                    <a:pt x="4655" y="7667"/>
                  </a:lnTo>
                  <a:lnTo>
                    <a:pt x="4723" y="7393"/>
                  </a:lnTo>
                  <a:lnTo>
                    <a:pt x="4758" y="7136"/>
                  </a:lnTo>
                  <a:lnTo>
                    <a:pt x="4775" y="6880"/>
                  </a:lnTo>
                  <a:lnTo>
                    <a:pt x="4775" y="6640"/>
                  </a:lnTo>
                  <a:lnTo>
                    <a:pt x="4740" y="6383"/>
                  </a:lnTo>
                  <a:lnTo>
                    <a:pt x="4689" y="6144"/>
                  </a:lnTo>
                  <a:lnTo>
                    <a:pt x="4621" y="5887"/>
                  </a:lnTo>
                  <a:lnTo>
                    <a:pt x="4535" y="5665"/>
                  </a:lnTo>
                  <a:lnTo>
                    <a:pt x="4415" y="5425"/>
                  </a:lnTo>
                  <a:lnTo>
                    <a:pt x="4758" y="5494"/>
                  </a:lnTo>
                  <a:lnTo>
                    <a:pt x="5083" y="5545"/>
                  </a:lnTo>
                  <a:lnTo>
                    <a:pt x="5254" y="5562"/>
                  </a:lnTo>
                  <a:lnTo>
                    <a:pt x="5596" y="5562"/>
                  </a:lnTo>
                  <a:lnTo>
                    <a:pt x="5767" y="5528"/>
                  </a:lnTo>
                  <a:lnTo>
                    <a:pt x="5938" y="5494"/>
                  </a:lnTo>
                  <a:lnTo>
                    <a:pt x="6092" y="5425"/>
                  </a:lnTo>
                  <a:lnTo>
                    <a:pt x="6246" y="5340"/>
                  </a:lnTo>
                  <a:lnTo>
                    <a:pt x="6383" y="5237"/>
                  </a:lnTo>
                  <a:lnTo>
                    <a:pt x="6503" y="5117"/>
                  </a:lnTo>
                  <a:lnTo>
                    <a:pt x="6606" y="4980"/>
                  </a:lnTo>
                  <a:lnTo>
                    <a:pt x="6674" y="4843"/>
                  </a:lnTo>
                  <a:lnTo>
                    <a:pt x="6725" y="4672"/>
                  </a:lnTo>
                  <a:lnTo>
                    <a:pt x="7050" y="4860"/>
                  </a:lnTo>
                  <a:lnTo>
                    <a:pt x="7393" y="5049"/>
                  </a:lnTo>
                  <a:lnTo>
                    <a:pt x="7735" y="5203"/>
                  </a:lnTo>
                  <a:lnTo>
                    <a:pt x="8094" y="5374"/>
                  </a:lnTo>
                  <a:lnTo>
                    <a:pt x="8437" y="5511"/>
                  </a:lnTo>
                  <a:lnTo>
                    <a:pt x="8796" y="5648"/>
                  </a:lnTo>
                  <a:lnTo>
                    <a:pt x="9155" y="5784"/>
                  </a:lnTo>
                  <a:lnTo>
                    <a:pt x="9532" y="5887"/>
                  </a:lnTo>
                  <a:lnTo>
                    <a:pt x="9891" y="6007"/>
                  </a:lnTo>
                  <a:lnTo>
                    <a:pt x="10267" y="6092"/>
                  </a:lnTo>
                  <a:lnTo>
                    <a:pt x="10644" y="6178"/>
                  </a:lnTo>
                  <a:lnTo>
                    <a:pt x="11020" y="6246"/>
                  </a:lnTo>
                  <a:lnTo>
                    <a:pt x="11397" y="6315"/>
                  </a:lnTo>
                  <a:lnTo>
                    <a:pt x="11773" y="6366"/>
                  </a:lnTo>
                  <a:lnTo>
                    <a:pt x="12150" y="6400"/>
                  </a:lnTo>
                  <a:lnTo>
                    <a:pt x="12543" y="6435"/>
                  </a:lnTo>
                  <a:lnTo>
                    <a:pt x="13040" y="6435"/>
                  </a:lnTo>
                  <a:lnTo>
                    <a:pt x="13536" y="6418"/>
                  </a:lnTo>
                  <a:lnTo>
                    <a:pt x="13793" y="6400"/>
                  </a:lnTo>
                  <a:lnTo>
                    <a:pt x="14032" y="6366"/>
                  </a:lnTo>
                  <a:lnTo>
                    <a:pt x="14289" y="6315"/>
                  </a:lnTo>
                  <a:lnTo>
                    <a:pt x="14528" y="6264"/>
                  </a:lnTo>
                  <a:lnTo>
                    <a:pt x="14751" y="6195"/>
                  </a:lnTo>
                  <a:lnTo>
                    <a:pt x="14973" y="6110"/>
                  </a:lnTo>
                  <a:lnTo>
                    <a:pt x="15196" y="6007"/>
                  </a:lnTo>
                  <a:lnTo>
                    <a:pt x="15401" y="5887"/>
                  </a:lnTo>
                  <a:lnTo>
                    <a:pt x="15606" y="5750"/>
                  </a:lnTo>
                  <a:lnTo>
                    <a:pt x="15795" y="5613"/>
                  </a:lnTo>
                  <a:lnTo>
                    <a:pt x="15949" y="5442"/>
                  </a:lnTo>
                  <a:lnTo>
                    <a:pt x="16120" y="5254"/>
                  </a:lnTo>
                  <a:lnTo>
                    <a:pt x="16222" y="5066"/>
                  </a:lnTo>
                  <a:lnTo>
                    <a:pt x="16325" y="4878"/>
                  </a:lnTo>
                  <a:lnTo>
                    <a:pt x="16393" y="4672"/>
                  </a:lnTo>
                  <a:lnTo>
                    <a:pt x="16445" y="4467"/>
                  </a:lnTo>
                  <a:lnTo>
                    <a:pt x="16462" y="4244"/>
                  </a:lnTo>
                  <a:lnTo>
                    <a:pt x="16428" y="4039"/>
                  </a:lnTo>
                  <a:lnTo>
                    <a:pt x="16393" y="3936"/>
                  </a:lnTo>
                  <a:lnTo>
                    <a:pt x="16359" y="3851"/>
                  </a:lnTo>
                  <a:lnTo>
                    <a:pt x="16308" y="3765"/>
                  </a:lnTo>
                  <a:lnTo>
                    <a:pt x="16257" y="3680"/>
                  </a:lnTo>
                  <a:lnTo>
                    <a:pt x="16359" y="3577"/>
                  </a:lnTo>
                  <a:lnTo>
                    <a:pt x="16445" y="3474"/>
                  </a:lnTo>
                  <a:lnTo>
                    <a:pt x="16513" y="3355"/>
                  </a:lnTo>
                  <a:lnTo>
                    <a:pt x="16565" y="3218"/>
                  </a:lnTo>
                  <a:lnTo>
                    <a:pt x="16599" y="3098"/>
                  </a:lnTo>
                  <a:lnTo>
                    <a:pt x="16616" y="2961"/>
                  </a:lnTo>
                  <a:lnTo>
                    <a:pt x="16633" y="2824"/>
                  </a:lnTo>
                  <a:lnTo>
                    <a:pt x="16633" y="2670"/>
                  </a:lnTo>
                  <a:lnTo>
                    <a:pt x="16599" y="2533"/>
                  </a:lnTo>
                  <a:lnTo>
                    <a:pt x="16565" y="2396"/>
                  </a:lnTo>
                  <a:lnTo>
                    <a:pt x="16530" y="2259"/>
                  </a:lnTo>
                  <a:lnTo>
                    <a:pt x="16462" y="2123"/>
                  </a:lnTo>
                  <a:lnTo>
                    <a:pt x="16393" y="2003"/>
                  </a:lnTo>
                  <a:lnTo>
                    <a:pt x="16325" y="1883"/>
                  </a:lnTo>
                  <a:lnTo>
                    <a:pt x="16222" y="1780"/>
                  </a:lnTo>
                  <a:lnTo>
                    <a:pt x="16120" y="1678"/>
                  </a:lnTo>
                  <a:lnTo>
                    <a:pt x="16017" y="1592"/>
                  </a:lnTo>
                  <a:lnTo>
                    <a:pt x="15897" y="1507"/>
                  </a:lnTo>
                  <a:lnTo>
                    <a:pt x="15777" y="1438"/>
                  </a:lnTo>
                  <a:lnTo>
                    <a:pt x="15641" y="1387"/>
                  </a:lnTo>
                  <a:lnTo>
                    <a:pt x="15384" y="1284"/>
                  </a:lnTo>
                  <a:lnTo>
                    <a:pt x="15093" y="1233"/>
                  </a:lnTo>
                  <a:lnTo>
                    <a:pt x="14819" y="1199"/>
                  </a:lnTo>
                  <a:lnTo>
                    <a:pt x="14528" y="1181"/>
                  </a:lnTo>
                  <a:lnTo>
                    <a:pt x="14237" y="1199"/>
                  </a:lnTo>
                  <a:lnTo>
                    <a:pt x="13947" y="1233"/>
                  </a:lnTo>
                  <a:lnTo>
                    <a:pt x="14049" y="1010"/>
                  </a:lnTo>
                  <a:lnTo>
                    <a:pt x="14152" y="771"/>
                  </a:lnTo>
                  <a:lnTo>
                    <a:pt x="14220" y="531"/>
                  </a:lnTo>
                  <a:lnTo>
                    <a:pt x="14272" y="292"/>
                  </a:lnTo>
                  <a:lnTo>
                    <a:pt x="14066" y="343"/>
                  </a:lnTo>
                  <a:lnTo>
                    <a:pt x="13861" y="377"/>
                  </a:lnTo>
                  <a:lnTo>
                    <a:pt x="13433" y="428"/>
                  </a:lnTo>
                  <a:lnTo>
                    <a:pt x="13022" y="463"/>
                  </a:lnTo>
                  <a:lnTo>
                    <a:pt x="12595" y="446"/>
                  </a:lnTo>
                  <a:lnTo>
                    <a:pt x="12167" y="411"/>
                  </a:lnTo>
                  <a:lnTo>
                    <a:pt x="11739" y="360"/>
                  </a:lnTo>
                  <a:lnTo>
                    <a:pt x="10884" y="223"/>
                  </a:lnTo>
                  <a:lnTo>
                    <a:pt x="10302" y="138"/>
                  </a:lnTo>
                  <a:lnTo>
                    <a:pt x="9737" y="52"/>
                  </a:lnTo>
                  <a:lnTo>
                    <a:pt x="9155" y="18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rgbClr val="5E5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6199475" y="1504950"/>
              <a:ext cx="408988" cy="384991"/>
            </a:xfrm>
            <a:custGeom>
              <a:avLst/>
              <a:gdLst/>
              <a:ahLst/>
              <a:cxnLst/>
              <a:rect l="l" t="t" r="r" b="b"/>
              <a:pathLst>
                <a:path w="16634" h="15658" fill="none" extrusionOk="0">
                  <a:moveTo>
                    <a:pt x="8591" y="1"/>
                  </a:moveTo>
                  <a:lnTo>
                    <a:pt x="8591" y="1"/>
                  </a:lnTo>
                  <a:lnTo>
                    <a:pt x="8864" y="1"/>
                  </a:lnTo>
                  <a:lnTo>
                    <a:pt x="9155" y="18"/>
                  </a:lnTo>
                  <a:lnTo>
                    <a:pt x="9737" y="52"/>
                  </a:lnTo>
                  <a:lnTo>
                    <a:pt x="10302" y="138"/>
                  </a:lnTo>
                  <a:lnTo>
                    <a:pt x="10884" y="223"/>
                  </a:lnTo>
                  <a:lnTo>
                    <a:pt x="10884" y="223"/>
                  </a:lnTo>
                  <a:lnTo>
                    <a:pt x="11739" y="360"/>
                  </a:lnTo>
                  <a:lnTo>
                    <a:pt x="12167" y="411"/>
                  </a:lnTo>
                  <a:lnTo>
                    <a:pt x="12595" y="446"/>
                  </a:lnTo>
                  <a:lnTo>
                    <a:pt x="13022" y="463"/>
                  </a:lnTo>
                  <a:lnTo>
                    <a:pt x="13433" y="428"/>
                  </a:lnTo>
                  <a:lnTo>
                    <a:pt x="13861" y="377"/>
                  </a:lnTo>
                  <a:lnTo>
                    <a:pt x="14066" y="343"/>
                  </a:lnTo>
                  <a:lnTo>
                    <a:pt x="14272" y="292"/>
                  </a:lnTo>
                  <a:lnTo>
                    <a:pt x="14272" y="292"/>
                  </a:lnTo>
                  <a:lnTo>
                    <a:pt x="14220" y="531"/>
                  </a:lnTo>
                  <a:lnTo>
                    <a:pt x="14152" y="771"/>
                  </a:lnTo>
                  <a:lnTo>
                    <a:pt x="14049" y="1010"/>
                  </a:lnTo>
                  <a:lnTo>
                    <a:pt x="13947" y="1233"/>
                  </a:lnTo>
                  <a:lnTo>
                    <a:pt x="13947" y="1233"/>
                  </a:lnTo>
                  <a:lnTo>
                    <a:pt x="14237" y="1199"/>
                  </a:lnTo>
                  <a:lnTo>
                    <a:pt x="14528" y="1181"/>
                  </a:lnTo>
                  <a:lnTo>
                    <a:pt x="14819" y="1199"/>
                  </a:lnTo>
                  <a:lnTo>
                    <a:pt x="15093" y="1233"/>
                  </a:lnTo>
                  <a:lnTo>
                    <a:pt x="15384" y="1284"/>
                  </a:lnTo>
                  <a:lnTo>
                    <a:pt x="15641" y="1387"/>
                  </a:lnTo>
                  <a:lnTo>
                    <a:pt x="15777" y="1438"/>
                  </a:lnTo>
                  <a:lnTo>
                    <a:pt x="15897" y="1507"/>
                  </a:lnTo>
                  <a:lnTo>
                    <a:pt x="16017" y="1592"/>
                  </a:lnTo>
                  <a:lnTo>
                    <a:pt x="16120" y="1678"/>
                  </a:lnTo>
                  <a:lnTo>
                    <a:pt x="16120" y="1678"/>
                  </a:lnTo>
                  <a:lnTo>
                    <a:pt x="16222" y="1780"/>
                  </a:lnTo>
                  <a:lnTo>
                    <a:pt x="16325" y="1883"/>
                  </a:lnTo>
                  <a:lnTo>
                    <a:pt x="16393" y="2003"/>
                  </a:lnTo>
                  <a:lnTo>
                    <a:pt x="16462" y="2123"/>
                  </a:lnTo>
                  <a:lnTo>
                    <a:pt x="16530" y="2259"/>
                  </a:lnTo>
                  <a:lnTo>
                    <a:pt x="16565" y="2396"/>
                  </a:lnTo>
                  <a:lnTo>
                    <a:pt x="16599" y="2533"/>
                  </a:lnTo>
                  <a:lnTo>
                    <a:pt x="16633" y="2670"/>
                  </a:lnTo>
                  <a:lnTo>
                    <a:pt x="16633" y="2824"/>
                  </a:lnTo>
                  <a:lnTo>
                    <a:pt x="16616" y="2961"/>
                  </a:lnTo>
                  <a:lnTo>
                    <a:pt x="16599" y="3098"/>
                  </a:lnTo>
                  <a:lnTo>
                    <a:pt x="16565" y="3218"/>
                  </a:lnTo>
                  <a:lnTo>
                    <a:pt x="16513" y="3355"/>
                  </a:lnTo>
                  <a:lnTo>
                    <a:pt x="16445" y="3474"/>
                  </a:lnTo>
                  <a:lnTo>
                    <a:pt x="16359" y="3577"/>
                  </a:lnTo>
                  <a:lnTo>
                    <a:pt x="16257" y="3680"/>
                  </a:lnTo>
                  <a:lnTo>
                    <a:pt x="16257" y="3680"/>
                  </a:lnTo>
                  <a:lnTo>
                    <a:pt x="16308" y="3765"/>
                  </a:lnTo>
                  <a:lnTo>
                    <a:pt x="16359" y="3851"/>
                  </a:lnTo>
                  <a:lnTo>
                    <a:pt x="16393" y="3936"/>
                  </a:lnTo>
                  <a:lnTo>
                    <a:pt x="16428" y="4039"/>
                  </a:lnTo>
                  <a:lnTo>
                    <a:pt x="16462" y="4244"/>
                  </a:lnTo>
                  <a:lnTo>
                    <a:pt x="16445" y="4467"/>
                  </a:lnTo>
                  <a:lnTo>
                    <a:pt x="16393" y="4672"/>
                  </a:lnTo>
                  <a:lnTo>
                    <a:pt x="16325" y="4878"/>
                  </a:lnTo>
                  <a:lnTo>
                    <a:pt x="16222" y="5066"/>
                  </a:lnTo>
                  <a:lnTo>
                    <a:pt x="16120" y="5254"/>
                  </a:lnTo>
                  <a:lnTo>
                    <a:pt x="16120" y="5254"/>
                  </a:lnTo>
                  <a:lnTo>
                    <a:pt x="15949" y="5442"/>
                  </a:lnTo>
                  <a:lnTo>
                    <a:pt x="15795" y="5613"/>
                  </a:lnTo>
                  <a:lnTo>
                    <a:pt x="15606" y="5750"/>
                  </a:lnTo>
                  <a:lnTo>
                    <a:pt x="15401" y="5887"/>
                  </a:lnTo>
                  <a:lnTo>
                    <a:pt x="15196" y="6007"/>
                  </a:lnTo>
                  <a:lnTo>
                    <a:pt x="14973" y="6110"/>
                  </a:lnTo>
                  <a:lnTo>
                    <a:pt x="14751" y="6195"/>
                  </a:lnTo>
                  <a:lnTo>
                    <a:pt x="14528" y="6264"/>
                  </a:lnTo>
                  <a:lnTo>
                    <a:pt x="14289" y="6315"/>
                  </a:lnTo>
                  <a:lnTo>
                    <a:pt x="14032" y="6366"/>
                  </a:lnTo>
                  <a:lnTo>
                    <a:pt x="13793" y="6400"/>
                  </a:lnTo>
                  <a:lnTo>
                    <a:pt x="13536" y="6418"/>
                  </a:lnTo>
                  <a:lnTo>
                    <a:pt x="13040" y="6435"/>
                  </a:lnTo>
                  <a:lnTo>
                    <a:pt x="12543" y="6435"/>
                  </a:lnTo>
                  <a:lnTo>
                    <a:pt x="12543" y="6435"/>
                  </a:lnTo>
                  <a:lnTo>
                    <a:pt x="12150" y="6400"/>
                  </a:lnTo>
                  <a:lnTo>
                    <a:pt x="11773" y="6366"/>
                  </a:lnTo>
                  <a:lnTo>
                    <a:pt x="11397" y="6315"/>
                  </a:lnTo>
                  <a:lnTo>
                    <a:pt x="11020" y="6246"/>
                  </a:lnTo>
                  <a:lnTo>
                    <a:pt x="10644" y="6178"/>
                  </a:lnTo>
                  <a:lnTo>
                    <a:pt x="10267" y="6092"/>
                  </a:lnTo>
                  <a:lnTo>
                    <a:pt x="9891" y="6007"/>
                  </a:lnTo>
                  <a:lnTo>
                    <a:pt x="9532" y="5887"/>
                  </a:lnTo>
                  <a:lnTo>
                    <a:pt x="9155" y="5784"/>
                  </a:lnTo>
                  <a:lnTo>
                    <a:pt x="8796" y="5648"/>
                  </a:lnTo>
                  <a:lnTo>
                    <a:pt x="8437" y="5511"/>
                  </a:lnTo>
                  <a:lnTo>
                    <a:pt x="8094" y="5374"/>
                  </a:lnTo>
                  <a:lnTo>
                    <a:pt x="7735" y="5203"/>
                  </a:lnTo>
                  <a:lnTo>
                    <a:pt x="7393" y="5049"/>
                  </a:lnTo>
                  <a:lnTo>
                    <a:pt x="7050" y="4860"/>
                  </a:lnTo>
                  <a:lnTo>
                    <a:pt x="6725" y="4672"/>
                  </a:lnTo>
                  <a:lnTo>
                    <a:pt x="6725" y="4672"/>
                  </a:lnTo>
                  <a:lnTo>
                    <a:pt x="6674" y="4843"/>
                  </a:lnTo>
                  <a:lnTo>
                    <a:pt x="6606" y="4980"/>
                  </a:lnTo>
                  <a:lnTo>
                    <a:pt x="6503" y="5117"/>
                  </a:lnTo>
                  <a:lnTo>
                    <a:pt x="6383" y="5237"/>
                  </a:lnTo>
                  <a:lnTo>
                    <a:pt x="6246" y="5340"/>
                  </a:lnTo>
                  <a:lnTo>
                    <a:pt x="6092" y="5425"/>
                  </a:lnTo>
                  <a:lnTo>
                    <a:pt x="5938" y="5494"/>
                  </a:lnTo>
                  <a:lnTo>
                    <a:pt x="5767" y="5528"/>
                  </a:lnTo>
                  <a:lnTo>
                    <a:pt x="5767" y="5528"/>
                  </a:lnTo>
                  <a:lnTo>
                    <a:pt x="5596" y="5562"/>
                  </a:lnTo>
                  <a:lnTo>
                    <a:pt x="5425" y="5562"/>
                  </a:lnTo>
                  <a:lnTo>
                    <a:pt x="5254" y="5562"/>
                  </a:lnTo>
                  <a:lnTo>
                    <a:pt x="5083" y="5545"/>
                  </a:lnTo>
                  <a:lnTo>
                    <a:pt x="4758" y="5494"/>
                  </a:lnTo>
                  <a:lnTo>
                    <a:pt x="4415" y="5425"/>
                  </a:lnTo>
                  <a:lnTo>
                    <a:pt x="4415" y="5425"/>
                  </a:lnTo>
                  <a:lnTo>
                    <a:pt x="4535" y="5665"/>
                  </a:lnTo>
                  <a:lnTo>
                    <a:pt x="4621" y="5887"/>
                  </a:lnTo>
                  <a:lnTo>
                    <a:pt x="4689" y="6144"/>
                  </a:lnTo>
                  <a:lnTo>
                    <a:pt x="4740" y="6383"/>
                  </a:lnTo>
                  <a:lnTo>
                    <a:pt x="4775" y="6640"/>
                  </a:lnTo>
                  <a:lnTo>
                    <a:pt x="4775" y="6880"/>
                  </a:lnTo>
                  <a:lnTo>
                    <a:pt x="4758" y="7136"/>
                  </a:lnTo>
                  <a:lnTo>
                    <a:pt x="4723" y="7393"/>
                  </a:lnTo>
                  <a:lnTo>
                    <a:pt x="4723" y="7393"/>
                  </a:lnTo>
                  <a:lnTo>
                    <a:pt x="4655" y="7667"/>
                  </a:lnTo>
                  <a:lnTo>
                    <a:pt x="4569" y="7958"/>
                  </a:lnTo>
                  <a:lnTo>
                    <a:pt x="4467" y="8231"/>
                  </a:lnTo>
                  <a:lnTo>
                    <a:pt x="4347" y="8488"/>
                  </a:lnTo>
                  <a:lnTo>
                    <a:pt x="4124" y="9036"/>
                  </a:lnTo>
                  <a:lnTo>
                    <a:pt x="4022" y="9309"/>
                  </a:lnTo>
                  <a:lnTo>
                    <a:pt x="3936" y="9600"/>
                  </a:lnTo>
                  <a:lnTo>
                    <a:pt x="3936" y="9600"/>
                  </a:lnTo>
                  <a:lnTo>
                    <a:pt x="3885" y="9891"/>
                  </a:lnTo>
                  <a:lnTo>
                    <a:pt x="3851" y="10182"/>
                  </a:lnTo>
                  <a:lnTo>
                    <a:pt x="3833" y="10490"/>
                  </a:lnTo>
                  <a:lnTo>
                    <a:pt x="3851" y="10798"/>
                  </a:lnTo>
                  <a:lnTo>
                    <a:pt x="3885" y="11089"/>
                  </a:lnTo>
                  <a:lnTo>
                    <a:pt x="3953" y="11380"/>
                  </a:lnTo>
                  <a:lnTo>
                    <a:pt x="4056" y="11671"/>
                  </a:lnTo>
                  <a:lnTo>
                    <a:pt x="4159" y="11945"/>
                  </a:lnTo>
                  <a:lnTo>
                    <a:pt x="4159" y="11945"/>
                  </a:lnTo>
                  <a:lnTo>
                    <a:pt x="4073" y="11962"/>
                  </a:lnTo>
                  <a:lnTo>
                    <a:pt x="3988" y="11962"/>
                  </a:lnTo>
                  <a:lnTo>
                    <a:pt x="3902" y="11945"/>
                  </a:lnTo>
                  <a:lnTo>
                    <a:pt x="3816" y="11910"/>
                  </a:lnTo>
                  <a:lnTo>
                    <a:pt x="3731" y="11859"/>
                  </a:lnTo>
                  <a:lnTo>
                    <a:pt x="3662" y="11808"/>
                  </a:lnTo>
                  <a:lnTo>
                    <a:pt x="3525" y="11671"/>
                  </a:lnTo>
                  <a:lnTo>
                    <a:pt x="3525" y="11671"/>
                  </a:lnTo>
                  <a:lnTo>
                    <a:pt x="3423" y="11517"/>
                  </a:lnTo>
                  <a:lnTo>
                    <a:pt x="3320" y="11346"/>
                  </a:lnTo>
                  <a:lnTo>
                    <a:pt x="3217" y="11209"/>
                  </a:lnTo>
                  <a:lnTo>
                    <a:pt x="3098" y="11072"/>
                  </a:lnTo>
                  <a:lnTo>
                    <a:pt x="3098" y="11072"/>
                  </a:lnTo>
                  <a:lnTo>
                    <a:pt x="2995" y="10986"/>
                  </a:lnTo>
                  <a:lnTo>
                    <a:pt x="2892" y="10935"/>
                  </a:lnTo>
                  <a:lnTo>
                    <a:pt x="2773" y="10901"/>
                  </a:lnTo>
                  <a:lnTo>
                    <a:pt x="2670" y="10867"/>
                  </a:lnTo>
                  <a:lnTo>
                    <a:pt x="2550" y="10850"/>
                  </a:lnTo>
                  <a:lnTo>
                    <a:pt x="2430" y="10867"/>
                  </a:lnTo>
                  <a:lnTo>
                    <a:pt x="2311" y="10884"/>
                  </a:lnTo>
                  <a:lnTo>
                    <a:pt x="2191" y="10901"/>
                  </a:lnTo>
                  <a:lnTo>
                    <a:pt x="2054" y="10952"/>
                  </a:lnTo>
                  <a:lnTo>
                    <a:pt x="1951" y="11004"/>
                  </a:lnTo>
                  <a:lnTo>
                    <a:pt x="1831" y="11055"/>
                  </a:lnTo>
                  <a:lnTo>
                    <a:pt x="1729" y="11140"/>
                  </a:lnTo>
                  <a:lnTo>
                    <a:pt x="1626" y="11209"/>
                  </a:lnTo>
                  <a:lnTo>
                    <a:pt x="1523" y="11294"/>
                  </a:lnTo>
                  <a:lnTo>
                    <a:pt x="1438" y="11397"/>
                  </a:lnTo>
                  <a:lnTo>
                    <a:pt x="1369" y="11500"/>
                  </a:lnTo>
                  <a:lnTo>
                    <a:pt x="1369" y="11500"/>
                  </a:lnTo>
                  <a:lnTo>
                    <a:pt x="1233" y="11705"/>
                  </a:lnTo>
                  <a:lnTo>
                    <a:pt x="1147" y="11928"/>
                  </a:lnTo>
                  <a:lnTo>
                    <a:pt x="1079" y="12167"/>
                  </a:lnTo>
                  <a:lnTo>
                    <a:pt x="1044" y="12407"/>
                  </a:lnTo>
                  <a:lnTo>
                    <a:pt x="1044" y="12646"/>
                  </a:lnTo>
                  <a:lnTo>
                    <a:pt x="1079" y="12886"/>
                  </a:lnTo>
                  <a:lnTo>
                    <a:pt x="1147" y="13108"/>
                  </a:lnTo>
                  <a:lnTo>
                    <a:pt x="1198" y="13211"/>
                  </a:lnTo>
                  <a:lnTo>
                    <a:pt x="1250" y="13314"/>
                  </a:lnTo>
                  <a:lnTo>
                    <a:pt x="1250" y="13314"/>
                  </a:lnTo>
                  <a:lnTo>
                    <a:pt x="1318" y="13416"/>
                  </a:lnTo>
                  <a:lnTo>
                    <a:pt x="1404" y="13519"/>
                  </a:lnTo>
                  <a:lnTo>
                    <a:pt x="1489" y="13605"/>
                  </a:lnTo>
                  <a:lnTo>
                    <a:pt x="1575" y="13673"/>
                  </a:lnTo>
                  <a:lnTo>
                    <a:pt x="1677" y="13741"/>
                  </a:lnTo>
                  <a:lnTo>
                    <a:pt x="1780" y="13810"/>
                  </a:lnTo>
                  <a:lnTo>
                    <a:pt x="1883" y="13861"/>
                  </a:lnTo>
                  <a:lnTo>
                    <a:pt x="2003" y="13895"/>
                  </a:lnTo>
                  <a:lnTo>
                    <a:pt x="2122" y="13930"/>
                  </a:lnTo>
                  <a:lnTo>
                    <a:pt x="2242" y="13947"/>
                  </a:lnTo>
                  <a:lnTo>
                    <a:pt x="2362" y="13964"/>
                  </a:lnTo>
                  <a:lnTo>
                    <a:pt x="2482" y="13964"/>
                  </a:lnTo>
                  <a:lnTo>
                    <a:pt x="2584" y="13947"/>
                  </a:lnTo>
                  <a:lnTo>
                    <a:pt x="2704" y="13913"/>
                  </a:lnTo>
                  <a:lnTo>
                    <a:pt x="2824" y="13878"/>
                  </a:lnTo>
                  <a:lnTo>
                    <a:pt x="2927" y="13827"/>
                  </a:lnTo>
                  <a:lnTo>
                    <a:pt x="2927" y="13827"/>
                  </a:lnTo>
                  <a:lnTo>
                    <a:pt x="2704" y="14272"/>
                  </a:lnTo>
                  <a:lnTo>
                    <a:pt x="2482" y="14717"/>
                  </a:lnTo>
                  <a:lnTo>
                    <a:pt x="2311" y="15179"/>
                  </a:lnTo>
                  <a:lnTo>
                    <a:pt x="2157" y="15658"/>
                  </a:lnTo>
                  <a:lnTo>
                    <a:pt x="2157" y="15658"/>
                  </a:lnTo>
                  <a:lnTo>
                    <a:pt x="1883" y="15418"/>
                  </a:lnTo>
                  <a:lnTo>
                    <a:pt x="1626" y="15179"/>
                  </a:lnTo>
                  <a:lnTo>
                    <a:pt x="1387" y="14905"/>
                  </a:lnTo>
                  <a:lnTo>
                    <a:pt x="1164" y="14614"/>
                  </a:lnTo>
                  <a:lnTo>
                    <a:pt x="976" y="14306"/>
                  </a:lnTo>
                  <a:lnTo>
                    <a:pt x="805" y="13981"/>
                  </a:lnTo>
                  <a:lnTo>
                    <a:pt x="651" y="13656"/>
                  </a:lnTo>
                  <a:lnTo>
                    <a:pt x="514" y="13314"/>
                  </a:lnTo>
                  <a:lnTo>
                    <a:pt x="394" y="12971"/>
                  </a:lnTo>
                  <a:lnTo>
                    <a:pt x="291" y="12612"/>
                  </a:lnTo>
                  <a:lnTo>
                    <a:pt x="206" y="12253"/>
                  </a:lnTo>
                  <a:lnTo>
                    <a:pt x="137" y="11876"/>
                  </a:lnTo>
                  <a:lnTo>
                    <a:pt x="86" y="11500"/>
                  </a:lnTo>
                  <a:lnTo>
                    <a:pt x="35" y="11140"/>
                  </a:lnTo>
                  <a:lnTo>
                    <a:pt x="18" y="10764"/>
                  </a:lnTo>
                  <a:lnTo>
                    <a:pt x="0" y="10388"/>
                  </a:lnTo>
                  <a:lnTo>
                    <a:pt x="0" y="10388"/>
                  </a:lnTo>
                  <a:lnTo>
                    <a:pt x="0" y="9977"/>
                  </a:lnTo>
                  <a:lnTo>
                    <a:pt x="18" y="9549"/>
                  </a:lnTo>
                  <a:lnTo>
                    <a:pt x="52" y="9121"/>
                  </a:lnTo>
                  <a:lnTo>
                    <a:pt x="103" y="8711"/>
                  </a:lnTo>
                  <a:lnTo>
                    <a:pt x="172" y="8300"/>
                  </a:lnTo>
                  <a:lnTo>
                    <a:pt x="274" y="7889"/>
                  </a:lnTo>
                  <a:lnTo>
                    <a:pt x="394" y="7496"/>
                  </a:lnTo>
                  <a:lnTo>
                    <a:pt x="565" y="7102"/>
                  </a:lnTo>
                  <a:lnTo>
                    <a:pt x="565" y="7102"/>
                  </a:lnTo>
                  <a:lnTo>
                    <a:pt x="685" y="6845"/>
                  </a:lnTo>
                  <a:lnTo>
                    <a:pt x="839" y="6589"/>
                  </a:lnTo>
                  <a:lnTo>
                    <a:pt x="993" y="6332"/>
                  </a:lnTo>
                  <a:lnTo>
                    <a:pt x="1181" y="6110"/>
                  </a:lnTo>
                  <a:lnTo>
                    <a:pt x="1369" y="5887"/>
                  </a:lnTo>
                  <a:lnTo>
                    <a:pt x="1575" y="5682"/>
                  </a:lnTo>
                  <a:lnTo>
                    <a:pt x="1797" y="5494"/>
                  </a:lnTo>
                  <a:lnTo>
                    <a:pt x="2037" y="5322"/>
                  </a:lnTo>
                  <a:lnTo>
                    <a:pt x="2037" y="5322"/>
                  </a:lnTo>
                  <a:lnTo>
                    <a:pt x="2157" y="5254"/>
                  </a:lnTo>
                  <a:lnTo>
                    <a:pt x="2276" y="5186"/>
                  </a:lnTo>
                  <a:lnTo>
                    <a:pt x="2567" y="5083"/>
                  </a:lnTo>
                  <a:lnTo>
                    <a:pt x="2841" y="4980"/>
                  </a:lnTo>
                  <a:lnTo>
                    <a:pt x="2961" y="4929"/>
                  </a:lnTo>
                  <a:lnTo>
                    <a:pt x="3063" y="4843"/>
                  </a:lnTo>
                  <a:lnTo>
                    <a:pt x="3063" y="4843"/>
                  </a:lnTo>
                  <a:lnTo>
                    <a:pt x="3132" y="4758"/>
                  </a:lnTo>
                  <a:lnTo>
                    <a:pt x="3183" y="4655"/>
                  </a:lnTo>
                  <a:lnTo>
                    <a:pt x="3200" y="4535"/>
                  </a:lnTo>
                  <a:lnTo>
                    <a:pt x="3217" y="4398"/>
                  </a:lnTo>
                  <a:lnTo>
                    <a:pt x="3200" y="4125"/>
                  </a:lnTo>
                  <a:lnTo>
                    <a:pt x="3200" y="4005"/>
                  </a:lnTo>
                  <a:lnTo>
                    <a:pt x="3217" y="3885"/>
                  </a:lnTo>
                  <a:lnTo>
                    <a:pt x="3217" y="3885"/>
                  </a:lnTo>
                  <a:lnTo>
                    <a:pt x="3286" y="3611"/>
                  </a:lnTo>
                  <a:lnTo>
                    <a:pt x="3371" y="3372"/>
                  </a:lnTo>
                  <a:lnTo>
                    <a:pt x="3491" y="3115"/>
                  </a:lnTo>
                  <a:lnTo>
                    <a:pt x="3628" y="2875"/>
                  </a:lnTo>
                  <a:lnTo>
                    <a:pt x="3782" y="2636"/>
                  </a:lnTo>
                  <a:lnTo>
                    <a:pt x="3953" y="2396"/>
                  </a:lnTo>
                  <a:lnTo>
                    <a:pt x="4142" y="2174"/>
                  </a:lnTo>
                  <a:lnTo>
                    <a:pt x="4347" y="1969"/>
                  </a:lnTo>
                  <a:lnTo>
                    <a:pt x="4552" y="1763"/>
                  </a:lnTo>
                  <a:lnTo>
                    <a:pt x="4775" y="1558"/>
                  </a:lnTo>
                  <a:lnTo>
                    <a:pt x="4997" y="1370"/>
                  </a:lnTo>
                  <a:lnTo>
                    <a:pt x="5220" y="1199"/>
                  </a:lnTo>
                  <a:lnTo>
                    <a:pt x="5459" y="1045"/>
                  </a:lnTo>
                  <a:lnTo>
                    <a:pt x="5699" y="891"/>
                  </a:lnTo>
                  <a:lnTo>
                    <a:pt x="5921" y="754"/>
                  </a:lnTo>
                  <a:lnTo>
                    <a:pt x="6144" y="634"/>
                  </a:lnTo>
                  <a:lnTo>
                    <a:pt x="6144" y="634"/>
                  </a:lnTo>
                  <a:lnTo>
                    <a:pt x="6434" y="497"/>
                  </a:lnTo>
                  <a:lnTo>
                    <a:pt x="6725" y="377"/>
                  </a:lnTo>
                  <a:lnTo>
                    <a:pt x="7033" y="274"/>
                  </a:lnTo>
                  <a:lnTo>
                    <a:pt x="7324" y="189"/>
                  </a:lnTo>
                  <a:lnTo>
                    <a:pt x="7632" y="103"/>
                  </a:lnTo>
                  <a:lnTo>
                    <a:pt x="7957" y="52"/>
                  </a:lnTo>
                  <a:lnTo>
                    <a:pt x="8265" y="18"/>
                  </a:lnTo>
                  <a:lnTo>
                    <a:pt x="85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6308030" y="1546184"/>
              <a:ext cx="300435" cy="116987"/>
            </a:xfrm>
            <a:custGeom>
              <a:avLst/>
              <a:gdLst/>
              <a:ahLst/>
              <a:cxnLst/>
              <a:rect l="l" t="t" r="r" b="b"/>
              <a:pathLst>
                <a:path w="12219" h="4758" extrusionOk="0">
                  <a:moveTo>
                    <a:pt x="11705" y="1"/>
                  </a:moveTo>
                  <a:lnTo>
                    <a:pt x="11739" y="138"/>
                  </a:lnTo>
                  <a:lnTo>
                    <a:pt x="11756" y="292"/>
                  </a:lnTo>
                  <a:lnTo>
                    <a:pt x="11739" y="446"/>
                  </a:lnTo>
                  <a:lnTo>
                    <a:pt x="11722" y="617"/>
                  </a:lnTo>
                  <a:lnTo>
                    <a:pt x="11670" y="771"/>
                  </a:lnTo>
                  <a:lnTo>
                    <a:pt x="11619" y="925"/>
                  </a:lnTo>
                  <a:lnTo>
                    <a:pt x="11499" y="1216"/>
                  </a:lnTo>
                  <a:lnTo>
                    <a:pt x="11414" y="1335"/>
                  </a:lnTo>
                  <a:lnTo>
                    <a:pt x="11328" y="1455"/>
                  </a:lnTo>
                  <a:lnTo>
                    <a:pt x="11226" y="1558"/>
                  </a:lnTo>
                  <a:lnTo>
                    <a:pt x="11106" y="1660"/>
                  </a:lnTo>
                  <a:lnTo>
                    <a:pt x="10986" y="1746"/>
                  </a:lnTo>
                  <a:lnTo>
                    <a:pt x="10866" y="1832"/>
                  </a:lnTo>
                  <a:lnTo>
                    <a:pt x="10729" y="1883"/>
                  </a:lnTo>
                  <a:lnTo>
                    <a:pt x="10575" y="1934"/>
                  </a:lnTo>
                  <a:lnTo>
                    <a:pt x="10592" y="2105"/>
                  </a:lnTo>
                  <a:lnTo>
                    <a:pt x="10592" y="2259"/>
                  </a:lnTo>
                  <a:lnTo>
                    <a:pt x="10558" y="2431"/>
                  </a:lnTo>
                  <a:lnTo>
                    <a:pt x="10490" y="2585"/>
                  </a:lnTo>
                  <a:lnTo>
                    <a:pt x="10421" y="2739"/>
                  </a:lnTo>
                  <a:lnTo>
                    <a:pt x="10336" y="2893"/>
                  </a:lnTo>
                  <a:lnTo>
                    <a:pt x="10233" y="3029"/>
                  </a:lnTo>
                  <a:lnTo>
                    <a:pt x="10113" y="3149"/>
                  </a:lnTo>
                  <a:lnTo>
                    <a:pt x="9976" y="3269"/>
                  </a:lnTo>
                  <a:lnTo>
                    <a:pt x="9840" y="3372"/>
                  </a:lnTo>
                  <a:lnTo>
                    <a:pt x="9703" y="3457"/>
                  </a:lnTo>
                  <a:lnTo>
                    <a:pt x="9549" y="3543"/>
                  </a:lnTo>
                  <a:lnTo>
                    <a:pt x="9241" y="3680"/>
                  </a:lnTo>
                  <a:lnTo>
                    <a:pt x="8915" y="3782"/>
                  </a:lnTo>
                  <a:lnTo>
                    <a:pt x="8436" y="3902"/>
                  </a:lnTo>
                  <a:lnTo>
                    <a:pt x="7940" y="4005"/>
                  </a:lnTo>
                  <a:lnTo>
                    <a:pt x="7427" y="4056"/>
                  </a:lnTo>
                  <a:lnTo>
                    <a:pt x="6931" y="4073"/>
                  </a:lnTo>
                  <a:lnTo>
                    <a:pt x="6486" y="4056"/>
                  </a:lnTo>
                  <a:lnTo>
                    <a:pt x="6024" y="4022"/>
                  </a:lnTo>
                  <a:lnTo>
                    <a:pt x="5579" y="3953"/>
                  </a:lnTo>
                  <a:lnTo>
                    <a:pt x="5134" y="3851"/>
                  </a:lnTo>
                  <a:lnTo>
                    <a:pt x="4689" y="3731"/>
                  </a:lnTo>
                  <a:lnTo>
                    <a:pt x="4227" y="3560"/>
                  </a:lnTo>
                  <a:lnTo>
                    <a:pt x="3782" y="3389"/>
                  </a:lnTo>
                  <a:lnTo>
                    <a:pt x="3354" y="3183"/>
                  </a:lnTo>
                  <a:lnTo>
                    <a:pt x="2944" y="2944"/>
                  </a:lnTo>
                  <a:lnTo>
                    <a:pt x="2533" y="2687"/>
                  </a:lnTo>
                  <a:lnTo>
                    <a:pt x="2139" y="2413"/>
                  </a:lnTo>
                  <a:lnTo>
                    <a:pt x="1763" y="2123"/>
                  </a:lnTo>
                  <a:lnTo>
                    <a:pt x="1626" y="2413"/>
                  </a:lnTo>
                  <a:lnTo>
                    <a:pt x="1472" y="2687"/>
                  </a:lnTo>
                  <a:lnTo>
                    <a:pt x="1284" y="2927"/>
                  </a:lnTo>
                  <a:lnTo>
                    <a:pt x="1078" y="3166"/>
                  </a:lnTo>
                  <a:lnTo>
                    <a:pt x="839" y="3355"/>
                  </a:lnTo>
                  <a:lnTo>
                    <a:pt x="582" y="3526"/>
                  </a:lnTo>
                  <a:lnTo>
                    <a:pt x="445" y="3594"/>
                  </a:lnTo>
                  <a:lnTo>
                    <a:pt x="308" y="3663"/>
                  </a:lnTo>
                  <a:lnTo>
                    <a:pt x="154" y="3714"/>
                  </a:lnTo>
                  <a:lnTo>
                    <a:pt x="0" y="3748"/>
                  </a:lnTo>
                  <a:lnTo>
                    <a:pt x="479" y="3851"/>
                  </a:lnTo>
                  <a:lnTo>
                    <a:pt x="736" y="3885"/>
                  </a:lnTo>
                  <a:lnTo>
                    <a:pt x="1164" y="3885"/>
                  </a:lnTo>
                  <a:lnTo>
                    <a:pt x="1352" y="3851"/>
                  </a:lnTo>
                  <a:lnTo>
                    <a:pt x="1523" y="3817"/>
                  </a:lnTo>
                  <a:lnTo>
                    <a:pt x="1677" y="3748"/>
                  </a:lnTo>
                  <a:lnTo>
                    <a:pt x="1831" y="3663"/>
                  </a:lnTo>
                  <a:lnTo>
                    <a:pt x="1968" y="3560"/>
                  </a:lnTo>
                  <a:lnTo>
                    <a:pt x="2088" y="3440"/>
                  </a:lnTo>
                  <a:lnTo>
                    <a:pt x="2191" y="3303"/>
                  </a:lnTo>
                  <a:lnTo>
                    <a:pt x="2259" y="3166"/>
                  </a:lnTo>
                  <a:lnTo>
                    <a:pt x="2310" y="2995"/>
                  </a:lnTo>
                  <a:lnTo>
                    <a:pt x="2635" y="3183"/>
                  </a:lnTo>
                  <a:lnTo>
                    <a:pt x="2978" y="3372"/>
                  </a:lnTo>
                  <a:lnTo>
                    <a:pt x="3320" y="3526"/>
                  </a:lnTo>
                  <a:lnTo>
                    <a:pt x="3679" y="3697"/>
                  </a:lnTo>
                  <a:lnTo>
                    <a:pt x="4022" y="3834"/>
                  </a:lnTo>
                  <a:lnTo>
                    <a:pt x="4381" y="3971"/>
                  </a:lnTo>
                  <a:lnTo>
                    <a:pt x="4740" y="4107"/>
                  </a:lnTo>
                  <a:lnTo>
                    <a:pt x="5117" y="4210"/>
                  </a:lnTo>
                  <a:lnTo>
                    <a:pt x="5476" y="4330"/>
                  </a:lnTo>
                  <a:lnTo>
                    <a:pt x="5852" y="4415"/>
                  </a:lnTo>
                  <a:lnTo>
                    <a:pt x="6229" y="4501"/>
                  </a:lnTo>
                  <a:lnTo>
                    <a:pt x="6605" y="4569"/>
                  </a:lnTo>
                  <a:lnTo>
                    <a:pt x="6982" y="4638"/>
                  </a:lnTo>
                  <a:lnTo>
                    <a:pt x="7358" y="4689"/>
                  </a:lnTo>
                  <a:lnTo>
                    <a:pt x="7735" y="4723"/>
                  </a:lnTo>
                  <a:lnTo>
                    <a:pt x="8128" y="4758"/>
                  </a:lnTo>
                  <a:lnTo>
                    <a:pt x="9035" y="4758"/>
                  </a:lnTo>
                  <a:lnTo>
                    <a:pt x="9480" y="4706"/>
                  </a:lnTo>
                  <a:lnTo>
                    <a:pt x="9908" y="4638"/>
                  </a:lnTo>
                  <a:lnTo>
                    <a:pt x="10130" y="4587"/>
                  </a:lnTo>
                  <a:lnTo>
                    <a:pt x="10336" y="4518"/>
                  </a:lnTo>
                  <a:lnTo>
                    <a:pt x="10524" y="4450"/>
                  </a:lnTo>
                  <a:lnTo>
                    <a:pt x="10729" y="4364"/>
                  </a:lnTo>
                  <a:lnTo>
                    <a:pt x="10900" y="4261"/>
                  </a:lnTo>
                  <a:lnTo>
                    <a:pt x="11089" y="4142"/>
                  </a:lnTo>
                  <a:lnTo>
                    <a:pt x="11260" y="4022"/>
                  </a:lnTo>
                  <a:lnTo>
                    <a:pt x="11414" y="3885"/>
                  </a:lnTo>
                  <a:lnTo>
                    <a:pt x="11568" y="3748"/>
                  </a:lnTo>
                  <a:lnTo>
                    <a:pt x="11705" y="3577"/>
                  </a:lnTo>
                  <a:lnTo>
                    <a:pt x="11842" y="3355"/>
                  </a:lnTo>
                  <a:lnTo>
                    <a:pt x="11944" y="3115"/>
                  </a:lnTo>
                  <a:lnTo>
                    <a:pt x="11978" y="2995"/>
                  </a:lnTo>
                  <a:lnTo>
                    <a:pt x="12013" y="2875"/>
                  </a:lnTo>
                  <a:lnTo>
                    <a:pt x="12030" y="2739"/>
                  </a:lnTo>
                  <a:lnTo>
                    <a:pt x="12047" y="2619"/>
                  </a:lnTo>
                  <a:lnTo>
                    <a:pt x="12030" y="2448"/>
                  </a:lnTo>
                  <a:lnTo>
                    <a:pt x="11996" y="2294"/>
                  </a:lnTo>
                  <a:lnTo>
                    <a:pt x="11927" y="2140"/>
                  </a:lnTo>
                  <a:lnTo>
                    <a:pt x="11842" y="2003"/>
                  </a:lnTo>
                  <a:lnTo>
                    <a:pt x="11927" y="1917"/>
                  </a:lnTo>
                  <a:lnTo>
                    <a:pt x="12013" y="1814"/>
                  </a:lnTo>
                  <a:lnTo>
                    <a:pt x="12064" y="1712"/>
                  </a:lnTo>
                  <a:lnTo>
                    <a:pt x="12132" y="1609"/>
                  </a:lnTo>
                  <a:lnTo>
                    <a:pt x="12167" y="1489"/>
                  </a:lnTo>
                  <a:lnTo>
                    <a:pt x="12201" y="1370"/>
                  </a:lnTo>
                  <a:lnTo>
                    <a:pt x="12218" y="1250"/>
                  </a:lnTo>
                  <a:lnTo>
                    <a:pt x="12218" y="1130"/>
                  </a:lnTo>
                  <a:lnTo>
                    <a:pt x="12201" y="976"/>
                  </a:lnTo>
                  <a:lnTo>
                    <a:pt x="12184" y="822"/>
                  </a:lnTo>
                  <a:lnTo>
                    <a:pt x="12132" y="668"/>
                  </a:lnTo>
                  <a:lnTo>
                    <a:pt x="12081" y="514"/>
                  </a:lnTo>
                  <a:lnTo>
                    <a:pt x="12013" y="360"/>
                  </a:lnTo>
                  <a:lnTo>
                    <a:pt x="11927" y="240"/>
                  </a:lnTo>
                  <a:lnTo>
                    <a:pt x="11824" y="103"/>
                  </a:lnTo>
                  <a:lnTo>
                    <a:pt x="11705" y="1"/>
                  </a:lnTo>
                  <a:close/>
                </a:path>
              </a:pathLst>
            </a:custGeom>
            <a:solidFill>
              <a:srgbClr val="4F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6308030" y="1546184"/>
              <a:ext cx="300435" cy="116987"/>
            </a:xfrm>
            <a:custGeom>
              <a:avLst/>
              <a:gdLst/>
              <a:ahLst/>
              <a:cxnLst/>
              <a:rect l="l" t="t" r="r" b="b"/>
              <a:pathLst>
                <a:path w="12219" h="4758" fill="none" extrusionOk="0">
                  <a:moveTo>
                    <a:pt x="11705" y="1"/>
                  </a:moveTo>
                  <a:lnTo>
                    <a:pt x="11705" y="1"/>
                  </a:lnTo>
                  <a:lnTo>
                    <a:pt x="11739" y="138"/>
                  </a:lnTo>
                  <a:lnTo>
                    <a:pt x="11756" y="292"/>
                  </a:lnTo>
                  <a:lnTo>
                    <a:pt x="11739" y="446"/>
                  </a:lnTo>
                  <a:lnTo>
                    <a:pt x="11722" y="617"/>
                  </a:lnTo>
                  <a:lnTo>
                    <a:pt x="11670" y="771"/>
                  </a:lnTo>
                  <a:lnTo>
                    <a:pt x="11619" y="925"/>
                  </a:lnTo>
                  <a:lnTo>
                    <a:pt x="11499" y="1216"/>
                  </a:lnTo>
                  <a:lnTo>
                    <a:pt x="11499" y="1216"/>
                  </a:lnTo>
                  <a:lnTo>
                    <a:pt x="11414" y="1335"/>
                  </a:lnTo>
                  <a:lnTo>
                    <a:pt x="11328" y="1455"/>
                  </a:lnTo>
                  <a:lnTo>
                    <a:pt x="11226" y="1558"/>
                  </a:lnTo>
                  <a:lnTo>
                    <a:pt x="11106" y="1660"/>
                  </a:lnTo>
                  <a:lnTo>
                    <a:pt x="10986" y="1746"/>
                  </a:lnTo>
                  <a:lnTo>
                    <a:pt x="10866" y="1832"/>
                  </a:lnTo>
                  <a:lnTo>
                    <a:pt x="10729" y="1883"/>
                  </a:lnTo>
                  <a:lnTo>
                    <a:pt x="10575" y="1934"/>
                  </a:lnTo>
                  <a:lnTo>
                    <a:pt x="10575" y="1934"/>
                  </a:lnTo>
                  <a:lnTo>
                    <a:pt x="10592" y="2105"/>
                  </a:lnTo>
                  <a:lnTo>
                    <a:pt x="10592" y="2259"/>
                  </a:lnTo>
                  <a:lnTo>
                    <a:pt x="10558" y="2431"/>
                  </a:lnTo>
                  <a:lnTo>
                    <a:pt x="10490" y="2585"/>
                  </a:lnTo>
                  <a:lnTo>
                    <a:pt x="10421" y="2739"/>
                  </a:lnTo>
                  <a:lnTo>
                    <a:pt x="10336" y="2893"/>
                  </a:lnTo>
                  <a:lnTo>
                    <a:pt x="10233" y="3029"/>
                  </a:lnTo>
                  <a:lnTo>
                    <a:pt x="10113" y="3149"/>
                  </a:lnTo>
                  <a:lnTo>
                    <a:pt x="10113" y="3149"/>
                  </a:lnTo>
                  <a:lnTo>
                    <a:pt x="9976" y="3269"/>
                  </a:lnTo>
                  <a:lnTo>
                    <a:pt x="9840" y="3372"/>
                  </a:lnTo>
                  <a:lnTo>
                    <a:pt x="9703" y="3457"/>
                  </a:lnTo>
                  <a:lnTo>
                    <a:pt x="9549" y="3543"/>
                  </a:lnTo>
                  <a:lnTo>
                    <a:pt x="9241" y="3680"/>
                  </a:lnTo>
                  <a:lnTo>
                    <a:pt x="8915" y="3782"/>
                  </a:lnTo>
                  <a:lnTo>
                    <a:pt x="8915" y="3782"/>
                  </a:lnTo>
                  <a:lnTo>
                    <a:pt x="8436" y="3902"/>
                  </a:lnTo>
                  <a:lnTo>
                    <a:pt x="7940" y="4005"/>
                  </a:lnTo>
                  <a:lnTo>
                    <a:pt x="7427" y="4056"/>
                  </a:lnTo>
                  <a:lnTo>
                    <a:pt x="6931" y="4073"/>
                  </a:lnTo>
                  <a:lnTo>
                    <a:pt x="6931" y="4073"/>
                  </a:lnTo>
                  <a:lnTo>
                    <a:pt x="6486" y="4056"/>
                  </a:lnTo>
                  <a:lnTo>
                    <a:pt x="6024" y="4022"/>
                  </a:lnTo>
                  <a:lnTo>
                    <a:pt x="5579" y="3953"/>
                  </a:lnTo>
                  <a:lnTo>
                    <a:pt x="5134" y="3851"/>
                  </a:lnTo>
                  <a:lnTo>
                    <a:pt x="5134" y="3851"/>
                  </a:lnTo>
                  <a:lnTo>
                    <a:pt x="4689" y="3731"/>
                  </a:lnTo>
                  <a:lnTo>
                    <a:pt x="4227" y="3560"/>
                  </a:lnTo>
                  <a:lnTo>
                    <a:pt x="3782" y="3389"/>
                  </a:lnTo>
                  <a:lnTo>
                    <a:pt x="3354" y="3183"/>
                  </a:lnTo>
                  <a:lnTo>
                    <a:pt x="2944" y="2944"/>
                  </a:lnTo>
                  <a:lnTo>
                    <a:pt x="2533" y="2687"/>
                  </a:lnTo>
                  <a:lnTo>
                    <a:pt x="2139" y="2413"/>
                  </a:lnTo>
                  <a:lnTo>
                    <a:pt x="1763" y="2123"/>
                  </a:lnTo>
                  <a:lnTo>
                    <a:pt x="1763" y="2123"/>
                  </a:lnTo>
                  <a:lnTo>
                    <a:pt x="1626" y="2413"/>
                  </a:lnTo>
                  <a:lnTo>
                    <a:pt x="1472" y="2687"/>
                  </a:lnTo>
                  <a:lnTo>
                    <a:pt x="1284" y="2927"/>
                  </a:lnTo>
                  <a:lnTo>
                    <a:pt x="1078" y="3166"/>
                  </a:lnTo>
                  <a:lnTo>
                    <a:pt x="839" y="3355"/>
                  </a:lnTo>
                  <a:lnTo>
                    <a:pt x="582" y="3526"/>
                  </a:lnTo>
                  <a:lnTo>
                    <a:pt x="445" y="3594"/>
                  </a:lnTo>
                  <a:lnTo>
                    <a:pt x="308" y="3663"/>
                  </a:lnTo>
                  <a:lnTo>
                    <a:pt x="154" y="3714"/>
                  </a:lnTo>
                  <a:lnTo>
                    <a:pt x="0" y="3748"/>
                  </a:lnTo>
                  <a:lnTo>
                    <a:pt x="0" y="3748"/>
                  </a:lnTo>
                  <a:lnTo>
                    <a:pt x="0" y="3748"/>
                  </a:lnTo>
                  <a:lnTo>
                    <a:pt x="479" y="3851"/>
                  </a:lnTo>
                  <a:lnTo>
                    <a:pt x="736" y="3885"/>
                  </a:lnTo>
                  <a:lnTo>
                    <a:pt x="976" y="3885"/>
                  </a:lnTo>
                  <a:lnTo>
                    <a:pt x="976" y="3885"/>
                  </a:lnTo>
                  <a:lnTo>
                    <a:pt x="1164" y="3885"/>
                  </a:lnTo>
                  <a:lnTo>
                    <a:pt x="1352" y="3851"/>
                  </a:lnTo>
                  <a:lnTo>
                    <a:pt x="1352" y="3851"/>
                  </a:lnTo>
                  <a:lnTo>
                    <a:pt x="1523" y="3817"/>
                  </a:lnTo>
                  <a:lnTo>
                    <a:pt x="1677" y="3748"/>
                  </a:lnTo>
                  <a:lnTo>
                    <a:pt x="1831" y="3663"/>
                  </a:lnTo>
                  <a:lnTo>
                    <a:pt x="1968" y="3560"/>
                  </a:lnTo>
                  <a:lnTo>
                    <a:pt x="2088" y="3440"/>
                  </a:lnTo>
                  <a:lnTo>
                    <a:pt x="2191" y="3303"/>
                  </a:lnTo>
                  <a:lnTo>
                    <a:pt x="2259" y="3166"/>
                  </a:lnTo>
                  <a:lnTo>
                    <a:pt x="2310" y="2995"/>
                  </a:lnTo>
                  <a:lnTo>
                    <a:pt x="2310" y="2995"/>
                  </a:lnTo>
                  <a:lnTo>
                    <a:pt x="2635" y="3183"/>
                  </a:lnTo>
                  <a:lnTo>
                    <a:pt x="2978" y="3372"/>
                  </a:lnTo>
                  <a:lnTo>
                    <a:pt x="3320" y="3526"/>
                  </a:lnTo>
                  <a:lnTo>
                    <a:pt x="3679" y="3697"/>
                  </a:lnTo>
                  <a:lnTo>
                    <a:pt x="4022" y="3834"/>
                  </a:lnTo>
                  <a:lnTo>
                    <a:pt x="4381" y="3971"/>
                  </a:lnTo>
                  <a:lnTo>
                    <a:pt x="4740" y="4107"/>
                  </a:lnTo>
                  <a:lnTo>
                    <a:pt x="5117" y="4210"/>
                  </a:lnTo>
                  <a:lnTo>
                    <a:pt x="5476" y="4330"/>
                  </a:lnTo>
                  <a:lnTo>
                    <a:pt x="5852" y="4415"/>
                  </a:lnTo>
                  <a:lnTo>
                    <a:pt x="6229" y="4501"/>
                  </a:lnTo>
                  <a:lnTo>
                    <a:pt x="6605" y="4569"/>
                  </a:lnTo>
                  <a:lnTo>
                    <a:pt x="6982" y="4638"/>
                  </a:lnTo>
                  <a:lnTo>
                    <a:pt x="7358" y="4689"/>
                  </a:lnTo>
                  <a:lnTo>
                    <a:pt x="7735" y="4723"/>
                  </a:lnTo>
                  <a:lnTo>
                    <a:pt x="8128" y="4758"/>
                  </a:lnTo>
                  <a:lnTo>
                    <a:pt x="8128" y="4758"/>
                  </a:lnTo>
                  <a:lnTo>
                    <a:pt x="8607" y="4758"/>
                  </a:lnTo>
                  <a:lnTo>
                    <a:pt x="8607" y="4758"/>
                  </a:lnTo>
                  <a:lnTo>
                    <a:pt x="9035" y="4758"/>
                  </a:lnTo>
                  <a:lnTo>
                    <a:pt x="9480" y="4706"/>
                  </a:lnTo>
                  <a:lnTo>
                    <a:pt x="9908" y="4638"/>
                  </a:lnTo>
                  <a:lnTo>
                    <a:pt x="10130" y="4587"/>
                  </a:lnTo>
                  <a:lnTo>
                    <a:pt x="10336" y="4518"/>
                  </a:lnTo>
                  <a:lnTo>
                    <a:pt x="10524" y="4450"/>
                  </a:lnTo>
                  <a:lnTo>
                    <a:pt x="10729" y="4364"/>
                  </a:lnTo>
                  <a:lnTo>
                    <a:pt x="10900" y="4261"/>
                  </a:lnTo>
                  <a:lnTo>
                    <a:pt x="11089" y="4142"/>
                  </a:lnTo>
                  <a:lnTo>
                    <a:pt x="11260" y="4022"/>
                  </a:lnTo>
                  <a:lnTo>
                    <a:pt x="11414" y="3885"/>
                  </a:lnTo>
                  <a:lnTo>
                    <a:pt x="11568" y="3748"/>
                  </a:lnTo>
                  <a:lnTo>
                    <a:pt x="11705" y="3577"/>
                  </a:lnTo>
                  <a:lnTo>
                    <a:pt x="11705" y="3577"/>
                  </a:lnTo>
                  <a:lnTo>
                    <a:pt x="11842" y="3355"/>
                  </a:lnTo>
                  <a:lnTo>
                    <a:pt x="11944" y="3115"/>
                  </a:lnTo>
                  <a:lnTo>
                    <a:pt x="11978" y="2995"/>
                  </a:lnTo>
                  <a:lnTo>
                    <a:pt x="12013" y="2875"/>
                  </a:lnTo>
                  <a:lnTo>
                    <a:pt x="12030" y="2739"/>
                  </a:lnTo>
                  <a:lnTo>
                    <a:pt x="12047" y="2619"/>
                  </a:lnTo>
                  <a:lnTo>
                    <a:pt x="12047" y="2619"/>
                  </a:lnTo>
                  <a:lnTo>
                    <a:pt x="12030" y="2448"/>
                  </a:lnTo>
                  <a:lnTo>
                    <a:pt x="11996" y="2294"/>
                  </a:lnTo>
                  <a:lnTo>
                    <a:pt x="11927" y="2140"/>
                  </a:lnTo>
                  <a:lnTo>
                    <a:pt x="11842" y="2003"/>
                  </a:lnTo>
                  <a:lnTo>
                    <a:pt x="11842" y="2003"/>
                  </a:lnTo>
                  <a:lnTo>
                    <a:pt x="11842" y="2003"/>
                  </a:lnTo>
                  <a:lnTo>
                    <a:pt x="11842" y="2003"/>
                  </a:lnTo>
                  <a:lnTo>
                    <a:pt x="11927" y="1917"/>
                  </a:lnTo>
                  <a:lnTo>
                    <a:pt x="12013" y="1814"/>
                  </a:lnTo>
                  <a:lnTo>
                    <a:pt x="12064" y="1712"/>
                  </a:lnTo>
                  <a:lnTo>
                    <a:pt x="12132" y="1609"/>
                  </a:lnTo>
                  <a:lnTo>
                    <a:pt x="12167" y="1489"/>
                  </a:lnTo>
                  <a:lnTo>
                    <a:pt x="12201" y="1370"/>
                  </a:lnTo>
                  <a:lnTo>
                    <a:pt x="12218" y="1250"/>
                  </a:lnTo>
                  <a:lnTo>
                    <a:pt x="12218" y="1130"/>
                  </a:lnTo>
                  <a:lnTo>
                    <a:pt x="12218" y="1130"/>
                  </a:lnTo>
                  <a:lnTo>
                    <a:pt x="12201" y="976"/>
                  </a:lnTo>
                  <a:lnTo>
                    <a:pt x="12184" y="822"/>
                  </a:lnTo>
                  <a:lnTo>
                    <a:pt x="12132" y="668"/>
                  </a:lnTo>
                  <a:lnTo>
                    <a:pt x="12081" y="514"/>
                  </a:lnTo>
                  <a:lnTo>
                    <a:pt x="12013" y="360"/>
                  </a:lnTo>
                  <a:lnTo>
                    <a:pt x="11927" y="240"/>
                  </a:lnTo>
                  <a:lnTo>
                    <a:pt x="11824" y="103"/>
                  </a:lnTo>
                  <a:lnTo>
                    <a:pt x="117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6283196" y="1638340"/>
              <a:ext cx="33685" cy="160311"/>
            </a:xfrm>
            <a:custGeom>
              <a:avLst/>
              <a:gdLst/>
              <a:ahLst/>
              <a:cxnLst/>
              <a:rect l="l" t="t" r="r" b="b"/>
              <a:pathLst>
                <a:path w="1370" h="6520" extrusionOk="0">
                  <a:moveTo>
                    <a:pt x="1010" y="0"/>
                  </a:moveTo>
                  <a:lnTo>
                    <a:pt x="1027" y="188"/>
                  </a:lnTo>
                  <a:lnTo>
                    <a:pt x="1010" y="359"/>
                  </a:lnTo>
                  <a:lnTo>
                    <a:pt x="976" y="702"/>
                  </a:lnTo>
                  <a:lnTo>
                    <a:pt x="908" y="1027"/>
                  </a:lnTo>
                  <a:lnTo>
                    <a:pt x="805" y="1369"/>
                  </a:lnTo>
                  <a:lnTo>
                    <a:pt x="702" y="1711"/>
                  </a:lnTo>
                  <a:lnTo>
                    <a:pt x="565" y="2036"/>
                  </a:lnTo>
                  <a:lnTo>
                    <a:pt x="446" y="2379"/>
                  </a:lnTo>
                  <a:lnTo>
                    <a:pt x="343" y="2704"/>
                  </a:lnTo>
                  <a:lnTo>
                    <a:pt x="240" y="3046"/>
                  </a:lnTo>
                  <a:lnTo>
                    <a:pt x="155" y="3388"/>
                  </a:lnTo>
                  <a:lnTo>
                    <a:pt x="69" y="3730"/>
                  </a:lnTo>
                  <a:lnTo>
                    <a:pt x="18" y="4090"/>
                  </a:lnTo>
                  <a:lnTo>
                    <a:pt x="1" y="4432"/>
                  </a:lnTo>
                  <a:lnTo>
                    <a:pt x="18" y="4774"/>
                  </a:lnTo>
                  <a:lnTo>
                    <a:pt x="35" y="4945"/>
                  </a:lnTo>
                  <a:lnTo>
                    <a:pt x="52" y="5117"/>
                  </a:lnTo>
                  <a:lnTo>
                    <a:pt x="103" y="5288"/>
                  </a:lnTo>
                  <a:lnTo>
                    <a:pt x="155" y="5459"/>
                  </a:lnTo>
                  <a:lnTo>
                    <a:pt x="274" y="5733"/>
                  </a:lnTo>
                  <a:lnTo>
                    <a:pt x="428" y="6006"/>
                  </a:lnTo>
                  <a:lnTo>
                    <a:pt x="600" y="6280"/>
                  </a:lnTo>
                  <a:lnTo>
                    <a:pt x="754" y="6520"/>
                  </a:lnTo>
                  <a:lnTo>
                    <a:pt x="685" y="6349"/>
                  </a:lnTo>
                  <a:lnTo>
                    <a:pt x="617" y="6160"/>
                  </a:lnTo>
                  <a:lnTo>
                    <a:pt x="565" y="5989"/>
                  </a:lnTo>
                  <a:lnTo>
                    <a:pt x="514" y="5801"/>
                  </a:lnTo>
                  <a:lnTo>
                    <a:pt x="480" y="5613"/>
                  </a:lnTo>
                  <a:lnTo>
                    <a:pt x="446" y="5407"/>
                  </a:lnTo>
                  <a:lnTo>
                    <a:pt x="428" y="5219"/>
                  </a:lnTo>
                  <a:lnTo>
                    <a:pt x="428" y="5031"/>
                  </a:lnTo>
                  <a:lnTo>
                    <a:pt x="428" y="4809"/>
                  </a:lnTo>
                  <a:lnTo>
                    <a:pt x="463" y="4603"/>
                  </a:lnTo>
                  <a:lnTo>
                    <a:pt x="497" y="4381"/>
                  </a:lnTo>
                  <a:lnTo>
                    <a:pt x="531" y="4175"/>
                  </a:lnTo>
                  <a:lnTo>
                    <a:pt x="617" y="3884"/>
                  </a:lnTo>
                  <a:lnTo>
                    <a:pt x="719" y="3611"/>
                  </a:lnTo>
                  <a:lnTo>
                    <a:pt x="942" y="3063"/>
                  </a:lnTo>
                  <a:lnTo>
                    <a:pt x="1062" y="2806"/>
                  </a:lnTo>
                  <a:lnTo>
                    <a:pt x="1164" y="2533"/>
                  </a:lnTo>
                  <a:lnTo>
                    <a:pt x="1250" y="2242"/>
                  </a:lnTo>
                  <a:lnTo>
                    <a:pt x="1318" y="1968"/>
                  </a:lnTo>
                  <a:lnTo>
                    <a:pt x="1353" y="1694"/>
                  </a:lnTo>
                  <a:lnTo>
                    <a:pt x="1370" y="1420"/>
                  </a:lnTo>
                  <a:lnTo>
                    <a:pt x="1370" y="1232"/>
                  </a:lnTo>
                  <a:lnTo>
                    <a:pt x="1353" y="1061"/>
                  </a:lnTo>
                  <a:lnTo>
                    <a:pt x="1318" y="873"/>
                  </a:lnTo>
                  <a:lnTo>
                    <a:pt x="1284" y="685"/>
                  </a:lnTo>
                  <a:lnTo>
                    <a:pt x="1233" y="513"/>
                  </a:lnTo>
                  <a:lnTo>
                    <a:pt x="1164" y="342"/>
                  </a:lnTo>
                  <a:lnTo>
                    <a:pt x="1096" y="171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4F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6283196" y="1638340"/>
              <a:ext cx="33685" cy="160311"/>
            </a:xfrm>
            <a:custGeom>
              <a:avLst/>
              <a:gdLst/>
              <a:ahLst/>
              <a:cxnLst/>
              <a:rect l="l" t="t" r="r" b="b"/>
              <a:pathLst>
                <a:path w="1370" h="6520" fill="none" extrusionOk="0">
                  <a:moveTo>
                    <a:pt x="1010" y="0"/>
                  </a:moveTo>
                  <a:lnTo>
                    <a:pt x="1010" y="0"/>
                  </a:lnTo>
                  <a:lnTo>
                    <a:pt x="1027" y="188"/>
                  </a:lnTo>
                  <a:lnTo>
                    <a:pt x="1010" y="359"/>
                  </a:lnTo>
                  <a:lnTo>
                    <a:pt x="976" y="702"/>
                  </a:lnTo>
                  <a:lnTo>
                    <a:pt x="908" y="1027"/>
                  </a:lnTo>
                  <a:lnTo>
                    <a:pt x="805" y="1369"/>
                  </a:lnTo>
                  <a:lnTo>
                    <a:pt x="702" y="1711"/>
                  </a:lnTo>
                  <a:lnTo>
                    <a:pt x="565" y="2036"/>
                  </a:lnTo>
                  <a:lnTo>
                    <a:pt x="446" y="2379"/>
                  </a:lnTo>
                  <a:lnTo>
                    <a:pt x="343" y="2704"/>
                  </a:lnTo>
                  <a:lnTo>
                    <a:pt x="343" y="2704"/>
                  </a:lnTo>
                  <a:lnTo>
                    <a:pt x="240" y="3046"/>
                  </a:lnTo>
                  <a:lnTo>
                    <a:pt x="155" y="3388"/>
                  </a:lnTo>
                  <a:lnTo>
                    <a:pt x="69" y="3730"/>
                  </a:lnTo>
                  <a:lnTo>
                    <a:pt x="18" y="4090"/>
                  </a:lnTo>
                  <a:lnTo>
                    <a:pt x="1" y="4432"/>
                  </a:lnTo>
                  <a:lnTo>
                    <a:pt x="18" y="4774"/>
                  </a:lnTo>
                  <a:lnTo>
                    <a:pt x="35" y="4945"/>
                  </a:lnTo>
                  <a:lnTo>
                    <a:pt x="52" y="5117"/>
                  </a:lnTo>
                  <a:lnTo>
                    <a:pt x="103" y="5288"/>
                  </a:lnTo>
                  <a:lnTo>
                    <a:pt x="155" y="5459"/>
                  </a:lnTo>
                  <a:lnTo>
                    <a:pt x="155" y="5459"/>
                  </a:lnTo>
                  <a:lnTo>
                    <a:pt x="274" y="5733"/>
                  </a:lnTo>
                  <a:lnTo>
                    <a:pt x="428" y="6006"/>
                  </a:lnTo>
                  <a:lnTo>
                    <a:pt x="600" y="6280"/>
                  </a:lnTo>
                  <a:lnTo>
                    <a:pt x="754" y="6520"/>
                  </a:lnTo>
                  <a:lnTo>
                    <a:pt x="754" y="6520"/>
                  </a:lnTo>
                  <a:lnTo>
                    <a:pt x="685" y="6349"/>
                  </a:lnTo>
                  <a:lnTo>
                    <a:pt x="617" y="6160"/>
                  </a:lnTo>
                  <a:lnTo>
                    <a:pt x="565" y="5989"/>
                  </a:lnTo>
                  <a:lnTo>
                    <a:pt x="514" y="5801"/>
                  </a:lnTo>
                  <a:lnTo>
                    <a:pt x="480" y="5613"/>
                  </a:lnTo>
                  <a:lnTo>
                    <a:pt x="446" y="5407"/>
                  </a:lnTo>
                  <a:lnTo>
                    <a:pt x="428" y="5219"/>
                  </a:lnTo>
                  <a:lnTo>
                    <a:pt x="428" y="5031"/>
                  </a:lnTo>
                  <a:lnTo>
                    <a:pt x="428" y="5031"/>
                  </a:lnTo>
                  <a:lnTo>
                    <a:pt x="428" y="4809"/>
                  </a:lnTo>
                  <a:lnTo>
                    <a:pt x="463" y="4603"/>
                  </a:lnTo>
                  <a:lnTo>
                    <a:pt x="497" y="4381"/>
                  </a:lnTo>
                  <a:lnTo>
                    <a:pt x="531" y="4175"/>
                  </a:lnTo>
                  <a:lnTo>
                    <a:pt x="531" y="4175"/>
                  </a:lnTo>
                  <a:lnTo>
                    <a:pt x="617" y="3884"/>
                  </a:lnTo>
                  <a:lnTo>
                    <a:pt x="719" y="3611"/>
                  </a:lnTo>
                  <a:lnTo>
                    <a:pt x="942" y="3063"/>
                  </a:lnTo>
                  <a:lnTo>
                    <a:pt x="1062" y="2806"/>
                  </a:lnTo>
                  <a:lnTo>
                    <a:pt x="1164" y="2533"/>
                  </a:lnTo>
                  <a:lnTo>
                    <a:pt x="1250" y="2242"/>
                  </a:lnTo>
                  <a:lnTo>
                    <a:pt x="1318" y="1968"/>
                  </a:lnTo>
                  <a:lnTo>
                    <a:pt x="1318" y="1968"/>
                  </a:lnTo>
                  <a:lnTo>
                    <a:pt x="1353" y="1694"/>
                  </a:lnTo>
                  <a:lnTo>
                    <a:pt x="1370" y="1420"/>
                  </a:lnTo>
                  <a:lnTo>
                    <a:pt x="1370" y="1420"/>
                  </a:lnTo>
                  <a:lnTo>
                    <a:pt x="1370" y="1232"/>
                  </a:lnTo>
                  <a:lnTo>
                    <a:pt x="1353" y="1061"/>
                  </a:lnTo>
                  <a:lnTo>
                    <a:pt x="1318" y="873"/>
                  </a:lnTo>
                  <a:lnTo>
                    <a:pt x="1284" y="685"/>
                  </a:lnTo>
                  <a:lnTo>
                    <a:pt x="1233" y="513"/>
                  </a:lnTo>
                  <a:lnTo>
                    <a:pt x="1164" y="342"/>
                  </a:lnTo>
                  <a:lnTo>
                    <a:pt x="1096" y="171"/>
                  </a:lnTo>
                  <a:lnTo>
                    <a:pt x="10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6361041" y="1679131"/>
              <a:ext cx="73640" cy="29898"/>
            </a:xfrm>
            <a:custGeom>
              <a:avLst/>
              <a:gdLst/>
              <a:ahLst/>
              <a:cxnLst/>
              <a:rect l="l" t="t" r="r" b="b"/>
              <a:pathLst>
                <a:path w="2995" h="1216" extrusionOk="0">
                  <a:moveTo>
                    <a:pt x="2430" y="1"/>
                  </a:moveTo>
                  <a:lnTo>
                    <a:pt x="2276" y="18"/>
                  </a:lnTo>
                  <a:lnTo>
                    <a:pt x="2002" y="35"/>
                  </a:lnTo>
                  <a:lnTo>
                    <a:pt x="1712" y="104"/>
                  </a:lnTo>
                  <a:lnTo>
                    <a:pt x="1386" y="172"/>
                  </a:lnTo>
                  <a:lnTo>
                    <a:pt x="1078" y="275"/>
                  </a:lnTo>
                  <a:lnTo>
                    <a:pt x="770" y="412"/>
                  </a:lnTo>
                  <a:lnTo>
                    <a:pt x="497" y="566"/>
                  </a:lnTo>
                  <a:lnTo>
                    <a:pt x="377" y="651"/>
                  </a:lnTo>
                  <a:lnTo>
                    <a:pt x="257" y="754"/>
                  </a:lnTo>
                  <a:lnTo>
                    <a:pt x="154" y="839"/>
                  </a:lnTo>
                  <a:lnTo>
                    <a:pt x="86" y="959"/>
                  </a:lnTo>
                  <a:lnTo>
                    <a:pt x="35" y="1028"/>
                  </a:lnTo>
                  <a:lnTo>
                    <a:pt x="17" y="1096"/>
                  </a:lnTo>
                  <a:lnTo>
                    <a:pt x="0" y="1147"/>
                  </a:lnTo>
                  <a:lnTo>
                    <a:pt x="17" y="1182"/>
                  </a:lnTo>
                  <a:lnTo>
                    <a:pt x="52" y="1199"/>
                  </a:lnTo>
                  <a:lnTo>
                    <a:pt x="86" y="1216"/>
                  </a:lnTo>
                  <a:lnTo>
                    <a:pt x="206" y="1216"/>
                  </a:lnTo>
                  <a:lnTo>
                    <a:pt x="343" y="1182"/>
                  </a:lnTo>
                  <a:lnTo>
                    <a:pt x="497" y="1147"/>
                  </a:lnTo>
                  <a:lnTo>
                    <a:pt x="719" y="1079"/>
                  </a:lnTo>
                  <a:lnTo>
                    <a:pt x="1061" y="1011"/>
                  </a:lnTo>
                  <a:lnTo>
                    <a:pt x="1404" y="976"/>
                  </a:lnTo>
                  <a:lnTo>
                    <a:pt x="1763" y="959"/>
                  </a:lnTo>
                  <a:lnTo>
                    <a:pt x="2105" y="993"/>
                  </a:lnTo>
                  <a:lnTo>
                    <a:pt x="2430" y="1045"/>
                  </a:lnTo>
                  <a:lnTo>
                    <a:pt x="2601" y="1062"/>
                  </a:lnTo>
                  <a:lnTo>
                    <a:pt x="2772" y="1079"/>
                  </a:lnTo>
                  <a:lnTo>
                    <a:pt x="2841" y="1062"/>
                  </a:lnTo>
                  <a:lnTo>
                    <a:pt x="2909" y="1045"/>
                  </a:lnTo>
                  <a:lnTo>
                    <a:pt x="2961" y="993"/>
                  </a:lnTo>
                  <a:lnTo>
                    <a:pt x="2978" y="942"/>
                  </a:lnTo>
                  <a:lnTo>
                    <a:pt x="2995" y="857"/>
                  </a:lnTo>
                  <a:lnTo>
                    <a:pt x="2978" y="788"/>
                  </a:lnTo>
                  <a:lnTo>
                    <a:pt x="2944" y="566"/>
                  </a:lnTo>
                  <a:lnTo>
                    <a:pt x="2926" y="446"/>
                  </a:lnTo>
                  <a:lnTo>
                    <a:pt x="2875" y="343"/>
                  </a:lnTo>
                  <a:lnTo>
                    <a:pt x="2824" y="241"/>
                  </a:lnTo>
                  <a:lnTo>
                    <a:pt x="2772" y="155"/>
                  </a:lnTo>
                  <a:lnTo>
                    <a:pt x="2687" y="87"/>
                  </a:lnTo>
                  <a:lnTo>
                    <a:pt x="2584" y="35"/>
                  </a:lnTo>
                  <a:lnTo>
                    <a:pt x="2516" y="18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5E5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6505347" y="1685450"/>
              <a:ext cx="73664" cy="27784"/>
            </a:xfrm>
            <a:custGeom>
              <a:avLst/>
              <a:gdLst/>
              <a:ahLst/>
              <a:cxnLst/>
              <a:rect l="l" t="t" r="r" b="b"/>
              <a:pathLst>
                <a:path w="2996" h="1130" extrusionOk="0">
                  <a:moveTo>
                    <a:pt x="617" y="1"/>
                  </a:moveTo>
                  <a:lnTo>
                    <a:pt x="446" y="18"/>
                  </a:lnTo>
                  <a:lnTo>
                    <a:pt x="360" y="35"/>
                  </a:lnTo>
                  <a:lnTo>
                    <a:pt x="292" y="69"/>
                  </a:lnTo>
                  <a:lnTo>
                    <a:pt x="206" y="138"/>
                  </a:lnTo>
                  <a:lnTo>
                    <a:pt x="138" y="206"/>
                  </a:lnTo>
                  <a:lnTo>
                    <a:pt x="86" y="309"/>
                  </a:lnTo>
                  <a:lnTo>
                    <a:pt x="52" y="411"/>
                  </a:lnTo>
                  <a:lnTo>
                    <a:pt x="18" y="514"/>
                  </a:lnTo>
                  <a:lnTo>
                    <a:pt x="1" y="634"/>
                  </a:lnTo>
                  <a:lnTo>
                    <a:pt x="1" y="856"/>
                  </a:lnTo>
                  <a:lnTo>
                    <a:pt x="18" y="942"/>
                  </a:lnTo>
                  <a:lnTo>
                    <a:pt x="35" y="1010"/>
                  </a:lnTo>
                  <a:lnTo>
                    <a:pt x="69" y="1079"/>
                  </a:lnTo>
                  <a:lnTo>
                    <a:pt x="120" y="1113"/>
                  </a:lnTo>
                  <a:lnTo>
                    <a:pt x="189" y="1130"/>
                  </a:lnTo>
                  <a:lnTo>
                    <a:pt x="257" y="1113"/>
                  </a:lnTo>
                  <a:lnTo>
                    <a:pt x="411" y="1079"/>
                  </a:lnTo>
                  <a:lnTo>
                    <a:pt x="582" y="1044"/>
                  </a:lnTo>
                  <a:lnTo>
                    <a:pt x="908" y="959"/>
                  </a:lnTo>
                  <a:lnTo>
                    <a:pt x="1250" y="873"/>
                  </a:lnTo>
                  <a:lnTo>
                    <a:pt x="1592" y="839"/>
                  </a:lnTo>
                  <a:lnTo>
                    <a:pt x="1934" y="839"/>
                  </a:lnTo>
                  <a:lnTo>
                    <a:pt x="2277" y="856"/>
                  </a:lnTo>
                  <a:lnTo>
                    <a:pt x="2516" y="890"/>
                  </a:lnTo>
                  <a:lnTo>
                    <a:pt x="2670" y="908"/>
                  </a:lnTo>
                  <a:lnTo>
                    <a:pt x="2807" y="925"/>
                  </a:lnTo>
                  <a:lnTo>
                    <a:pt x="2927" y="908"/>
                  </a:lnTo>
                  <a:lnTo>
                    <a:pt x="2961" y="890"/>
                  </a:lnTo>
                  <a:lnTo>
                    <a:pt x="2995" y="856"/>
                  </a:lnTo>
                  <a:lnTo>
                    <a:pt x="2995" y="822"/>
                  </a:lnTo>
                  <a:lnTo>
                    <a:pt x="2995" y="771"/>
                  </a:lnTo>
                  <a:lnTo>
                    <a:pt x="2961" y="719"/>
                  </a:lnTo>
                  <a:lnTo>
                    <a:pt x="2910" y="634"/>
                  </a:lnTo>
                  <a:lnTo>
                    <a:pt x="2807" y="548"/>
                  </a:lnTo>
                  <a:lnTo>
                    <a:pt x="2704" y="463"/>
                  </a:lnTo>
                  <a:lnTo>
                    <a:pt x="2567" y="377"/>
                  </a:lnTo>
                  <a:lnTo>
                    <a:pt x="2448" y="309"/>
                  </a:lnTo>
                  <a:lnTo>
                    <a:pt x="2140" y="189"/>
                  </a:lnTo>
                  <a:lnTo>
                    <a:pt x="1832" y="103"/>
                  </a:lnTo>
                  <a:lnTo>
                    <a:pt x="1507" y="52"/>
                  </a:lnTo>
                  <a:lnTo>
                    <a:pt x="1181" y="18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rgbClr val="5E5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6247446" y="1800744"/>
              <a:ext cx="20211" cy="21907"/>
            </a:xfrm>
            <a:custGeom>
              <a:avLst/>
              <a:gdLst/>
              <a:ahLst/>
              <a:cxnLst/>
              <a:rect l="l" t="t" r="r" b="b"/>
              <a:pathLst>
                <a:path w="822" h="891" extrusionOk="0">
                  <a:moveTo>
                    <a:pt x="325" y="0"/>
                  </a:moveTo>
                  <a:lnTo>
                    <a:pt x="257" y="34"/>
                  </a:lnTo>
                  <a:lnTo>
                    <a:pt x="188" y="69"/>
                  </a:lnTo>
                  <a:lnTo>
                    <a:pt x="120" y="137"/>
                  </a:lnTo>
                  <a:lnTo>
                    <a:pt x="69" y="206"/>
                  </a:lnTo>
                  <a:lnTo>
                    <a:pt x="34" y="274"/>
                  </a:lnTo>
                  <a:lnTo>
                    <a:pt x="17" y="360"/>
                  </a:lnTo>
                  <a:lnTo>
                    <a:pt x="0" y="445"/>
                  </a:lnTo>
                  <a:lnTo>
                    <a:pt x="17" y="531"/>
                  </a:lnTo>
                  <a:lnTo>
                    <a:pt x="34" y="616"/>
                  </a:lnTo>
                  <a:lnTo>
                    <a:pt x="69" y="702"/>
                  </a:lnTo>
                  <a:lnTo>
                    <a:pt x="120" y="770"/>
                  </a:lnTo>
                  <a:lnTo>
                    <a:pt x="188" y="822"/>
                  </a:lnTo>
                  <a:lnTo>
                    <a:pt x="257" y="856"/>
                  </a:lnTo>
                  <a:lnTo>
                    <a:pt x="325" y="890"/>
                  </a:lnTo>
                  <a:lnTo>
                    <a:pt x="496" y="890"/>
                  </a:lnTo>
                  <a:lnTo>
                    <a:pt x="582" y="856"/>
                  </a:lnTo>
                  <a:lnTo>
                    <a:pt x="650" y="822"/>
                  </a:lnTo>
                  <a:lnTo>
                    <a:pt x="702" y="770"/>
                  </a:lnTo>
                  <a:lnTo>
                    <a:pt x="753" y="702"/>
                  </a:lnTo>
                  <a:lnTo>
                    <a:pt x="787" y="616"/>
                  </a:lnTo>
                  <a:lnTo>
                    <a:pt x="822" y="531"/>
                  </a:lnTo>
                  <a:lnTo>
                    <a:pt x="822" y="445"/>
                  </a:lnTo>
                  <a:lnTo>
                    <a:pt x="822" y="360"/>
                  </a:lnTo>
                  <a:lnTo>
                    <a:pt x="787" y="274"/>
                  </a:lnTo>
                  <a:lnTo>
                    <a:pt x="753" y="206"/>
                  </a:lnTo>
                  <a:lnTo>
                    <a:pt x="702" y="137"/>
                  </a:lnTo>
                  <a:lnTo>
                    <a:pt x="650" y="69"/>
                  </a:lnTo>
                  <a:lnTo>
                    <a:pt x="582" y="3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D5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6247446" y="1800744"/>
              <a:ext cx="20211" cy="21907"/>
            </a:xfrm>
            <a:custGeom>
              <a:avLst/>
              <a:gdLst/>
              <a:ahLst/>
              <a:cxnLst/>
              <a:rect l="l" t="t" r="r" b="b"/>
              <a:pathLst>
                <a:path w="822" h="891" fill="none" extrusionOk="0">
                  <a:moveTo>
                    <a:pt x="411" y="0"/>
                  </a:moveTo>
                  <a:lnTo>
                    <a:pt x="411" y="0"/>
                  </a:lnTo>
                  <a:lnTo>
                    <a:pt x="325" y="0"/>
                  </a:lnTo>
                  <a:lnTo>
                    <a:pt x="257" y="34"/>
                  </a:lnTo>
                  <a:lnTo>
                    <a:pt x="188" y="69"/>
                  </a:lnTo>
                  <a:lnTo>
                    <a:pt x="120" y="137"/>
                  </a:lnTo>
                  <a:lnTo>
                    <a:pt x="69" y="206"/>
                  </a:lnTo>
                  <a:lnTo>
                    <a:pt x="34" y="274"/>
                  </a:lnTo>
                  <a:lnTo>
                    <a:pt x="17" y="360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17" y="531"/>
                  </a:lnTo>
                  <a:lnTo>
                    <a:pt x="34" y="616"/>
                  </a:lnTo>
                  <a:lnTo>
                    <a:pt x="69" y="702"/>
                  </a:lnTo>
                  <a:lnTo>
                    <a:pt x="120" y="770"/>
                  </a:lnTo>
                  <a:lnTo>
                    <a:pt x="188" y="822"/>
                  </a:lnTo>
                  <a:lnTo>
                    <a:pt x="257" y="856"/>
                  </a:lnTo>
                  <a:lnTo>
                    <a:pt x="325" y="890"/>
                  </a:lnTo>
                  <a:lnTo>
                    <a:pt x="411" y="890"/>
                  </a:lnTo>
                  <a:lnTo>
                    <a:pt x="411" y="890"/>
                  </a:lnTo>
                  <a:lnTo>
                    <a:pt x="496" y="890"/>
                  </a:lnTo>
                  <a:lnTo>
                    <a:pt x="582" y="856"/>
                  </a:lnTo>
                  <a:lnTo>
                    <a:pt x="650" y="822"/>
                  </a:lnTo>
                  <a:lnTo>
                    <a:pt x="702" y="770"/>
                  </a:lnTo>
                  <a:lnTo>
                    <a:pt x="753" y="702"/>
                  </a:lnTo>
                  <a:lnTo>
                    <a:pt x="787" y="616"/>
                  </a:lnTo>
                  <a:lnTo>
                    <a:pt x="822" y="531"/>
                  </a:lnTo>
                  <a:lnTo>
                    <a:pt x="822" y="445"/>
                  </a:lnTo>
                  <a:lnTo>
                    <a:pt x="822" y="445"/>
                  </a:lnTo>
                  <a:lnTo>
                    <a:pt x="822" y="360"/>
                  </a:lnTo>
                  <a:lnTo>
                    <a:pt x="787" y="274"/>
                  </a:lnTo>
                  <a:lnTo>
                    <a:pt x="753" y="206"/>
                  </a:lnTo>
                  <a:lnTo>
                    <a:pt x="702" y="137"/>
                  </a:lnTo>
                  <a:lnTo>
                    <a:pt x="650" y="69"/>
                  </a:lnTo>
                  <a:lnTo>
                    <a:pt x="582" y="34"/>
                  </a:lnTo>
                  <a:lnTo>
                    <a:pt x="496" y="0"/>
                  </a:lnTo>
                  <a:lnTo>
                    <a:pt x="4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6098493" y="2192455"/>
              <a:ext cx="247842" cy="1313538"/>
            </a:xfrm>
            <a:custGeom>
              <a:avLst/>
              <a:gdLst/>
              <a:ahLst/>
              <a:cxnLst/>
              <a:rect l="l" t="t" r="r" b="b"/>
              <a:pathLst>
                <a:path w="10080" h="53423" extrusionOk="0">
                  <a:moveTo>
                    <a:pt x="8796" y="0"/>
                  </a:moveTo>
                  <a:lnTo>
                    <a:pt x="6948" y="325"/>
                  </a:lnTo>
                  <a:lnTo>
                    <a:pt x="2687" y="1386"/>
                  </a:lnTo>
                  <a:lnTo>
                    <a:pt x="2191" y="1523"/>
                  </a:lnTo>
                  <a:lnTo>
                    <a:pt x="1951" y="1609"/>
                  </a:lnTo>
                  <a:lnTo>
                    <a:pt x="1712" y="1694"/>
                  </a:lnTo>
                  <a:lnTo>
                    <a:pt x="1489" y="1814"/>
                  </a:lnTo>
                  <a:lnTo>
                    <a:pt x="1284" y="1951"/>
                  </a:lnTo>
                  <a:lnTo>
                    <a:pt x="1113" y="2122"/>
                  </a:lnTo>
                  <a:lnTo>
                    <a:pt x="1027" y="2208"/>
                  </a:lnTo>
                  <a:lnTo>
                    <a:pt x="942" y="2310"/>
                  </a:lnTo>
                  <a:lnTo>
                    <a:pt x="873" y="2430"/>
                  </a:lnTo>
                  <a:lnTo>
                    <a:pt x="805" y="2567"/>
                  </a:lnTo>
                  <a:lnTo>
                    <a:pt x="754" y="2721"/>
                  </a:lnTo>
                  <a:lnTo>
                    <a:pt x="702" y="2858"/>
                  </a:lnTo>
                  <a:lnTo>
                    <a:pt x="685" y="3012"/>
                  </a:lnTo>
                  <a:lnTo>
                    <a:pt x="668" y="3166"/>
                  </a:lnTo>
                  <a:lnTo>
                    <a:pt x="668" y="3474"/>
                  </a:lnTo>
                  <a:lnTo>
                    <a:pt x="702" y="3799"/>
                  </a:lnTo>
                  <a:lnTo>
                    <a:pt x="754" y="4107"/>
                  </a:lnTo>
                  <a:lnTo>
                    <a:pt x="890" y="4740"/>
                  </a:lnTo>
                  <a:lnTo>
                    <a:pt x="1096" y="5716"/>
                  </a:lnTo>
                  <a:lnTo>
                    <a:pt x="1284" y="6674"/>
                  </a:lnTo>
                  <a:lnTo>
                    <a:pt x="1421" y="7666"/>
                  </a:lnTo>
                  <a:lnTo>
                    <a:pt x="1541" y="8642"/>
                  </a:lnTo>
                  <a:lnTo>
                    <a:pt x="1643" y="9634"/>
                  </a:lnTo>
                  <a:lnTo>
                    <a:pt x="1712" y="10644"/>
                  </a:lnTo>
                  <a:lnTo>
                    <a:pt x="1763" y="11636"/>
                  </a:lnTo>
                  <a:lnTo>
                    <a:pt x="1797" y="12629"/>
                  </a:lnTo>
                  <a:lnTo>
                    <a:pt x="1832" y="13638"/>
                  </a:lnTo>
                  <a:lnTo>
                    <a:pt x="1849" y="14631"/>
                  </a:lnTo>
                  <a:lnTo>
                    <a:pt x="1849" y="16633"/>
                  </a:lnTo>
                  <a:lnTo>
                    <a:pt x="1832" y="18635"/>
                  </a:lnTo>
                  <a:lnTo>
                    <a:pt x="1849" y="20603"/>
                  </a:lnTo>
                  <a:lnTo>
                    <a:pt x="1849" y="22673"/>
                  </a:lnTo>
                  <a:lnTo>
                    <a:pt x="1849" y="24744"/>
                  </a:lnTo>
                  <a:lnTo>
                    <a:pt x="1815" y="26814"/>
                  </a:lnTo>
                  <a:lnTo>
                    <a:pt x="1763" y="28885"/>
                  </a:lnTo>
                  <a:lnTo>
                    <a:pt x="1678" y="30955"/>
                  </a:lnTo>
                  <a:lnTo>
                    <a:pt x="1558" y="33026"/>
                  </a:lnTo>
                  <a:lnTo>
                    <a:pt x="1421" y="35079"/>
                  </a:lnTo>
                  <a:lnTo>
                    <a:pt x="1318" y="36106"/>
                  </a:lnTo>
                  <a:lnTo>
                    <a:pt x="1216" y="37150"/>
                  </a:lnTo>
                  <a:lnTo>
                    <a:pt x="1027" y="38929"/>
                  </a:lnTo>
                  <a:lnTo>
                    <a:pt x="822" y="40709"/>
                  </a:lnTo>
                  <a:lnTo>
                    <a:pt x="600" y="42489"/>
                  </a:lnTo>
                  <a:lnTo>
                    <a:pt x="394" y="44268"/>
                  </a:lnTo>
                  <a:lnTo>
                    <a:pt x="223" y="46048"/>
                  </a:lnTo>
                  <a:lnTo>
                    <a:pt x="155" y="46938"/>
                  </a:lnTo>
                  <a:lnTo>
                    <a:pt x="86" y="47827"/>
                  </a:lnTo>
                  <a:lnTo>
                    <a:pt x="35" y="48717"/>
                  </a:lnTo>
                  <a:lnTo>
                    <a:pt x="18" y="49607"/>
                  </a:lnTo>
                  <a:lnTo>
                    <a:pt x="1" y="50497"/>
                  </a:lnTo>
                  <a:lnTo>
                    <a:pt x="1" y="51387"/>
                  </a:lnTo>
                  <a:lnTo>
                    <a:pt x="18" y="51592"/>
                  </a:lnTo>
                  <a:lnTo>
                    <a:pt x="35" y="51780"/>
                  </a:lnTo>
                  <a:lnTo>
                    <a:pt x="86" y="51969"/>
                  </a:lnTo>
                  <a:lnTo>
                    <a:pt x="138" y="52054"/>
                  </a:lnTo>
                  <a:lnTo>
                    <a:pt x="189" y="52140"/>
                  </a:lnTo>
                  <a:lnTo>
                    <a:pt x="257" y="52208"/>
                  </a:lnTo>
                  <a:lnTo>
                    <a:pt x="326" y="52277"/>
                  </a:lnTo>
                  <a:lnTo>
                    <a:pt x="411" y="52345"/>
                  </a:lnTo>
                  <a:lnTo>
                    <a:pt x="497" y="52396"/>
                  </a:lnTo>
                  <a:lnTo>
                    <a:pt x="702" y="52465"/>
                  </a:lnTo>
                  <a:lnTo>
                    <a:pt x="908" y="52516"/>
                  </a:lnTo>
                  <a:lnTo>
                    <a:pt x="1472" y="52670"/>
                  </a:lnTo>
                  <a:lnTo>
                    <a:pt x="2037" y="52790"/>
                  </a:lnTo>
                  <a:lnTo>
                    <a:pt x="2602" y="52910"/>
                  </a:lnTo>
                  <a:lnTo>
                    <a:pt x="3166" y="53029"/>
                  </a:lnTo>
                  <a:lnTo>
                    <a:pt x="3731" y="53115"/>
                  </a:lnTo>
                  <a:lnTo>
                    <a:pt x="4313" y="53201"/>
                  </a:lnTo>
                  <a:lnTo>
                    <a:pt x="4878" y="53269"/>
                  </a:lnTo>
                  <a:lnTo>
                    <a:pt x="5459" y="53320"/>
                  </a:lnTo>
                  <a:lnTo>
                    <a:pt x="6041" y="53372"/>
                  </a:lnTo>
                  <a:lnTo>
                    <a:pt x="6606" y="53389"/>
                  </a:lnTo>
                  <a:lnTo>
                    <a:pt x="7188" y="53423"/>
                  </a:lnTo>
                  <a:lnTo>
                    <a:pt x="8351" y="53423"/>
                  </a:lnTo>
                  <a:lnTo>
                    <a:pt x="8916" y="53389"/>
                  </a:lnTo>
                  <a:lnTo>
                    <a:pt x="9498" y="53372"/>
                  </a:lnTo>
                  <a:lnTo>
                    <a:pt x="10079" y="53320"/>
                  </a:lnTo>
                  <a:lnTo>
                    <a:pt x="8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6098493" y="2192455"/>
              <a:ext cx="247842" cy="1313538"/>
            </a:xfrm>
            <a:custGeom>
              <a:avLst/>
              <a:gdLst/>
              <a:ahLst/>
              <a:cxnLst/>
              <a:rect l="l" t="t" r="r" b="b"/>
              <a:pathLst>
                <a:path w="10080" h="53423" fill="none" extrusionOk="0">
                  <a:moveTo>
                    <a:pt x="6948" y="325"/>
                  </a:moveTo>
                  <a:lnTo>
                    <a:pt x="6948" y="325"/>
                  </a:lnTo>
                  <a:lnTo>
                    <a:pt x="2687" y="1386"/>
                  </a:lnTo>
                  <a:lnTo>
                    <a:pt x="2687" y="1386"/>
                  </a:lnTo>
                  <a:lnTo>
                    <a:pt x="2191" y="1523"/>
                  </a:lnTo>
                  <a:lnTo>
                    <a:pt x="1951" y="1609"/>
                  </a:lnTo>
                  <a:lnTo>
                    <a:pt x="1712" y="1694"/>
                  </a:lnTo>
                  <a:lnTo>
                    <a:pt x="1489" y="1814"/>
                  </a:lnTo>
                  <a:lnTo>
                    <a:pt x="1284" y="1951"/>
                  </a:lnTo>
                  <a:lnTo>
                    <a:pt x="1113" y="2122"/>
                  </a:lnTo>
                  <a:lnTo>
                    <a:pt x="1027" y="2208"/>
                  </a:lnTo>
                  <a:lnTo>
                    <a:pt x="942" y="2310"/>
                  </a:lnTo>
                  <a:lnTo>
                    <a:pt x="942" y="2310"/>
                  </a:lnTo>
                  <a:lnTo>
                    <a:pt x="873" y="2430"/>
                  </a:lnTo>
                  <a:lnTo>
                    <a:pt x="805" y="2567"/>
                  </a:lnTo>
                  <a:lnTo>
                    <a:pt x="754" y="2721"/>
                  </a:lnTo>
                  <a:lnTo>
                    <a:pt x="702" y="2858"/>
                  </a:lnTo>
                  <a:lnTo>
                    <a:pt x="685" y="3012"/>
                  </a:lnTo>
                  <a:lnTo>
                    <a:pt x="668" y="3166"/>
                  </a:lnTo>
                  <a:lnTo>
                    <a:pt x="668" y="3474"/>
                  </a:lnTo>
                  <a:lnTo>
                    <a:pt x="702" y="3799"/>
                  </a:lnTo>
                  <a:lnTo>
                    <a:pt x="754" y="4107"/>
                  </a:lnTo>
                  <a:lnTo>
                    <a:pt x="890" y="4740"/>
                  </a:lnTo>
                  <a:lnTo>
                    <a:pt x="890" y="4740"/>
                  </a:lnTo>
                  <a:lnTo>
                    <a:pt x="1096" y="5716"/>
                  </a:lnTo>
                  <a:lnTo>
                    <a:pt x="1284" y="6674"/>
                  </a:lnTo>
                  <a:lnTo>
                    <a:pt x="1421" y="7666"/>
                  </a:lnTo>
                  <a:lnTo>
                    <a:pt x="1541" y="8642"/>
                  </a:lnTo>
                  <a:lnTo>
                    <a:pt x="1643" y="9634"/>
                  </a:lnTo>
                  <a:lnTo>
                    <a:pt x="1712" y="10644"/>
                  </a:lnTo>
                  <a:lnTo>
                    <a:pt x="1763" y="11636"/>
                  </a:lnTo>
                  <a:lnTo>
                    <a:pt x="1797" y="12629"/>
                  </a:lnTo>
                  <a:lnTo>
                    <a:pt x="1832" y="13638"/>
                  </a:lnTo>
                  <a:lnTo>
                    <a:pt x="1849" y="14631"/>
                  </a:lnTo>
                  <a:lnTo>
                    <a:pt x="1849" y="16633"/>
                  </a:lnTo>
                  <a:lnTo>
                    <a:pt x="1832" y="18635"/>
                  </a:lnTo>
                  <a:lnTo>
                    <a:pt x="1849" y="20603"/>
                  </a:lnTo>
                  <a:lnTo>
                    <a:pt x="1849" y="20603"/>
                  </a:lnTo>
                  <a:lnTo>
                    <a:pt x="1849" y="22673"/>
                  </a:lnTo>
                  <a:lnTo>
                    <a:pt x="1849" y="24744"/>
                  </a:lnTo>
                  <a:lnTo>
                    <a:pt x="1815" y="26814"/>
                  </a:lnTo>
                  <a:lnTo>
                    <a:pt x="1763" y="28885"/>
                  </a:lnTo>
                  <a:lnTo>
                    <a:pt x="1678" y="30955"/>
                  </a:lnTo>
                  <a:lnTo>
                    <a:pt x="1558" y="33026"/>
                  </a:lnTo>
                  <a:lnTo>
                    <a:pt x="1421" y="35079"/>
                  </a:lnTo>
                  <a:lnTo>
                    <a:pt x="1318" y="36106"/>
                  </a:lnTo>
                  <a:lnTo>
                    <a:pt x="1216" y="37150"/>
                  </a:lnTo>
                  <a:lnTo>
                    <a:pt x="1216" y="37150"/>
                  </a:lnTo>
                  <a:lnTo>
                    <a:pt x="1027" y="38929"/>
                  </a:lnTo>
                  <a:lnTo>
                    <a:pt x="822" y="40709"/>
                  </a:lnTo>
                  <a:lnTo>
                    <a:pt x="600" y="42489"/>
                  </a:lnTo>
                  <a:lnTo>
                    <a:pt x="394" y="44268"/>
                  </a:lnTo>
                  <a:lnTo>
                    <a:pt x="223" y="46048"/>
                  </a:lnTo>
                  <a:lnTo>
                    <a:pt x="155" y="46938"/>
                  </a:lnTo>
                  <a:lnTo>
                    <a:pt x="86" y="47827"/>
                  </a:lnTo>
                  <a:lnTo>
                    <a:pt x="35" y="48717"/>
                  </a:lnTo>
                  <a:lnTo>
                    <a:pt x="18" y="49607"/>
                  </a:lnTo>
                  <a:lnTo>
                    <a:pt x="1" y="50497"/>
                  </a:lnTo>
                  <a:lnTo>
                    <a:pt x="1" y="51387"/>
                  </a:lnTo>
                  <a:lnTo>
                    <a:pt x="1" y="51387"/>
                  </a:lnTo>
                  <a:lnTo>
                    <a:pt x="18" y="51592"/>
                  </a:lnTo>
                  <a:lnTo>
                    <a:pt x="35" y="51780"/>
                  </a:lnTo>
                  <a:lnTo>
                    <a:pt x="86" y="51969"/>
                  </a:lnTo>
                  <a:lnTo>
                    <a:pt x="138" y="52054"/>
                  </a:lnTo>
                  <a:lnTo>
                    <a:pt x="189" y="52140"/>
                  </a:lnTo>
                  <a:lnTo>
                    <a:pt x="189" y="52140"/>
                  </a:lnTo>
                  <a:lnTo>
                    <a:pt x="257" y="52208"/>
                  </a:lnTo>
                  <a:lnTo>
                    <a:pt x="326" y="52277"/>
                  </a:lnTo>
                  <a:lnTo>
                    <a:pt x="411" y="52345"/>
                  </a:lnTo>
                  <a:lnTo>
                    <a:pt x="497" y="52396"/>
                  </a:lnTo>
                  <a:lnTo>
                    <a:pt x="702" y="52465"/>
                  </a:lnTo>
                  <a:lnTo>
                    <a:pt x="908" y="52516"/>
                  </a:lnTo>
                  <a:lnTo>
                    <a:pt x="908" y="52516"/>
                  </a:lnTo>
                  <a:lnTo>
                    <a:pt x="1472" y="52670"/>
                  </a:lnTo>
                  <a:lnTo>
                    <a:pt x="2037" y="52790"/>
                  </a:lnTo>
                  <a:lnTo>
                    <a:pt x="2602" y="52910"/>
                  </a:lnTo>
                  <a:lnTo>
                    <a:pt x="3166" y="53029"/>
                  </a:lnTo>
                  <a:lnTo>
                    <a:pt x="3731" y="53115"/>
                  </a:lnTo>
                  <a:lnTo>
                    <a:pt x="4313" y="53201"/>
                  </a:lnTo>
                  <a:lnTo>
                    <a:pt x="4878" y="53269"/>
                  </a:lnTo>
                  <a:lnTo>
                    <a:pt x="5459" y="53320"/>
                  </a:lnTo>
                  <a:lnTo>
                    <a:pt x="6041" y="53372"/>
                  </a:lnTo>
                  <a:lnTo>
                    <a:pt x="6606" y="53389"/>
                  </a:lnTo>
                  <a:lnTo>
                    <a:pt x="7188" y="53423"/>
                  </a:lnTo>
                  <a:lnTo>
                    <a:pt x="7769" y="53423"/>
                  </a:lnTo>
                  <a:lnTo>
                    <a:pt x="8351" y="53423"/>
                  </a:lnTo>
                  <a:lnTo>
                    <a:pt x="8916" y="53389"/>
                  </a:lnTo>
                  <a:lnTo>
                    <a:pt x="9498" y="53372"/>
                  </a:lnTo>
                  <a:lnTo>
                    <a:pt x="10079" y="53320"/>
                  </a:lnTo>
                  <a:lnTo>
                    <a:pt x="10079" y="53320"/>
                  </a:lnTo>
                  <a:lnTo>
                    <a:pt x="8796" y="0"/>
                  </a:lnTo>
                  <a:lnTo>
                    <a:pt x="6948" y="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6246167" y="2090636"/>
              <a:ext cx="87556" cy="656781"/>
            </a:xfrm>
            <a:custGeom>
              <a:avLst/>
              <a:gdLst/>
              <a:ahLst/>
              <a:cxnLst/>
              <a:rect l="l" t="t" r="r" b="b"/>
              <a:pathLst>
                <a:path w="3561" h="26712" extrusionOk="0">
                  <a:moveTo>
                    <a:pt x="3167" y="0"/>
                  </a:moveTo>
                  <a:lnTo>
                    <a:pt x="2927" y="257"/>
                  </a:lnTo>
                  <a:lnTo>
                    <a:pt x="2687" y="531"/>
                  </a:lnTo>
                  <a:lnTo>
                    <a:pt x="2465" y="822"/>
                  </a:lnTo>
                  <a:lnTo>
                    <a:pt x="2260" y="1112"/>
                  </a:lnTo>
                  <a:lnTo>
                    <a:pt x="2054" y="1403"/>
                  </a:lnTo>
                  <a:lnTo>
                    <a:pt x="1866" y="1711"/>
                  </a:lnTo>
                  <a:lnTo>
                    <a:pt x="1507" y="2327"/>
                  </a:lnTo>
                  <a:lnTo>
                    <a:pt x="1164" y="2978"/>
                  </a:lnTo>
                  <a:lnTo>
                    <a:pt x="839" y="3628"/>
                  </a:lnTo>
                  <a:lnTo>
                    <a:pt x="531" y="4278"/>
                  </a:lnTo>
                  <a:lnTo>
                    <a:pt x="240" y="4945"/>
                  </a:lnTo>
                  <a:lnTo>
                    <a:pt x="172" y="5099"/>
                  </a:lnTo>
                  <a:lnTo>
                    <a:pt x="121" y="5253"/>
                  </a:lnTo>
                  <a:lnTo>
                    <a:pt x="52" y="5562"/>
                  </a:lnTo>
                  <a:lnTo>
                    <a:pt x="18" y="5887"/>
                  </a:lnTo>
                  <a:lnTo>
                    <a:pt x="1" y="6229"/>
                  </a:lnTo>
                  <a:lnTo>
                    <a:pt x="18" y="6554"/>
                  </a:lnTo>
                  <a:lnTo>
                    <a:pt x="35" y="6896"/>
                  </a:lnTo>
                  <a:lnTo>
                    <a:pt x="69" y="7564"/>
                  </a:lnTo>
                  <a:lnTo>
                    <a:pt x="480" y="7153"/>
                  </a:lnTo>
                  <a:lnTo>
                    <a:pt x="908" y="6776"/>
                  </a:lnTo>
                  <a:lnTo>
                    <a:pt x="1370" y="6417"/>
                  </a:lnTo>
                  <a:lnTo>
                    <a:pt x="1832" y="6075"/>
                  </a:lnTo>
                  <a:lnTo>
                    <a:pt x="1798" y="6417"/>
                  </a:lnTo>
                  <a:lnTo>
                    <a:pt x="1729" y="6759"/>
                  </a:lnTo>
                  <a:lnTo>
                    <a:pt x="1661" y="7102"/>
                  </a:lnTo>
                  <a:lnTo>
                    <a:pt x="1575" y="7427"/>
                  </a:lnTo>
                  <a:lnTo>
                    <a:pt x="1490" y="7752"/>
                  </a:lnTo>
                  <a:lnTo>
                    <a:pt x="1370" y="8077"/>
                  </a:lnTo>
                  <a:lnTo>
                    <a:pt x="1233" y="8402"/>
                  </a:lnTo>
                  <a:lnTo>
                    <a:pt x="1096" y="8710"/>
                  </a:lnTo>
                  <a:lnTo>
                    <a:pt x="1318" y="9805"/>
                  </a:lnTo>
                  <a:lnTo>
                    <a:pt x="1541" y="10917"/>
                  </a:lnTo>
                  <a:lnTo>
                    <a:pt x="1746" y="12047"/>
                  </a:lnTo>
                  <a:lnTo>
                    <a:pt x="1952" y="13159"/>
                  </a:lnTo>
                  <a:lnTo>
                    <a:pt x="2140" y="14288"/>
                  </a:lnTo>
                  <a:lnTo>
                    <a:pt x="2311" y="15401"/>
                  </a:lnTo>
                  <a:lnTo>
                    <a:pt x="2465" y="16530"/>
                  </a:lnTo>
                  <a:lnTo>
                    <a:pt x="2619" y="17659"/>
                  </a:lnTo>
                  <a:lnTo>
                    <a:pt x="2756" y="18806"/>
                  </a:lnTo>
                  <a:lnTo>
                    <a:pt x="2876" y="19935"/>
                  </a:lnTo>
                  <a:lnTo>
                    <a:pt x="2995" y="21065"/>
                  </a:lnTo>
                  <a:lnTo>
                    <a:pt x="3098" y="22194"/>
                  </a:lnTo>
                  <a:lnTo>
                    <a:pt x="3167" y="23323"/>
                  </a:lnTo>
                  <a:lnTo>
                    <a:pt x="3235" y="24470"/>
                  </a:lnTo>
                  <a:lnTo>
                    <a:pt x="3286" y="25599"/>
                  </a:lnTo>
                  <a:lnTo>
                    <a:pt x="3321" y="26712"/>
                  </a:lnTo>
                  <a:lnTo>
                    <a:pt x="3389" y="24641"/>
                  </a:lnTo>
                  <a:lnTo>
                    <a:pt x="3406" y="22571"/>
                  </a:lnTo>
                  <a:lnTo>
                    <a:pt x="3440" y="18412"/>
                  </a:lnTo>
                  <a:lnTo>
                    <a:pt x="3457" y="14254"/>
                  </a:lnTo>
                  <a:lnTo>
                    <a:pt x="3492" y="12167"/>
                  </a:lnTo>
                  <a:lnTo>
                    <a:pt x="3543" y="10096"/>
                  </a:lnTo>
                  <a:lnTo>
                    <a:pt x="3560" y="8830"/>
                  </a:lnTo>
                  <a:lnTo>
                    <a:pt x="3560" y="7564"/>
                  </a:lnTo>
                  <a:lnTo>
                    <a:pt x="3543" y="6297"/>
                  </a:lnTo>
                  <a:lnTo>
                    <a:pt x="3509" y="5048"/>
                  </a:lnTo>
                  <a:lnTo>
                    <a:pt x="3457" y="3782"/>
                  </a:lnTo>
                  <a:lnTo>
                    <a:pt x="3372" y="2516"/>
                  </a:lnTo>
                  <a:lnTo>
                    <a:pt x="3269" y="1249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6158659" y="2867323"/>
              <a:ext cx="108996" cy="88367"/>
            </a:xfrm>
            <a:custGeom>
              <a:avLst/>
              <a:gdLst/>
              <a:ahLst/>
              <a:cxnLst/>
              <a:rect l="l" t="t" r="r" b="b"/>
              <a:pathLst>
                <a:path w="4433" h="3594" extrusionOk="0">
                  <a:moveTo>
                    <a:pt x="1763" y="0"/>
                  </a:moveTo>
                  <a:lnTo>
                    <a:pt x="1" y="2037"/>
                  </a:lnTo>
                  <a:lnTo>
                    <a:pt x="1" y="2345"/>
                  </a:lnTo>
                  <a:lnTo>
                    <a:pt x="18" y="2670"/>
                  </a:lnTo>
                  <a:lnTo>
                    <a:pt x="69" y="2978"/>
                  </a:lnTo>
                  <a:lnTo>
                    <a:pt x="138" y="3286"/>
                  </a:lnTo>
                  <a:lnTo>
                    <a:pt x="155" y="3371"/>
                  </a:lnTo>
                  <a:lnTo>
                    <a:pt x="189" y="3457"/>
                  </a:lnTo>
                  <a:lnTo>
                    <a:pt x="240" y="3508"/>
                  </a:lnTo>
                  <a:lnTo>
                    <a:pt x="309" y="3560"/>
                  </a:lnTo>
                  <a:lnTo>
                    <a:pt x="394" y="3594"/>
                  </a:lnTo>
                  <a:lnTo>
                    <a:pt x="497" y="3594"/>
                  </a:lnTo>
                  <a:lnTo>
                    <a:pt x="4433" y="3525"/>
                  </a:lnTo>
                  <a:lnTo>
                    <a:pt x="4381" y="3252"/>
                  </a:lnTo>
                  <a:lnTo>
                    <a:pt x="4313" y="2978"/>
                  </a:lnTo>
                  <a:lnTo>
                    <a:pt x="4210" y="2704"/>
                  </a:lnTo>
                  <a:lnTo>
                    <a:pt x="4107" y="2447"/>
                  </a:lnTo>
                  <a:lnTo>
                    <a:pt x="3971" y="2191"/>
                  </a:lnTo>
                  <a:lnTo>
                    <a:pt x="3817" y="1934"/>
                  </a:lnTo>
                  <a:lnTo>
                    <a:pt x="3663" y="1712"/>
                  </a:lnTo>
                  <a:lnTo>
                    <a:pt x="3491" y="1489"/>
                  </a:lnTo>
                  <a:lnTo>
                    <a:pt x="3303" y="1267"/>
                  </a:lnTo>
                  <a:lnTo>
                    <a:pt x="3098" y="1061"/>
                  </a:lnTo>
                  <a:lnTo>
                    <a:pt x="2893" y="856"/>
                  </a:lnTo>
                  <a:lnTo>
                    <a:pt x="2687" y="685"/>
                  </a:lnTo>
                  <a:lnTo>
                    <a:pt x="2225" y="326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E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6158659" y="2867323"/>
              <a:ext cx="108996" cy="88367"/>
            </a:xfrm>
            <a:custGeom>
              <a:avLst/>
              <a:gdLst/>
              <a:ahLst/>
              <a:cxnLst/>
              <a:rect l="l" t="t" r="r" b="b"/>
              <a:pathLst>
                <a:path w="4433" h="3594" fill="none" extrusionOk="0">
                  <a:moveTo>
                    <a:pt x="1763" y="0"/>
                  </a:moveTo>
                  <a:lnTo>
                    <a:pt x="1763" y="0"/>
                  </a:lnTo>
                  <a:lnTo>
                    <a:pt x="2225" y="326"/>
                  </a:lnTo>
                  <a:lnTo>
                    <a:pt x="2687" y="685"/>
                  </a:lnTo>
                  <a:lnTo>
                    <a:pt x="2893" y="856"/>
                  </a:lnTo>
                  <a:lnTo>
                    <a:pt x="3098" y="1061"/>
                  </a:lnTo>
                  <a:lnTo>
                    <a:pt x="3303" y="1267"/>
                  </a:lnTo>
                  <a:lnTo>
                    <a:pt x="3491" y="1489"/>
                  </a:lnTo>
                  <a:lnTo>
                    <a:pt x="3491" y="1489"/>
                  </a:lnTo>
                  <a:lnTo>
                    <a:pt x="3663" y="1712"/>
                  </a:lnTo>
                  <a:lnTo>
                    <a:pt x="3817" y="1934"/>
                  </a:lnTo>
                  <a:lnTo>
                    <a:pt x="3971" y="2191"/>
                  </a:lnTo>
                  <a:lnTo>
                    <a:pt x="4107" y="2447"/>
                  </a:lnTo>
                  <a:lnTo>
                    <a:pt x="4210" y="2704"/>
                  </a:lnTo>
                  <a:lnTo>
                    <a:pt x="4313" y="2978"/>
                  </a:lnTo>
                  <a:lnTo>
                    <a:pt x="4381" y="3252"/>
                  </a:lnTo>
                  <a:lnTo>
                    <a:pt x="4433" y="3525"/>
                  </a:lnTo>
                  <a:lnTo>
                    <a:pt x="4433" y="3525"/>
                  </a:lnTo>
                  <a:lnTo>
                    <a:pt x="497" y="3594"/>
                  </a:lnTo>
                  <a:lnTo>
                    <a:pt x="497" y="3594"/>
                  </a:lnTo>
                  <a:lnTo>
                    <a:pt x="394" y="3594"/>
                  </a:lnTo>
                  <a:lnTo>
                    <a:pt x="309" y="3560"/>
                  </a:lnTo>
                  <a:lnTo>
                    <a:pt x="309" y="3560"/>
                  </a:lnTo>
                  <a:lnTo>
                    <a:pt x="240" y="3508"/>
                  </a:lnTo>
                  <a:lnTo>
                    <a:pt x="189" y="3457"/>
                  </a:lnTo>
                  <a:lnTo>
                    <a:pt x="155" y="3371"/>
                  </a:lnTo>
                  <a:lnTo>
                    <a:pt x="138" y="3286"/>
                  </a:lnTo>
                  <a:lnTo>
                    <a:pt x="138" y="3286"/>
                  </a:lnTo>
                  <a:lnTo>
                    <a:pt x="69" y="2978"/>
                  </a:lnTo>
                  <a:lnTo>
                    <a:pt x="18" y="2670"/>
                  </a:lnTo>
                  <a:lnTo>
                    <a:pt x="1" y="2345"/>
                  </a:lnTo>
                  <a:lnTo>
                    <a:pt x="1" y="2037"/>
                  </a:lnTo>
                  <a:lnTo>
                    <a:pt x="17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6161192" y="2872363"/>
              <a:ext cx="49249" cy="63141"/>
            </a:xfrm>
            <a:custGeom>
              <a:avLst/>
              <a:gdLst/>
              <a:ahLst/>
              <a:cxnLst/>
              <a:rect l="l" t="t" r="r" b="b"/>
              <a:pathLst>
                <a:path w="2003" h="2568" extrusionOk="0">
                  <a:moveTo>
                    <a:pt x="1968" y="1"/>
                  </a:moveTo>
                  <a:lnTo>
                    <a:pt x="1780" y="360"/>
                  </a:lnTo>
                  <a:lnTo>
                    <a:pt x="1626" y="634"/>
                  </a:lnTo>
                  <a:lnTo>
                    <a:pt x="1472" y="891"/>
                  </a:lnTo>
                  <a:lnTo>
                    <a:pt x="1318" y="1130"/>
                  </a:lnTo>
                  <a:lnTo>
                    <a:pt x="1147" y="1353"/>
                  </a:lnTo>
                  <a:lnTo>
                    <a:pt x="976" y="1592"/>
                  </a:lnTo>
                  <a:lnTo>
                    <a:pt x="787" y="1797"/>
                  </a:lnTo>
                  <a:lnTo>
                    <a:pt x="599" y="2020"/>
                  </a:lnTo>
                  <a:lnTo>
                    <a:pt x="394" y="2225"/>
                  </a:lnTo>
                  <a:lnTo>
                    <a:pt x="189" y="2414"/>
                  </a:lnTo>
                  <a:lnTo>
                    <a:pt x="103" y="2499"/>
                  </a:lnTo>
                  <a:lnTo>
                    <a:pt x="0" y="2568"/>
                  </a:lnTo>
                  <a:lnTo>
                    <a:pt x="120" y="2533"/>
                  </a:lnTo>
                  <a:lnTo>
                    <a:pt x="240" y="2499"/>
                  </a:lnTo>
                  <a:lnTo>
                    <a:pt x="343" y="2465"/>
                  </a:lnTo>
                  <a:lnTo>
                    <a:pt x="445" y="2396"/>
                  </a:lnTo>
                  <a:lnTo>
                    <a:pt x="616" y="2294"/>
                  </a:lnTo>
                  <a:lnTo>
                    <a:pt x="770" y="2157"/>
                  </a:lnTo>
                  <a:lnTo>
                    <a:pt x="907" y="2003"/>
                  </a:lnTo>
                  <a:lnTo>
                    <a:pt x="1027" y="1849"/>
                  </a:lnTo>
                  <a:lnTo>
                    <a:pt x="1198" y="1643"/>
                  </a:lnTo>
                  <a:lnTo>
                    <a:pt x="1335" y="1438"/>
                  </a:lnTo>
                  <a:lnTo>
                    <a:pt x="1472" y="1216"/>
                  </a:lnTo>
                  <a:lnTo>
                    <a:pt x="1609" y="993"/>
                  </a:lnTo>
                  <a:lnTo>
                    <a:pt x="1711" y="754"/>
                  </a:lnTo>
                  <a:lnTo>
                    <a:pt x="1831" y="514"/>
                  </a:lnTo>
                  <a:lnTo>
                    <a:pt x="1917" y="275"/>
                  </a:lnTo>
                  <a:lnTo>
                    <a:pt x="2002" y="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C47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6161192" y="2872363"/>
              <a:ext cx="49249" cy="63141"/>
            </a:xfrm>
            <a:custGeom>
              <a:avLst/>
              <a:gdLst/>
              <a:ahLst/>
              <a:cxnLst/>
              <a:rect l="l" t="t" r="r" b="b"/>
              <a:pathLst>
                <a:path w="2003" h="2568" fill="none" extrusionOk="0">
                  <a:moveTo>
                    <a:pt x="1968" y="1"/>
                  </a:moveTo>
                  <a:lnTo>
                    <a:pt x="1968" y="1"/>
                  </a:lnTo>
                  <a:lnTo>
                    <a:pt x="1780" y="360"/>
                  </a:lnTo>
                  <a:lnTo>
                    <a:pt x="1626" y="634"/>
                  </a:lnTo>
                  <a:lnTo>
                    <a:pt x="1626" y="634"/>
                  </a:lnTo>
                  <a:lnTo>
                    <a:pt x="1472" y="891"/>
                  </a:lnTo>
                  <a:lnTo>
                    <a:pt x="1318" y="1130"/>
                  </a:lnTo>
                  <a:lnTo>
                    <a:pt x="1147" y="1353"/>
                  </a:lnTo>
                  <a:lnTo>
                    <a:pt x="976" y="1592"/>
                  </a:lnTo>
                  <a:lnTo>
                    <a:pt x="787" y="1797"/>
                  </a:lnTo>
                  <a:lnTo>
                    <a:pt x="599" y="2020"/>
                  </a:lnTo>
                  <a:lnTo>
                    <a:pt x="394" y="2225"/>
                  </a:lnTo>
                  <a:lnTo>
                    <a:pt x="189" y="2414"/>
                  </a:lnTo>
                  <a:lnTo>
                    <a:pt x="189" y="2414"/>
                  </a:lnTo>
                  <a:lnTo>
                    <a:pt x="103" y="2499"/>
                  </a:lnTo>
                  <a:lnTo>
                    <a:pt x="0" y="2568"/>
                  </a:lnTo>
                  <a:lnTo>
                    <a:pt x="0" y="2568"/>
                  </a:lnTo>
                  <a:lnTo>
                    <a:pt x="120" y="2533"/>
                  </a:lnTo>
                  <a:lnTo>
                    <a:pt x="240" y="2499"/>
                  </a:lnTo>
                  <a:lnTo>
                    <a:pt x="343" y="2465"/>
                  </a:lnTo>
                  <a:lnTo>
                    <a:pt x="445" y="2396"/>
                  </a:lnTo>
                  <a:lnTo>
                    <a:pt x="445" y="2396"/>
                  </a:lnTo>
                  <a:lnTo>
                    <a:pt x="616" y="2294"/>
                  </a:lnTo>
                  <a:lnTo>
                    <a:pt x="770" y="2157"/>
                  </a:lnTo>
                  <a:lnTo>
                    <a:pt x="907" y="2003"/>
                  </a:lnTo>
                  <a:lnTo>
                    <a:pt x="1027" y="1849"/>
                  </a:lnTo>
                  <a:lnTo>
                    <a:pt x="1027" y="1849"/>
                  </a:lnTo>
                  <a:lnTo>
                    <a:pt x="1198" y="1643"/>
                  </a:lnTo>
                  <a:lnTo>
                    <a:pt x="1335" y="1438"/>
                  </a:lnTo>
                  <a:lnTo>
                    <a:pt x="1472" y="1216"/>
                  </a:lnTo>
                  <a:lnTo>
                    <a:pt x="1609" y="993"/>
                  </a:lnTo>
                  <a:lnTo>
                    <a:pt x="1711" y="754"/>
                  </a:lnTo>
                  <a:lnTo>
                    <a:pt x="1831" y="514"/>
                  </a:lnTo>
                  <a:lnTo>
                    <a:pt x="1917" y="275"/>
                  </a:lnTo>
                  <a:lnTo>
                    <a:pt x="2002" y="35"/>
                  </a:lnTo>
                  <a:lnTo>
                    <a:pt x="2002" y="35"/>
                  </a:lnTo>
                  <a:lnTo>
                    <a:pt x="19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5934000" y="2248836"/>
              <a:ext cx="281896" cy="688327"/>
            </a:xfrm>
            <a:custGeom>
              <a:avLst/>
              <a:gdLst/>
              <a:ahLst/>
              <a:cxnLst/>
              <a:rect l="l" t="t" r="r" b="b"/>
              <a:pathLst>
                <a:path w="11465" h="27995" extrusionOk="0">
                  <a:moveTo>
                    <a:pt x="8128" y="0"/>
                  </a:moveTo>
                  <a:lnTo>
                    <a:pt x="8025" y="34"/>
                  </a:lnTo>
                  <a:lnTo>
                    <a:pt x="7923" y="52"/>
                  </a:lnTo>
                  <a:lnTo>
                    <a:pt x="7837" y="103"/>
                  </a:lnTo>
                  <a:lnTo>
                    <a:pt x="7769" y="154"/>
                  </a:lnTo>
                  <a:lnTo>
                    <a:pt x="7632" y="274"/>
                  </a:lnTo>
                  <a:lnTo>
                    <a:pt x="7512" y="428"/>
                  </a:lnTo>
                  <a:lnTo>
                    <a:pt x="7392" y="599"/>
                  </a:lnTo>
                  <a:lnTo>
                    <a:pt x="7307" y="787"/>
                  </a:lnTo>
                  <a:lnTo>
                    <a:pt x="7101" y="1147"/>
                  </a:lnTo>
                  <a:lnTo>
                    <a:pt x="6537" y="2139"/>
                  </a:lnTo>
                  <a:lnTo>
                    <a:pt x="6006" y="3132"/>
                  </a:lnTo>
                  <a:lnTo>
                    <a:pt x="5476" y="4141"/>
                  </a:lnTo>
                  <a:lnTo>
                    <a:pt x="4962" y="5151"/>
                  </a:lnTo>
                  <a:lnTo>
                    <a:pt x="4466" y="6178"/>
                  </a:lnTo>
                  <a:lnTo>
                    <a:pt x="4004" y="7221"/>
                  </a:lnTo>
                  <a:lnTo>
                    <a:pt x="3542" y="8282"/>
                  </a:lnTo>
                  <a:lnTo>
                    <a:pt x="3114" y="9343"/>
                  </a:lnTo>
                  <a:lnTo>
                    <a:pt x="2704" y="10404"/>
                  </a:lnTo>
                  <a:lnTo>
                    <a:pt x="2310" y="11482"/>
                  </a:lnTo>
                  <a:lnTo>
                    <a:pt x="1934" y="12560"/>
                  </a:lnTo>
                  <a:lnTo>
                    <a:pt x="1591" y="13655"/>
                  </a:lnTo>
                  <a:lnTo>
                    <a:pt x="1215" y="14887"/>
                  </a:lnTo>
                  <a:lnTo>
                    <a:pt x="873" y="16137"/>
                  </a:lnTo>
                  <a:lnTo>
                    <a:pt x="548" y="17386"/>
                  </a:lnTo>
                  <a:lnTo>
                    <a:pt x="257" y="18652"/>
                  </a:lnTo>
                  <a:lnTo>
                    <a:pt x="171" y="19114"/>
                  </a:lnTo>
                  <a:lnTo>
                    <a:pt x="86" y="19559"/>
                  </a:lnTo>
                  <a:lnTo>
                    <a:pt x="34" y="20038"/>
                  </a:lnTo>
                  <a:lnTo>
                    <a:pt x="0" y="20500"/>
                  </a:lnTo>
                  <a:lnTo>
                    <a:pt x="17" y="20722"/>
                  </a:lnTo>
                  <a:lnTo>
                    <a:pt x="17" y="20945"/>
                  </a:lnTo>
                  <a:lnTo>
                    <a:pt x="51" y="21167"/>
                  </a:lnTo>
                  <a:lnTo>
                    <a:pt x="103" y="21390"/>
                  </a:lnTo>
                  <a:lnTo>
                    <a:pt x="154" y="21612"/>
                  </a:lnTo>
                  <a:lnTo>
                    <a:pt x="222" y="21818"/>
                  </a:lnTo>
                  <a:lnTo>
                    <a:pt x="325" y="22023"/>
                  </a:lnTo>
                  <a:lnTo>
                    <a:pt x="428" y="22228"/>
                  </a:lnTo>
                  <a:lnTo>
                    <a:pt x="565" y="22417"/>
                  </a:lnTo>
                  <a:lnTo>
                    <a:pt x="702" y="22605"/>
                  </a:lnTo>
                  <a:lnTo>
                    <a:pt x="873" y="22776"/>
                  </a:lnTo>
                  <a:lnTo>
                    <a:pt x="1044" y="22947"/>
                  </a:lnTo>
                  <a:lnTo>
                    <a:pt x="1403" y="23255"/>
                  </a:lnTo>
                  <a:lnTo>
                    <a:pt x="1797" y="23529"/>
                  </a:lnTo>
                  <a:lnTo>
                    <a:pt x="2618" y="24111"/>
                  </a:lnTo>
                  <a:lnTo>
                    <a:pt x="3474" y="24675"/>
                  </a:lnTo>
                  <a:lnTo>
                    <a:pt x="4312" y="25240"/>
                  </a:lnTo>
                  <a:lnTo>
                    <a:pt x="5168" y="25770"/>
                  </a:lnTo>
                  <a:lnTo>
                    <a:pt x="6913" y="26831"/>
                  </a:lnTo>
                  <a:lnTo>
                    <a:pt x="8659" y="27858"/>
                  </a:lnTo>
                  <a:lnTo>
                    <a:pt x="8830" y="27944"/>
                  </a:lnTo>
                  <a:lnTo>
                    <a:pt x="8915" y="27978"/>
                  </a:lnTo>
                  <a:lnTo>
                    <a:pt x="9001" y="27995"/>
                  </a:lnTo>
                  <a:lnTo>
                    <a:pt x="9121" y="27978"/>
                  </a:lnTo>
                  <a:lnTo>
                    <a:pt x="9240" y="27927"/>
                  </a:lnTo>
                  <a:lnTo>
                    <a:pt x="9343" y="27858"/>
                  </a:lnTo>
                  <a:lnTo>
                    <a:pt x="9429" y="27773"/>
                  </a:lnTo>
                  <a:lnTo>
                    <a:pt x="9634" y="27584"/>
                  </a:lnTo>
                  <a:lnTo>
                    <a:pt x="9839" y="27379"/>
                  </a:lnTo>
                  <a:lnTo>
                    <a:pt x="10027" y="27156"/>
                  </a:lnTo>
                  <a:lnTo>
                    <a:pt x="10216" y="26951"/>
                  </a:lnTo>
                  <a:lnTo>
                    <a:pt x="10387" y="26712"/>
                  </a:lnTo>
                  <a:lnTo>
                    <a:pt x="10558" y="26489"/>
                  </a:lnTo>
                  <a:lnTo>
                    <a:pt x="10712" y="26250"/>
                  </a:lnTo>
                  <a:lnTo>
                    <a:pt x="10866" y="25993"/>
                  </a:lnTo>
                  <a:lnTo>
                    <a:pt x="11071" y="25616"/>
                  </a:lnTo>
                  <a:lnTo>
                    <a:pt x="11191" y="25394"/>
                  </a:lnTo>
                  <a:lnTo>
                    <a:pt x="11311" y="25154"/>
                  </a:lnTo>
                  <a:lnTo>
                    <a:pt x="11396" y="24898"/>
                  </a:lnTo>
                  <a:lnTo>
                    <a:pt x="11465" y="24658"/>
                  </a:lnTo>
                  <a:lnTo>
                    <a:pt x="11465" y="24556"/>
                  </a:lnTo>
                  <a:lnTo>
                    <a:pt x="11465" y="24436"/>
                  </a:lnTo>
                  <a:lnTo>
                    <a:pt x="11465" y="24333"/>
                  </a:lnTo>
                  <a:lnTo>
                    <a:pt x="11431" y="24230"/>
                  </a:lnTo>
                  <a:lnTo>
                    <a:pt x="11362" y="24093"/>
                  </a:lnTo>
                  <a:lnTo>
                    <a:pt x="11259" y="23974"/>
                  </a:lnTo>
                  <a:lnTo>
                    <a:pt x="11140" y="23854"/>
                  </a:lnTo>
                  <a:lnTo>
                    <a:pt x="11020" y="23751"/>
                  </a:lnTo>
                  <a:lnTo>
                    <a:pt x="10609" y="23426"/>
                  </a:lnTo>
                  <a:lnTo>
                    <a:pt x="10199" y="23118"/>
                  </a:lnTo>
                  <a:lnTo>
                    <a:pt x="9788" y="22810"/>
                  </a:lnTo>
                  <a:lnTo>
                    <a:pt x="9360" y="22519"/>
                  </a:lnTo>
                  <a:lnTo>
                    <a:pt x="8487" y="21955"/>
                  </a:lnTo>
                  <a:lnTo>
                    <a:pt x="7615" y="21407"/>
                  </a:lnTo>
                  <a:lnTo>
                    <a:pt x="6742" y="20859"/>
                  </a:lnTo>
                  <a:lnTo>
                    <a:pt x="6314" y="20568"/>
                  </a:lnTo>
                  <a:lnTo>
                    <a:pt x="5886" y="20278"/>
                  </a:lnTo>
                  <a:lnTo>
                    <a:pt x="5476" y="19970"/>
                  </a:lnTo>
                  <a:lnTo>
                    <a:pt x="5065" y="19662"/>
                  </a:lnTo>
                  <a:lnTo>
                    <a:pt x="4671" y="19319"/>
                  </a:lnTo>
                  <a:lnTo>
                    <a:pt x="4295" y="18977"/>
                  </a:lnTo>
                  <a:lnTo>
                    <a:pt x="4791" y="18002"/>
                  </a:lnTo>
                  <a:lnTo>
                    <a:pt x="5288" y="17026"/>
                  </a:lnTo>
                  <a:lnTo>
                    <a:pt x="5750" y="16034"/>
                  </a:lnTo>
                  <a:lnTo>
                    <a:pt x="6212" y="15041"/>
                  </a:lnTo>
                  <a:lnTo>
                    <a:pt x="6639" y="14032"/>
                  </a:lnTo>
                  <a:lnTo>
                    <a:pt x="7050" y="13022"/>
                  </a:lnTo>
                  <a:lnTo>
                    <a:pt x="7444" y="11996"/>
                  </a:lnTo>
                  <a:lnTo>
                    <a:pt x="7820" y="10969"/>
                  </a:lnTo>
                  <a:lnTo>
                    <a:pt x="7991" y="10473"/>
                  </a:lnTo>
                  <a:lnTo>
                    <a:pt x="8145" y="9976"/>
                  </a:lnTo>
                  <a:lnTo>
                    <a:pt x="8453" y="8967"/>
                  </a:lnTo>
                  <a:lnTo>
                    <a:pt x="8624" y="8471"/>
                  </a:lnTo>
                  <a:lnTo>
                    <a:pt x="8778" y="7974"/>
                  </a:lnTo>
                  <a:lnTo>
                    <a:pt x="8967" y="7478"/>
                  </a:lnTo>
                  <a:lnTo>
                    <a:pt x="9172" y="6999"/>
                  </a:lnTo>
                  <a:lnTo>
                    <a:pt x="9377" y="6520"/>
                  </a:lnTo>
                  <a:lnTo>
                    <a:pt x="9583" y="6024"/>
                  </a:lnTo>
                  <a:lnTo>
                    <a:pt x="9754" y="5510"/>
                  </a:lnTo>
                  <a:lnTo>
                    <a:pt x="9925" y="5014"/>
                  </a:lnTo>
                  <a:lnTo>
                    <a:pt x="10045" y="4483"/>
                  </a:lnTo>
                  <a:lnTo>
                    <a:pt x="10147" y="3970"/>
                  </a:lnTo>
                  <a:lnTo>
                    <a:pt x="10164" y="3696"/>
                  </a:lnTo>
                  <a:lnTo>
                    <a:pt x="10199" y="3440"/>
                  </a:lnTo>
                  <a:lnTo>
                    <a:pt x="10199" y="3166"/>
                  </a:lnTo>
                  <a:lnTo>
                    <a:pt x="10199" y="2892"/>
                  </a:lnTo>
                  <a:lnTo>
                    <a:pt x="10181" y="2635"/>
                  </a:lnTo>
                  <a:lnTo>
                    <a:pt x="10147" y="2379"/>
                  </a:lnTo>
                  <a:lnTo>
                    <a:pt x="10096" y="2122"/>
                  </a:lnTo>
                  <a:lnTo>
                    <a:pt x="10045" y="1865"/>
                  </a:lnTo>
                  <a:lnTo>
                    <a:pt x="9959" y="1626"/>
                  </a:lnTo>
                  <a:lnTo>
                    <a:pt x="9856" y="1369"/>
                  </a:lnTo>
                  <a:lnTo>
                    <a:pt x="9737" y="1147"/>
                  </a:lnTo>
                  <a:lnTo>
                    <a:pt x="9600" y="924"/>
                  </a:lnTo>
                  <a:lnTo>
                    <a:pt x="9463" y="770"/>
                  </a:lnTo>
                  <a:lnTo>
                    <a:pt x="9326" y="616"/>
                  </a:lnTo>
                  <a:lnTo>
                    <a:pt x="9138" y="445"/>
                  </a:lnTo>
                  <a:lnTo>
                    <a:pt x="8949" y="291"/>
                  </a:lnTo>
                  <a:lnTo>
                    <a:pt x="8744" y="171"/>
                  </a:lnTo>
                  <a:lnTo>
                    <a:pt x="8539" y="69"/>
                  </a:lnTo>
                  <a:lnTo>
                    <a:pt x="8436" y="34"/>
                  </a:lnTo>
                  <a:lnTo>
                    <a:pt x="8333" y="17"/>
                  </a:lnTo>
                  <a:lnTo>
                    <a:pt x="8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5934000" y="2248836"/>
              <a:ext cx="281896" cy="688327"/>
            </a:xfrm>
            <a:custGeom>
              <a:avLst/>
              <a:gdLst/>
              <a:ahLst/>
              <a:cxnLst/>
              <a:rect l="l" t="t" r="r" b="b"/>
              <a:pathLst>
                <a:path w="11465" h="27995" fill="none" extrusionOk="0">
                  <a:moveTo>
                    <a:pt x="257" y="18652"/>
                  </a:moveTo>
                  <a:lnTo>
                    <a:pt x="257" y="18652"/>
                  </a:lnTo>
                  <a:lnTo>
                    <a:pt x="171" y="19114"/>
                  </a:lnTo>
                  <a:lnTo>
                    <a:pt x="86" y="19559"/>
                  </a:lnTo>
                  <a:lnTo>
                    <a:pt x="34" y="20038"/>
                  </a:lnTo>
                  <a:lnTo>
                    <a:pt x="0" y="20500"/>
                  </a:lnTo>
                  <a:lnTo>
                    <a:pt x="17" y="20722"/>
                  </a:lnTo>
                  <a:lnTo>
                    <a:pt x="17" y="20945"/>
                  </a:lnTo>
                  <a:lnTo>
                    <a:pt x="51" y="21167"/>
                  </a:lnTo>
                  <a:lnTo>
                    <a:pt x="103" y="21390"/>
                  </a:lnTo>
                  <a:lnTo>
                    <a:pt x="154" y="21612"/>
                  </a:lnTo>
                  <a:lnTo>
                    <a:pt x="222" y="21818"/>
                  </a:lnTo>
                  <a:lnTo>
                    <a:pt x="325" y="22023"/>
                  </a:lnTo>
                  <a:lnTo>
                    <a:pt x="428" y="22228"/>
                  </a:lnTo>
                  <a:lnTo>
                    <a:pt x="428" y="22228"/>
                  </a:lnTo>
                  <a:lnTo>
                    <a:pt x="565" y="22417"/>
                  </a:lnTo>
                  <a:lnTo>
                    <a:pt x="702" y="22605"/>
                  </a:lnTo>
                  <a:lnTo>
                    <a:pt x="873" y="22776"/>
                  </a:lnTo>
                  <a:lnTo>
                    <a:pt x="1044" y="22947"/>
                  </a:lnTo>
                  <a:lnTo>
                    <a:pt x="1403" y="23255"/>
                  </a:lnTo>
                  <a:lnTo>
                    <a:pt x="1797" y="23529"/>
                  </a:lnTo>
                  <a:lnTo>
                    <a:pt x="1797" y="23529"/>
                  </a:lnTo>
                  <a:lnTo>
                    <a:pt x="2618" y="24111"/>
                  </a:lnTo>
                  <a:lnTo>
                    <a:pt x="3474" y="24675"/>
                  </a:lnTo>
                  <a:lnTo>
                    <a:pt x="4312" y="25240"/>
                  </a:lnTo>
                  <a:lnTo>
                    <a:pt x="5168" y="25770"/>
                  </a:lnTo>
                  <a:lnTo>
                    <a:pt x="6913" y="26831"/>
                  </a:lnTo>
                  <a:lnTo>
                    <a:pt x="8659" y="27858"/>
                  </a:lnTo>
                  <a:lnTo>
                    <a:pt x="8659" y="27858"/>
                  </a:lnTo>
                  <a:lnTo>
                    <a:pt x="8830" y="27944"/>
                  </a:lnTo>
                  <a:lnTo>
                    <a:pt x="8915" y="27978"/>
                  </a:lnTo>
                  <a:lnTo>
                    <a:pt x="9001" y="27995"/>
                  </a:lnTo>
                  <a:lnTo>
                    <a:pt x="9001" y="27995"/>
                  </a:lnTo>
                  <a:lnTo>
                    <a:pt x="9121" y="27978"/>
                  </a:lnTo>
                  <a:lnTo>
                    <a:pt x="9240" y="27927"/>
                  </a:lnTo>
                  <a:lnTo>
                    <a:pt x="9343" y="27858"/>
                  </a:lnTo>
                  <a:lnTo>
                    <a:pt x="9429" y="27773"/>
                  </a:lnTo>
                  <a:lnTo>
                    <a:pt x="9429" y="27773"/>
                  </a:lnTo>
                  <a:lnTo>
                    <a:pt x="9634" y="27584"/>
                  </a:lnTo>
                  <a:lnTo>
                    <a:pt x="9839" y="27379"/>
                  </a:lnTo>
                  <a:lnTo>
                    <a:pt x="10027" y="27156"/>
                  </a:lnTo>
                  <a:lnTo>
                    <a:pt x="10216" y="26951"/>
                  </a:lnTo>
                  <a:lnTo>
                    <a:pt x="10387" y="26712"/>
                  </a:lnTo>
                  <a:lnTo>
                    <a:pt x="10558" y="26489"/>
                  </a:lnTo>
                  <a:lnTo>
                    <a:pt x="10712" y="26250"/>
                  </a:lnTo>
                  <a:lnTo>
                    <a:pt x="10866" y="25993"/>
                  </a:lnTo>
                  <a:lnTo>
                    <a:pt x="10866" y="25993"/>
                  </a:lnTo>
                  <a:lnTo>
                    <a:pt x="11071" y="25616"/>
                  </a:lnTo>
                  <a:lnTo>
                    <a:pt x="11191" y="25394"/>
                  </a:lnTo>
                  <a:lnTo>
                    <a:pt x="11311" y="25154"/>
                  </a:lnTo>
                  <a:lnTo>
                    <a:pt x="11396" y="24898"/>
                  </a:lnTo>
                  <a:lnTo>
                    <a:pt x="11465" y="24658"/>
                  </a:lnTo>
                  <a:lnTo>
                    <a:pt x="11465" y="24556"/>
                  </a:lnTo>
                  <a:lnTo>
                    <a:pt x="11465" y="24436"/>
                  </a:lnTo>
                  <a:lnTo>
                    <a:pt x="11465" y="24333"/>
                  </a:lnTo>
                  <a:lnTo>
                    <a:pt x="11431" y="24230"/>
                  </a:lnTo>
                  <a:lnTo>
                    <a:pt x="11431" y="24230"/>
                  </a:lnTo>
                  <a:lnTo>
                    <a:pt x="11362" y="24093"/>
                  </a:lnTo>
                  <a:lnTo>
                    <a:pt x="11259" y="23974"/>
                  </a:lnTo>
                  <a:lnTo>
                    <a:pt x="11140" y="23854"/>
                  </a:lnTo>
                  <a:lnTo>
                    <a:pt x="11020" y="23751"/>
                  </a:lnTo>
                  <a:lnTo>
                    <a:pt x="11020" y="23751"/>
                  </a:lnTo>
                  <a:lnTo>
                    <a:pt x="10609" y="23426"/>
                  </a:lnTo>
                  <a:lnTo>
                    <a:pt x="10199" y="23118"/>
                  </a:lnTo>
                  <a:lnTo>
                    <a:pt x="9788" y="22810"/>
                  </a:lnTo>
                  <a:lnTo>
                    <a:pt x="9360" y="22519"/>
                  </a:lnTo>
                  <a:lnTo>
                    <a:pt x="8487" y="21955"/>
                  </a:lnTo>
                  <a:lnTo>
                    <a:pt x="7615" y="21407"/>
                  </a:lnTo>
                  <a:lnTo>
                    <a:pt x="6742" y="20859"/>
                  </a:lnTo>
                  <a:lnTo>
                    <a:pt x="6314" y="20568"/>
                  </a:lnTo>
                  <a:lnTo>
                    <a:pt x="5886" y="20278"/>
                  </a:lnTo>
                  <a:lnTo>
                    <a:pt x="5476" y="19970"/>
                  </a:lnTo>
                  <a:lnTo>
                    <a:pt x="5065" y="19662"/>
                  </a:lnTo>
                  <a:lnTo>
                    <a:pt x="4671" y="19319"/>
                  </a:lnTo>
                  <a:lnTo>
                    <a:pt x="4295" y="18977"/>
                  </a:lnTo>
                  <a:lnTo>
                    <a:pt x="4295" y="18977"/>
                  </a:lnTo>
                  <a:lnTo>
                    <a:pt x="4791" y="18002"/>
                  </a:lnTo>
                  <a:lnTo>
                    <a:pt x="5288" y="17026"/>
                  </a:lnTo>
                  <a:lnTo>
                    <a:pt x="5750" y="16034"/>
                  </a:lnTo>
                  <a:lnTo>
                    <a:pt x="6212" y="15041"/>
                  </a:lnTo>
                  <a:lnTo>
                    <a:pt x="6639" y="14032"/>
                  </a:lnTo>
                  <a:lnTo>
                    <a:pt x="7050" y="13022"/>
                  </a:lnTo>
                  <a:lnTo>
                    <a:pt x="7444" y="11996"/>
                  </a:lnTo>
                  <a:lnTo>
                    <a:pt x="7820" y="10969"/>
                  </a:lnTo>
                  <a:lnTo>
                    <a:pt x="7820" y="10969"/>
                  </a:lnTo>
                  <a:lnTo>
                    <a:pt x="7991" y="10473"/>
                  </a:lnTo>
                  <a:lnTo>
                    <a:pt x="8145" y="9976"/>
                  </a:lnTo>
                  <a:lnTo>
                    <a:pt x="8453" y="8967"/>
                  </a:lnTo>
                  <a:lnTo>
                    <a:pt x="8624" y="8471"/>
                  </a:lnTo>
                  <a:lnTo>
                    <a:pt x="8778" y="7974"/>
                  </a:lnTo>
                  <a:lnTo>
                    <a:pt x="8967" y="7478"/>
                  </a:lnTo>
                  <a:lnTo>
                    <a:pt x="9172" y="6999"/>
                  </a:lnTo>
                  <a:lnTo>
                    <a:pt x="9172" y="6999"/>
                  </a:lnTo>
                  <a:lnTo>
                    <a:pt x="9377" y="6520"/>
                  </a:lnTo>
                  <a:lnTo>
                    <a:pt x="9583" y="6024"/>
                  </a:lnTo>
                  <a:lnTo>
                    <a:pt x="9754" y="5510"/>
                  </a:lnTo>
                  <a:lnTo>
                    <a:pt x="9925" y="5014"/>
                  </a:lnTo>
                  <a:lnTo>
                    <a:pt x="10045" y="4483"/>
                  </a:lnTo>
                  <a:lnTo>
                    <a:pt x="10147" y="3970"/>
                  </a:lnTo>
                  <a:lnTo>
                    <a:pt x="10164" y="3696"/>
                  </a:lnTo>
                  <a:lnTo>
                    <a:pt x="10199" y="3440"/>
                  </a:lnTo>
                  <a:lnTo>
                    <a:pt x="10199" y="3166"/>
                  </a:lnTo>
                  <a:lnTo>
                    <a:pt x="10199" y="2892"/>
                  </a:lnTo>
                  <a:lnTo>
                    <a:pt x="10199" y="2892"/>
                  </a:lnTo>
                  <a:lnTo>
                    <a:pt x="10181" y="2635"/>
                  </a:lnTo>
                  <a:lnTo>
                    <a:pt x="10147" y="2379"/>
                  </a:lnTo>
                  <a:lnTo>
                    <a:pt x="10096" y="2122"/>
                  </a:lnTo>
                  <a:lnTo>
                    <a:pt x="10045" y="1865"/>
                  </a:lnTo>
                  <a:lnTo>
                    <a:pt x="9959" y="1626"/>
                  </a:lnTo>
                  <a:lnTo>
                    <a:pt x="9856" y="1369"/>
                  </a:lnTo>
                  <a:lnTo>
                    <a:pt x="9737" y="1147"/>
                  </a:lnTo>
                  <a:lnTo>
                    <a:pt x="9600" y="924"/>
                  </a:lnTo>
                  <a:lnTo>
                    <a:pt x="9600" y="924"/>
                  </a:lnTo>
                  <a:lnTo>
                    <a:pt x="9463" y="770"/>
                  </a:lnTo>
                  <a:lnTo>
                    <a:pt x="9326" y="616"/>
                  </a:lnTo>
                  <a:lnTo>
                    <a:pt x="9138" y="445"/>
                  </a:lnTo>
                  <a:lnTo>
                    <a:pt x="8949" y="291"/>
                  </a:lnTo>
                  <a:lnTo>
                    <a:pt x="8744" y="171"/>
                  </a:lnTo>
                  <a:lnTo>
                    <a:pt x="8539" y="69"/>
                  </a:lnTo>
                  <a:lnTo>
                    <a:pt x="8436" y="34"/>
                  </a:lnTo>
                  <a:lnTo>
                    <a:pt x="8333" y="17"/>
                  </a:lnTo>
                  <a:lnTo>
                    <a:pt x="8231" y="0"/>
                  </a:lnTo>
                  <a:lnTo>
                    <a:pt x="8128" y="0"/>
                  </a:lnTo>
                  <a:lnTo>
                    <a:pt x="8128" y="0"/>
                  </a:lnTo>
                  <a:lnTo>
                    <a:pt x="8025" y="34"/>
                  </a:lnTo>
                  <a:lnTo>
                    <a:pt x="7923" y="52"/>
                  </a:lnTo>
                  <a:lnTo>
                    <a:pt x="7837" y="103"/>
                  </a:lnTo>
                  <a:lnTo>
                    <a:pt x="7769" y="154"/>
                  </a:lnTo>
                  <a:lnTo>
                    <a:pt x="7632" y="274"/>
                  </a:lnTo>
                  <a:lnTo>
                    <a:pt x="7512" y="428"/>
                  </a:lnTo>
                  <a:lnTo>
                    <a:pt x="7392" y="599"/>
                  </a:lnTo>
                  <a:lnTo>
                    <a:pt x="7307" y="787"/>
                  </a:lnTo>
                  <a:lnTo>
                    <a:pt x="7101" y="1147"/>
                  </a:lnTo>
                  <a:lnTo>
                    <a:pt x="7101" y="1147"/>
                  </a:lnTo>
                  <a:lnTo>
                    <a:pt x="6537" y="2139"/>
                  </a:lnTo>
                  <a:lnTo>
                    <a:pt x="6006" y="3132"/>
                  </a:lnTo>
                  <a:lnTo>
                    <a:pt x="5476" y="4141"/>
                  </a:lnTo>
                  <a:lnTo>
                    <a:pt x="4962" y="5151"/>
                  </a:lnTo>
                  <a:lnTo>
                    <a:pt x="4962" y="5151"/>
                  </a:lnTo>
                  <a:lnTo>
                    <a:pt x="4466" y="6178"/>
                  </a:lnTo>
                  <a:lnTo>
                    <a:pt x="4004" y="7221"/>
                  </a:lnTo>
                  <a:lnTo>
                    <a:pt x="3542" y="8282"/>
                  </a:lnTo>
                  <a:lnTo>
                    <a:pt x="3114" y="9343"/>
                  </a:lnTo>
                  <a:lnTo>
                    <a:pt x="2704" y="10404"/>
                  </a:lnTo>
                  <a:lnTo>
                    <a:pt x="2310" y="11482"/>
                  </a:lnTo>
                  <a:lnTo>
                    <a:pt x="1934" y="12560"/>
                  </a:lnTo>
                  <a:lnTo>
                    <a:pt x="1591" y="13655"/>
                  </a:lnTo>
                  <a:lnTo>
                    <a:pt x="1591" y="13655"/>
                  </a:lnTo>
                  <a:lnTo>
                    <a:pt x="1215" y="14887"/>
                  </a:lnTo>
                  <a:lnTo>
                    <a:pt x="873" y="16137"/>
                  </a:lnTo>
                  <a:lnTo>
                    <a:pt x="548" y="17386"/>
                  </a:lnTo>
                  <a:lnTo>
                    <a:pt x="257" y="186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6153618" y="2953160"/>
              <a:ext cx="124978" cy="26112"/>
            </a:xfrm>
            <a:custGeom>
              <a:avLst/>
              <a:gdLst/>
              <a:ahLst/>
              <a:cxnLst/>
              <a:rect l="l" t="t" r="r" b="b"/>
              <a:pathLst>
                <a:path w="5083" h="1062" extrusionOk="0">
                  <a:moveTo>
                    <a:pt x="0" y="0"/>
                  </a:moveTo>
                  <a:lnTo>
                    <a:pt x="0" y="1061"/>
                  </a:lnTo>
                  <a:lnTo>
                    <a:pt x="5082" y="1061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6183911" y="2454146"/>
              <a:ext cx="100145" cy="66927"/>
            </a:xfrm>
            <a:custGeom>
              <a:avLst/>
              <a:gdLst/>
              <a:ahLst/>
              <a:cxnLst/>
              <a:rect l="l" t="t" r="r" b="b"/>
              <a:pathLst>
                <a:path w="4073" h="2722" extrusionOk="0">
                  <a:moveTo>
                    <a:pt x="0" y="1"/>
                  </a:moveTo>
                  <a:lnTo>
                    <a:pt x="0" y="2721"/>
                  </a:lnTo>
                  <a:lnTo>
                    <a:pt x="4073" y="2721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6474219" y="2192455"/>
              <a:ext cx="247842" cy="1313538"/>
            </a:xfrm>
            <a:custGeom>
              <a:avLst/>
              <a:gdLst/>
              <a:ahLst/>
              <a:cxnLst/>
              <a:rect l="l" t="t" r="r" b="b"/>
              <a:pathLst>
                <a:path w="10080" h="53423" extrusionOk="0">
                  <a:moveTo>
                    <a:pt x="1267" y="0"/>
                  </a:moveTo>
                  <a:lnTo>
                    <a:pt x="0" y="53320"/>
                  </a:lnTo>
                  <a:lnTo>
                    <a:pt x="582" y="53372"/>
                  </a:lnTo>
                  <a:lnTo>
                    <a:pt x="1147" y="53389"/>
                  </a:lnTo>
                  <a:lnTo>
                    <a:pt x="1729" y="53423"/>
                  </a:lnTo>
                  <a:lnTo>
                    <a:pt x="2892" y="53423"/>
                  </a:lnTo>
                  <a:lnTo>
                    <a:pt x="3457" y="53389"/>
                  </a:lnTo>
                  <a:lnTo>
                    <a:pt x="4039" y="53372"/>
                  </a:lnTo>
                  <a:lnTo>
                    <a:pt x="4621" y="53320"/>
                  </a:lnTo>
                  <a:lnTo>
                    <a:pt x="5185" y="53269"/>
                  </a:lnTo>
                  <a:lnTo>
                    <a:pt x="5767" y="53201"/>
                  </a:lnTo>
                  <a:lnTo>
                    <a:pt x="6332" y="53115"/>
                  </a:lnTo>
                  <a:lnTo>
                    <a:pt x="6914" y="53029"/>
                  </a:lnTo>
                  <a:lnTo>
                    <a:pt x="7478" y="52910"/>
                  </a:lnTo>
                  <a:lnTo>
                    <a:pt x="8043" y="52790"/>
                  </a:lnTo>
                  <a:lnTo>
                    <a:pt x="8608" y="52670"/>
                  </a:lnTo>
                  <a:lnTo>
                    <a:pt x="9172" y="52516"/>
                  </a:lnTo>
                  <a:lnTo>
                    <a:pt x="9378" y="52465"/>
                  </a:lnTo>
                  <a:lnTo>
                    <a:pt x="9566" y="52396"/>
                  </a:lnTo>
                  <a:lnTo>
                    <a:pt x="9669" y="52345"/>
                  </a:lnTo>
                  <a:lnTo>
                    <a:pt x="9754" y="52277"/>
                  </a:lnTo>
                  <a:lnTo>
                    <a:pt x="9823" y="52208"/>
                  </a:lnTo>
                  <a:lnTo>
                    <a:pt x="9891" y="52140"/>
                  </a:lnTo>
                  <a:lnTo>
                    <a:pt x="9942" y="52054"/>
                  </a:lnTo>
                  <a:lnTo>
                    <a:pt x="9977" y="51969"/>
                  </a:lnTo>
                  <a:lnTo>
                    <a:pt x="10028" y="51780"/>
                  </a:lnTo>
                  <a:lnTo>
                    <a:pt x="10062" y="51592"/>
                  </a:lnTo>
                  <a:lnTo>
                    <a:pt x="10062" y="51387"/>
                  </a:lnTo>
                  <a:lnTo>
                    <a:pt x="10079" y="50497"/>
                  </a:lnTo>
                  <a:lnTo>
                    <a:pt x="10062" y="49607"/>
                  </a:lnTo>
                  <a:lnTo>
                    <a:pt x="10028" y="48717"/>
                  </a:lnTo>
                  <a:lnTo>
                    <a:pt x="9994" y="47827"/>
                  </a:lnTo>
                  <a:lnTo>
                    <a:pt x="9925" y="46938"/>
                  </a:lnTo>
                  <a:lnTo>
                    <a:pt x="9857" y="46048"/>
                  </a:lnTo>
                  <a:lnTo>
                    <a:pt x="9686" y="44268"/>
                  </a:lnTo>
                  <a:lnTo>
                    <a:pt x="9480" y="42489"/>
                  </a:lnTo>
                  <a:lnTo>
                    <a:pt x="9258" y="40709"/>
                  </a:lnTo>
                  <a:lnTo>
                    <a:pt x="9052" y="38929"/>
                  </a:lnTo>
                  <a:lnTo>
                    <a:pt x="8847" y="37150"/>
                  </a:lnTo>
                  <a:lnTo>
                    <a:pt x="8744" y="36106"/>
                  </a:lnTo>
                  <a:lnTo>
                    <a:pt x="8659" y="35079"/>
                  </a:lnTo>
                  <a:lnTo>
                    <a:pt x="8505" y="33026"/>
                  </a:lnTo>
                  <a:lnTo>
                    <a:pt x="8402" y="30955"/>
                  </a:lnTo>
                  <a:lnTo>
                    <a:pt x="8317" y="28885"/>
                  </a:lnTo>
                  <a:lnTo>
                    <a:pt x="8265" y="26814"/>
                  </a:lnTo>
                  <a:lnTo>
                    <a:pt x="8231" y="24744"/>
                  </a:lnTo>
                  <a:lnTo>
                    <a:pt x="8231" y="22673"/>
                  </a:lnTo>
                  <a:lnTo>
                    <a:pt x="8231" y="20603"/>
                  </a:lnTo>
                  <a:lnTo>
                    <a:pt x="8231" y="18635"/>
                  </a:lnTo>
                  <a:lnTo>
                    <a:pt x="8231" y="16633"/>
                  </a:lnTo>
                  <a:lnTo>
                    <a:pt x="8231" y="14631"/>
                  </a:lnTo>
                  <a:lnTo>
                    <a:pt x="8248" y="13638"/>
                  </a:lnTo>
                  <a:lnTo>
                    <a:pt x="8265" y="12629"/>
                  </a:lnTo>
                  <a:lnTo>
                    <a:pt x="8300" y="11636"/>
                  </a:lnTo>
                  <a:lnTo>
                    <a:pt x="8368" y="10644"/>
                  </a:lnTo>
                  <a:lnTo>
                    <a:pt x="8436" y="9634"/>
                  </a:lnTo>
                  <a:lnTo>
                    <a:pt x="8522" y="8642"/>
                  </a:lnTo>
                  <a:lnTo>
                    <a:pt x="8642" y="7666"/>
                  </a:lnTo>
                  <a:lnTo>
                    <a:pt x="8796" y="6674"/>
                  </a:lnTo>
                  <a:lnTo>
                    <a:pt x="8984" y="5716"/>
                  </a:lnTo>
                  <a:lnTo>
                    <a:pt x="9189" y="4740"/>
                  </a:lnTo>
                  <a:lnTo>
                    <a:pt x="9326" y="4107"/>
                  </a:lnTo>
                  <a:lnTo>
                    <a:pt x="9378" y="3799"/>
                  </a:lnTo>
                  <a:lnTo>
                    <a:pt x="9412" y="3474"/>
                  </a:lnTo>
                  <a:lnTo>
                    <a:pt x="9412" y="3166"/>
                  </a:lnTo>
                  <a:lnTo>
                    <a:pt x="9395" y="3012"/>
                  </a:lnTo>
                  <a:lnTo>
                    <a:pt x="9361" y="2858"/>
                  </a:lnTo>
                  <a:lnTo>
                    <a:pt x="9326" y="2721"/>
                  </a:lnTo>
                  <a:lnTo>
                    <a:pt x="9275" y="2567"/>
                  </a:lnTo>
                  <a:lnTo>
                    <a:pt x="9207" y="2430"/>
                  </a:lnTo>
                  <a:lnTo>
                    <a:pt x="9121" y="2310"/>
                  </a:lnTo>
                  <a:lnTo>
                    <a:pt x="9052" y="2208"/>
                  </a:lnTo>
                  <a:lnTo>
                    <a:pt x="8967" y="2122"/>
                  </a:lnTo>
                  <a:lnTo>
                    <a:pt x="8779" y="1951"/>
                  </a:lnTo>
                  <a:lnTo>
                    <a:pt x="8573" y="1814"/>
                  </a:lnTo>
                  <a:lnTo>
                    <a:pt x="8351" y="1694"/>
                  </a:lnTo>
                  <a:lnTo>
                    <a:pt x="8128" y="1609"/>
                  </a:lnTo>
                  <a:lnTo>
                    <a:pt x="7872" y="1523"/>
                  </a:lnTo>
                  <a:lnTo>
                    <a:pt x="7393" y="1386"/>
                  </a:lnTo>
                  <a:lnTo>
                    <a:pt x="3132" y="325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6474219" y="2192455"/>
              <a:ext cx="247842" cy="1313538"/>
            </a:xfrm>
            <a:custGeom>
              <a:avLst/>
              <a:gdLst/>
              <a:ahLst/>
              <a:cxnLst/>
              <a:rect l="l" t="t" r="r" b="b"/>
              <a:pathLst>
                <a:path w="10080" h="53423" fill="none" extrusionOk="0">
                  <a:moveTo>
                    <a:pt x="3132" y="325"/>
                  </a:moveTo>
                  <a:lnTo>
                    <a:pt x="3132" y="325"/>
                  </a:lnTo>
                  <a:lnTo>
                    <a:pt x="7393" y="1386"/>
                  </a:lnTo>
                  <a:lnTo>
                    <a:pt x="7393" y="1386"/>
                  </a:lnTo>
                  <a:lnTo>
                    <a:pt x="7872" y="1523"/>
                  </a:lnTo>
                  <a:lnTo>
                    <a:pt x="8128" y="1609"/>
                  </a:lnTo>
                  <a:lnTo>
                    <a:pt x="8351" y="1694"/>
                  </a:lnTo>
                  <a:lnTo>
                    <a:pt x="8573" y="1814"/>
                  </a:lnTo>
                  <a:lnTo>
                    <a:pt x="8779" y="1951"/>
                  </a:lnTo>
                  <a:lnTo>
                    <a:pt x="8967" y="2122"/>
                  </a:lnTo>
                  <a:lnTo>
                    <a:pt x="9052" y="2208"/>
                  </a:lnTo>
                  <a:lnTo>
                    <a:pt x="9121" y="2310"/>
                  </a:lnTo>
                  <a:lnTo>
                    <a:pt x="9121" y="2310"/>
                  </a:lnTo>
                  <a:lnTo>
                    <a:pt x="9207" y="2430"/>
                  </a:lnTo>
                  <a:lnTo>
                    <a:pt x="9275" y="2567"/>
                  </a:lnTo>
                  <a:lnTo>
                    <a:pt x="9326" y="2721"/>
                  </a:lnTo>
                  <a:lnTo>
                    <a:pt x="9361" y="2858"/>
                  </a:lnTo>
                  <a:lnTo>
                    <a:pt x="9395" y="3012"/>
                  </a:lnTo>
                  <a:lnTo>
                    <a:pt x="9412" y="3166"/>
                  </a:lnTo>
                  <a:lnTo>
                    <a:pt x="9412" y="3474"/>
                  </a:lnTo>
                  <a:lnTo>
                    <a:pt x="9378" y="3799"/>
                  </a:lnTo>
                  <a:lnTo>
                    <a:pt x="9326" y="4107"/>
                  </a:lnTo>
                  <a:lnTo>
                    <a:pt x="9189" y="4740"/>
                  </a:lnTo>
                  <a:lnTo>
                    <a:pt x="9189" y="4740"/>
                  </a:lnTo>
                  <a:lnTo>
                    <a:pt x="8984" y="5716"/>
                  </a:lnTo>
                  <a:lnTo>
                    <a:pt x="8796" y="6674"/>
                  </a:lnTo>
                  <a:lnTo>
                    <a:pt x="8642" y="7666"/>
                  </a:lnTo>
                  <a:lnTo>
                    <a:pt x="8522" y="8642"/>
                  </a:lnTo>
                  <a:lnTo>
                    <a:pt x="8436" y="9634"/>
                  </a:lnTo>
                  <a:lnTo>
                    <a:pt x="8368" y="10644"/>
                  </a:lnTo>
                  <a:lnTo>
                    <a:pt x="8300" y="11636"/>
                  </a:lnTo>
                  <a:lnTo>
                    <a:pt x="8265" y="12629"/>
                  </a:lnTo>
                  <a:lnTo>
                    <a:pt x="8248" y="13638"/>
                  </a:lnTo>
                  <a:lnTo>
                    <a:pt x="8231" y="14631"/>
                  </a:lnTo>
                  <a:lnTo>
                    <a:pt x="8231" y="16633"/>
                  </a:lnTo>
                  <a:lnTo>
                    <a:pt x="8231" y="18635"/>
                  </a:lnTo>
                  <a:lnTo>
                    <a:pt x="8231" y="20603"/>
                  </a:lnTo>
                  <a:lnTo>
                    <a:pt x="8231" y="20603"/>
                  </a:lnTo>
                  <a:lnTo>
                    <a:pt x="8231" y="22673"/>
                  </a:lnTo>
                  <a:lnTo>
                    <a:pt x="8231" y="24744"/>
                  </a:lnTo>
                  <a:lnTo>
                    <a:pt x="8265" y="26814"/>
                  </a:lnTo>
                  <a:lnTo>
                    <a:pt x="8317" y="28885"/>
                  </a:lnTo>
                  <a:lnTo>
                    <a:pt x="8402" y="30955"/>
                  </a:lnTo>
                  <a:lnTo>
                    <a:pt x="8505" y="33026"/>
                  </a:lnTo>
                  <a:lnTo>
                    <a:pt x="8659" y="35079"/>
                  </a:lnTo>
                  <a:lnTo>
                    <a:pt x="8744" y="36106"/>
                  </a:lnTo>
                  <a:lnTo>
                    <a:pt x="8847" y="37150"/>
                  </a:lnTo>
                  <a:lnTo>
                    <a:pt x="8847" y="37150"/>
                  </a:lnTo>
                  <a:lnTo>
                    <a:pt x="9052" y="38929"/>
                  </a:lnTo>
                  <a:lnTo>
                    <a:pt x="9258" y="40709"/>
                  </a:lnTo>
                  <a:lnTo>
                    <a:pt x="9480" y="42489"/>
                  </a:lnTo>
                  <a:lnTo>
                    <a:pt x="9686" y="44268"/>
                  </a:lnTo>
                  <a:lnTo>
                    <a:pt x="9857" y="46048"/>
                  </a:lnTo>
                  <a:lnTo>
                    <a:pt x="9925" y="46938"/>
                  </a:lnTo>
                  <a:lnTo>
                    <a:pt x="9994" y="47827"/>
                  </a:lnTo>
                  <a:lnTo>
                    <a:pt x="10028" y="48717"/>
                  </a:lnTo>
                  <a:lnTo>
                    <a:pt x="10062" y="49607"/>
                  </a:lnTo>
                  <a:lnTo>
                    <a:pt x="10079" y="50497"/>
                  </a:lnTo>
                  <a:lnTo>
                    <a:pt x="10062" y="51387"/>
                  </a:lnTo>
                  <a:lnTo>
                    <a:pt x="10062" y="51387"/>
                  </a:lnTo>
                  <a:lnTo>
                    <a:pt x="10062" y="51592"/>
                  </a:lnTo>
                  <a:lnTo>
                    <a:pt x="10028" y="51780"/>
                  </a:lnTo>
                  <a:lnTo>
                    <a:pt x="9977" y="51969"/>
                  </a:lnTo>
                  <a:lnTo>
                    <a:pt x="9942" y="52054"/>
                  </a:lnTo>
                  <a:lnTo>
                    <a:pt x="9891" y="52140"/>
                  </a:lnTo>
                  <a:lnTo>
                    <a:pt x="9891" y="52140"/>
                  </a:lnTo>
                  <a:lnTo>
                    <a:pt x="9823" y="52208"/>
                  </a:lnTo>
                  <a:lnTo>
                    <a:pt x="9754" y="52277"/>
                  </a:lnTo>
                  <a:lnTo>
                    <a:pt x="9669" y="52345"/>
                  </a:lnTo>
                  <a:lnTo>
                    <a:pt x="9566" y="52396"/>
                  </a:lnTo>
                  <a:lnTo>
                    <a:pt x="9378" y="52465"/>
                  </a:lnTo>
                  <a:lnTo>
                    <a:pt x="9172" y="52516"/>
                  </a:lnTo>
                  <a:lnTo>
                    <a:pt x="9172" y="52516"/>
                  </a:lnTo>
                  <a:lnTo>
                    <a:pt x="8608" y="52670"/>
                  </a:lnTo>
                  <a:lnTo>
                    <a:pt x="8043" y="52790"/>
                  </a:lnTo>
                  <a:lnTo>
                    <a:pt x="7478" y="52910"/>
                  </a:lnTo>
                  <a:lnTo>
                    <a:pt x="6914" y="53029"/>
                  </a:lnTo>
                  <a:lnTo>
                    <a:pt x="6332" y="53115"/>
                  </a:lnTo>
                  <a:lnTo>
                    <a:pt x="5767" y="53201"/>
                  </a:lnTo>
                  <a:lnTo>
                    <a:pt x="5185" y="53269"/>
                  </a:lnTo>
                  <a:lnTo>
                    <a:pt x="4621" y="53320"/>
                  </a:lnTo>
                  <a:lnTo>
                    <a:pt x="4039" y="53372"/>
                  </a:lnTo>
                  <a:lnTo>
                    <a:pt x="3457" y="53389"/>
                  </a:lnTo>
                  <a:lnTo>
                    <a:pt x="2892" y="53423"/>
                  </a:lnTo>
                  <a:lnTo>
                    <a:pt x="2310" y="53423"/>
                  </a:lnTo>
                  <a:lnTo>
                    <a:pt x="1729" y="53423"/>
                  </a:lnTo>
                  <a:lnTo>
                    <a:pt x="1147" y="53389"/>
                  </a:lnTo>
                  <a:lnTo>
                    <a:pt x="582" y="53372"/>
                  </a:lnTo>
                  <a:lnTo>
                    <a:pt x="0" y="53320"/>
                  </a:lnTo>
                  <a:lnTo>
                    <a:pt x="0" y="53320"/>
                  </a:lnTo>
                  <a:lnTo>
                    <a:pt x="1267" y="0"/>
                  </a:lnTo>
                  <a:lnTo>
                    <a:pt x="3132" y="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6483882" y="2086850"/>
              <a:ext cx="90064" cy="660568"/>
            </a:xfrm>
            <a:custGeom>
              <a:avLst/>
              <a:gdLst/>
              <a:ahLst/>
              <a:cxnLst/>
              <a:rect l="l" t="t" r="r" b="b"/>
              <a:pathLst>
                <a:path w="3663" h="26866" extrusionOk="0">
                  <a:moveTo>
                    <a:pt x="1" y="0"/>
                  </a:moveTo>
                  <a:lnTo>
                    <a:pt x="69" y="633"/>
                  </a:lnTo>
                  <a:lnTo>
                    <a:pt x="104" y="1249"/>
                  </a:lnTo>
                  <a:lnTo>
                    <a:pt x="138" y="1882"/>
                  </a:lnTo>
                  <a:lnTo>
                    <a:pt x="155" y="2533"/>
                  </a:lnTo>
                  <a:lnTo>
                    <a:pt x="172" y="3816"/>
                  </a:lnTo>
                  <a:lnTo>
                    <a:pt x="172" y="5099"/>
                  </a:lnTo>
                  <a:lnTo>
                    <a:pt x="121" y="7683"/>
                  </a:lnTo>
                  <a:lnTo>
                    <a:pt x="121" y="8984"/>
                  </a:lnTo>
                  <a:lnTo>
                    <a:pt x="138" y="10250"/>
                  </a:lnTo>
                  <a:lnTo>
                    <a:pt x="189" y="12321"/>
                  </a:lnTo>
                  <a:lnTo>
                    <a:pt x="223" y="14408"/>
                  </a:lnTo>
                  <a:lnTo>
                    <a:pt x="241" y="18566"/>
                  </a:lnTo>
                  <a:lnTo>
                    <a:pt x="258" y="22725"/>
                  </a:lnTo>
                  <a:lnTo>
                    <a:pt x="292" y="24795"/>
                  </a:lnTo>
                  <a:lnTo>
                    <a:pt x="343" y="26866"/>
                  </a:lnTo>
                  <a:lnTo>
                    <a:pt x="377" y="25753"/>
                  </a:lnTo>
                  <a:lnTo>
                    <a:pt x="429" y="24624"/>
                  </a:lnTo>
                  <a:lnTo>
                    <a:pt x="497" y="23477"/>
                  </a:lnTo>
                  <a:lnTo>
                    <a:pt x="583" y="22348"/>
                  </a:lnTo>
                  <a:lnTo>
                    <a:pt x="685" y="21219"/>
                  </a:lnTo>
                  <a:lnTo>
                    <a:pt x="788" y="20089"/>
                  </a:lnTo>
                  <a:lnTo>
                    <a:pt x="908" y="18960"/>
                  </a:lnTo>
                  <a:lnTo>
                    <a:pt x="1062" y="17813"/>
                  </a:lnTo>
                  <a:lnTo>
                    <a:pt x="1199" y="16684"/>
                  </a:lnTo>
                  <a:lnTo>
                    <a:pt x="1370" y="15555"/>
                  </a:lnTo>
                  <a:lnTo>
                    <a:pt x="1541" y="14442"/>
                  </a:lnTo>
                  <a:lnTo>
                    <a:pt x="1729" y="13313"/>
                  </a:lnTo>
                  <a:lnTo>
                    <a:pt x="1917" y="12201"/>
                  </a:lnTo>
                  <a:lnTo>
                    <a:pt x="2140" y="11071"/>
                  </a:lnTo>
                  <a:lnTo>
                    <a:pt x="2345" y="9959"/>
                  </a:lnTo>
                  <a:lnTo>
                    <a:pt x="2585" y="8864"/>
                  </a:lnTo>
                  <a:lnTo>
                    <a:pt x="2431" y="8556"/>
                  </a:lnTo>
                  <a:lnTo>
                    <a:pt x="2311" y="8231"/>
                  </a:lnTo>
                  <a:lnTo>
                    <a:pt x="2191" y="7906"/>
                  </a:lnTo>
                  <a:lnTo>
                    <a:pt x="2089" y="7581"/>
                  </a:lnTo>
                  <a:lnTo>
                    <a:pt x="2003" y="7256"/>
                  </a:lnTo>
                  <a:lnTo>
                    <a:pt x="1935" y="6913"/>
                  </a:lnTo>
                  <a:lnTo>
                    <a:pt x="1883" y="6571"/>
                  </a:lnTo>
                  <a:lnTo>
                    <a:pt x="1849" y="6229"/>
                  </a:lnTo>
                  <a:lnTo>
                    <a:pt x="2311" y="6571"/>
                  </a:lnTo>
                  <a:lnTo>
                    <a:pt x="2756" y="6930"/>
                  </a:lnTo>
                  <a:lnTo>
                    <a:pt x="3184" y="7307"/>
                  </a:lnTo>
                  <a:lnTo>
                    <a:pt x="3594" y="7718"/>
                  </a:lnTo>
                  <a:lnTo>
                    <a:pt x="3646" y="7050"/>
                  </a:lnTo>
                  <a:lnTo>
                    <a:pt x="3663" y="6708"/>
                  </a:lnTo>
                  <a:lnTo>
                    <a:pt x="3663" y="6383"/>
                  </a:lnTo>
                  <a:lnTo>
                    <a:pt x="3663" y="6041"/>
                  </a:lnTo>
                  <a:lnTo>
                    <a:pt x="3612" y="5716"/>
                  </a:lnTo>
                  <a:lnTo>
                    <a:pt x="3543" y="5407"/>
                  </a:lnTo>
                  <a:lnTo>
                    <a:pt x="3492" y="5253"/>
                  </a:lnTo>
                  <a:lnTo>
                    <a:pt x="3440" y="5099"/>
                  </a:lnTo>
                  <a:lnTo>
                    <a:pt x="3115" y="4432"/>
                  </a:lnTo>
                  <a:lnTo>
                    <a:pt x="2756" y="3748"/>
                  </a:lnTo>
                  <a:lnTo>
                    <a:pt x="2345" y="3080"/>
                  </a:lnTo>
                  <a:lnTo>
                    <a:pt x="1917" y="2413"/>
                  </a:lnTo>
                  <a:lnTo>
                    <a:pt x="1455" y="1763"/>
                  </a:lnTo>
                  <a:lnTo>
                    <a:pt x="976" y="1147"/>
                  </a:lnTo>
                  <a:lnTo>
                    <a:pt x="497" y="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6635786" y="2248836"/>
              <a:ext cx="477981" cy="501536"/>
            </a:xfrm>
            <a:custGeom>
              <a:avLst/>
              <a:gdLst/>
              <a:ahLst/>
              <a:cxnLst/>
              <a:rect l="l" t="t" r="r" b="b"/>
              <a:pathLst>
                <a:path w="19440" h="20398" extrusionOk="0">
                  <a:moveTo>
                    <a:pt x="1968" y="0"/>
                  </a:moveTo>
                  <a:lnTo>
                    <a:pt x="1865" y="17"/>
                  </a:lnTo>
                  <a:lnTo>
                    <a:pt x="1763" y="34"/>
                  </a:lnTo>
                  <a:lnTo>
                    <a:pt x="1660" y="69"/>
                  </a:lnTo>
                  <a:lnTo>
                    <a:pt x="1438" y="171"/>
                  </a:lnTo>
                  <a:lnTo>
                    <a:pt x="1232" y="291"/>
                  </a:lnTo>
                  <a:lnTo>
                    <a:pt x="1044" y="445"/>
                  </a:lnTo>
                  <a:lnTo>
                    <a:pt x="873" y="616"/>
                  </a:lnTo>
                  <a:lnTo>
                    <a:pt x="719" y="770"/>
                  </a:lnTo>
                  <a:lnTo>
                    <a:pt x="599" y="924"/>
                  </a:lnTo>
                  <a:lnTo>
                    <a:pt x="462" y="1147"/>
                  </a:lnTo>
                  <a:lnTo>
                    <a:pt x="343" y="1369"/>
                  </a:lnTo>
                  <a:lnTo>
                    <a:pt x="240" y="1626"/>
                  </a:lnTo>
                  <a:lnTo>
                    <a:pt x="154" y="1865"/>
                  </a:lnTo>
                  <a:lnTo>
                    <a:pt x="86" y="2122"/>
                  </a:lnTo>
                  <a:lnTo>
                    <a:pt x="52" y="2379"/>
                  </a:lnTo>
                  <a:lnTo>
                    <a:pt x="17" y="2635"/>
                  </a:lnTo>
                  <a:lnTo>
                    <a:pt x="0" y="2892"/>
                  </a:lnTo>
                  <a:lnTo>
                    <a:pt x="0" y="3166"/>
                  </a:lnTo>
                  <a:lnTo>
                    <a:pt x="0" y="3423"/>
                  </a:lnTo>
                  <a:lnTo>
                    <a:pt x="35" y="3662"/>
                  </a:lnTo>
                  <a:lnTo>
                    <a:pt x="69" y="3919"/>
                  </a:lnTo>
                  <a:lnTo>
                    <a:pt x="154" y="4398"/>
                  </a:lnTo>
                  <a:lnTo>
                    <a:pt x="274" y="4877"/>
                  </a:lnTo>
                  <a:lnTo>
                    <a:pt x="428" y="5356"/>
                  </a:lnTo>
                  <a:lnTo>
                    <a:pt x="582" y="5818"/>
                  </a:lnTo>
                  <a:lnTo>
                    <a:pt x="736" y="6297"/>
                  </a:lnTo>
                  <a:lnTo>
                    <a:pt x="873" y="6776"/>
                  </a:lnTo>
                  <a:lnTo>
                    <a:pt x="1403" y="8727"/>
                  </a:lnTo>
                  <a:lnTo>
                    <a:pt x="1677" y="9685"/>
                  </a:lnTo>
                  <a:lnTo>
                    <a:pt x="1831" y="10165"/>
                  </a:lnTo>
                  <a:lnTo>
                    <a:pt x="2002" y="10644"/>
                  </a:lnTo>
                  <a:lnTo>
                    <a:pt x="2379" y="11602"/>
                  </a:lnTo>
                  <a:lnTo>
                    <a:pt x="2790" y="12543"/>
                  </a:lnTo>
                  <a:lnTo>
                    <a:pt x="3234" y="13467"/>
                  </a:lnTo>
                  <a:lnTo>
                    <a:pt x="3714" y="14374"/>
                  </a:lnTo>
                  <a:lnTo>
                    <a:pt x="4210" y="15264"/>
                  </a:lnTo>
                  <a:lnTo>
                    <a:pt x="4757" y="16137"/>
                  </a:lnTo>
                  <a:lnTo>
                    <a:pt x="5322" y="16992"/>
                  </a:lnTo>
                  <a:lnTo>
                    <a:pt x="5921" y="17831"/>
                  </a:lnTo>
                  <a:lnTo>
                    <a:pt x="6349" y="18378"/>
                  </a:lnTo>
                  <a:lnTo>
                    <a:pt x="6571" y="18635"/>
                  </a:lnTo>
                  <a:lnTo>
                    <a:pt x="6811" y="18892"/>
                  </a:lnTo>
                  <a:lnTo>
                    <a:pt x="7050" y="19148"/>
                  </a:lnTo>
                  <a:lnTo>
                    <a:pt x="7307" y="19388"/>
                  </a:lnTo>
                  <a:lnTo>
                    <a:pt x="7564" y="19593"/>
                  </a:lnTo>
                  <a:lnTo>
                    <a:pt x="7855" y="19798"/>
                  </a:lnTo>
                  <a:lnTo>
                    <a:pt x="8145" y="19970"/>
                  </a:lnTo>
                  <a:lnTo>
                    <a:pt x="8471" y="20124"/>
                  </a:lnTo>
                  <a:lnTo>
                    <a:pt x="8796" y="20243"/>
                  </a:lnTo>
                  <a:lnTo>
                    <a:pt x="9138" y="20329"/>
                  </a:lnTo>
                  <a:lnTo>
                    <a:pt x="9480" y="20380"/>
                  </a:lnTo>
                  <a:lnTo>
                    <a:pt x="9651" y="20397"/>
                  </a:lnTo>
                  <a:lnTo>
                    <a:pt x="9994" y="20397"/>
                  </a:lnTo>
                  <a:lnTo>
                    <a:pt x="10165" y="20363"/>
                  </a:lnTo>
                  <a:lnTo>
                    <a:pt x="10336" y="20346"/>
                  </a:lnTo>
                  <a:lnTo>
                    <a:pt x="10507" y="20295"/>
                  </a:lnTo>
                  <a:lnTo>
                    <a:pt x="10798" y="20192"/>
                  </a:lnTo>
                  <a:lnTo>
                    <a:pt x="11089" y="20038"/>
                  </a:lnTo>
                  <a:lnTo>
                    <a:pt x="11328" y="19884"/>
                  </a:lnTo>
                  <a:lnTo>
                    <a:pt x="11551" y="19713"/>
                  </a:lnTo>
                  <a:lnTo>
                    <a:pt x="11773" y="19525"/>
                  </a:lnTo>
                  <a:lnTo>
                    <a:pt x="11978" y="19319"/>
                  </a:lnTo>
                  <a:lnTo>
                    <a:pt x="12184" y="19097"/>
                  </a:lnTo>
                  <a:lnTo>
                    <a:pt x="12372" y="18857"/>
                  </a:lnTo>
                  <a:lnTo>
                    <a:pt x="12731" y="18395"/>
                  </a:lnTo>
                  <a:lnTo>
                    <a:pt x="13211" y="17728"/>
                  </a:lnTo>
                  <a:lnTo>
                    <a:pt x="13673" y="17061"/>
                  </a:lnTo>
                  <a:lnTo>
                    <a:pt x="14117" y="16376"/>
                  </a:lnTo>
                  <a:lnTo>
                    <a:pt x="14545" y="15675"/>
                  </a:lnTo>
                  <a:lnTo>
                    <a:pt x="14973" y="14973"/>
                  </a:lnTo>
                  <a:lnTo>
                    <a:pt x="15384" y="14271"/>
                  </a:lnTo>
                  <a:lnTo>
                    <a:pt x="15777" y="13553"/>
                  </a:lnTo>
                  <a:lnTo>
                    <a:pt x="16154" y="12834"/>
                  </a:lnTo>
                  <a:lnTo>
                    <a:pt x="17796" y="9566"/>
                  </a:lnTo>
                  <a:lnTo>
                    <a:pt x="18584" y="7923"/>
                  </a:lnTo>
                  <a:lnTo>
                    <a:pt x="19371" y="6263"/>
                  </a:lnTo>
                  <a:lnTo>
                    <a:pt x="19422" y="6143"/>
                  </a:lnTo>
                  <a:lnTo>
                    <a:pt x="19439" y="6092"/>
                  </a:lnTo>
                  <a:lnTo>
                    <a:pt x="19439" y="6024"/>
                  </a:lnTo>
                  <a:lnTo>
                    <a:pt x="19405" y="5955"/>
                  </a:lnTo>
                  <a:lnTo>
                    <a:pt x="19371" y="5887"/>
                  </a:lnTo>
                  <a:lnTo>
                    <a:pt x="19251" y="5801"/>
                  </a:lnTo>
                  <a:lnTo>
                    <a:pt x="18874" y="5527"/>
                  </a:lnTo>
                  <a:lnTo>
                    <a:pt x="18498" y="5288"/>
                  </a:lnTo>
                  <a:lnTo>
                    <a:pt x="18104" y="5048"/>
                  </a:lnTo>
                  <a:lnTo>
                    <a:pt x="17694" y="4843"/>
                  </a:lnTo>
                  <a:lnTo>
                    <a:pt x="17437" y="4706"/>
                  </a:lnTo>
                  <a:lnTo>
                    <a:pt x="16975" y="4483"/>
                  </a:lnTo>
                  <a:lnTo>
                    <a:pt x="16736" y="4381"/>
                  </a:lnTo>
                  <a:lnTo>
                    <a:pt x="16530" y="4312"/>
                  </a:lnTo>
                  <a:lnTo>
                    <a:pt x="16428" y="4295"/>
                  </a:lnTo>
                  <a:lnTo>
                    <a:pt x="16359" y="4295"/>
                  </a:lnTo>
                  <a:lnTo>
                    <a:pt x="16291" y="4312"/>
                  </a:lnTo>
                  <a:lnTo>
                    <a:pt x="16256" y="4329"/>
                  </a:lnTo>
                  <a:lnTo>
                    <a:pt x="15384" y="5339"/>
                  </a:lnTo>
                  <a:lnTo>
                    <a:pt x="14528" y="6366"/>
                  </a:lnTo>
                  <a:lnTo>
                    <a:pt x="14117" y="6896"/>
                  </a:lnTo>
                  <a:lnTo>
                    <a:pt x="13707" y="7427"/>
                  </a:lnTo>
                  <a:lnTo>
                    <a:pt x="13330" y="7974"/>
                  </a:lnTo>
                  <a:lnTo>
                    <a:pt x="12954" y="8522"/>
                  </a:lnTo>
                  <a:lnTo>
                    <a:pt x="12423" y="9360"/>
                  </a:lnTo>
                  <a:lnTo>
                    <a:pt x="11978" y="10062"/>
                  </a:lnTo>
                  <a:lnTo>
                    <a:pt x="11516" y="10815"/>
                  </a:lnTo>
                  <a:lnTo>
                    <a:pt x="11072" y="11585"/>
                  </a:lnTo>
                  <a:lnTo>
                    <a:pt x="10695" y="12252"/>
                  </a:lnTo>
                  <a:lnTo>
                    <a:pt x="10558" y="12526"/>
                  </a:lnTo>
                  <a:lnTo>
                    <a:pt x="10473" y="12748"/>
                  </a:lnTo>
                  <a:lnTo>
                    <a:pt x="10421" y="12902"/>
                  </a:lnTo>
                  <a:lnTo>
                    <a:pt x="10404" y="12954"/>
                  </a:lnTo>
                  <a:lnTo>
                    <a:pt x="10421" y="12988"/>
                  </a:lnTo>
                  <a:lnTo>
                    <a:pt x="9206" y="11277"/>
                  </a:lnTo>
                  <a:lnTo>
                    <a:pt x="8009" y="9566"/>
                  </a:lnTo>
                  <a:lnTo>
                    <a:pt x="6862" y="7820"/>
                  </a:lnTo>
                  <a:lnTo>
                    <a:pt x="5733" y="6058"/>
                  </a:lnTo>
                  <a:lnTo>
                    <a:pt x="4620" y="4244"/>
                  </a:lnTo>
                  <a:lnTo>
                    <a:pt x="4073" y="3320"/>
                  </a:lnTo>
                  <a:lnTo>
                    <a:pt x="3542" y="2396"/>
                  </a:lnTo>
                  <a:lnTo>
                    <a:pt x="3474" y="2259"/>
                  </a:lnTo>
                  <a:lnTo>
                    <a:pt x="3406" y="2105"/>
                  </a:lnTo>
                  <a:lnTo>
                    <a:pt x="3286" y="1763"/>
                  </a:lnTo>
                  <a:lnTo>
                    <a:pt x="3149" y="1386"/>
                  </a:lnTo>
                  <a:lnTo>
                    <a:pt x="3012" y="993"/>
                  </a:lnTo>
                  <a:lnTo>
                    <a:pt x="2926" y="804"/>
                  </a:lnTo>
                  <a:lnTo>
                    <a:pt x="2841" y="633"/>
                  </a:lnTo>
                  <a:lnTo>
                    <a:pt x="2738" y="479"/>
                  </a:lnTo>
                  <a:lnTo>
                    <a:pt x="2636" y="325"/>
                  </a:lnTo>
                  <a:lnTo>
                    <a:pt x="2516" y="206"/>
                  </a:lnTo>
                  <a:lnTo>
                    <a:pt x="2379" y="120"/>
                  </a:lnTo>
                  <a:lnTo>
                    <a:pt x="2225" y="52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6541959" y="2953160"/>
              <a:ext cx="124978" cy="26112"/>
            </a:xfrm>
            <a:custGeom>
              <a:avLst/>
              <a:gdLst/>
              <a:ahLst/>
              <a:cxnLst/>
              <a:rect l="l" t="t" r="r" b="b"/>
              <a:pathLst>
                <a:path w="5083" h="1062" extrusionOk="0">
                  <a:moveTo>
                    <a:pt x="0" y="0"/>
                  </a:moveTo>
                  <a:lnTo>
                    <a:pt x="0" y="1061"/>
                  </a:lnTo>
                  <a:lnTo>
                    <a:pt x="5083" y="1061"/>
                  </a:lnTo>
                  <a:lnTo>
                    <a:pt x="508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6221776" y="2443204"/>
              <a:ext cx="24415" cy="24440"/>
            </a:xfrm>
            <a:custGeom>
              <a:avLst/>
              <a:gdLst/>
              <a:ahLst/>
              <a:cxnLst/>
              <a:rect l="l" t="t" r="r" b="b"/>
              <a:pathLst>
                <a:path w="993" h="994" extrusionOk="0">
                  <a:moveTo>
                    <a:pt x="35" y="1"/>
                  </a:moveTo>
                  <a:lnTo>
                    <a:pt x="18" y="35"/>
                  </a:lnTo>
                  <a:lnTo>
                    <a:pt x="0" y="69"/>
                  </a:lnTo>
                  <a:lnTo>
                    <a:pt x="0" y="103"/>
                  </a:lnTo>
                  <a:lnTo>
                    <a:pt x="343" y="942"/>
                  </a:lnTo>
                  <a:lnTo>
                    <a:pt x="360" y="976"/>
                  </a:lnTo>
                  <a:lnTo>
                    <a:pt x="394" y="993"/>
                  </a:lnTo>
                  <a:lnTo>
                    <a:pt x="445" y="993"/>
                  </a:lnTo>
                  <a:lnTo>
                    <a:pt x="480" y="959"/>
                  </a:lnTo>
                  <a:lnTo>
                    <a:pt x="976" y="138"/>
                  </a:lnTo>
                  <a:lnTo>
                    <a:pt x="993" y="103"/>
                  </a:lnTo>
                  <a:lnTo>
                    <a:pt x="976" y="69"/>
                  </a:lnTo>
                  <a:lnTo>
                    <a:pt x="959" y="35"/>
                  </a:lnTo>
                  <a:lnTo>
                    <a:pt x="924" y="1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6192738" y="2477701"/>
              <a:ext cx="46298" cy="4254"/>
            </a:xfrm>
            <a:custGeom>
              <a:avLst/>
              <a:gdLst/>
              <a:ahLst/>
              <a:cxnLst/>
              <a:rect l="l" t="t" r="r" b="b"/>
              <a:pathLst>
                <a:path w="1883" h="173" extrusionOk="0">
                  <a:moveTo>
                    <a:pt x="1" y="1"/>
                  </a:moveTo>
                  <a:lnTo>
                    <a:pt x="1" y="172"/>
                  </a:lnTo>
                  <a:lnTo>
                    <a:pt x="1883" y="172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6192738" y="2489921"/>
              <a:ext cx="75754" cy="4647"/>
            </a:xfrm>
            <a:custGeom>
              <a:avLst/>
              <a:gdLst/>
              <a:ahLst/>
              <a:cxnLst/>
              <a:rect l="l" t="t" r="r" b="b"/>
              <a:pathLst>
                <a:path w="3081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081" y="188"/>
                  </a:lnTo>
                  <a:lnTo>
                    <a:pt x="3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6192738" y="2499166"/>
              <a:ext cx="60608" cy="4647"/>
            </a:xfrm>
            <a:custGeom>
              <a:avLst/>
              <a:gdLst/>
              <a:ahLst/>
              <a:cxnLst/>
              <a:rect l="l" t="t" r="r" b="b"/>
              <a:pathLst>
                <a:path w="2465" h="189" extrusionOk="0">
                  <a:moveTo>
                    <a:pt x="1" y="1"/>
                  </a:moveTo>
                  <a:lnTo>
                    <a:pt x="1" y="189"/>
                  </a:lnTo>
                  <a:lnTo>
                    <a:pt x="2465" y="189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6079560" y="4522515"/>
              <a:ext cx="287821" cy="150648"/>
            </a:xfrm>
            <a:custGeom>
              <a:avLst/>
              <a:gdLst/>
              <a:ahLst/>
              <a:cxnLst/>
              <a:rect l="l" t="t" r="r" b="b"/>
              <a:pathLst>
                <a:path w="11706" h="6127" extrusionOk="0">
                  <a:moveTo>
                    <a:pt x="7923" y="1"/>
                  </a:moveTo>
                  <a:lnTo>
                    <a:pt x="7718" y="35"/>
                  </a:lnTo>
                  <a:lnTo>
                    <a:pt x="7496" y="104"/>
                  </a:lnTo>
                  <a:lnTo>
                    <a:pt x="7273" y="206"/>
                  </a:lnTo>
                  <a:lnTo>
                    <a:pt x="7051" y="343"/>
                  </a:lnTo>
                  <a:lnTo>
                    <a:pt x="6811" y="480"/>
                  </a:lnTo>
                  <a:lnTo>
                    <a:pt x="6589" y="651"/>
                  </a:lnTo>
                  <a:lnTo>
                    <a:pt x="6178" y="976"/>
                  </a:lnTo>
                  <a:lnTo>
                    <a:pt x="5836" y="1250"/>
                  </a:lnTo>
                  <a:lnTo>
                    <a:pt x="5596" y="1438"/>
                  </a:lnTo>
                  <a:lnTo>
                    <a:pt x="5151" y="1729"/>
                  </a:lnTo>
                  <a:lnTo>
                    <a:pt x="4689" y="2020"/>
                  </a:lnTo>
                  <a:lnTo>
                    <a:pt x="4210" y="2277"/>
                  </a:lnTo>
                  <a:lnTo>
                    <a:pt x="3731" y="2516"/>
                  </a:lnTo>
                  <a:lnTo>
                    <a:pt x="3235" y="2722"/>
                  </a:lnTo>
                  <a:lnTo>
                    <a:pt x="2721" y="2910"/>
                  </a:lnTo>
                  <a:lnTo>
                    <a:pt x="2465" y="2978"/>
                  </a:lnTo>
                  <a:lnTo>
                    <a:pt x="2208" y="3047"/>
                  </a:lnTo>
                  <a:lnTo>
                    <a:pt x="1934" y="3098"/>
                  </a:lnTo>
                  <a:lnTo>
                    <a:pt x="1678" y="3132"/>
                  </a:lnTo>
                  <a:lnTo>
                    <a:pt x="1335" y="3184"/>
                  </a:lnTo>
                  <a:lnTo>
                    <a:pt x="993" y="3235"/>
                  </a:lnTo>
                  <a:lnTo>
                    <a:pt x="839" y="3286"/>
                  </a:lnTo>
                  <a:lnTo>
                    <a:pt x="685" y="3338"/>
                  </a:lnTo>
                  <a:lnTo>
                    <a:pt x="531" y="3423"/>
                  </a:lnTo>
                  <a:lnTo>
                    <a:pt x="394" y="3509"/>
                  </a:lnTo>
                  <a:lnTo>
                    <a:pt x="326" y="3594"/>
                  </a:lnTo>
                  <a:lnTo>
                    <a:pt x="240" y="3680"/>
                  </a:lnTo>
                  <a:lnTo>
                    <a:pt x="189" y="3783"/>
                  </a:lnTo>
                  <a:lnTo>
                    <a:pt x="138" y="3868"/>
                  </a:lnTo>
                  <a:lnTo>
                    <a:pt x="69" y="4091"/>
                  </a:lnTo>
                  <a:lnTo>
                    <a:pt x="18" y="4313"/>
                  </a:lnTo>
                  <a:lnTo>
                    <a:pt x="1" y="4553"/>
                  </a:lnTo>
                  <a:lnTo>
                    <a:pt x="1" y="4792"/>
                  </a:lnTo>
                  <a:lnTo>
                    <a:pt x="18" y="5032"/>
                  </a:lnTo>
                  <a:lnTo>
                    <a:pt x="35" y="5271"/>
                  </a:lnTo>
                  <a:lnTo>
                    <a:pt x="52" y="5374"/>
                  </a:lnTo>
                  <a:lnTo>
                    <a:pt x="69" y="5477"/>
                  </a:lnTo>
                  <a:lnTo>
                    <a:pt x="103" y="5562"/>
                  </a:lnTo>
                  <a:lnTo>
                    <a:pt x="172" y="5648"/>
                  </a:lnTo>
                  <a:lnTo>
                    <a:pt x="240" y="5716"/>
                  </a:lnTo>
                  <a:lnTo>
                    <a:pt x="326" y="5768"/>
                  </a:lnTo>
                  <a:lnTo>
                    <a:pt x="514" y="5819"/>
                  </a:lnTo>
                  <a:lnTo>
                    <a:pt x="890" y="5904"/>
                  </a:lnTo>
                  <a:lnTo>
                    <a:pt x="1284" y="5990"/>
                  </a:lnTo>
                  <a:lnTo>
                    <a:pt x="1678" y="6041"/>
                  </a:lnTo>
                  <a:lnTo>
                    <a:pt x="2071" y="6093"/>
                  </a:lnTo>
                  <a:lnTo>
                    <a:pt x="2465" y="6110"/>
                  </a:lnTo>
                  <a:lnTo>
                    <a:pt x="2858" y="6127"/>
                  </a:lnTo>
                  <a:lnTo>
                    <a:pt x="3645" y="6127"/>
                  </a:lnTo>
                  <a:lnTo>
                    <a:pt x="4450" y="6093"/>
                  </a:lnTo>
                  <a:lnTo>
                    <a:pt x="5237" y="6024"/>
                  </a:lnTo>
                  <a:lnTo>
                    <a:pt x="6041" y="5939"/>
                  </a:lnTo>
                  <a:lnTo>
                    <a:pt x="6845" y="5853"/>
                  </a:lnTo>
                  <a:lnTo>
                    <a:pt x="7838" y="5733"/>
                  </a:lnTo>
                  <a:lnTo>
                    <a:pt x="8830" y="5648"/>
                  </a:lnTo>
                  <a:lnTo>
                    <a:pt x="9327" y="5614"/>
                  </a:lnTo>
                  <a:lnTo>
                    <a:pt x="9806" y="5579"/>
                  </a:lnTo>
                  <a:lnTo>
                    <a:pt x="10302" y="5562"/>
                  </a:lnTo>
                  <a:lnTo>
                    <a:pt x="10798" y="5562"/>
                  </a:lnTo>
                  <a:lnTo>
                    <a:pt x="10969" y="5579"/>
                  </a:lnTo>
                  <a:lnTo>
                    <a:pt x="11123" y="5562"/>
                  </a:lnTo>
                  <a:lnTo>
                    <a:pt x="11277" y="5511"/>
                  </a:lnTo>
                  <a:lnTo>
                    <a:pt x="11346" y="5477"/>
                  </a:lnTo>
                  <a:lnTo>
                    <a:pt x="11397" y="5425"/>
                  </a:lnTo>
                  <a:lnTo>
                    <a:pt x="11483" y="5323"/>
                  </a:lnTo>
                  <a:lnTo>
                    <a:pt x="11534" y="5203"/>
                  </a:lnTo>
                  <a:lnTo>
                    <a:pt x="11568" y="5083"/>
                  </a:lnTo>
                  <a:lnTo>
                    <a:pt x="11585" y="4946"/>
                  </a:lnTo>
                  <a:lnTo>
                    <a:pt x="11654" y="4364"/>
                  </a:lnTo>
                  <a:lnTo>
                    <a:pt x="11688" y="3783"/>
                  </a:lnTo>
                  <a:lnTo>
                    <a:pt x="11705" y="3201"/>
                  </a:lnTo>
                  <a:lnTo>
                    <a:pt x="11705" y="2619"/>
                  </a:lnTo>
                  <a:lnTo>
                    <a:pt x="11688" y="2037"/>
                  </a:lnTo>
                  <a:lnTo>
                    <a:pt x="11637" y="1438"/>
                  </a:lnTo>
                  <a:lnTo>
                    <a:pt x="11637" y="1216"/>
                  </a:lnTo>
                  <a:lnTo>
                    <a:pt x="11619" y="976"/>
                  </a:lnTo>
                  <a:lnTo>
                    <a:pt x="11602" y="856"/>
                  </a:lnTo>
                  <a:lnTo>
                    <a:pt x="11551" y="754"/>
                  </a:lnTo>
                  <a:lnTo>
                    <a:pt x="11483" y="668"/>
                  </a:lnTo>
                  <a:lnTo>
                    <a:pt x="11448" y="634"/>
                  </a:lnTo>
                  <a:lnTo>
                    <a:pt x="11397" y="617"/>
                  </a:lnTo>
                  <a:lnTo>
                    <a:pt x="11260" y="583"/>
                  </a:lnTo>
                  <a:lnTo>
                    <a:pt x="11106" y="566"/>
                  </a:lnTo>
                  <a:lnTo>
                    <a:pt x="10952" y="566"/>
                  </a:lnTo>
                  <a:lnTo>
                    <a:pt x="10798" y="583"/>
                  </a:lnTo>
                  <a:lnTo>
                    <a:pt x="10490" y="634"/>
                  </a:lnTo>
                  <a:lnTo>
                    <a:pt x="10182" y="685"/>
                  </a:lnTo>
                  <a:lnTo>
                    <a:pt x="9532" y="720"/>
                  </a:lnTo>
                  <a:lnTo>
                    <a:pt x="8865" y="720"/>
                  </a:lnTo>
                  <a:lnTo>
                    <a:pt x="8710" y="702"/>
                  </a:lnTo>
                  <a:lnTo>
                    <a:pt x="8642" y="685"/>
                  </a:lnTo>
                  <a:lnTo>
                    <a:pt x="8591" y="634"/>
                  </a:lnTo>
                  <a:lnTo>
                    <a:pt x="8556" y="583"/>
                  </a:lnTo>
                  <a:lnTo>
                    <a:pt x="8522" y="531"/>
                  </a:lnTo>
                  <a:lnTo>
                    <a:pt x="8488" y="394"/>
                  </a:lnTo>
                  <a:lnTo>
                    <a:pt x="8437" y="292"/>
                  </a:lnTo>
                  <a:lnTo>
                    <a:pt x="8385" y="206"/>
                  </a:lnTo>
                  <a:lnTo>
                    <a:pt x="8334" y="138"/>
                  </a:lnTo>
                  <a:lnTo>
                    <a:pt x="8266" y="69"/>
                  </a:lnTo>
                  <a:lnTo>
                    <a:pt x="8180" y="35"/>
                  </a:lnTo>
                  <a:lnTo>
                    <a:pt x="80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6079560" y="4522515"/>
              <a:ext cx="287821" cy="150648"/>
            </a:xfrm>
            <a:custGeom>
              <a:avLst/>
              <a:gdLst/>
              <a:ahLst/>
              <a:cxnLst/>
              <a:rect l="l" t="t" r="r" b="b"/>
              <a:pathLst>
                <a:path w="11706" h="6127" fill="none" extrusionOk="0">
                  <a:moveTo>
                    <a:pt x="1678" y="3132"/>
                  </a:moveTo>
                  <a:lnTo>
                    <a:pt x="1678" y="3132"/>
                  </a:lnTo>
                  <a:lnTo>
                    <a:pt x="1335" y="3184"/>
                  </a:lnTo>
                  <a:lnTo>
                    <a:pt x="993" y="3235"/>
                  </a:lnTo>
                  <a:lnTo>
                    <a:pt x="839" y="3286"/>
                  </a:lnTo>
                  <a:lnTo>
                    <a:pt x="685" y="3338"/>
                  </a:lnTo>
                  <a:lnTo>
                    <a:pt x="531" y="3423"/>
                  </a:lnTo>
                  <a:lnTo>
                    <a:pt x="394" y="3509"/>
                  </a:lnTo>
                  <a:lnTo>
                    <a:pt x="394" y="3509"/>
                  </a:lnTo>
                  <a:lnTo>
                    <a:pt x="326" y="3594"/>
                  </a:lnTo>
                  <a:lnTo>
                    <a:pt x="240" y="3680"/>
                  </a:lnTo>
                  <a:lnTo>
                    <a:pt x="189" y="3783"/>
                  </a:lnTo>
                  <a:lnTo>
                    <a:pt x="138" y="3868"/>
                  </a:lnTo>
                  <a:lnTo>
                    <a:pt x="69" y="4091"/>
                  </a:lnTo>
                  <a:lnTo>
                    <a:pt x="18" y="4313"/>
                  </a:lnTo>
                  <a:lnTo>
                    <a:pt x="1" y="4553"/>
                  </a:lnTo>
                  <a:lnTo>
                    <a:pt x="1" y="4792"/>
                  </a:lnTo>
                  <a:lnTo>
                    <a:pt x="18" y="5032"/>
                  </a:lnTo>
                  <a:lnTo>
                    <a:pt x="35" y="5271"/>
                  </a:lnTo>
                  <a:lnTo>
                    <a:pt x="35" y="5271"/>
                  </a:lnTo>
                  <a:lnTo>
                    <a:pt x="52" y="5374"/>
                  </a:lnTo>
                  <a:lnTo>
                    <a:pt x="69" y="5477"/>
                  </a:lnTo>
                  <a:lnTo>
                    <a:pt x="103" y="5562"/>
                  </a:lnTo>
                  <a:lnTo>
                    <a:pt x="172" y="5648"/>
                  </a:lnTo>
                  <a:lnTo>
                    <a:pt x="172" y="5648"/>
                  </a:lnTo>
                  <a:lnTo>
                    <a:pt x="240" y="5716"/>
                  </a:lnTo>
                  <a:lnTo>
                    <a:pt x="326" y="5768"/>
                  </a:lnTo>
                  <a:lnTo>
                    <a:pt x="514" y="5819"/>
                  </a:lnTo>
                  <a:lnTo>
                    <a:pt x="514" y="5819"/>
                  </a:lnTo>
                  <a:lnTo>
                    <a:pt x="890" y="5904"/>
                  </a:lnTo>
                  <a:lnTo>
                    <a:pt x="1284" y="5990"/>
                  </a:lnTo>
                  <a:lnTo>
                    <a:pt x="1678" y="6041"/>
                  </a:lnTo>
                  <a:lnTo>
                    <a:pt x="2071" y="6093"/>
                  </a:lnTo>
                  <a:lnTo>
                    <a:pt x="2465" y="6110"/>
                  </a:lnTo>
                  <a:lnTo>
                    <a:pt x="2858" y="6127"/>
                  </a:lnTo>
                  <a:lnTo>
                    <a:pt x="3252" y="6127"/>
                  </a:lnTo>
                  <a:lnTo>
                    <a:pt x="3645" y="6127"/>
                  </a:lnTo>
                  <a:lnTo>
                    <a:pt x="4450" y="6093"/>
                  </a:lnTo>
                  <a:lnTo>
                    <a:pt x="5237" y="6024"/>
                  </a:lnTo>
                  <a:lnTo>
                    <a:pt x="6041" y="5939"/>
                  </a:lnTo>
                  <a:lnTo>
                    <a:pt x="6845" y="5853"/>
                  </a:lnTo>
                  <a:lnTo>
                    <a:pt x="6845" y="5853"/>
                  </a:lnTo>
                  <a:lnTo>
                    <a:pt x="7838" y="5733"/>
                  </a:lnTo>
                  <a:lnTo>
                    <a:pt x="8830" y="5648"/>
                  </a:lnTo>
                  <a:lnTo>
                    <a:pt x="9327" y="5614"/>
                  </a:lnTo>
                  <a:lnTo>
                    <a:pt x="9806" y="5579"/>
                  </a:lnTo>
                  <a:lnTo>
                    <a:pt x="10302" y="5562"/>
                  </a:lnTo>
                  <a:lnTo>
                    <a:pt x="10798" y="5562"/>
                  </a:lnTo>
                  <a:lnTo>
                    <a:pt x="10798" y="5562"/>
                  </a:lnTo>
                  <a:lnTo>
                    <a:pt x="10969" y="5579"/>
                  </a:lnTo>
                  <a:lnTo>
                    <a:pt x="11123" y="5562"/>
                  </a:lnTo>
                  <a:lnTo>
                    <a:pt x="11277" y="5511"/>
                  </a:lnTo>
                  <a:lnTo>
                    <a:pt x="11346" y="5477"/>
                  </a:lnTo>
                  <a:lnTo>
                    <a:pt x="11397" y="5425"/>
                  </a:lnTo>
                  <a:lnTo>
                    <a:pt x="11397" y="5425"/>
                  </a:lnTo>
                  <a:lnTo>
                    <a:pt x="11483" y="5323"/>
                  </a:lnTo>
                  <a:lnTo>
                    <a:pt x="11534" y="5203"/>
                  </a:lnTo>
                  <a:lnTo>
                    <a:pt x="11568" y="5083"/>
                  </a:lnTo>
                  <a:lnTo>
                    <a:pt x="11585" y="4946"/>
                  </a:lnTo>
                  <a:lnTo>
                    <a:pt x="11585" y="4946"/>
                  </a:lnTo>
                  <a:lnTo>
                    <a:pt x="11654" y="4364"/>
                  </a:lnTo>
                  <a:lnTo>
                    <a:pt x="11688" y="3783"/>
                  </a:lnTo>
                  <a:lnTo>
                    <a:pt x="11705" y="3201"/>
                  </a:lnTo>
                  <a:lnTo>
                    <a:pt x="11705" y="2619"/>
                  </a:lnTo>
                  <a:lnTo>
                    <a:pt x="11705" y="2619"/>
                  </a:lnTo>
                  <a:lnTo>
                    <a:pt x="11688" y="2037"/>
                  </a:lnTo>
                  <a:lnTo>
                    <a:pt x="11637" y="1438"/>
                  </a:lnTo>
                  <a:lnTo>
                    <a:pt x="11637" y="1438"/>
                  </a:lnTo>
                  <a:lnTo>
                    <a:pt x="11637" y="1216"/>
                  </a:lnTo>
                  <a:lnTo>
                    <a:pt x="11619" y="976"/>
                  </a:lnTo>
                  <a:lnTo>
                    <a:pt x="11602" y="856"/>
                  </a:lnTo>
                  <a:lnTo>
                    <a:pt x="11551" y="754"/>
                  </a:lnTo>
                  <a:lnTo>
                    <a:pt x="11483" y="668"/>
                  </a:lnTo>
                  <a:lnTo>
                    <a:pt x="11448" y="634"/>
                  </a:lnTo>
                  <a:lnTo>
                    <a:pt x="11397" y="617"/>
                  </a:lnTo>
                  <a:lnTo>
                    <a:pt x="11397" y="617"/>
                  </a:lnTo>
                  <a:lnTo>
                    <a:pt x="11260" y="583"/>
                  </a:lnTo>
                  <a:lnTo>
                    <a:pt x="11106" y="566"/>
                  </a:lnTo>
                  <a:lnTo>
                    <a:pt x="10952" y="566"/>
                  </a:lnTo>
                  <a:lnTo>
                    <a:pt x="10798" y="583"/>
                  </a:lnTo>
                  <a:lnTo>
                    <a:pt x="10490" y="634"/>
                  </a:lnTo>
                  <a:lnTo>
                    <a:pt x="10182" y="685"/>
                  </a:lnTo>
                  <a:lnTo>
                    <a:pt x="10182" y="685"/>
                  </a:lnTo>
                  <a:lnTo>
                    <a:pt x="9532" y="720"/>
                  </a:lnTo>
                  <a:lnTo>
                    <a:pt x="8865" y="720"/>
                  </a:lnTo>
                  <a:lnTo>
                    <a:pt x="8865" y="720"/>
                  </a:lnTo>
                  <a:lnTo>
                    <a:pt x="8710" y="702"/>
                  </a:lnTo>
                  <a:lnTo>
                    <a:pt x="8642" y="685"/>
                  </a:lnTo>
                  <a:lnTo>
                    <a:pt x="8591" y="634"/>
                  </a:lnTo>
                  <a:lnTo>
                    <a:pt x="8591" y="634"/>
                  </a:lnTo>
                  <a:lnTo>
                    <a:pt x="8556" y="583"/>
                  </a:lnTo>
                  <a:lnTo>
                    <a:pt x="8522" y="531"/>
                  </a:lnTo>
                  <a:lnTo>
                    <a:pt x="8488" y="394"/>
                  </a:lnTo>
                  <a:lnTo>
                    <a:pt x="8488" y="394"/>
                  </a:lnTo>
                  <a:lnTo>
                    <a:pt x="8437" y="292"/>
                  </a:lnTo>
                  <a:lnTo>
                    <a:pt x="8385" y="206"/>
                  </a:lnTo>
                  <a:lnTo>
                    <a:pt x="8334" y="138"/>
                  </a:lnTo>
                  <a:lnTo>
                    <a:pt x="8266" y="69"/>
                  </a:lnTo>
                  <a:lnTo>
                    <a:pt x="8180" y="35"/>
                  </a:lnTo>
                  <a:lnTo>
                    <a:pt x="8094" y="1"/>
                  </a:lnTo>
                  <a:lnTo>
                    <a:pt x="8009" y="1"/>
                  </a:lnTo>
                  <a:lnTo>
                    <a:pt x="7923" y="1"/>
                  </a:lnTo>
                  <a:lnTo>
                    <a:pt x="7718" y="35"/>
                  </a:lnTo>
                  <a:lnTo>
                    <a:pt x="7496" y="104"/>
                  </a:lnTo>
                  <a:lnTo>
                    <a:pt x="7273" y="206"/>
                  </a:lnTo>
                  <a:lnTo>
                    <a:pt x="7051" y="343"/>
                  </a:lnTo>
                  <a:lnTo>
                    <a:pt x="6811" y="480"/>
                  </a:lnTo>
                  <a:lnTo>
                    <a:pt x="6589" y="651"/>
                  </a:lnTo>
                  <a:lnTo>
                    <a:pt x="6178" y="976"/>
                  </a:lnTo>
                  <a:lnTo>
                    <a:pt x="5836" y="1250"/>
                  </a:lnTo>
                  <a:lnTo>
                    <a:pt x="5596" y="1438"/>
                  </a:lnTo>
                  <a:lnTo>
                    <a:pt x="5596" y="1438"/>
                  </a:lnTo>
                  <a:lnTo>
                    <a:pt x="5151" y="1729"/>
                  </a:lnTo>
                  <a:lnTo>
                    <a:pt x="4689" y="2020"/>
                  </a:lnTo>
                  <a:lnTo>
                    <a:pt x="4210" y="2277"/>
                  </a:lnTo>
                  <a:lnTo>
                    <a:pt x="3731" y="2516"/>
                  </a:lnTo>
                  <a:lnTo>
                    <a:pt x="3235" y="2722"/>
                  </a:lnTo>
                  <a:lnTo>
                    <a:pt x="2721" y="2910"/>
                  </a:lnTo>
                  <a:lnTo>
                    <a:pt x="2465" y="2978"/>
                  </a:lnTo>
                  <a:lnTo>
                    <a:pt x="2208" y="3047"/>
                  </a:lnTo>
                  <a:lnTo>
                    <a:pt x="1934" y="3098"/>
                  </a:lnTo>
                  <a:lnTo>
                    <a:pt x="1678" y="31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6092173" y="4659273"/>
              <a:ext cx="255415" cy="13892"/>
            </a:xfrm>
            <a:custGeom>
              <a:avLst/>
              <a:gdLst/>
              <a:ahLst/>
              <a:cxnLst/>
              <a:rect l="l" t="t" r="r" b="b"/>
              <a:pathLst>
                <a:path w="10388" h="565" extrusionOk="0">
                  <a:moveTo>
                    <a:pt x="2722" y="565"/>
                  </a:moveTo>
                  <a:lnTo>
                    <a:pt x="2722" y="565"/>
                  </a:lnTo>
                  <a:lnTo>
                    <a:pt x="2722" y="565"/>
                  </a:lnTo>
                  <a:lnTo>
                    <a:pt x="2722" y="565"/>
                  </a:lnTo>
                  <a:lnTo>
                    <a:pt x="2722" y="565"/>
                  </a:lnTo>
                  <a:lnTo>
                    <a:pt x="2722" y="565"/>
                  </a:lnTo>
                  <a:close/>
                  <a:moveTo>
                    <a:pt x="6298" y="291"/>
                  </a:moveTo>
                  <a:lnTo>
                    <a:pt x="6298" y="291"/>
                  </a:lnTo>
                  <a:lnTo>
                    <a:pt x="6281" y="291"/>
                  </a:lnTo>
                  <a:lnTo>
                    <a:pt x="6281" y="291"/>
                  </a:lnTo>
                  <a:lnTo>
                    <a:pt x="6298" y="291"/>
                  </a:lnTo>
                  <a:close/>
                  <a:moveTo>
                    <a:pt x="6332" y="291"/>
                  </a:moveTo>
                  <a:lnTo>
                    <a:pt x="6332" y="291"/>
                  </a:lnTo>
                  <a:lnTo>
                    <a:pt x="6315" y="291"/>
                  </a:lnTo>
                  <a:lnTo>
                    <a:pt x="6315" y="291"/>
                  </a:lnTo>
                  <a:lnTo>
                    <a:pt x="6332" y="291"/>
                  </a:lnTo>
                  <a:close/>
                  <a:moveTo>
                    <a:pt x="52" y="274"/>
                  </a:moveTo>
                  <a:lnTo>
                    <a:pt x="52" y="274"/>
                  </a:lnTo>
                  <a:lnTo>
                    <a:pt x="395" y="342"/>
                  </a:lnTo>
                  <a:lnTo>
                    <a:pt x="720" y="411"/>
                  </a:lnTo>
                  <a:lnTo>
                    <a:pt x="1045" y="462"/>
                  </a:lnTo>
                  <a:lnTo>
                    <a:pt x="1387" y="514"/>
                  </a:lnTo>
                  <a:lnTo>
                    <a:pt x="2054" y="565"/>
                  </a:lnTo>
                  <a:lnTo>
                    <a:pt x="2722" y="565"/>
                  </a:lnTo>
                  <a:lnTo>
                    <a:pt x="2722" y="565"/>
                  </a:lnTo>
                  <a:lnTo>
                    <a:pt x="2054" y="565"/>
                  </a:lnTo>
                  <a:lnTo>
                    <a:pt x="1387" y="514"/>
                  </a:lnTo>
                  <a:lnTo>
                    <a:pt x="1045" y="462"/>
                  </a:lnTo>
                  <a:lnTo>
                    <a:pt x="720" y="411"/>
                  </a:lnTo>
                  <a:lnTo>
                    <a:pt x="395" y="342"/>
                  </a:lnTo>
                  <a:lnTo>
                    <a:pt x="52" y="274"/>
                  </a:lnTo>
                  <a:close/>
                  <a:moveTo>
                    <a:pt x="52" y="274"/>
                  </a:move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close/>
                  <a:moveTo>
                    <a:pt x="1" y="257"/>
                  </a:moveTo>
                  <a:lnTo>
                    <a:pt x="1" y="257"/>
                  </a:lnTo>
                  <a:lnTo>
                    <a:pt x="18" y="257"/>
                  </a:lnTo>
                  <a:lnTo>
                    <a:pt x="18" y="257"/>
                  </a:lnTo>
                  <a:lnTo>
                    <a:pt x="1" y="257"/>
                  </a:lnTo>
                  <a:close/>
                  <a:moveTo>
                    <a:pt x="7308" y="171"/>
                  </a:moveTo>
                  <a:lnTo>
                    <a:pt x="7308" y="171"/>
                  </a:lnTo>
                  <a:lnTo>
                    <a:pt x="6332" y="291"/>
                  </a:lnTo>
                  <a:lnTo>
                    <a:pt x="6332" y="291"/>
                  </a:lnTo>
                  <a:lnTo>
                    <a:pt x="7308" y="171"/>
                  </a:lnTo>
                  <a:close/>
                  <a:moveTo>
                    <a:pt x="10388" y="17"/>
                  </a:moveTo>
                  <a:lnTo>
                    <a:pt x="10388" y="17"/>
                  </a:lnTo>
                  <a:lnTo>
                    <a:pt x="10388" y="17"/>
                  </a:lnTo>
                  <a:lnTo>
                    <a:pt x="10388" y="17"/>
                  </a:lnTo>
                  <a:close/>
                  <a:moveTo>
                    <a:pt x="10302" y="17"/>
                  </a:moveTo>
                  <a:lnTo>
                    <a:pt x="10302" y="17"/>
                  </a:lnTo>
                  <a:lnTo>
                    <a:pt x="10388" y="17"/>
                  </a:lnTo>
                  <a:lnTo>
                    <a:pt x="10388" y="17"/>
                  </a:lnTo>
                  <a:lnTo>
                    <a:pt x="10302" y="17"/>
                  </a:lnTo>
                  <a:close/>
                  <a:moveTo>
                    <a:pt x="9960" y="0"/>
                  </a:moveTo>
                  <a:lnTo>
                    <a:pt x="9960" y="0"/>
                  </a:lnTo>
                  <a:lnTo>
                    <a:pt x="10251" y="0"/>
                  </a:lnTo>
                  <a:lnTo>
                    <a:pt x="10251" y="0"/>
                  </a:lnTo>
                  <a:lnTo>
                    <a:pt x="9960" y="0"/>
                  </a:lnTo>
                  <a:close/>
                  <a:moveTo>
                    <a:pt x="9960" y="0"/>
                  </a:moveTo>
                  <a:lnTo>
                    <a:pt x="9960" y="0"/>
                  </a:lnTo>
                  <a:lnTo>
                    <a:pt x="9943" y="0"/>
                  </a:lnTo>
                  <a:lnTo>
                    <a:pt x="9943" y="0"/>
                  </a:lnTo>
                  <a:lnTo>
                    <a:pt x="9960" y="0"/>
                  </a:lnTo>
                  <a:lnTo>
                    <a:pt x="9960" y="0"/>
                  </a:lnTo>
                  <a:close/>
                </a:path>
              </a:pathLst>
            </a:custGeom>
            <a:solidFill>
              <a:srgbClr val="975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6159077" y="46731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6246585" y="4666429"/>
              <a:ext cx="467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0"/>
                  </a:moveTo>
                  <a:lnTo>
                    <a:pt x="18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6247446" y="4666429"/>
              <a:ext cx="443" cy="25"/>
            </a:xfrm>
            <a:custGeom>
              <a:avLst/>
              <a:gdLst/>
              <a:ahLst/>
              <a:cxnLst/>
              <a:rect l="l" t="t" r="r" b="b"/>
              <a:pathLst>
                <a:path w="18" h="1" fill="none" extrusionOk="0">
                  <a:moveTo>
                    <a:pt x="17" y="0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6093452" y="4665986"/>
              <a:ext cx="65649" cy="7180"/>
            </a:xfrm>
            <a:custGeom>
              <a:avLst/>
              <a:gdLst/>
              <a:ahLst/>
              <a:cxnLst/>
              <a:rect l="l" t="t" r="r" b="b"/>
              <a:pathLst>
                <a:path w="2670" h="29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43" y="69"/>
                  </a:lnTo>
                  <a:lnTo>
                    <a:pt x="668" y="138"/>
                  </a:lnTo>
                  <a:lnTo>
                    <a:pt x="993" y="189"/>
                  </a:lnTo>
                  <a:lnTo>
                    <a:pt x="1335" y="241"/>
                  </a:lnTo>
                  <a:lnTo>
                    <a:pt x="2002" y="292"/>
                  </a:lnTo>
                  <a:lnTo>
                    <a:pt x="2670" y="292"/>
                  </a:lnTo>
                  <a:lnTo>
                    <a:pt x="2670" y="292"/>
                  </a:lnTo>
                  <a:lnTo>
                    <a:pt x="2002" y="292"/>
                  </a:lnTo>
                  <a:lnTo>
                    <a:pt x="1335" y="241"/>
                  </a:lnTo>
                  <a:lnTo>
                    <a:pt x="993" y="189"/>
                  </a:lnTo>
                  <a:lnTo>
                    <a:pt x="668" y="138"/>
                  </a:lnTo>
                  <a:lnTo>
                    <a:pt x="343" y="6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6093452" y="466598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6092173" y="4665568"/>
              <a:ext cx="467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6247864" y="4663478"/>
              <a:ext cx="23997" cy="2975"/>
            </a:xfrm>
            <a:custGeom>
              <a:avLst/>
              <a:gdLst/>
              <a:ahLst/>
              <a:cxnLst/>
              <a:rect l="l" t="t" r="r" b="b"/>
              <a:pathLst>
                <a:path w="976" h="121" fill="none" extrusionOk="0">
                  <a:moveTo>
                    <a:pt x="976" y="0"/>
                  </a:moveTo>
                  <a:lnTo>
                    <a:pt x="976" y="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9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6347567" y="465969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6345477" y="4659691"/>
              <a:ext cx="2115" cy="25"/>
            </a:xfrm>
            <a:custGeom>
              <a:avLst/>
              <a:gdLst/>
              <a:ahLst/>
              <a:cxnLst/>
              <a:rect l="l" t="t" r="r" b="b"/>
              <a:pathLst>
                <a:path w="86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6337068" y="4659273"/>
              <a:ext cx="7155" cy="25"/>
            </a:xfrm>
            <a:custGeom>
              <a:avLst/>
              <a:gdLst/>
              <a:ahLst/>
              <a:cxnLst/>
              <a:rect l="l" t="t" r="r" b="b"/>
              <a:pathLst>
                <a:path w="29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6336626" y="4659273"/>
              <a:ext cx="443" cy="25"/>
            </a:xfrm>
            <a:custGeom>
              <a:avLst/>
              <a:gdLst/>
              <a:ahLst/>
              <a:cxnLst/>
              <a:rect l="l" t="t" r="r" b="b"/>
              <a:pathLst>
                <a:path w="18" h="1" fill="none" extrusionOk="0">
                  <a:moveTo>
                    <a:pt x="18" y="0"/>
                  </a:moveTo>
                  <a:lnTo>
                    <a:pt x="18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6080396" y="4644127"/>
              <a:ext cx="284035" cy="29038"/>
            </a:xfrm>
            <a:custGeom>
              <a:avLst/>
              <a:gdLst/>
              <a:ahLst/>
              <a:cxnLst/>
              <a:rect l="l" t="t" r="r" b="b"/>
              <a:pathLst>
                <a:path w="11552" h="1181" extrusionOk="0">
                  <a:moveTo>
                    <a:pt x="11551" y="0"/>
                  </a:moveTo>
                  <a:lnTo>
                    <a:pt x="10833" y="52"/>
                  </a:lnTo>
                  <a:lnTo>
                    <a:pt x="10097" y="103"/>
                  </a:lnTo>
                  <a:lnTo>
                    <a:pt x="8642" y="240"/>
                  </a:lnTo>
                  <a:lnTo>
                    <a:pt x="7188" y="377"/>
                  </a:lnTo>
                  <a:lnTo>
                    <a:pt x="5733" y="514"/>
                  </a:lnTo>
                  <a:lnTo>
                    <a:pt x="5117" y="548"/>
                  </a:lnTo>
                  <a:lnTo>
                    <a:pt x="4484" y="599"/>
                  </a:lnTo>
                  <a:lnTo>
                    <a:pt x="3851" y="616"/>
                  </a:lnTo>
                  <a:lnTo>
                    <a:pt x="3218" y="633"/>
                  </a:lnTo>
                  <a:lnTo>
                    <a:pt x="2414" y="616"/>
                  </a:lnTo>
                  <a:lnTo>
                    <a:pt x="1592" y="565"/>
                  </a:lnTo>
                  <a:lnTo>
                    <a:pt x="1199" y="514"/>
                  </a:lnTo>
                  <a:lnTo>
                    <a:pt x="805" y="462"/>
                  </a:lnTo>
                  <a:lnTo>
                    <a:pt x="394" y="394"/>
                  </a:lnTo>
                  <a:lnTo>
                    <a:pt x="1" y="325"/>
                  </a:lnTo>
                  <a:lnTo>
                    <a:pt x="18" y="428"/>
                  </a:lnTo>
                  <a:lnTo>
                    <a:pt x="35" y="531"/>
                  </a:lnTo>
                  <a:lnTo>
                    <a:pt x="69" y="616"/>
                  </a:lnTo>
                  <a:lnTo>
                    <a:pt x="138" y="702"/>
                  </a:lnTo>
                  <a:lnTo>
                    <a:pt x="206" y="770"/>
                  </a:lnTo>
                  <a:lnTo>
                    <a:pt x="292" y="822"/>
                  </a:lnTo>
                  <a:lnTo>
                    <a:pt x="480" y="873"/>
                  </a:lnTo>
                  <a:lnTo>
                    <a:pt x="497" y="873"/>
                  </a:lnTo>
                  <a:lnTo>
                    <a:pt x="531" y="890"/>
                  </a:lnTo>
                  <a:lnTo>
                    <a:pt x="874" y="958"/>
                  </a:lnTo>
                  <a:lnTo>
                    <a:pt x="1199" y="1027"/>
                  </a:lnTo>
                  <a:lnTo>
                    <a:pt x="1524" y="1078"/>
                  </a:lnTo>
                  <a:lnTo>
                    <a:pt x="1866" y="1130"/>
                  </a:lnTo>
                  <a:lnTo>
                    <a:pt x="2533" y="1181"/>
                  </a:lnTo>
                  <a:lnTo>
                    <a:pt x="3646" y="1181"/>
                  </a:lnTo>
                  <a:lnTo>
                    <a:pt x="4091" y="1164"/>
                  </a:lnTo>
                  <a:lnTo>
                    <a:pt x="4980" y="1095"/>
                  </a:lnTo>
                  <a:lnTo>
                    <a:pt x="5870" y="1010"/>
                  </a:lnTo>
                  <a:lnTo>
                    <a:pt x="6760" y="907"/>
                  </a:lnTo>
                  <a:lnTo>
                    <a:pt x="6811" y="907"/>
                  </a:lnTo>
                  <a:lnTo>
                    <a:pt x="7787" y="787"/>
                  </a:lnTo>
                  <a:lnTo>
                    <a:pt x="8454" y="719"/>
                  </a:lnTo>
                  <a:lnTo>
                    <a:pt x="9104" y="668"/>
                  </a:lnTo>
                  <a:lnTo>
                    <a:pt x="9772" y="633"/>
                  </a:lnTo>
                  <a:lnTo>
                    <a:pt x="10422" y="616"/>
                  </a:lnTo>
                  <a:lnTo>
                    <a:pt x="10764" y="616"/>
                  </a:lnTo>
                  <a:lnTo>
                    <a:pt x="10781" y="633"/>
                  </a:lnTo>
                  <a:lnTo>
                    <a:pt x="10867" y="633"/>
                  </a:lnTo>
                  <a:lnTo>
                    <a:pt x="11004" y="616"/>
                  </a:lnTo>
                  <a:lnTo>
                    <a:pt x="11141" y="599"/>
                  </a:lnTo>
                  <a:lnTo>
                    <a:pt x="11260" y="565"/>
                  </a:lnTo>
                  <a:lnTo>
                    <a:pt x="11312" y="531"/>
                  </a:lnTo>
                  <a:lnTo>
                    <a:pt x="11363" y="479"/>
                  </a:lnTo>
                  <a:lnTo>
                    <a:pt x="11449" y="377"/>
                  </a:lnTo>
                  <a:lnTo>
                    <a:pt x="11500" y="257"/>
                  </a:lnTo>
                  <a:lnTo>
                    <a:pt x="11534" y="137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D49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6080396" y="4644127"/>
              <a:ext cx="284035" cy="29038"/>
            </a:xfrm>
            <a:custGeom>
              <a:avLst/>
              <a:gdLst/>
              <a:ahLst/>
              <a:cxnLst/>
              <a:rect l="l" t="t" r="r" b="b"/>
              <a:pathLst>
                <a:path w="11552" h="1181" fill="none" extrusionOk="0">
                  <a:moveTo>
                    <a:pt x="11551" y="0"/>
                  </a:moveTo>
                  <a:lnTo>
                    <a:pt x="11551" y="0"/>
                  </a:lnTo>
                  <a:lnTo>
                    <a:pt x="10833" y="52"/>
                  </a:lnTo>
                  <a:lnTo>
                    <a:pt x="10097" y="103"/>
                  </a:lnTo>
                  <a:lnTo>
                    <a:pt x="8642" y="240"/>
                  </a:lnTo>
                  <a:lnTo>
                    <a:pt x="7188" y="377"/>
                  </a:lnTo>
                  <a:lnTo>
                    <a:pt x="5733" y="514"/>
                  </a:lnTo>
                  <a:lnTo>
                    <a:pt x="5733" y="514"/>
                  </a:lnTo>
                  <a:lnTo>
                    <a:pt x="5117" y="548"/>
                  </a:lnTo>
                  <a:lnTo>
                    <a:pt x="4484" y="599"/>
                  </a:lnTo>
                  <a:lnTo>
                    <a:pt x="3851" y="616"/>
                  </a:lnTo>
                  <a:lnTo>
                    <a:pt x="3218" y="633"/>
                  </a:lnTo>
                  <a:lnTo>
                    <a:pt x="3218" y="633"/>
                  </a:lnTo>
                  <a:lnTo>
                    <a:pt x="2414" y="616"/>
                  </a:lnTo>
                  <a:lnTo>
                    <a:pt x="1592" y="565"/>
                  </a:lnTo>
                  <a:lnTo>
                    <a:pt x="1199" y="514"/>
                  </a:lnTo>
                  <a:lnTo>
                    <a:pt x="805" y="462"/>
                  </a:lnTo>
                  <a:lnTo>
                    <a:pt x="394" y="394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8" y="428"/>
                  </a:lnTo>
                  <a:lnTo>
                    <a:pt x="35" y="531"/>
                  </a:lnTo>
                  <a:lnTo>
                    <a:pt x="69" y="616"/>
                  </a:lnTo>
                  <a:lnTo>
                    <a:pt x="138" y="702"/>
                  </a:lnTo>
                  <a:lnTo>
                    <a:pt x="138" y="702"/>
                  </a:lnTo>
                  <a:lnTo>
                    <a:pt x="206" y="770"/>
                  </a:lnTo>
                  <a:lnTo>
                    <a:pt x="292" y="822"/>
                  </a:lnTo>
                  <a:lnTo>
                    <a:pt x="480" y="873"/>
                  </a:lnTo>
                  <a:lnTo>
                    <a:pt x="480" y="873"/>
                  </a:lnTo>
                  <a:lnTo>
                    <a:pt x="480" y="873"/>
                  </a:lnTo>
                  <a:lnTo>
                    <a:pt x="480" y="873"/>
                  </a:lnTo>
                  <a:lnTo>
                    <a:pt x="497" y="873"/>
                  </a:lnTo>
                  <a:lnTo>
                    <a:pt x="497" y="873"/>
                  </a:lnTo>
                  <a:lnTo>
                    <a:pt x="531" y="890"/>
                  </a:lnTo>
                  <a:lnTo>
                    <a:pt x="531" y="890"/>
                  </a:lnTo>
                  <a:lnTo>
                    <a:pt x="531" y="890"/>
                  </a:lnTo>
                  <a:lnTo>
                    <a:pt x="531" y="890"/>
                  </a:lnTo>
                  <a:lnTo>
                    <a:pt x="531" y="890"/>
                  </a:lnTo>
                  <a:lnTo>
                    <a:pt x="531" y="890"/>
                  </a:lnTo>
                  <a:lnTo>
                    <a:pt x="874" y="958"/>
                  </a:lnTo>
                  <a:lnTo>
                    <a:pt x="1199" y="1027"/>
                  </a:lnTo>
                  <a:lnTo>
                    <a:pt x="1524" y="1078"/>
                  </a:lnTo>
                  <a:lnTo>
                    <a:pt x="1866" y="1130"/>
                  </a:lnTo>
                  <a:lnTo>
                    <a:pt x="2533" y="1181"/>
                  </a:lnTo>
                  <a:lnTo>
                    <a:pt x="3201" y="1181"/>
                  </a:lnTo>
                  <a:lnTo>
                    <a:pt x="3201" y="1181"/>
                  </a:lnTo>
                  <a:lnTo>
                    <a:pt x="3201" y="1181"/>
                  </a:lnTo>
                  <a:lnTo>
                    <a:pt x="3201" y="1181"/>
                  </a:lnTo>
                  <a:lnTo>
                    <a:pt x="3201" y="1181"/>
                  </a:lnTo>
                  <a:lnTo>
                    <a:pt x="3201" y="1181"/>
                  </a:lnTo>
                  <a:lnTo>
                    <a:pt x="3646" y="1181"/>
                  </a:lnTo>
                  <a:lnTo>
                    <a:pt x="4091" y="1164"/>
                  </a:lnTo>
                  <a:lnTo>
                    <a:pt x="4980" y="1095"/>
                  </a:lnTo>
                  <a:lnTo>
                    <a:pt x="5870" y="1010"/>
                  </a:lnTo>
                  <a:lnTo>
                    <a:pt x="6760" y="907"/>
                  </a:lnTo>
                  <a:lnTo>
                    <a:pt x="6760" y="907"/>
                  </a:lnTo>
                  <a:lnTo>
                    <a:pt x="6777" y="907"/>
                  </a:lnTo>
                  <a:lnTo>
                    <a:pt x="6777" y="907"/>
                  </a:lnTo>
                  <a:lnTo>
                    <a:pt x="6794" y="907"/>
                  </a:lnTo>
                  <a:lnTo>
                    <a:pt x="6794" y="907"/>
                  </a:lnTo>
                  <a:lnTo>
                    <a:pt x="6811" y="907"/>
                  </a:lnTo>
                  <a:lnTo>
                    <a:pt x="6811" y="907"/>
                  </a:lnTo>
                  <a:lnTo>
                    <a:pt x="6811" y="907"/>
                  </a:lnTo>
                  <a:lnTo>
                    <a:pt x="6811" y="907"/>
                  </a:lnTo>
                  <a:lnTo>
                    <a:pt x="7787" y="787"/>
                  </a:lnTo>
                  <a:lnTo>
                    <a:pt x="7787" y="787"/>
                  </a:lnTo>
                  <a:lnTo>
                    <a:pt x="8454" y="719"/>
                  </a:lnTo>
                  <a:lnTo>
                    <a:pt x="9104" y="668"/>
                  </a:lnTo>
                  <a:lnTo>
                    <a:pt x="9772" y="633"/>
                  </a:lnTo>
                  <a:lnTo>
                    <a:pt x="10422" y="616"/>
                  </a:lnTo>
                  <a:lnTo>
                    <a:pt x="10422" y="616"/>
                  </a:lnTo>
                  <a:lnTo>
                    <a:pt x="10439" y="616"/>
                  </a:lnTo>
                  <a:lnTo>
                    <a:pt x="10439" y="616"/>
                  </a:lnTo>
                  <a:lnTo>
                    <a:pt x="10439" y="616"/>
                  </a:lnTo>
                  <a:lnTo>
                    <a:pt x="10439" y="616"/>
                  </a:lnTo>
                  <a:lnTo>
                    <a:pt x="10439" y="616"/>
                  </a:lnTo>
                  <a:lnTo>
                    <a:pt x="10439" y="616"/>
                  </a:lnTo>
                  <a:lnTo>
                    <a:pt x="10730" y="616"/>
                  </a:lnTo>
                  <a:lnTo>
                    <a:pt x="10730" y="616"/>
                  </a:lnTo>
                  <a:lnTo>
                    <a:pt x="10764" y="616"/>
                  </a:lnTo>
                  <a:lnTo>
                    <a:pt x="10764" y="616"/>
                  </a:lnTo>
                  <a:lnTo>
                    <a:pt x="10781" y="633"/>
                  </a:lnTo>
                  <a:lnTo>
                    <a:pt x="10781" y="633"/>
                  </a:lnTo>
                  <a:lnTo>
                    <a:pt x="10867" y="633"/>
                  </a:lnTo>
                  <a:lnTo>
                    <a:pt x="10867" y="633"/>
                  </a:lnTo>
                  <a:lnTo>
                    <a:pt x="10867" y="633"/>
                  </a:lnTo>
                  <a:lnTo>
                    <a:pt x="10867" y="633"/>
                  </a:lnTo>
                  <a:lnTo>
                    <a:pt x="10867" y="633"/>
                  </a:lnTo>
                  <a:lnTo>
                    <a:pt x="11004" y="616"/>
                  </a:lnTo>
                  <a:lnTo>
                    <a:pt x="11141" y="599"/>
                  </a:lnTo>
                  <a:lnTo>
                    <a:pt x="11260" y="565"/>
                  </a:lnTo>
                  <a:lnTo>
                    <a:pt x="11312" y="531"/>
                  </a:lnTo>
                  <a:lnTo>
                    <a:pt x="11363" y="479"/>
                  </a:lnTo>
                  <a:lnTo>
                    <a:pt x="11363" y="479"/>
                  </a:lnTo>
                  <a:lnTo>
                    <a:pt x="11449" y="377"/>
                  </a:lnTo>
                  <a:lnTo>
                    <a:pt x="11500" y="257"/>
                  </a:lnTo>
                  <a:lnTo>
                    <a:pt x="11534" y="137"/>
                  </a:lnTo>
                  <a:lnTo>
                    <a:pt x="115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6215875" y="4546513"/>
              <a:ext cx="27808" cy="26530"/>
            </a:xfrm>
            <a:custGeom>
              <a:avLst/>
              <a:gdLst/>
              <a:ahLst/>
              <a:cxnLst/>
              <a:rect l="l" t="t" r="r" b="b"/>
              <a:pathLst>
                <a:path w="1131" h="1079" extrusionOk="0">
                  <a:moveTo>
                    <a:pt x="104" y="0"/>
                  </a:moveTo>
                  <a:lnTo>
                    <a:pt x="52" y="34"/>
                  </a:lnTo>
                  <a:lnTo>
                    <a:pt x="18" y="69"/>
                  </a:lnTo>
                  <a:lnTo>
                    <a:pt x="1" y="137"/>
                  </a:lnTo>
                  <a:lnTo>
                    <a:pt x="1" y="206"/>
                  </a:lnTo>
                  <a:lnTo>
                    <a:pt x="35" y="257"/>
                  </a:lnTo>
                  <a:lnTo>
                    <a:pt x="69" y="291"/>
                  </a:lnTo>
                  <a:lnTo>
                    <a:pt x="138" y="308"/>
                  </a:lnTo>
                  <a:lnTo>
                    <a:pt x="258" y="342"/>
                  </a:lnTo>
                  <a:lnTo>
                    <a:pt x="377" y="377"/>
                  </a:lnTo>
                  <a:lnTo>
                    <a:pt x="480" y="445"/>
                  </a:lnTo>
                  <a:lnTo>
                    <a:pt x="583" y="531"/>
                  </a:lnTo>
                  <a:lnTo>
                    <a:pt x="668" y="616"/>
                  </a:lnTo>
                  <a:lnTo>
                    <a:pt x="737" y="719"/>
                  </a:lnTo>
                  <a:lnTo>
                    <a:pt x="788" y="839"/>
                  </a:lnTo>
                  <a:lnTo>
                    <a:pt x="822" y="959"/>
                  </a:lnTo>
                  <a:lnTo>
                    <a:pt x="839" y="1010"/>
                  </a:lnTo>
                  <a:lnTo>
                    <a:pt x="874" y="1044"/>
                  </a:lnTo>
                  <a:lnTo>
                    <a:pt x="925" y="1078"/>
                  </a:lnTo>
                  <a:lnTo>
                    <a:pt x="1010" y="1078"/>
                  </a:lnTo>
                  <a:lnTo>
                    <a:pt x="1062" y="1061"/>
                  </a:lnTo>
                  <a:lnTo>
                    <a:pt x="1113" y="1010"/>
                  </a:lnTo>
                  <a:lnTo>
                    <a:pt x="1130" y="959"/>
                  </a:lnTo>
                  <a:lnTo>
                    <a:pt x="1130" y="890"/>
                  </a:lnTo>
                  <a:lnTo>
                    <a:pt x="1096" y="719"/>
                  </a:lnTo>
                  <a:lnTo>
                    <a:pt x="1010" y="565"/>
                  </a:lnTo>
                  <a:lnTo>
                    <a:pt x="925" y="411"/>
                  </a:lnTo>
                  <a:lnTo>
                    <a:pt x="805" y="291"/>
                  </a:lnTo>
                  <a:lnTo>
                    <a:pt x="668" y="171"/>
                  </a:lnTo>
                  <a:lnTo>
                    <a:pt x="514" y="86"/>
                  </a:lnTo>
                  <a:lnTo>
                    <a:pt x="343" y="3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6194434" y="4560823"/>
              <a:ext cx="23997" cy="25669"/>
            </a:xfrm>
            <a:custGeom>
              <a:avLst/>
              <a:gdLst/>
              <a:ahLst/>
              <a:cxnLst/>
              <a:rect l="l" t="t" r="r" b="b"/>
              <a:pathLst>
                <a:path w="976" h="1044" extrusionOk="0">
                  <a:moveTo>
                    <a:pt x="171" y="0"/>
                  </a:moveTo>
                  <a:lnTo>
                    <a:pt x="103" y="17"/>
                  </a:lnTo>
                  <a:lnTo>
                    <a:pt x="51" y="34"/>
                  </a:lnTo>
                  <a:lnTo>
                    <a:pt x="17" y="86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34" y="257"/>
                  </a:lnTo>
                  <a:lnTo>
                    <a:pt x="86" y="308"/>
                  </a:lnTo>
                  <a:lnTo>
                    <a:pt x="274" y="428"/>
                  </a:lnTo>
                  <a:lnTo>
                    <a:pt x="428" y="582"/>
                  </a:lnTo>
                  <a:lnTo>
                    <a:pt x="565" y="753"/>
                  </a:lnTo>
                  <a:lnTo>
                    <a:pt x="667" y="941"/>
                  </a:lnTo>
                  <a:lnTo>
                    <a:pt x="702" y="993"/>
                  </a:lnTo>
                  <a:lnTo>
                    <a:pt x="736" y="1027"/>
                  </a:lnTo>
                  <a:lnTo>
                    <a:pt x="770" y="1044"/>
                  </a:lnTo>
                  <a:lnTo>
                    <a:pt x="821" y="1044"/>
                  </a:lnTo>
                  <a:lnTo>
                    <a:pt x="873" y="1027"/>
                  </a:lnTo>
                  <a:lnTo>
                    <a:pt x="924" y="993"/>
                  </a:lnTo>
                  <a:lnTo>
                    <a:pt x="958" y="941"/>
                  </a:lnTo>
                  <a:lnTo>
                    <a:pt x="976" y="890"/>
                  </a:lnTo>
                  <a:lnTo>
                    <a:pt x="958" y="821"/>
                  </a:lnTo>
                  <a:lnTo>
                    <a:pt x="907" y="702"/>
                  </a:lnTo>
                  <a:lnTo>
                    <a:pt x="839" y="582"/>
                  </a:lnTo>
                  <a:lnTo>
                    <a:pt x="753" y="462"/>
                  </a:lnTo>
                  <a:lnTo>
                    <a:pt x="667" y="359"/>
                  </a:lnTo>
                  <a:lnTo>
                    <a:pt x="565" y="257"/>
                  </a:lnTo>
                  <a:lnTo>
                    <a:pt x="462" y="171"/>
                  </a:lnTo>
                  <a:lnTo>
                    <a:pt x="342" y="86"/>
                  </a:lnTo>
                  <a:lnTo>
                    <a:pt x="223" y="17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6170437" y="4573019"/>
              <a:ext cx="27390" cy="29038"/>
            </a:xfrm>
            <a:custGeom>
              <a:avLst/>
              <a:gdLst/>
              <a:ahLst/>
              <a:cxnLst/>
              <a:rect l="l" t="t" r="r" b="b"/>
              <a:pathLst>
                <a:path w="1114" h="1181" extrusionOk="0">
                  <a:moveTo>
                    <a:pt x="121" y="0"/>
                  </a:moveTo>
                  <a:lnTo>
                    <a:pt x="69" y="35"/>
                  </a:lnTo>
                  <a:lnTo>
                    <a:pt x="18" y="69"/>
                  </a:lnTo>
                  <a:lnTo>
                    <a:pt x="1" y="137"/>
                  </a:lnTo>
                  <a:lnTo>
                    <a:pt x="1" y="189"/>
                  </a:lnTo>
                  <a:lnTo>
                    <a:pt x="18" y="257"/>
                  </a:lnTo>
                  <a:lnTo>
                    <a:pt x="69" y="291"/>
                  </a:lnTo>
                  <a:lnTo>
                    <a:pt x="292" y="445"/>
                  </a:lnTo>
                  <a:lnTo>
                    <a:pt x="497" y="651"/>
                  </a:lnTo>
                  <a:lnTo>
                    <a:pt x="668" y="856"/>
                  </a:lnTo>
                  <a:lnTo>
                    <a:pt x="805" y="1095"/>
                  </a:lnTo>
                  <a:lnTo>
                    <a:pt x="839" y="1130"/>
                  </a:lnTo>
                  <a:lnTo>
                    <a:pt x="873" y="1164"/>
                  </a:lnTo>
                  <a:lnTo>
                    <a:pt x="908" y="1181"/>
                  </a:lnTo>
                  <a:lnTo>
                    <a:pt x="959" y="1181"/>
                  </a:lnTo>
                  <a:lnTo>
                    <a:pt x="1027" y="1164"/>
                  </a:lnTo>
                  <a:lnTo>
                    <a:pt x="1079" y="1130"/>
                  </a:lnTo>
                  <a:lnTo>
                    <a:pt x="1096" y="1078"/>
                  </a:lnTo>
                  <a:lnTo>
                    <a:pt x="1113" y="1010"/>
                  </a:lnTo>
                  <a:lnTo>
                    <a:pt x="1096" y="959"/>
                  </a:lnTo>
                  <a:lnTo>
                    <a:pt x="1010" y="805"/>
                  </a:lnTo>
                  <a:lnTo>
                    <a:pt x="925" y="685"/>
                  </a:lnTo>
                  <a:lnTo>
                    <a:pt x="839" y="548"/>
                  </a:lnTo>
                  <a:lnTo>
                    <a:pt x="737" y="428"/>
                  </a:lnTo>
                  <a:lnTo>
                    <a:pt x="617" y="308"/>
                  </a:lnTo>
                  <a:lnTo>
                    <a:pt x="497" y="206"/>
                  </a:lnTo>
                  <a:lnTo>
                    <a:pt x="377" y="103"/>
                  </a:lnTo>
                  <a:lnTo>
                    <a:pt x="240" y="1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6376187" y="1552921"/>
              <a:ext cx="167883" cy="77869"/>
            </a:xfrm>
            <a:custGeom>
              <a:avLst/>
              <a:gdLst/>
              <a:ahLst/>
              <a:cxnLst/>
              <a:rect l="l" t="t" r="r" b="b"/>
              <a:pathLst>
                <a:path w="6828" h="3167" extrusionOk="0">
                  <a:moveTo>
                    <a:pt x="6007" y="0"/>
                  </a:moveTo>
                  <a:lnTo>
                    <a:pt x="5904" y="18"/>
                  </a:lnTo>
                  <a:lnTo>
                    <a:pt x="5699" y="86"/>
                  </a:lnTo>
                  <a:lnTo>
                    <a:pt x="5493" y="154"/>
                  </a:lnTo>
                  <a:lnTo>
                    <a:pt x="5117" y="326"/>
                  </a:lnTo>
                  <a:lnTo>
                    <a:pt x="4894" y="411"/>
                  </a:lnTo>
                  <a:lnTo>
                    <a:pt x="4689" y="480"/>
                  </a:lnTo>
                  <a:lnTo>
                    <a:pt x="4467" y="531"/>
                  </a:lnTo>
                  <a:lnTo>
                    <a:pt x="4227" y="582"/>
                  </a:lnTo>
                  <a:lnTo>
                    <a:pt x="4005" y="616"/>
                  </a:lnTo>
                  <a:lnTo>
                    <a:pt x="3782" y="651"/>
                  </a:lnTo>
                  <a:lnTo>
                    <a:pt x="3320" y="668"/>
                  </a:lnTo>
                  <a:lnTo>
                    <a:pt x="3063" y="668"/>
                  </a:lnTo>
                  <a:lnTo>
                    <a:pt x="2824" y="651"/>
                  </a:lnTo>
                  <a:lnTo>
                    <a:pt x="2328" y="582"/>
                  </a:lnTo>
                  <a:lnTo>
                    <a:pt x="1831" y="497"/>
                  </a:lnTo>
                  <a:lnTo>
                    <a:pt x="1335" y="377"/>
                  </a:lnTo>
                  <a:lnTo>
                    <a:pt x="1472" y="548"/>
                  </a:lnTo>
                  <a:lnTo>
                    <a:pt x="1626" y="702"/>
                  </a:lnTo>
                  <a:lnTo>
                    <a:pt x="1763" y="856"/>
                  </a:lnTo>
                  <a:lnTo>
                    <a:pt x="1934" y="993"/>
                  </a:lnTo>
                  <a:lnTo>
                    <a:pt x="2105" y="1130"/>
                  </a:lnTo>
                  <a:lnTo>
                    <a:pt x="2276" y="1250"/>
                  </a:lnTo>
                  <a:lnTo>
                    <a:pt x="2464" y="1369"/>
                  </a:lnTo>
                  <a:lnTo>
                    <a:pt x="2653" y="1472"/>
                  </a:lnTo>
                  <a:lnTo>
                    <a:pt x="2858" y="1558"/>
                  </a:lnTo>
                  <a:lnTo>
                    <a:pt x="3063" y="1643"/>
                  </a:lnTo>
                  <a:lnTo>
                    <a:pt x="3269" y="1712"/>
                  </a:lnTo>
                  <a:lnTo>
                    <a:pt x="3474" y="1780"/>
                  </a:lnTo>
                  <a:lnTo>
                    <a:pt x="3679" y="1814"/>
                  </a:lnTo>
                  <a:lnTo>
                    <a:pt x="3902" y="1849"/>
                  </a:lnTo>
                  <a:lnTo>
                    <a:pt x="4107" y="1866"/>
                  </a:lnTo>
                  <a:lnTo>
                    <a:pt x="4330" y="1883"/>
                  </a:lnTo>
                  <a:lnTo>
                    <a:pt x="4381" y="1883"/>
                  </a:lnTo>
                  <a:lnTo>
                    <a:pt x="3474" y="1900"/>
                  </a:lnTo>
                  <a:lnTo>
                    <a:pt x="3115" y="1883"/>
                  </a:lnTo>
                  <a:lnTo>
                    <a:pt x="2772" y="1866"/>
                  </a:lnTo>
                  <a:lnTo>
                    <a:pt x="2413" y="1849"/>
                  </a:lnTo>
                  <a:lnTo>
                    <a:pt x="2071" y="1797"/>
                  </a:lnTo>
                  <a:lnTo>
                    <a:pt x="1780" y="1746"/>
                  </a:lnTo>
                  <a:lnTo>
                    <a:pt x="1506" y="1660"/>
                  </a:lnTo>
                  <a:lnTo>
                    <a:pt x="1232" y="1575"/>
                  </a:lnTo>
                  <a:lnTo>
                    <a:pt x="959" y="1472"/>
                  </a:lnTo>
                  <a:lnTo>
                    <a:pt x="702" y="1352"/>
                  </a:lnTo>
                  <a:lnTo>
                    <a:pt x="462" y="1198"/>
                  </a:lnTo>
                  <a:lnTo>
                    <a:pt x="223" y="1027"/>
                  </a:lnTo>
                  <a:lnTo>
                    <a:pt x="0" y="839"/>
                  </a:lnTo>
                  <a:lnTo>
                    <a:pt x="0" y="839"/>
                  </a:lnTo>
                  <a:lnTo>
                    <a:pt x="86" y="993"/>
                  </a:lnTo>
                  <a:lnTo>
                    <a:pt x="206" y="1147"/>
                  </a:lnTo>
                  <a:lnTo>
                    <a:pt x="326" y="1301"/>
                  </a:lnTo>
                  <a:lnTo>
                    <a:pt x="462" y="1438"/>
                  </a:lnTo>
                  <a:lnTo>
                    <a:pt x="753" y="1712"/>
                  </a:lnTo>
                  <a:lnTo>
                    <a:pt x="1044" y="1968"/>
                  </a:lnTo>
                  <a:lnTo>
                    <a:pt x="1335" y="2208"/>
                  </a:lnTo>
                  <a:lnTo>
                    <a:pt x="1643" y="2413"/>
                  </a:lnTo>
                  <a:lnTo>
                    <a:pt x="1985" y="2601"/>
                  </a:lnTo>
                  <a:lnTo>
                    <a:pt x="2328" y="2773"/>
                  </a:lnTo>
                  <a:lnTo>
                    <a:pt x="2550" y="2858"/>
                  </a:lnTo>
                  <a:lnTo>
                    <a:pt x="2790" y="2944"/>
                  </a:lnTo>
                  <a:lnTo>
                    <a:pt x="3029" y="3012"/>
                  </a:lnTo>
                  <a:lnTo>
                    <a:pt x="3286" y="3063"/>
                  </a:lnTo>
                  <a:lnTo>
                    <a:pt x="3525" y="3115"/>
                  </a:lnTo>
                  <a:lnTo>
                    <a:pt x="3782" y="3149"/>
                  </a:lnTo>
                  <a:lnTo>
                    <a:pt x="4022" y="3166"/>
                  </a:lnTo>
                  <a:lnTo>
                    <a:pt x="4535" y="3166"/>
                  </a:lnTo>
                  <a:lnTo>
                    <a:pt x="4792" y="3149"/>
                  </a:lnTo>
                  <a:lnTo>
                    <a:pt x="5048" y="3115"/>
                  </a:lnTo>
                  <a:lnTo>
                    <a:pt x="5305" y="3063"/>
                  </a:lnTo>
                  <a:lnTo>
                    <a:pt x="5493" y="3012"/>
                  </a:lnTo>
                  <a:lnTo>
                    <a:pt x="5699" y="2944"/>
                  </a:lnTo>
                  <a:lnTo>
                    <a:pt x="5887" y="2858"/>
                  </a:lnTo>
                  <a:lnTo>
                    <a:pt x="6075" y="2755"/>
                  </a:lnTo>
                  <a:lnTo>
                    <a:pt x="6229" y="2653"/>
                  </a:lnTo>
                  <a:lnTo>
                    <a:pt x="6383" y="2516"/>
                  </a:lnTo>
                  <a:lnTo>
                    <a:pt x="6503" y="2362"/>
                  </a:lnTo>
                  <a:lnTo>
                    <a:pt x="6588" y="2174"/>
                  </a:lnTo>
                  <a:lnTo>
                    <a:pt x="6640" y="2037"/>
                  </a:lnTo>
                  <a:lnTo>
                    <a:pt x="6657" y="1883"/>
                  </a:lnTo>
                  <a:lnTo>
                    <a:pt x="6640" y="1729"/>
                  </a:lnTo>
                  <a:lnTo>
                    <a:pt x="6623" y="1660"/>
                  </a:lnTo>
                  <a:lnTo>
                    <a:pt x="6588" y="1592"/>
                  </a:lnTo>
                  <a:lnTo>
                    <a:pt x="6520" y="1506"/>
                  </a:lnTo>
                  <a:lnTo>
                    <a:pt x="6451" y="1438"/>
                  </a:lnTo>
                  <a:lnTo>
                    <a:pt x="6349" y="1404"/>
                  </a:lnTo>
                  <a:lnTo>
                    <a:pt x="6246" y="1369"/>
                  </a:lnTo>
                  <a:lnTo>
                    <a:pt x="6383" y="1318"/>
                  </a:lnTo>
                  <a:lnTo>
                    <a:pt x="6520" y="1232"/>
                  </a:lnTo>
                  <a:lnTo>
                    <a:pt x="6640" y="1113"/>
                  </a:lnTo>
                  <a:lnTo>
                    <a:pt x="6725" y="993"/>
                  </a:lnTo>
                  <a:lnTo>
                    <a:pt x="6777" y="907"/>
                  </a:lnTo>
                  <a:lnTo>
                    <a:pt x="6811" y="805"/>
                  </a:lnTo>
                  <a:lnTo>
                    <a:pt x="6811" y="702"/>
                  </a:lnTo>
                  <a:lnTo>
                    <a:pt x="6828" y="599"/>
                  </a:lnTo>
                  <a:lnTo>
                    <a:pt x="6811" y="497"/>
                  </a:lnTo>
                  <a:lnTo>
                    <a:pt x="6777" y="394"/>
                  </a:lnTo>
                  <a:lnTo>
                    <a:pt x="6725" y="308"/>
                  </a:lnTo>
                  <a:lnTo>
                    <a:pt x="6674" y="223"/>
                  </a:lnTo>
                  <a:lnTo>
                    <a:pt x="6623" y="172"/>
                  </a:lnTo>
                  <a:lnTo>
                    <a:pt x="6554" y="120"/>
                  </a:lnTo>
                  <a:lnTo>
                    <a:pt x="6417" y="52"/>
                  </a:lnTo>
                  <a:lnTo>
                    <a:pt x="6263" y="18"/>
                  </a:lnTo>
                  <a:lnTo>
                    <a:pt x="6109" y="0"/>
                  </a:lnTo>
                  <a:close/>
                </a:path>
              </a:pathLst>
            </a:custGeom>
            <a:solidFill>
              <a:srgbClr val="6E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6376187" y="1552921"/>
              <a:ext cx="167883" cy="77869"/>
            </a:xfrm>
            <a:custGeom>
              <a:avLst/>
              <a:gdLst/>
              <a:ahLst/>
              <a:cxnLst/>
              <a:rect l="l" t="t" r="r" b="b"/>
              <a:pathLst>
                <a:path w="6828" h="3167" fill="none" extrusionOk="0">
                  <a:moveTo>
                    <a:pt x="6109" y="0"/>
                  </a:moveTo>
                  <a:lnTo>
                    <a:pt x="6109" y="0"/>
                  </a:lnTo>
                  <a:lnTo>
                    <a:pt x="6007" y="0"/>
                  </a:lnTo>
                  <a:lnTo>
                    <a:pt x="5904" y="18"/>
                  </a:lnTo>
                  <a:lnTo>
                    <a:pt x="5904" y="18"/>
                  </a:lnTo>
                  <a:lnTo>
                    <a:pt x="5699" y="86"/>
                  </a:lnTo>
                  <a:lnTo>
                    <a:pt x="5493" y="154"/>
                  </a:lnTo>
                  <a:lnTo>
                    <a:pt x="5117" y="326"/>
                  </a:lnTo>
                  <a:lnTo>
                    <a:pt x="5117" y="326"/>
                  </a:lnTo>
                  <a:lnTo>
                    <a:pt x="4894" y="411"/>
                  </a:lnTo>
                  <a:lnTo>
                    <a:pt x="4689" y="480"/>
                  </a:lnTo>
                  <a:lnTo>
                    <a:pt x="4467" y="531"/>
                  </a:lnTo>
                  <a:lnTo>
                    <a:pt x="4227" y="582"/>
                  </a:lnTo>
                  <a:lnTo>
                    <a:pt x="4005" y="616"/>
                  </a:lnTo>
                  <a:lnTo>
                    <a:pt x="3782" y="651"/>
                  </a:lnTo>
                  <a:lnTo>
                    <a:pt x="3320" y="668"/>
                  </a:lnTo>
                  <a:lnTo>
                    <a:pt x="3320" y="668"/>
                  </a:lnTo>
                  <a:lnTo>
                    <a:pt x="3063" y="668"/>
                  </a:lnTo>
                  <a:lnTo>
                    <a:pt x="2824" y="651"/>
                  </a:lnTo>
                  <a:lnTo>
                    <a:pt x="2328" y="582"/>
                  </a:lnTo>
                  <a:lnTo>
                    <a:pt x="1831" y="497"/>
                  </a:lnTo>
                  <a:lnTo>
                    <a:pt x="1335" y="377"/>
                  </a:lnTo>
                  <a:lnTo>
                    <a:pt x="1335" y="377"/>
                  </a:lnTo>
                  <a:lnTo>
                    <a:pt x="1472" y="548"/>
                  </a:lnTo>
                  <a:lnTo>
                    <a:pt x="1626" y="702"/>
                  </a:lnTo>
                  <a:lnTo>
                    <a:pt x="1763" y="856"/>
                  </a:lnTo>
                  <a:lnTo>
                    <a:pt x="1934" y="993"/>
                  </a:lnTo>
                  <a:lnTo>
                    <a:pt x="2105" y="1130"/>
                  </a:lnTo>
                  <a:lnTo>
                    <a:pt x="2276" y="1250"/>
                  </a:lnTo>
                  <a:lnTo>
                    <a:pt x="2464" y="1369"/>
                  </a:lnTo>
                  <a:lnTo>
                    <a:pt x="2653" y="1472"/>
                  </a:lnTo>
                  <a:lnTo>
                    <a:pt x="2858" y="1558"/>
                  </a:lnTo>
                  <a:lnTo>
                    <a:pt x="3063" y="1643"/>
                  </a:lnTo>
                  <a:lnTo>
                    <a:pt x="3269" y="1712"/>
                  </a:lnTo>
                  <a:lnTo>
                    <a:pt x="3474" y="1780"/>
                  </a:lnTo>
                  <a:lnTo>
                    <a:pt x="3679" y="1814"/>
                  </a:lnTo>
                  <a:lnTo>
                    <a:pt x="3902" y="1849"/>
                  </a:lnTo>
                  <a:lnTo>
                    <a:pt x="4107" y="1866"/>
                  </a:lnTo>
                  <a:lnTo>
                    <a:pt x="4330" y="1883"/>
                  </a:lnTo>
                  <a:lnTo>
                    <a:pt x="4330" y="1883"/>
                  </a:lnTo>
                  <a:lnTo>
                    <a:pt x="4381" y="1883"/>
                  </a:lnTo>
                  <a:lnTo>
                    <a:pt x="4381" y="1883"/>
                  </a:lnTo>
                  <a:lnTo>
                    <a:pt x="3474" y="1900"/>
                  </a:lnTo>
                  <a:lnTo>
                    <a:pt x="3474" y="1900"/>
                  </a:lnTo>
                  <a:lnTo>
                    <a:pt x="3115" y="1883"/>
                  </a:lnTo>
                  <a:lnTo>
                    <a:pt x="2772" y="1866"/>
                  </a:lnTo>
                  <a:lnTo>
                    <a:pt x="2413" y="1849"/>
                  </a:lnTo>
                  <a:lnTo>
                    <a:pt x="2071" y="1797"/>
                  </a:lnTo>
                  <a:lnTo>
                    <a:pt x="2071" y="1797"/>
                  </a:lnTo>
                  <a:lnTo>
                    <a:pt x="1780" y="1746"/>
                  </a:lnTo>
                  <a:lnTo>
                    <a:pt x="1506" y="1660"/>
                  </a:lnTo>
                  <a:lnTo>
                    <a:pt x="1232" y="1575"/>
                  </a:lnTo>
                  <a:lnTo>
                    <a:pt x="959" y="1472"/>
                  </a:lnTo>
                  <a:lnTo>
                    <a:pt x="702" y="1352"/>
                  </a:lnTo>
                  <a:lnTo>
                    <a:pt x="462" y="1198"/>
                  </a:lnTo>
                  <a:lnTo>
                    <a:pt x="223" y="1027"/>
                  </a:lnTo>
                  <a:lnTo>
                    <a:pt x="0" y="839"/>
                  </a:lnTo>
                  <a:lnTo>
                    <a:pt x="0" y="839"/>
                  </a:lnTo>
                  <a:lnTo>
                    <a:pt x="86" y="993"/>
                  </a:lnTo>
                  <a:lnTo>
                    <a:pt x="206" y="1147"/>
                  </a:lnTo>
                  <a:lnTo>
                    <a:pt x="326" y="1301"/>
                  </a:lnTo>
                  <a:lnTo>
                    <a:pt x="462" y="1438"/>
                  </a:lnTo>
                  <a:lnTo>
                    <a:pt x="753" y="1712"/>
                  </a:lnTo>
                  <a:lnTo>
                    <a:pt x="1044" y="1968"/>
                  </a:lnTo>
                  <a:lnTo>
                    <a:pt x="1044" y="1968"/>
                  </a:lnTo>
                  <a:lnTo>
                    <a:pt x="1335" y="2208"/>
                  </a:lnTo>
                  <a:lnTo>
                    <a:pt x="1643" y="2413"/>
                  </a:lnTo>
                  <a:lnTo>
                    <a:pt x="1985" y="2601"/>
                  </a:lnTo>
                  <a:lnTo>
                    <a:pt x="2328" y="2773"/>
                  </a:lnTo>
                  <a:lnTo>
                    <a:pt x="2328" y="2773"/>
                  </a:lnTo>
                  <a:lnTo>
                    <a:pt x="2550" y="2858"/>
                  </a:lnTo>
                  <a:lnTo>
                    <a:pt x="2790" y="2944"/>
                  </a:lnTo>
                  <a:lnTo>
                    <a:pt x="3029" y="3012"/>
                  </a:lnTo>
                  <a:lnTo>
                    <a:pt x="3286" y="3063"/>
                  </a:lnTo>
                  <a:lnTo>
                    <a:pt x="3525" y="3115"/>
                  </a:lnTo>
                  <a:lnTo>
                    <a:pt x="3782" y="3149"/>
                  </a:lnTo>
                  <a:lnTo>
                    <a:pt x="4022" y="3166"/>
                  </a:lnTo>
                  <a:lnTo>
                    <a:pt x="4278" y="3166"/>
                  </a:lnTo>
                  <a:lnTo>
                    <a:pt x="4278" y="3166"/>
                  </a:lnTo>
                  <a:lnTo>
                    <a:pt x="4535" y="3166"/>
                  </a:lnTo>
                  <a:lnTo>
                    <a:pt x="4792" y="3149"/>
                  </a:lnTo>
                  <a:lnTo>
                    <a:pt x="5048" y="3115"/>
                  </a:lnTo>
                  <a:lnTo>
                    <a:pt x="5305" y="3063"/>
                  </a:lnTo>
                  <a:lnTo>
                    <a:pt x="5305" y="3063"/>
                  </a:lnTo>
                  <a:lnTo>
                    <a:pt x="5493" y="3012"/>
                  </a:lnTo>
                  <a:lnTo>
                    <a:pt x="5699" y="2944"/>
                  </a:lnTo>
                  <a:lnTo>
                    <a:pt x="5887" y="2858"/>
                  </a:lnTo>
                  <a:lnTo>
                    <a:pt x="6075" y="2755"/>
                  </a:lnTo>
                  <a:lnTo>
                    <a:pt x="6229" y="2653"/>
                  </a:lnTo>
                  <a:lnTo>
                    <a:pt x="6383" y="2516"/>
                  </a:lnTo>
                  <a:lnTo>
                    <a:pt x="6503" y="2362"/>
                  </a:lnTo>
                  <a:lnTo>
                    <a:pt x="6588" y="2174"/>
                  </a:lnTo>
                  <a:lnTo>
                    <a:pt x="6588" y="2174"/>
                  </a:lnTo>
                  <a:lnTo>
                    <a:pt x="6640" y="2037"/>
                  </a:lnTo>
                  <a:lnTo>
                    <a:pt x="6657" y="1883"/>
                  </a:lnTo>
                  <a:lnTo>
                    <a:pt x="6640" y="1729"/>
                  </a:lnTo>
                  <a:lnTo>
                    <a:pt x="6623" y="1660"/>
                  </a:lnTo>
                  <a:lnTo>
                    <a:pt x="6588" y="1592"/>
                  </a:lnTo>
                  <a:lnTo>
                    <a:pt x="6588" y="1592"/>
                  </a:lnTo>
                  <a:lnTo>
                    <a:pt x="6520" y="1506"/>
                  </a:lnTo>
                  <a:lnTo>
                    <a:pt x="6451" y="1438"/>
                  </a:lnTo>
                  <a:lnTo>
                    <a:pt x="6349" y="1404"/>
                  </a:lnTo>
                  <a:lnTo>
                    <a:pt x="6246" y="1369"/>
                  </a:lnTo>
                  <a:lnTo>
                    <a:pt x="6246" y="1369"/>
                  </a:lnTo>
                  <a:lnTo>
                    <a:pt x="6383" y="1318"/>
                  </a:lnTo>
                  <a:lnTo>
                    <a:pt x="6520" y="1232"/>
                  </a:lnTo>
                  <a:lnTo>
                    <a:pt x="6640" y="1113"/>
                  </a:lnTo>
                  <a:lnTo>
                    <a:pt x="6725" y="993"/>
                  </a:lnTo>
                  <a:lnTo>
                    <a:pt x="6725" y="993"/>
                  </a:lnTo>
                  <a:lnTo>
                    <a:pt x="6777" y="907"/>
                  </a:lnTo>
                  <a:lnTo>
                    <a:pt x="6811" y="805"/>
                  </a:lnTo>
                  <a:lnTo>
                    <a:pt x="6811" y="702"/>
                  </a:lnTo>
                  <a:lnTo>
                    <a:pt x="6828" y="599"/>
                  </a:lnTo>
                  <a:lnTo>
                    <a:pt x="6811" y="497"/>
                  </a:lnTo>
                  <a:lnTo>
                    <a:pt x="6777" y="394"/>
                  </a:lnTo>
                  <a:lnTo>
                    <a:pt x="6725" y="308"/>
                  </a:lnTo>
                  <a:lnTo>
                    <a:pt x="6674" y="223"/>
                  </a:lnTo>
                  <a:lnTo>
                    <a:pt x="6674" y="223"/>
                  </a:lnTo>
                  <a:lnTo>
                    <a:pt x="6623" y="172"/>
                  </a:lnTo>
                  <a:lnTo>
                    <a:pt x="6554" y="120"/>
                  </a:lnTo>
                  <a:lnTo>
                    <a:pt x="6417" y="52"/>
                  </a:lnTo>
                  <a:lnTo>
                    <a:pt x="6263" y="18"/>
                  </a:lnTo>
                  <a:lnTo>
                    <a:pt x="6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6123326" y="2285005"/>
              <a:ext cx="12220" cy="135084"/>
            </a:xfrm>
            <a:custGeom>
              <a:avLst/>
              <a:gdLst/>
              <a:ahLst/>
              <a:cxnLst/>
              <a:rect l="l" t="t" r="r" b="b"/>
              <a:pathLst>
                <a:path w="497" h="5494" extrusionOk="0">
                  <a:moveTo>
                    <a:pt x="0" y="1"/>
                  </a:moveTo>
                  <a:lnTo>
                    <a:pt x="17" y="685"/>
                  </a:lnTo>
                  <a:lnTo>
                    <a:pt x="34" y="1387"/>
                  </a:lnTo>
                  <a:lnTo>
                    <a:pt x="137" y="2756"/>
                  </a:lnTo>
                  <a:lnTo>
                    <a:pt x="257" y="4125"/>
                  </a:lnTo>
                  <a:lnTo>
                    <a:pt x="325" y="4809"/>
                  </a:lnTo>
                  <a:lnTo>
                    <a:pt x="428" y="5494"/>
                  </a:lnTo>
                  <a:lnTo>
                    <a:pt x="462" y="5151"/>
                  </a:lnTo>
                  <a:lnTo>
                    <a:pt x="479" y="4792"/>
                  </a:lnTo>
                  <a:lnTo>
                    <a:pt x="497" y="4108"/>
                  </a:lnTo>
                  <a:lnTo>
                    <a:pt x="479" y="3423"/>
                  </a:lnTo>
                  <a:lnTo>
                    <a:pt x="445" y="2722"/>
                  </a:lnTo>
                  <a:lnTo>
                    <a:pt x="377" y="2037"/>
                  </a:lnTo>
                  <a:lnTo>
                    <a:pt x="291" y="1353"/>
                  </a:lnTo>
                  <a:lnTo>
                    <a:pt x="171" y="668"/>
                  </a:lnTo>
                  <a:lnTo>
                    <a:pt x="86" y="3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6123326" y="2285005"/>
              <a:ext cx="12220" cy="135084"/>
            </a:xfrm>
            <a:custGeom>
              <a:avLst/>
              <a:gdLst/>
              <a:ahLst/>
              <a:cxnLst/>
              <a:rect l="l" t="t" r="r" b="b"/>
              <a:pathLst>
                <a:path w="497" h="54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7" y="685"/>
                  </a:lnTo>
                  <a:lnTo>
                    <a:pt x="34" y="1387"/>
                  </a:lnTo>
                  <a:lnTo>
                    <a:pt x="34" y="1387"/>
                  </a:lnTo>
                  <a:lnTo>
                    <a:pt x="137" y="2756"/>
                  </a:lnTo>
                  <a:lnTo>
                    <a:pt x="137" y="2756"/>
                  </a:lnTo>
                  <a:lnTo>
                    <a:pt x="257" y="4125"/>
                  </a:lnTo>
                  <a:lnTo>
                    <a:pt x="257" y="4125"/>
                  </a:lnTo>
                  <a:lnTo>
                    <a:pt x="325" y="4809"/>
                  </a:lnTo>
                  <a:lnTo>
                    <a:pt x="428" y="5494"/>
                  </a:lnTo>
                  <a:lnTo>
                    <a:pt x="428" y="5494"/>
                  </a:lnTo>
                  <a:lnTo>
                    <a:pt x="462" y="5151"/>
                  </a:lnTo>
                  <a:lnTo>
                    <a:pt x="479" y="4792"/>
                  </a:lnTo>
                  <a:lnTo>
                    <a:pt x="497" y="4108"/>
                  </a:lnTo>
                  <a:lnTo>
                    <a:pt x="497" y="4108"/>
                  </a:lnTo>
                  <a:lnTo>
                    <a:pt x="479" y="3423"/>
                  </a:lnTo>
                  <a:lnTo>
                    <a:pt x="445" y="2722"/>
                  </a:lnTo>
                  <a:lnTo>
                    <a:pt x="445" y="2722"/>
                  </a:lnTo>
                  <a:lnTo>
                    <a:pt x="377" y="2037"/>
                  </a:lnTo>
                  <a:lnTo>
                    <a:pt x="291" y="1353"/>
                  </a:lnTo>
                  <a:lnTo>
                    <a:pt x="291" y="1353"/>
                  </a:lnTo>
                  <a:lnTo>
                    <a:pt x="171" y="668"/>
                  </a:lnTo>
                  <a:lnTo>
                    <a:pt x="86" y="3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6663545" y="2438999"/>
              <a:ext cx="3811" cy="19793"/>
            </a:xfrm>
            <a:custGeom>
              <a:avLst/>
              <a:gdLst/>
              <a:ahLst/>
              <a:cxnLst/>
              <a:rect l="l" t="t" r="r" b="b"/>
              <a:pathLst>
                <a:path w="155" h="805" extrusionOk="0">
                  <a:moveTo>
                    <a:pt x="1" y="1"/>
                  </a:moveTo>
                  <a:lnTo>
                    <a:pt x="69" y="411"/>
                  </a:lnTo>
                  <a:lnTo>
                    <a:pt x="138" y="805"/>
                  </a:lnTo>
                  <a:lnTo>
                    <a:pt x="155" y="5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6663545" y="2438999"/>
              <a:ext cx="3811" cy="19793"/>
            </a:xfrm>
            <a:custGeom>
              <a:avLst/>
              <a:gdLst/>
              <a:ahLst/>
              <a:cxnLst/>
              <a:rect l="l" t="t" r="r" b="b"/>
              <a:pathLst>
                <a:path w="155" h="8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9" y="411"/>
                  </a:lnTo>
                  <a:lnTo>
                    <a:pt x="138" y="805"/>
                  </a:lnTo>
                  <a:lnTo>
                    <a:pt x="138" y="805"/>
                  </a:lnTo>
                  <a:lnTo>
                    <a:pt x="155" y="565"/>
                  </a:lnTo>
                  <a:lnTo>
                    <a:pt x="155" y="56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6661455" y="2326239"/>
              <a:ext cx="9269" cy="126675"/>
            </a:xfrm>
            <a:custGeom>
              <a:avLst/>
              <a:gdLst/>
              <a:ahLst/>
              <a:cxnLst/>
              <a:rect l="l" t="t" r="r" b="b"/>
              <a:pathLst>
                <a:path w="377" h="5152" extrusionOk="0">
                  <a:moveTo>
                    <a:pt x="359" y="1"/>
                  </a:moveTo>
                  <a:lnTo>
                    <a:pt x="291" y="343"/>
                  </a:lnTo>
                  <a:lnTo>
                    <a:pt x="223" y="668"/>
                  </a:lnTo>
                  <a:lnTo>
                    <a:pt x="103" y="1335"/>
                  </a:lnTo>
                  <a:lnTo>
                    <a:pt x="34" y="2020"/>
                  </a:lnTo>
                  <a:lnTo>
                    <a:pt x="0" y="2687"/>
                  </a:lnTo>
                  <a:lnTo>
                    <a:pt x="0" y="3372"/>
                  </a:lnTo>
                  <a:lnTo>
                    <a:pt x="34" y="4056"/>
                  </a:lnTo>
                  <a:lnTo>
                    <a:pt x="86" y="4587"/>
                  </a:lnTo>
                  <a:lnTo>
                    <a:pt x="240" y="5151"/>
                  </a:lnTo>
                  <a:lnTo>
                    <a:pt x="274" y="4604"/>
                  </a:lnTo>
                  <a:lnTo>
                    <a:pt x="291" y="4039"/>
                  </a:lnTo>
                  <a:lnTo>
                    <a:pt x="325" y="2704"/>
                  </a:lnTo>
                  <a:lnTo>
                    <a:pt x="359" y="1353"/>
                  </a:lnTo>
                  <a:lnTo>
                    <a:pt x="377" y="685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6661455" y="2326239"/>
              <a:ext cx="9269" cy="126675"/>
            </a:xfrm>
            <a:custGeom>
              <a:avLst/>
              <a:gdLst/>
              <a:ahLst/>
              <a:cxnLst/>
              <a:rect l="l" t="t" r="r" b="b"/>
              <a:pathLst>
                <a:path w="377" h="5152" fill="none" extrusionOk="0">
                  <a:moveTo>
                    <a:pt x="359" y="1"/>
                  </a:moveTo>
                  <a:lnTo>
                    <a:pt x="359" y="1"/>
                  </a:lnTo>
                  <a:lnTo>
                    <a:pt x="291" y="343"/>
                  </a:lnTo>
                  <a:lnTo>
                    <a:pt x="223" y="668"/>
                  </a:lnTo>
                  <a:lnTo>
                    <a:pt x="103" y="1335"/>
                  </a:lnTo>
                  <a:lnTo>
                    <a:pt x="103" y="1335"/>
                  </a:lnTo>
                  <a:lnTo>
                    <a:pt x="34" y="2020"/>
                  </a:lnTo>
                  <a:lnTo>
                    <a:pt x="0" y="2687"/>
                  </a:lnTo>
                  <a:lnTo>
                    <a:pt x="0" y="2687"/>
                  </a:lnTo>
                  <a:lnTo>
                    <a:pt x="0" y="3372"/>
                  </a:lnTo>
                  <a:lnTo>
                    <a:pt x="34" y="4056"/>
                  </a:lnTo>
                  <a:lnTo>
                    <a:pt x="34" y="4056"/>
                  </a:lnTo>
                  <a:lnTo>
                    <a:pt x="86" y="4587"/>
                  </a:lnTo>
                  <a:lnTo>
                    <a:pt x="86" y="4587"/>
                  </a:lnTo>
                  <a:lnTo>
                    <a:pt x="240" y="5151"/>
                  </a:lnTo>
                  <a:lnTo>
                    <a:pt x="240" y="5151"/>
                  </a:lnTo>
                  <a:lnTo>
                    <a:pt x="274" y="4604"/>
                  </a:lnTo>
                  <a:lnTo>
                    <a:pt x="291" y="4039"/>
                  </a:lnTo>
                  <a:lnTo>
                    <a:pt x="325" y="2704"/>
                  </a:lnTo>
                  <a:lnTo>
                    <a:pt x="359" y="1353"/>
                  </a:lnTo>
                  <a:lnTo>
                    <a:pt x="359" y="1353"/>
                  </a:lnTo>
                  <a:lnTo>
                    <a:pt x="377" y="685"/>
                  </a:lnTo>
                  <a:lnTo>
                    <a:pt x="3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6398907" y="1760345"/>
              <a:ext cx="18957" cy="30316"/>
            </a:xfrm>
            <a:custGeom>
              <a:avLst/>
              <a:gdLst/>
              <a:ahLst/>
              <a:cxnLst/>
              <a:rect l="l" t="t" r="r" b="b"/>
              <a:pathLst>
                <a:path w="771" h="1233" extrusionOk="0">
                  <a:moveTo>
                    <a:pt x="377" y="1"/>
                  </a:moveTo>
                  <a:lnTo>
                    <a:pt x="308" y="35"/>
                  </a:lnTo>
                  <a:lnTo>
                    <a:pt x="257" y="86"/>
                  </a:lnTo>
                  <a:lnTo>
                    <a:pt x="172" y="120"/>
                  </a:lnTo>
                  <a:lnTo>
                    <a:pt x="103" y="274"/>
                  </a:lnTo>
                  <a:lnTo>
                    <a:pt x="52" y="428"/>
                  </a:lnTo>
                  <a:lnTo>
                    <a:pt x="18" y="582"/>
                  </a:lnTo>
                  <a:lnTo>
                    <a:pt x="0" y="736"/>
                  </a:lnTo>
                  <a:lnTo>
                    <a:pt x="0" y="873"/>
                  </a:lnTo>
                  <a:lnTo>
                    <a:pt x="35" y="1010"/>
                  </a:lnTo>
                  <a:lnTo>
                    <a:pt x="52" y="1079"/>
                  </a:lnTo>
                  <a:lnTo>
                    <a:pt x="86" y="1130"/>
                  </a:lnTo>
                  <a:lnTo>
                    <a:pt x="137" y="1181"/>
                  </a:lnTo>
                  <a:lnTo>
                    <a:pt x="189" y="1215"/>
                  </a:lnTo>
                  <a:lnTo>
                    <a:pt x="257" y="1233"/>
                  </a:lnTo>
                  <a:lnTo>
                    <a:pt x="377" y="1233"/>
                  </a:lnTo>
                  <a:lnTo>
                    <a:pt x="445" y="1215"/>
                  </a:lnTo>
                  <a:lnTo>
                    <a:pt x="514" y="1181"/>
                  </a:lnTo>
                  <a:lnTo>
                    <a:pt x="565" y="1130"/>
                  </a:lnTo>
                  <a:lnTo>
                    <a:pt x="616" y="1079"/>
                  </a:lnTo>
                  <a:lnTo>
                    <a:pt x="651" y="1027"/>
                  </a:lnTo>
                  <a:lnTo>
                    <a:pt x="719" y="907"/>
                  </a:lnTo>
                  <a:lnTo>
                    <a:pt x="753" y="771"/>
                  </a:lnTo>
                  <a:lnTo>
                    <a:pt x="770" y="634"/>
                  </a:lnTo>
                  <a:lnTo>
                    <a:pt x="770" y="497"/>
                  </a:lnTo>
                  <a:lnTo>
                    <a:pt x="770" y="326"/>
                  </a:lnTo>
                  <a:lnTo>
                    <a:pt x="753" y="240"/>
                  </a:lnTo>
                  <a:lnTo>
                    <a:pt x="736" y="155"/>
                  </a:lnTo>
                  <a:lnTo>
                    <a:pt x="685" y="86"/>
                  </a:lnTo>
                  <a:lnTo>
                    <a:pt x="616" y="35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6529763" y="1762017"/>
              <a:ext cx="15588" cy="27390"/>
            </a:xfrm>
            <a:custGeom>
              <a:avLst/>
              <a:gdLst/>
              <a:ahLst/>
              <a:cxnLst/>
              <a:rect l="l" t="t" r="r" b="b"/>
              <a:pathLst>
                <a:path w="634" h="1114" extrusionOk="0">
                  <a:moveTo>
                    <a:pt x="308" y="1"/>
                  </a:moveTo>
                  <a:lnTo>
                    <a:pt x="257" y="18"/>
                  </a:lnTo>
                  <a:lnTo>
                    <a:pt x="205" y="52"/>
                  </a:lnTo>
                  <a:lnTo>
                    <a:pt x="120" y="121"/>
                  </a:lnTo>
                  <a:lnTo>
                    <a:pt x="69" y="223"/>
                  </a:lnTo>
                  <a:lnTo>
                    <a:pt x="17" y="326"/>
                  </a:lnTo>
                  <a:lnTo>
                    <a:pt x="0" y="446"/>
                  </a:lnTo>
                  <a:lnTo>
                    <a:pt x="0" y="566"/>
                  </a:lnTo>
                  <a:lnTo>
                    <a:pt x="17" y="685"/>
                  </a:lnTo>
                  <a:lnTo>
                    <a:pt x="34" y="805"/>
                  </a:lnTo>
                  <a:lnTo>
                    <a:pt x="69" y="908"/>
                  </a:lnTo>
                  <a:lnTo>
                    <a:pt x="137" y="993"/>
                  </a:lnTo>
                  <a:lnTo>
                    <a:pt x="205" y="1062"/>
                  </a:lnTo>
                  <a:lnTo>
                    <a:pt x="308" y="1096"/>
                  </a:lnTo>
                  <a:lnTo>
                    <a:pt x="360" y="1113"/>
                  </a:lnTo>
                  <a:lnTo>
                    <a:pt x="411" y="1096"/>
                  </a:lnTo>
                  <a:lnTo>
                    <a:pt x="462" y="1096"/>
                  </a:lnTo>
                  <a:lnTo>
                    <a:pt x="496" y="1062"/>
                  </a:lnTo>
                  <a:lnTo>
                    <a:pt x="531" y="1028"/>
                  </a:lnTo>
                  <a:lnTo>
                    <a:pt x="565" y="959"/>
                  </a:lnTo>
                  <a:lnTo>
                    <a:pt x="599" y="857"/>
                  </a:lnTo>
                  <a:lnTo>
                    <a:pt x="633" y="720"/>
                  </a:lnTo>
                  <a:lnTo>
                    <a:pt x="633" y="600"/>
                  </a:lnTo>
                  <a:lnTo>
                    <a:pt x="633" y="480"/>
                  </a:lnTo>
                  <a:lnTo>
                    <a:pt x="599" y="292"/>
                  </a:lnTo>
                  <a:lnTo>
                    <a:pt x="565" y="189"/>
                  </a:lnTo>
                  <a:lnTo>
                    <a:pt x="514" y="104"/>
                  </a:lnTo>
                  <a:lnTo>
                    <a:pt x="462" y="35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6357255" y="1823045"/>
              <a:ext cx="253300" cy="199454"/>
            </a:xfrm>
            <a:custGeom>
              <a:avLst/>
              <a:gdLst/>
              <a:ahLst/>
              <a:cxnLst/>
              <a:rect l="l" t="t" r="r" b="b"/>
              <a:pathLst>
                <a:path w="10302" h="8112" extrusionOk="0">
                  <a:moveTo>
                    <a:pt x="6469" y="0"/>
                  </a:moveTo>
                  <a:lnTo>
                    <a:pt x="6280" y="17"/>
                  </a:lnTo>
                  <a:lnTo>
                    <a:pt x="6092" y="34"/>
                  </a:lnTo>
                  <a:lnTo>
                    <a:pt x="5699" y="137"/>
                  </a:lnTo>
                  <a:lnTo>
                    <a:pt x="5322" y="240"/>
                  </a:lnTo>
                  <a:lnTo>
                    <a:pt x="4929" y="377"/>
                  </a:lnTo>
                  <a:lnTo>
                    <a:pt x="4535" y="531"/>
                  </a:lnTo>
                  <a:lnTo>
                    <a:pt x="4159" y="702"/>
                  </a:lnTo>
                  <a:lnTo>
                    <a:pt x="3782" y="873"/>
                  </a:lnTo>
                  <a:lnTo>
                    <a:pt x="3063" y="1232"/>
                  </a:lnTo>
                  <a:lnTo>
                    <a:pt x="2636" y="1472"/>
                  </a:lnTo>
                  <a:lnTo>
                    <a:pt x="2225" y="1711"/>
                  </a:lnTo>
                  <a:lnTo>
                    <a:pt x="1831" y="1968"/>
                  </a:lnTo>
                  <a:lnTo>
                    <a:pt x="1421" y="2242"/>
                  </a:lnTo>
                  <a:lnTo>
                    <a:pt x="1318" y="2310"/>
                  </a:lnTo>
                  <a:lnTo>
                    <a:pt x="1284" y="2362"/>
                  </a:lnTo>
                  <a:lnTo>
                    <a:pt x="1232" y="2413"/>
                  </a:lnTo>
                  <a:lnTo>
                    <a:pt x="1198" y="2516"/>
                  </a:lnTo>
                  <a:lnTo>
                    <a:pt x="1164" y="2635"/>
                  </a:lnTo>
                  <a:lnTo>
                    <a:pt x="1078" y="2978"/>
                  </a:lnTo>
                  <a:lnTo>
                    <a:pt x="959" y="3303"/>
                  </a:lnTo>
                  <a:lnTo>
                    <a:pt x="822" y="3611"/>
                  </a:lnTo>
                  <a:lnTo>
                    <a:pt x="685" y="3936"/>
                  </a:lnTo>
                  <a:lnTo>
                    <a:pt x="377" y="4569"/>
                  </a:lnTo>
                  <a:lnTo>
                    <a:pt x="240" y="4877"/>
                  </a:lnTo>
                  <a:lnTo>
                    <a:pt x="103" y="5202"/>
                  </a:lnTo>
                  <a:lnTo>
                    <a:pt x="35" y="5356"/>
                  </a:lnTo>
                  <a:lnTo>
                    <a:pt x="17" y="5442"/>
                  </a:lnTo>
                  <a:lnTo>
                    <a:pt x="0" y="5527"/>
                  </a:lnTo>
                  <a:lnTo>
                    <a:pt x="0" y="5613"/>
                  </a:lnTo>
                  <a:lnTo>
                    <a:pt x="17" y="5681"/>
                  </a:lnTo>
                  <a:lnTo>
                    <a:pt x="52" y="5835"/>
                  </a:lnTo>
                  <a:lnTo>
                    <a:pt x="120" y="5989"/>
                  </a:lnTo>
                  <a:lnTo>
                    <a:pt x="206" y="6126"/>
                  </a:lnTo>
                  <a:lnTo>
                    <a:pt x="343" y="6331"/>
                  </a:lnTo>
                  <a:lnTo>
                    <a:pt x="497" y="6503"/>
                  </a:lnTo>
                  <a:lnTo>
                    <a:pt x="651" y="6674"/>
                  </a:lnTo>
                  <a:lnTo>
                    <a:pt x="822" y="6845"/>
                  </a:lnTo>
                  <a:lnTo>
                    <a:pt x="1010" y="6999"/>
                  </a:lnTo>
                  <a:lnTo>
                    <a:pt x="1198" y="7136"/>
                  </a:lnTo>
                  <a:lnTo>
                    <a:pt x="1386" y="7273"/>
                  </a:lnTo>
                  <a:lnTo>
                    <a:pt x="1592" y="7392"/>
                  </a:lnTo>
                  <a:lnTo>
                    <a:pt x="1797" y="7495"/>
                  </a:lnTo>
                  <a:lnTo>
                    <a:pt x="2020" y="7598"/>
                  </a:lnTo>
                  <a:lnTo>
                    <a:pt x="2225" y="7700"/>
                  </a:lnTo>
                  <a:lnTo>
                    <a:pt x="2464" y="7769"/>
                  </a:lnTo>
                  <a:lnTo>
                    <a:pt x="2909" y="7906"/>
                  </a:lnTo>
                  <a:lnTo>
                    <a:pt x="3388" y="8008"/>
                  </a:lnTo>
                  <a:lnTo>
                    <a:pt x="3765" y="8077"/>
                  </a:lnTo>
                  <a:lnTo>
                    <a:pt x="4159" y="8094"/>
                  </a:lnTo>
                  <a:lnTo>
                    <a:pt x="4552" y="8111"/>
                  </a:lnTo>
                  <a:lnTo>
                    <a:pt x="4946" y="8094"/>
                  </a:lnTo>
                  <a:lnTo>
                    <a:pt x="5322" y="8060"/>
                  </a:lnTo>
                  <a:lnTo>
                    <a:pt x="5716" y="8008"/>
                  </a:lnTo>
                  <a:lnTo>
                    <a:pt x="6109" y="7923"/>
                  </a:lnTo>
                  <a:lnTo>
                    <a:pt x="6486" y="7837"/>
                  </a:lnTo>
                  <a:lnTo>
                    <a:pt x="6862" y="7718"/>
                  </a:lnTo>
                  <a:lnTo>
                    <a:pt x="7221" y="7581"/>
                  </a:lnTo>
                  <a:lnTo>
                    <a:pt x="7581" y="7410"/>
                  </a:lnTo>
                  <a:lnTo>
                    <a:pt x="7923" y="7238"/>
                  </a:lnTo>
                  <a:lnTo>
                    <a:pt x="8265" y="7033"/>
                  </a:lnTo>
                  <a:lnTo>
                    <a:pt x="8590" y="6828"/>
                  </a:lnTo>
                  <a:lnTo>
                    <a:pt x="8898" y="6588"/>
                  </a:lnTo>
                  <a:lnTo>
                    <a:pt x="9206" y="6331"/>
                  </a:lnTo>
                  <a:lnTo>
                    <a:pt x="9395" y="6143"/>
                  </a:lnTo>
                  <a:lnTo>
                    <a:pt x="9583" y="5955"/>
                  </a:lnTo>
                  <a:lnTo>
                    <a:pt x="9754" y="5733"/>
                  </a:lnTo>
                  <a:lnTo>
                    <a:pt x="9891" y="5510"/>
                  </a:lnTo>
                  <a:lnTo>
                    <a:pt x="9959" y="5356"/>
                  </a:lnTo>
                  <a:lnTo>
                    <a:pt x="10028" y="5185"/>
                  </a:lnTo>
                  <a:lnTo>
                    <a:pt x="10079" y="5031"/>
                  </a:lnTo>
                  <a:lnTo>
                    <a:pt x="10113" y="4860"/>
                  </a:lnTo>
                  <a:lnTo>
                    <a:pt x="10182" y="4518"/>
                  </a:lnTo>
                  <a:lnTo>
                    <a:pt x="10216" y="4175"/>
                  </a:lnTo>
                  <a:lnTo>
                    <a:pt x="10284" y="3440"/>
                  </a:lnTo>
                  <a:lnTo>
                    <a:pt x="10302" y="2687"/>
                  </a:lnTo>
                  <a:lnTo>
                    <a:pt x="10302" y="2498"/>
                  </a:lnTo>
                  <a:lnTo>
                    <a:pt x="10284" y="2413"/>
                  </a:lnTo>
                  <a:lnTo>
                    <a:pt x="10250" y="2310"/>
                  </a:lnTo>
                  <a:lnTo>
                    <a:pt x="10182" y="2190"/>
                  </a:lnTo>
                  <a:lnTo>
                    <a:pt x="10079" y="2088"/>
                  </a:lnTo>
                  <a:lnTo>
                    <a:pt x="9788" y="1814"/>
                  </a:lnTo>
                  <a:lnTo>
                    <a:pt x="9497" y="1574"/>
                  </a:lnTo>
                  <a:lnTo>
                    <a:pt x="9172" y="1335"/>
                  </a:lnTo>
                  <a:lnTo>
                    <a:pt x="8847" y="1095"/>
                  </a:lnTo>
                  <a:lnTo>
                    <a:pt x="8248" y="685"/>
                  </a:lnTo>
                  <a:lnTo>
                    <a:pt x="7906" y="479"/>
                  </a:lnTo>
                  <a:lnTo>
                    <a:pt x="7564" y="291"/>
                  </a:lnTo>
                  <a:lnTo>
                    <a:pt x="7376" y="223"/>
                  </a:lnTo>
                  <a:lnTo>
                    <a:pt x="7204" y="154"/>
                  </a:lnTo>
                  <a:lnTo>
                    <a:pt x="7016" y="86"/>
                  </a:lnTo>
                  <a:lnTo>
                    <a:pt x="6828" y="51"/>
                  </a:lnTo>
                  <a:lnTo>
                    <a:pt x="6657" y="17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6468736" y="1836495"/>
              <a:ext cx="93433" cy="25276"/>
            </a:xfrm>
            <a:custGeom>
              <a:avLst/>
              <a:gdLst/>
              <a:ahLst/>
              <a:cxnLst/>
              <a:rect l="l" t="t" r="r" b="b"/>
              <a:pathLst>
                <a:path w="3800" h="1028" extrusionOk="0">
                  <a:moveTo>
                    <a:pt x="2123" y="1"/>
                  </a:moveTo>
                  <a:lnTo>
                    <a:pt x="1900" y="35"/>
                  </a:lnTo>
                  <a:lnTo>
                    <a:pt x="1695" y="69"/>
                  </a:lnTo>
                  <a:lnTo>
                    <a:pt x="1490" y="121"/>
                  </a:lnTo>
                  <a:lnTo>
                    <a:pt x="1113" y="240"/>
                  </a:lnTo>
                  <a:lnTo>
                    <a:pt x="737" y="377"/>
                  </a:lnTo>
                  <a:lnTo>
                    <a:pt x="360" y="531"/>
                  </a:lnTo>
                  <a:lnTo>
                    <a:pt x="1" y="719"/>
                  </a:lnTo>
                  <a:lnTo>
                    <a:pt x="172" y="1027"/>
                  </a:lnTo>
                  <a:lnTo>
                    <a:pt x="514" y="856"/>
                  </a:lnTo>
                  <a:lnTo>
                    <a:pt x="874" y="702"/>
                  </a:lnTo>
                  <a:lnTo>
                    <a:pt x="1233" y="583"/>
                  </a:lnTo>
                  <a:lnTo>
                    <a:pt x="1592" y="463"/>
                  </a:lnTo>
                  <a:lnTo>
                    <a:pt x="1763" y="429"/>
                  </a:lnTo>
                  <a:lnTo>
                    <a:pt x="1952" y="394"/>
                  </a:lnTo>
                  <a:lnTo>
                    <a:pt x="2123" y="377"/>
                  </a:lnTo>
                  <a:lnTo>
                    <a:pt x="2311" y="377"/>
                  </a:lnTo>
                  <a:lnTo>
                    <a:pt x="2482" y="394"/>
                  </a:lnTo>
                  <a:lnTo>
                    <a:pt x="2636" y="446"/>
                  </a:lnTo>
                  <a:lnTo>
                    <a:pt x="2790" y="497"/>
                  </a:lnTo>
                  <a:lnTo>
                    <a:pt x="2944" y="583"/>
                  </a:lnTo>
                  <a:lnTo>
                    <a:pt x="3252" y="771"/>
                  </a:lnTo>
                  <a:lnTo>
                    <a:pt x="3577" y="993"/>
                  </a:lnTo>
                  <a:lnTo>
                    <a:pt x="3800" y="719"/>
                  </a:lnTo>
                  <a:lnTo>
                    <a:pt x="3492" y="480"/>
                  </a:lnTo>
                  <a:lnTo>
                    <a:pt x="3321" y="377"/>
                  </a:lnTo>
                  <a:lnTo>
                    <a:pt x="3132" y="275"/>
                  </a:lnTo>
                  <a:lnTo>
                    <a:pt x="2961" y="172"/>
                  </a:lnTo>
                  <a:lnTo>
                    <a:pt x="2756" y="103"/>
                  </a:lnTo>
                  <a:lnTo>
                    <a:pt x="2568" y="52"/>
                  </a:lnTo>
                  <a:lnTo>
                    <a:pt x="2345" y="18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6429199" y="1883630"/>
              <a:ext cx="153180" cy="19793"/>
            </a:xfrm>
            <a:custGeom>
              <a:avLst/>
              <a:gdLst/>
              <a:ahLst/>
              <a:cxnLst/>
              <a:rect l="l" t="t" r="r" b="b"/>
              <a:pathLst>
                <a:path w="6230" h="805" extrusionOk="0">
                  <a:moveTo>
                    <a:pt x="4159" y="0"/>
                  </a:moveTo>
                  <a:lnTo>
                    <a:pt x="3611" y="17"/>
                  </a:lnTo>
                  <a:lnTo>
                    <a:pt x="3081" y="69"/>
                  </a:lnTo>
                  <a:lnTo>
                    <a:pt x="2687" y="120"/>
                  </a:lnTo>
                  <a:lnTo>
                    <a:pt x="2293" y="188"/>
                  </a:lnTo>
                  <a:lnTo>
                    <a:pt x="1900" y="257"/>
                  </a:lnTo>
                  <a:lnTo>
                    <a:pt x="1523" y="360"/>
                  </a:lnTo>
                  <a:lnTo>
                    <a:pt x="1130" y="445"/>
                  </a:lnTo>
                  <a:lnTo>
                    <a:pt x="753" y="565"/>
                  </a:lnTo>
                  <a:lnTo>
                    <a:pt x="377" y="685"/>
                  </a:lnTo>
                  <a:lnTo>
                    <a:pt x="0" y="804"/>
                  </a:lnTo>
                  <a:lnTo>
                    <a:pt x="0" y="804"/>
                  </a:lnTo>
                  <a:lnTo>
                    <a:pt x="394" y="770"/>
                  </a:lnTo>
                  <a:lnTo>
                    <a:pt x="788" y="736"/>
                  </a:lnTo>
                  <a:lnTo>
                    <a:pt x="1575" y="633"/>
                  </a:lnTo>
                  <a:lnTo>
                    <a:pt x="2345" y="531"/>
                  </a:lnTo>
                  <a:lnTo>
                    <a:pt x="3115" y="428"/>
                  </a:lnTo>
                  <a:lnTo>
                    <a:pt x="3885" y="360"/>
                  </a:lnTo>
                  <a:lnTo>
                    <a:pt x="4655" y="308"/>
                  </a:lnTo>
                  <a:lnTo>
                    <a:pt x="5254" y="291"/>
                  </a:lnTo>
                  <a:lnTo>
                    <a:pt x="5733" y="308"/>
                  </a:lnTo>
                  <a:lnTo>
                    <a:pt x="6229" y="325"/>
                  </a:lnTo>
                  <a:lnTo>
                    <a:pt x="5836" y="206"/>
                  </a:lnTo>
                  <a:lnTo>
                    <a:pt x="5459" y="120"/>
                  </a:lnTo>
                  <a:lnTo>
                    <a:pt x="5066" y="52"/>
                  </a:lnTo>
                  <a:lnTo>
                    <a:pt x="4655" y="17"/>
                  </a:lnTo>
                  <a:lnTo>
                    <a:pt x="4159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6419093" y="1921495"/>
              <a:ext cx="164540" cy="20629"/>
            </a:xfrm>
            <a:custGeom>
              <a:avLst/>
              <a:gdLst/>
              <a:ahLst/>
              <a:cxnLst/>
              <a:rect l="l" t="t" r="r" b="b"/>
              <a:pathLst>
                <a:path w="6692" h="839" extrusionOk="0">
                  <a:moveTo>
                    <a:pt x="6691" y="0"/>
                  </a:moveTo>
                  <a:lnTo>
                    <a:pt x="5853" y="137"/>
                  </a:lnTo>
                  <a:lnTo>
                    <a:pt x="5032" y="257"/>
                  </a:lnTo>
                  <a:lnTo>
                    <a:pt x="4193" y="360"/>
                  </a:lnTo>
                  <a:lnTo>
                    <a:pt x="3355" y="445"/>
                  </a:lnTo>
                  <a:lnTo>
                    <a:pt x="2516" y="497"/>
                  </a:lnTo>
                  <a:lnTo>
                    <a:pt x="1678" y="531"/>
                  </a:lnTo>
                  <a:lnTo>
                    <a:pt x="1" y="531"/>
                  </a:lnTo>
                  <a:lnTo>
                    <a:pt x="411" y="633"/>
                  </a:lnTo>
                  <a:lnTo>
                    <a:pt x="822" y="719"/>
                  </a:lnTo>
                  <a:lnTo>
                    <a:pt x="1250" y="770"/>
                  </a:lnTo>
                  <a:lnTo>
                    <a:pt x="1678" y="805"/>
                  </a:lnTo>
                  <a:lnTo>
                    <a:pt x="2071" y="839"/>
                  </a:lnTo>
                  <a:lnTo>
                    <a:pt x="2482" y="839"/>
                  </a:lnTo>
                  <a:lnTo>
                    <a:pt x="2927" y="822"/>
                  </a:lnTo>
                  <a:lnTo>
                    <a:pt x="3389" y="805"/>
                  </a:lnTo>
                  <a:lnTo>
                    <a:pt x="3817" y="753"/>
                  </a:lnTo>
                  <a:lnTo>
                    <a:pt x="4244" y="702"/>
                  </a:lnTo>
                  <a:lnTo>
                    <a:pt x="4655" y="633"/>
                  </a:lnTo>
                  <a:lnTo>
                    <a:pt x="5083" y="531"/>
                  </a:lnTo>
                  <a:lnTo>
                    <a:pt x="5494" y="428"/>
                  </a:lnTo>
                  <a:lnTo>
                    <a:pt x="5904" y="308"/>
                  </a:lnTo>
                  <a:lnTo>
                    <a:pt x="6298" y="154"/>
                  </a:lnTo>
                  <a:lnTo>
                    <a:pt x="6691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6429199" y="1962311"/>
              <a:ext cx="140542" cy="18957"/>
            </a:xfrm>
            <a:custGeom>
              <a:avLst/>
              <a:gdLst/>
              <a:ahLst/>
              <a:cxnLst/>
              <a:rect l="l" t="t" r="r" b="b"/>
              <a:pathLst>
                <a:path w="5716" h="771" extrusionOk="0">
                  <a:moveTo>
                    <a:pt x="5716" y="0"/>
                  </a:moveTo>
                  <a:lnTo>
                    <a:pt x="5374" y="86"/>
                  </a:lnTo>
                  <a:lnTo>
                    <a:pt x="5014" y="171"/>
                  </a:lnTo>
                  <a:lnTo>
                    <a:pt x="4655" y="240"/>
                  </a:lnTo>
                  <a:lnTo>
                    <a:pt x="4313" y="291"/>
                  </a:lnTo>
                  <a:lnTo>
                    <a:pt x="3953" y="342"/>
                  </a:lnTo>
                  <a:lnTo>
                    <a:pt x="3594" y="377"/>
                  </a:lnTo>
                  <a:lnTo>
                    <a:pt x="2875" y="411"/>
                  </a:lnTo>
                  <a:lnTo>
                    <a:pt x="1917" y="428"/>
                  </a:lnTo>
                  <a:lnTo>
                    <a:pt x="1438" y="411"/>
                  </a:lnTo>
                  <a:lnTo>
                    <a:pt x="702" y="428"/>
                  </a:lnTo>
                  <a:lnTo>
                    <a:pt x="514" y="411"/>
                  </a:lnTo>
                  <a:lnTo>
                    <a:pt x="343" y="394"/>
                  </a:lnTo>
                  <a:lnTo>
                    <a:pt x="172" y="359"/>
                  </a:lnTo>
                  <a:lnTo>
                    <a:pt x="0" y="308"/>
                  </a:lnTo>
                  <a:lnTo>
                    <a:pt x="154" y="411"/>
                  </a:lnTo>
                  <a:lnTo>
                    <a:pt x="326" y="496"/>
                  </a:lnTo>
                  <a:lnTo>
                    <a:pt x="497" y="548"/>
                  </a:lnTo>
                  <a:lnTo>
                    <a:pt x="685" y="599"/>
                  </a:lnTo>
                  <a:lnTo>
                    <a:pt x="1044" y="650"/>
                  </a:lnTo>
                  <a:lnTo>
                    <a:pt x="1421" y="702"/>
                  </a:lnTo>
                  <a:lnTo>
                    <a:pt x="2020" y="753"/>
                  </a:lnTo>
                  <a:lnTo>
                    <a:pt x="2619" y="770"/>
                  </a:lnTo>
                  <a:lnTo>
                    <a:pt x="2892" y="770"/>
                  </a:lnTo>
                  <a:lnTo>
                    <a:pt x="3252" y="753"/>
                  </a:lnTo>
                  <a:lnTo>
                    <a:pt x="3628" y="719"/>
                  </a:lnTo>
                  <a:lnTo>
                    <a:pt x="4005" y="650"/>
                  </a:lnTo>
                  <a:lnTo>
                    <a:pt x="4364" y="582"/>
                  </a:lnTo>
                  <a:lnTo>
                    <a:pt x="4723" y="479"/>
                  </a:lnTo>
                  <a:lnTo>
                    <a:pt x="5066" y="342"/>
                  </a:lnTo>
                  <a:lnTo>
                    <a:pt x="5408" y="188"/>
                  </a:lnTo>
                  <a:lnTo>
                    <a:pt x="5716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6282778" y="1778442"/>
              <a:ext cx="116569" cy="111947"/>
            </a:xfrm>
            <a:custGeom>
              <a:avLst/>
              <a:gdLst/>
              <a:ahLst/>
              <a:cxnLst/>
              <a:rect l="l" t="t" r="r" b="b"/>
              <a:pathLst>
                <a:path w="4741" h="4553" extrusionOk="0">
                  <a:moveTo>
                    <a:pt x="172" y="0"/>
                  </a:moveTo>
                  <a:lnTo>
                    <a:pt x="103" y="17"/>
                  </a:lnTo>
                  <a:lnTo>
                    <a:pt x="35" y="69"/>
                  </a:lnTo>
                  <a:lnTo>
                    <a:pt x="1" y="120"/>
                  </a:lnTo>
                  <a:lnTo>
                    <a:pt x="1" y="189"/>
                  </a:lnTo>
                  <a:lnTo>
                    <a:pt x="18" y="257"/>
                  </a:lnTo>
                  <a:lnTo>
                    <a:pt x="69" y="308"/>
                  </a:lnTo>
                  <a:lnTo>
                    <a:pt x="651" y="805"/>
                  </a:lnTo>
                  <a:lnTo>
                    <a:pt x="1216" y="1301"/>
                  </a:lnTo>
                  <a:lnTo>
                    <a:pt x="1780" y="1797"/>
                  </a:lnTo>
                  <a:lnTo>
                    <a:pt x="2328" y="2310"/>
                  </a:lnTo>
                  <a:lnTo>
                    <a:pt x="2875" y="2841"/>
                  </a:lnTo>
                  <a:lnTo>
                    <a:pt x="3406" y="3388"/>
                  </a:lnTo>
                  <a:lnTo>
                    <a:pt x="3919" y="3936"/>
                  </a:lnTo>
                  <a:lnTo>
                    <a:pt x="4433" y="4484"/>
                  </a:lnTo>
                  <a:lnTo>
                    <a:pt x="4501" y="4535"/>
                  </a:lnTo>
                  <a:lnTo>
                    <a:pt x="4569" y="4552"/>
                  </a:lnTo>
                  <a:lnTo>
                    <a:pt x="4638" y="4535"/>
                  </a:lnTo>
                  <a:lnTo>
                    <a:pt x="4689" y="4501"/>
                  </a:lnTo>
                  <a:lnTo>
                    <a:pt x="4723" y="4449"/>
                  </a:lnTo>
                  <a:lnTo>
                    <a:pt x="4741" y="4381"/>
                  </a:lnTo>
                  <a:lnTo>
                    <a:pt x="4741" y="4312"/>
                  </a:lnTo>
                  <a:lnTo>
                    <a:pt x="4706" y="4244"/>
                  </a:lnTo>
                  <a:lnTo>
                    <a:pt x="4193" y="3679"/>
                  </a:lnTo>
                  <a:lnTo>
                    <a:pt x="3662" y="3132"/>
                  </a:lnTo>
                  <a:lnTo>
                    <a:pt x="3132" y="2584"/>
                  </a:lnTo>
                  <a:lnTo>
                    <a:pt x="2584" y="2054"/>
                  </a:lnTo>
                  <a:lnTo>
                    <a:pt x="2020" y="1540"/>
                  </a:lnTo>
                  <a:lnTo>
                    <a:pt x="1455" y="1027"/>
                  </a:lnTo>
                  <a:lnTo>
                    <a:pt x="873" y="531"/>
                  </a:lnTo>
                  <a:lnTo>
                    <a:pt x="291" y="35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6241963" y="1849551"/>
              <a:ext cx="128347" cy="115709"/>
            </a:xfrm>
            <a:custGeom>
              <a:avLst/>
              <a:gdLst/>
              <a:ahLst/>
              <a:cxnLst/>
              <a:rect l="l" t="t" r="r" b="b"/>
              <a:pathLst>
                <a:path w="5220" h="4706" extrusionOk="0">
                  <a:moveTo>
                    <a:pt x="138" y="0"/>
                  </a:moveTo>
                  <a:lnTo>
                    <a:pt x="69" y="34"/>
                  </a:lnTo>
                  <a:lnTo>
                    <a:pt x="18" y="86"/>
                  </a:lnTo>
                  <a:lnTo>
                    <a:pt x="1" y="154"/>
                  </a:lnTo>
                  <a:lnTo>
                    <a:pt x="1" y="223"/>
                  </a:lnTo>
                  <a:lnTo>
                    <a:pt x="35" y="291"/>
                  </a:lnTo>
                  <a:lnTo>
                    <a:pt x="565" y="924"/>
                  </a:lnTo>
                  <a:lnTo>
                    <a:pt x="1096" y="1557"/>
                  </a:lnTo>
                  <a:lnTo>
                    <a:pt x="1661" y="2173"/>
                  </a:lnTo>
                  <a:lnTo>
                    <a:pt x="1951" y="2464"/>
                  </a:lnTo>
                  <a:lnTo>
                    <a:pt x="2242" y="2755"/>
                  </a:lnTo>
                  <a:lnTo>
                    <a:pt x="2550" y="3046"/>
                  </a:lnTo>
                  <a:lnTo>
                    <a:pt x="2858" y="3320"/>
                  </a:lnTo>
                  <a:lnTo>
                    <a:pt x="3184" y="3577"/>
                  </a:lnTo>
                  <a:lnTo>
                    <a:pt x="3526" y="3833"/>
                  </a:lnTo>
                  <a:lnTo>
                    <a:pt x="3868" y="4073"/>
                  </a:lnTo>
                  <a:lnTo>
                    <a:pt x="4210" y="4295"/>
                  </a:lnTo>
                  <a:lnTo>
                    <a:pt x="4587" y="4501"/>
                  </a:lnTo>
                  <a:lnTo>
                    <a:pt x="4963" y="4689"/>
                  </a:lnTo>
                  <a:lnTo>
                    <a:pt x="5032" y="4706"/>
                  </a:lnTo>
                  <a:lnTo>
                    <a:pt x="5083" y="4706"/>
                  </a:lnTo>
                  <a:lnTo>
                    <a:pt x="5134" y="4689"/>
                  </a:lnTo>
                  <a:lnTo>
                    <a:pt x="5168" y="4655"/>
                  </a:lnTo>
                  <a:lnTo>
                    <a:pt x="5203" y="4603"/>
                  </a:lnTo>
                  <a:lnTo>
                    <a:pt x="5220" y="4535"/>
                  </a:lnTo>
                  <a:lnTo>
                    <a:pt x="5203" y="4466"/>
                  </a:lnTo>
                  <a:lnTo>
                    <a:pt x="5168" y="4415"/>
                  </a:lnTo>
                  <a:lnTo>
                    <a:pt x="5117" y="4364"/>
                  </a:lnTo>
                  <a:lnTo>
                    <a:pt x="4758" y="4193"/>
                  </a:lnTo>
                  <a:lnTo>
                    <a:pt x="4398" y="3987"/>
                  </a:lnTo>
                  <a:lnTo>
                    <a:pt x="4056" y="3765"/>
                  </a:lnTo>
                  <a:lnTo>
                    <a:pt x="3714" y="3542"/>
                  </a:lnTo>
                  <a:lnTo>
                    <a:pt x="3406" y="3286"/>
                  </a:lnTo>
                  <a:lnTo>
                    <a:pt x="3081" y="3029"/>
                  </a:lnTo>
                  <a:lnTo>
                    <a:pt x="2773" y="2772"/>
                  </a:lnTo>
                  <a:lnTo>
                    <a:pt x="2482" y="2481"/>
                  </a:lnTo>
                  <a:lnTo>
                    <a:pt x="2191" y="2208"/>
                  </a:lnTo>
                  <a:lnTo>
                    <a:pt x="1900" y="1900"/>
                  </a:lnTo>
                  <a:lnTo>
                    <a:pt x="1353" y="1301"/>
                  </a:lnTo>
                  <a:lnTo>
                    <a:pt x="839" y="685"/>
                  </a:lnTo>
                  <a:lnTo>
                    <a:pt x="326" y="52"/>
                  </a:lnTo>
                  <a:lnTo>
                    <a:pt x="275" y="1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6600010" y="1784737"/>
              <a:ext cx="27390" cy="103120"/>
            </a:xfrm>
            <a:custGeom>
              <a:avLst/>
              <a:gdLst/>
              <a:ahLst/>
              <a:cxnLst/>
              <a:rect l="l" t="t" r="r" b="b"/>
              <a:pathLst>
                <a:path w="1114" h="4194" extrusionOk="0">
                  <a:moveTo>
                    <a:pt x="925" y="1"/>
                  </a:moveTo>
                  <a:lnTo>
                    <a:pt x="856" y="18"/>
                  </a:lnTo>
                  <a:lnTo>
                    <a:pt x="805" y="52"/>
                  </a:lnTo>
                  <a:lnTo>
                    <a:pt x="771" y="104"/>
                  </a:lnTo>
                  <a:lnTo>
                    <a:pt x="754" y="189"/>
                  </a:lnTo>
                  <a:lnTo>
                    <a:pt x="737" y="668"/>
                  </a:lnTo>
                  <a:lnTo>
                    <a:pt x="702" y="1147"/>
                  </a:lnTo>
                  <a:lnTo>
                    <a:pt x="651" y="1627"/>
                  </a:lnTo>
                  <a:lnTo>
                    <a:pt x="565" y="2106"/>
                  </a:lnTo>
                  <a:lnTo>
                    <a:pt x="463" y="2568"/>
                  </a:lnTo>
                  <a:lnTo>
                    <a:pt x="343" y="3030"/>
                  </a:lnTo>
                  <a:lnTo>
                    <a:pt x="189" y="3492"/>
                  </a:lnTo>
                  <a:lnTo>
                    <a:pt x="18" y="3937"/>
                  </a:lnTo>
                  <a:lnTo>
                    <a:pt x="1" y="4005"/>
                  </a:lnTo>
                  <a:lnTo>
                    <a:pt x="18" y="4074"/>
                  </a:lnTo>
                  <a:lnTo>
                    <a:pt x="69" y="4142"/>
                  </a:lnTo>
                  <a:lnTo>
                    <a:pt x="121" y="4176"/>
                  </a:lnTo>
                  <a:lnTo>
                    <a:pt x="189" y="4193"/>
                  </a:lnTo>
                  <a:lnTo>
                    <a:pt x="240" y="4176"/>
                  </a:lnTo>
                  <a:lnTo>
                    <a:pt x="292" y="4159"/>
                  </a:lnTo>
                  <a:lnTo>
                    <a:pt x="326" y="4125"/>
                  </a:lnTo>
                  <a:lnTo>
                    <a:pt x="360" y="4074"/>
                  </a:lnTo>
                  <a:lnTo>
                    <a:pt x="531" y="3612"/>
                  </a:lnTo>
                  <a:lnTo>
                    <a:pt x="685" y="3132"/>
                  </a:lnTo>
                  <a:lnTo>
                    <a:pt x="822" y="2653"/>
                  </a:lnTo>
                  <a:lnTo>
                    <a:pt x="925" y="2174"/>
                  </a:lnTo>
                  <a:lnTo>
                    <a:pt x="1010" y="1678"/>
                  </a:lnTo>
                  <a:lnTo>
                    <a:pt x="1062" y="1182"/>
                  </a:lnTo>
                  <a:lnTo>
                    <a:pt x="1096" y="685"/>
                  </a:lnTo>
                  <a:lnTo>
                    <a:pt x="1113" y="172"/>
                  </a:lnTo>
                  <a:lnTo>
                    <a:pt x="1096" y="104"/>
                  </a:lnTo>
                  <a:lnTo>
                    <a:pt x="1062" y="52"/>
                  </a:lnTo>
                  <a:lnTo>
                    <a:pt x="993" y="18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6589929" y="1903399"/>
              <a:ext cx="44184" cy="60190"/>
            </a:xfrm>
            <a:custGeom>
              <a:avLst/>
              <a:gdLst/>
              <a:ahLst/>
              <a:cxnLst/>
              <a:rect l="l" t="t" r="r" b="b"/>
              <a:pathLst>
                <a:path w="1797" h="2448" extrusionOk="0">
                  <a:moveTo>
                    <a:pt x="1540" y="0"/>
                  </a:moveTo>
                  <a:lnTo>
                    <a:pt x="1489" y="52"/>
                  </a:lnTo>
                  <a:lnTo>
                    <a:pt x="1438" y="103"/>
                  </a:lnTo>
                  <a:lnTo>
                    <a:pt x="1318" y="394"/>
                  </a:lnTo>
                  <a:lnTo>
                    <a:pt x="1181" y="668"/>
                  </a:lnTo>
                  <a:lnTo>
                    <a:pt x="1027" y="942"/>
                  </a:lnTo>
                  <a:lnTo>
                    <a:pt x="856" y="1198"/>
                  </a:lnTo>
                  <a:lnTo>
                    <a:pt x="685" y="1455"/>
                  </a:lnTo>
                  <a:lnTo>
                    <a:pt x="479" y="1695"/>
                  </a:lnTo>
                  <a:lnTo>
                    <a:pt x="274" y="1917"/>
                  </a:lnTo>
                  <a:lnTo>
                    <a:pt x="51" y="2139"/>
                  </a:lnTo>
                  <a:lnTo>
                    <a:pt x="17" y="2191"/>
                  </a:lnTo>
                  <a:lnTo>
                    <a:pt x="0" y="2259"/>
                  </a:lnTo>
                  <a:lnTo>
                    <a:pt x="0" y="2328"/>
                  </a:lnTo>
                  <a:lnTo>
                    <a:pt x="51" y="2396"/>
                  </a:lnTo>
                  <a:lnTo>
                    <a:pt x="103" y="2430"/>
                  </a:lnTo>
                  <a:lnTo>
                    <a:pt x="171" y="2447"/>
                  </a:lnTo>
                  <a:lnTo>
                    <a:pt x="240" y="2430"/>
                  </a:lnTo>
                  <a:lnTo>
                    <a:pt x="308" y="2396"/>
                  </a:lnTo>
                  <a:lnTo>
                    <a:pt x="531" y="2174"/>
                  </a:lnTo>
                  <a:lnTo>
                    <a:pt x="753" y="1917"/>
                  </a:lnTo>
                  <a:lnTo>
                    <a:pt x="958" y="1660"/>
                  </a:lnTo>
                  <a:lnTo>
                    <a:pt x="1164" y="1404"/>
                  </a:lnTo>
                  <a:lnTo>
                    <a:pt x="1335" y="1130"/>
                  </a:lnTo>
                  <a:lnTo>
                    <a:pt x="1506" y="839"/>
                  </a:lnTo>
                  <a:lnTo>
                    <a:pt x="1643" y="548"/>
                  </a:lnTo>
                  <a:lnTo>
                    <a:pt x="1780" y="240"/>
                  </a:lnTo>
                  <a:lnTo>
                    <a:pt x="1797" y="172"/>
                  </a:lnTo>
                  <a:lnTo>
                    <a:pt x="1780" y="103"/>
                  </a:lnTo>
                  <a:lnTo>
                    <a:pt x="1746" y="52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6373655" y="1791056"/>
              <a:ext cx="20236" cy="9294"/>
            </a:xfrm>
            <a:custGeom>
              <a:avLst/>
              <a:gdLst/>
              <a:ahLst/>
              <a:cxnLst/>
              <a:rect l="l" t="t" r="r" b="b"/>
              <a:pathLst>
                <a:path w="823" h="378" extrusionOk="0">
                  <a:moveTo>
                    <a:pt x="240" y="1"/>
                  </a:moveTo>
                  <a:lnTo>
                    <a:pt x="189" y="18"/>
                  </a:lnTo>
                  <a:lnTo>
                    <a:pt x="121" y="35"/>
                  </a:lnTo>
                  <a:lnTo>
                    <a:pt x="69" y="69"/>
                  </a:lnTo>
                  <a:lnTo>
                    <a:pt x="18" y="120"/>
                  </a:lnTo>
                  <a:lnTo>
                    <a:pt x="1" y="155"/>
                  </a:lnTo>
                  <a:lnTo>
                    <a:pt x="52" y="206"/>
                  </a:lnTo>
                  <a:lnTo>
                    <a:pt x="103" y="240"/>
                  </a:lnTo>
                  <a:lnTo>
                    <a:pt x="206" y="292"/>
                  </a:lnTo>
                  <a:lnTo>
                    <a:pt x="275" y="309"/>
                  </a:lnTo>
                  <a:lnTo>
                    <a:pt x="394" y="309"/>
                  </a:lnTo>
                  <a:lnTo>
                    <a:pt x="497" y="326"/>
                  </a:lnTo>
                  <a:lnTo>
                    <a:pt x="600" y="343"/>
                  </a:lnTo>
                  <a:lnTo>
                    <a:pt x="805" y="377"/>
                  </a:lnTo>
                  <a:lnTo>
                    <a:pt x="822" y="360"/>
                  </a:lnTo>
                  <a:lnTo>
                    <a:pt x="754" y="274"/>
                  </a:lnTo>
                  <a:lnTo>
                    <a:pt x="668" y="206"/>
                  </a:lnTo>
                  <a:lnTo>
                    <a:pt x="565" y="138"/>
                  </a:lnTo>
                  <a:lnTo>
                    <a:pt x="463" y="86"/>
                  </a:lnTo>
                  <a:lnTo>
                    <a:pt x="360" y="35"/>
                  </a:lnTo>
                  <a:lnTo>
                    <a:pt x="309" y="18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C8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6373655" y="1791056"/>
              <a:ext cx="20236" cy="9294"/>
            </a:xfrm>
            <a:custGeom>
              <a:avLst/>
              <a:gdLst/>
              <a:ahLst/>
              <a:cxnLst/>
              <a:rect l="l" t="t" r="r" b="b"/>
              <a:pathLst>
                <a:path w="823" h="378" fill="none" extrusionOk="0">
                  <a:moveTo>
                    <a:pt x="257" y="1"/>
                  </a:moveTo>
                  <a:lnTo>
                    <a:pt x="257" y="1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189" y="18"/>
                  </a:lnTo>
                  <a:lnTo>
                    <a:pt x="121" y="35"/>
                  </a:lnTo>
                  <a:lnTo>
                    <a:pt x="121" y="35"/>
                  </a:lnTo>
                  <a:lnTo>
                    <a:pt x="69" y="69"/>
                  </a:lnTo>
                  <a:lnTo>
                    <a:pt x="18" y="120"/>
                  </a:lnTo>
                  <a:lnTo>
                    <a:pt x="1" y="155"/>
                  </a:lnTo>
                  <a:lnTo>
                    <a:pt x="1" y="155"/>
                  </a:lnTo>
                  <a:lnTo>
                    <a:pt x="52" y="206"/>
                  </a:lnTo>
                  <a:lnTo>
                    <a:pt x="103" y="240"/>
                  </a:lnTo>
                  <a:lnTo>
                    <a:pt x="103" y="240"/>
                  </a:lnTo>
                  <a:lnTo>
                    <a:pt x="206" y="292"/>
                  </a:lnTo>
                  <a:lnTo>
                    <a:pt x="206" y="292"/>
                  </a:lnTo>
                  <a:lnTo>
                    <a:pt x="275" y="309"/>
                  </a:lnTo>
                  <a:lnTo>
                    <a:pt x="275" y="309"/>
                  </a:lnTo>
                  <a:lnTo>
                    <a:pt x="292" y="309"/>
                  </a:lnTo>
                  <a:lnTo>
                    <a:pt x="292" y="309"/>
                  </a:lnTo>
                  <a:lnTo>
                    <a:pt x="360" y="309"/>
                  </a:lnTo>
                  <a:lnTo>
                    <a:pt x="360" y="309"/>
                  </a:lnTo>
                  <a:lnTo>
                    <a:pt x="394" y="309"/>
                  </a:lnTo>
                  <a:lnTo>
                    <a:pt x="394" y="309"/>
                  </a:lnTo>
                  <a:lnTo>
                    <a:pt x="497" y="326"/>
                  </a:lnTo>
                  <a:lnTo>
                    <a:pt x="497" y="326"/>
                  </a:lnTo>
                  <a:lnTo>
                    <a:pt x="600" y="343"/>
                  </a:lnTo>
                  <a:lnTo>
                    <a:pt x="600" y="343"/>
                  </a:lnTo>
                  <a:lnTo>
                    <a:pt x="805" y="377"/>
                  </a:lnTo>
                  <a:lnTo>
                    <a:pt x="822" y="360"/>
                  </a:lnTo>
                  <a:lnTo>
                    <a:pt x="822" y="360"/>
                  </a:lnTo>
                  <a:lnTo>
                    <a:pt x="754" y="274"/>
                  </a:lnTo>
                  <a:lnTo>
                    <a:pt x="668" y="206"/>
                  </a:lnTo>
                  <a:lnTo>
                    <a:pt x="668" y="206"/>
                  </a:lnTo>
                  <a:lnTo>
                    <a:pt x="565" y="138"/>
                  </a:lnTo>
                  <a:lnTo>
                    <a:pt x="565" y="138"/>
                  </a:lnTo>
                  <a:lnTo>
                    <a:pt x="463" y="86"/>
                  </a:lnTo>
                  <a:lnTo>
                    <a:pt x="463" y="86"/>
                  </a:lnTo>
                  <a:lnTo>
                    <a:pt x="360" y="35"/>
                  </a:lnTo>
                  <a:lnTo>
                    <a:pt x="360" y="35"/>
                  </a:lnTo>
                  <a:lnTo>
                    <a:pt x="309" y="18"/>
                  </a:lnTo>
                  <a:lnTo>
                    <a:pt x="2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6351772" y="1800326"/>
              <a:ext cx="17703" cy="7598"/>
            </a:xfrm>
            <a:custGeom>
              <a:avLst/>
              <a:gdLst/>
              <a:ahLst/>
              <a:cxnLst/>
              <a:rect l="l" t="t" r="r" b="b"/>
              <a:pathLst>
                <a:path w="720" h="309" extrusionOk="0">
                  <a:moveTo>
                    <a:pt x="223" y="0"/>
                  </a:moveTo>
                  <a:lnTo>
                    <a:pt x="172" y="17"/>
                  </a:lnTo>
                  <a:lnTo>
                    <a:pt x="121" y="34"/>
                  </a:lnTo>
                  <a:lnTo>
                    <a:pt x="69" y="51"/>
                  </a:lnTo>
                  <a:lnTo>
                    <a:pt x="35" y="103"/>
                  </a:lnTo>
                  <a:lnTo>
                    <a:pt x="1" y="154"/>
                  </a:lnTo>
                  <a:lnTo>
                    <a:pt x="1" y="188"/>
                  </a:lnTo>
                  <a:lnTo>
                    <a:pt x="52" y="223"/>
                  </a:lnTo>
                  <a:lnTo>
                    <a:pt x="86" y="257"/>
                  </a:lnTo>
                  <a:lnTo>
                    <a:pt x="172" y="308"/>
                  </a:lnTo>
                  <a:lnTo>
                    <a:pt x="258" y="308"/>
                  </a:lnTo>
                  <a:lnTo>
                    <a:pt x="343" y="274"/>
                  </a:lnTo>
                  <a:lnTo>
                    <a:pt x="514" y="257"/>
                  </a:lnTo>
                  <a:lnTo>
                    <a:pt x="702" y="223"/>
                  </a:lnTo>
                  <a:lnTo>
                    <a:pt x="720" y="188"/>
                  </a:lnTo>
                  <a:lnTo>
                    <a:pt x="548" y="103"/>
                  </a:lnTo>
                  <a:lnTo>
                    <a:pt x="446" y="69"/>
                  </a:lnTo>
                  <a:lnTo>
                    <a:pt x="360" y="34"/>
                  </a:lnTo>
                  <a:lnTo>
                    <a:pt x="275" y="1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C8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6351772" y="1800326"/>
              <a:ext cx="17703" cy="7598"/>
            </a:xfrm>
            <a:custGeom>
              <a:avLst/>
              <a:gdLst/>
              <a:ahLst/>
              <a:cxnLst/>
              <a:rect l="l" t="t" r="r" b="b"/>
              <a:pathLst>
                <a:path w="720" h="309" fill="none" extrusionOk="0">
                  <a:moveTo>
                    <a:pt x="223" y="0"/>
                  </a:moveTo>
                  <a:lnTo>
                    <a:pt x="223" y="0"/>
                  </a:lnTo>
                  <a:lnTo>
                    <a:pt x="172" y="17"/>
                  </a:lnTo>
                  <a:lnTo>
                    <a:pt x="172" y="17"/>
                  </a:lnTo>
                  <a:lnTo>
                    <a:pt x="121" y="34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35" y="103"/>
                  </a:lnTo>
                  <a:lnTo>
                    <a:pt x="1" y="154"/>
                  </a:lnTo>
                  <a:lnTo>
                    <a:pt x="1" y="188"/>
                  </a:lnTo>
                  <a:lnTo>
                    <a:pt x="1" y="188"/>
                  </a:lnTo>
                  <a:lnTo>
                    <a:pt x="52" y="223"/>
                  </a:lnTo>
                  <a:lnTo>
                    <a:pt x="86" y="257"/>
                  </a:lnTo>
                  <a:lnTo>
                    <a:pt x="86" y="257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223" y="308"/>
                  </a:lnTo>
                  <a:lnTo>
                    <a:pt x="223" y="308"/>
                  </a:lnTo>
                  <a:lnTo>
                    <a:pt x="258" y="308"/>
                  </a:lnTo>
                  <a:lnTo>
                    <a:pt x="258" y="308"/>
                  </a:lnTo>
                  <a:lnTo>
                    <a:pt x="343" y="274"/>
                  </a:lnTo>
                  <a:lnTo>
                    <a:pt x="514" y="257"/>
                  </a:lnTo>
                  <a:lnTo>
                    <a:pt x="702" y="223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48" y="103"/>
                  </a:lnTo>
                  <a:lnTo>
                    <a:pt x="548" y="103"/>
                  </a:lnTo>
                  <a:lnTo>
                    <a:pt x="446" y="69"/>
                  </a:lnTo>
                  <a:lnTo>
                    <a:pt x="446" y="69"/>
                  </a:lnTo>
                  <a:lnTo>
                    <a:pt x="360" y="34"/>
                  </a:lnTo>
                  <a:lnTo>
                    <a:pt x="360" y="34"/>
                  </a:lnTo>
                  <a:lnTo>
                    <a:pt x="275" y="17"/>
                  </a:lnTo>
                  <a:lnTo>
                    <a:pt x="275" y="17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6551622" y="1786433"/>
              <a:ext cx="13917" cy="8851"/>
            </a:xfrm>
            <a:custGeom>
              <a:avLst/>
              <a:gdLst/>
              <a:ahLst/>
              <a:cxnLst/>
              <a:rect l="l" t="t" r="r" b="b"/>
              <a:pathLst>
                <a:path w="566" h="360" extrusionOk="0">
                  <a:moveTo>
                    <a:pt x="343" y="0"/>
                  </a:moveTo>
                  <a:lnTo>
                    <a:pt x="309" y="18"/>
                  </a:lnTo>
                  <a:lnTo>
                    <a:pt x="223" y="86"/>
                  </a:lnTo>
                  <a:lnTo>
                    <a:pt x="155" y="137"/>
                  </a:lnTo>
                  <a:lnTo>
                    <a:pt x="104" y="189"/>
                  </a:lnTo>
                  <a:lnTo>
                    <a:pt x="52" y="257"/>
                  </a:lnTo>
                  <a:lnTo>
                    <a:pt x="1" y="343"/>
                  </a:lnTo>
                  <a:lnTo>
                    <a:pt x="35" y="360"/>
                  </a:lnTo>
                  <a:lnTo>
                    <a:pt x="172" y="326"/>
                  </a:lnTo>
                  <a:lnTo>
                    <a:pt x="241" y="308"/>
                  </a:lnTo>
                  <a:lnTo>
                    <a:pt x="309" y="291"/>
                  </a:lnTo>
                  <a:lnTo>
                    <a:pt x="326" y="291"/>
                  </a:lnTo>
                  <a:lnTo>
                    <a:pt x="377" y="308"/>
                  </a:lnTo>
                  <a:lnTo>
                    <a:pt x="395" y="308"/>
                  </a:lnTo>
                  <a:lnTo>
                    <a:pt x="446" y="291"/>
                  </a:lnTo>
                  <a:lnTo>
                    <a:pt x="497" y="240"/>
                  </a:lnTo>
                  <a:lnTo>
                    <a:pt x="566" y="137"/>
                  </a:lnTo>
                  <a:lnTo>
                    <a:pt x="566" y="120"/>
                  </a:lnTo>
                  <a:lnTo>
                    <a:pt x="531" y="69"/>
                  </a:lnTo>
                  <a:lnTo>
                    <a:pt x="480" y="35"/>
                  </a:lnTo>
                  <a:lnTo>
                    <a:pt x="429" y="18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C8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6551622" y="1786433"/>
              <a:ext cx="13917" cy="8851"/>
            </a:xfrm>
            <a:custGeom>
              <a:avLst/>
              <a:gdLst/>
              <a:ahLst/>
              <a:cxnLst/>
              <a:rect l="l" t="t" r="r" b="b"/>
              <a:pathLst>
                <a:path w="566" h="360" fill="none" extrusionOk="0">
                  <a:moveTo>
                    <a:pt x="377" y="0"/>
                  </a:moveTo>
                  <a:lnTo>
                    <a:pt x="377" y="0"/>
                  </a:lnTo>
                  <a:lnTo>
                    <a:pt x="343" y="0"/>
                  </a:lnTo>
                  <a:lnTo>
                    <a:pt x="309" y="18"/>
                  </a:lnTo>
                  <a:lnTo>
                    <a:pt x="309" y="18"/>
                  </a:lnTo>
                  <a:lnTo>
                    <a:pt x="223" y="86"/>
                  </a:lnTo>
                  <a:lnTo>
                    <a:pt x="223" y="86"/>
                  </a:lnTo>
                  <a:lnTo>
                    <a:pt x="155" y="137"/>
                  </a:lnTo>
                  <a:lnTo>
                    <a:pt x="155" y="137"/>
                  </a:lnTo>
                  <a:lnTo>
                    <a:pt x="104" y="189"/>
                  </a:lnTo>
                  <a:lnTo>
                    <a:pt x="104" y="189"/>
                  </a:lnTo>
                  <a:lnTo>
                    <a:pt x="52" y="257"/>
                  </a:lnTo>
                  <a:lnTo>
                    <a:pt x="1" y="343"/>
                  </a:lnTo>
                  <a:lnTo>
                    <a:pt x="35" y="360"/>
                  </a:lnTo>
                  <a:lnTo>
                    <a:pt x="35" y="360"/>
                  </a:lnTo>
                  <a:lnTo>
                    <a:pt x="172" y="326"/>
                  </a:lnTo>
                  <a:lnTo>
                    <a:pt x="172" y="326"/>
                  </a:lnTo>
                  <a:lnTo>
                    <a:pt x="241" y="308"/>
                  </a:lnTo>
                  <a:lnTo>
                    <a:pt x="241" y="308"/>
                  </a:lnTo>
                  <a:lnTo>
                    <a:pt x="309" y="291"/>
                  </a:lnTo>
                  <a:lnTo>
                    <a:pt x="309" y="291"/>
                  </a:lnTo>
                  <a:lnTo>
                    <a:pt x="326" y="291"/>
                  </a:lnTo>
                  <a:lnTo>
                    <a:pt x="326" y="291"/>
                  </a:lnTo>
                  <a:lnTo>
                    <a:pt x="377" y="308"/>
                  </a:lnTo>
                  <a:lnTo>
                    <a:pt x="377" y="308"/>
                  </a:lnTo>
                  <a:lnTo>
                    <a:pt x="395" y="308"/>
                  </a:lnTo>
                  <a:lnTo>
                    <a:pt x="395" y="308"/>
                  </a:lnTo>
                  <a:lnTo>
                    <a:pt x="446" y="291"/>
                  </a:lnTo>
                  <a:lnTo>
                    <a:pt x="446" y="291"/>
                  </a:lnTo>
                  <a:lnTo>
                    <a:pt x="497" y="240"/>
                  </a:lnTo>
                  <a:lnTo>
                    <a:pt x="497" y="240"/>
                  </a:lnTo>
                  <a:lnTo>
                    <a:pt x="566" y="137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31" y="69"/>
                  </a:lnTo>
                  <a:lnTo>
                    <a:pt x="480" y="35"/>
                  </a:lnTo>
                  <a:lnTo>
                    <a:pt x="480" y="35"/>
                  </a:lnTo>
                  <a:lnTo>
                    <a:pt x="429" y="18"/>
                  </a:lnTo>
                  <a:lnTo>
                    <a:pt x="395" y="0"/>
                  </a:lnTo>
                  <a:lnTo>
                    <a:pt x="395" y="0"/>
                  </a:lnTo>
                  <a:lnTo>
                    <a:pt x="3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6568882" y="1792334"/>
              <a:ext cx="18957" cy="7155"/>
            </a:xfrm>
            <a:custGeom>
              <a:avLst/>
              <a:gdLst/>
              <a:ahLst/>
              <a:cxnLst/>
              <a:rect l="l" t="t" r="r" b="b"/>
              <a:pathLst>
                <a:path w="771" h="291" extrusionOk="0">
                  <a:moveTo>
                    <a:pt x="463" y="0"/>
                  </a:moveTo>
                  <a:lnTo>
                    <a:pt x="360" y="34"/>
                  </a:lnTo>
                  <a:lnTo>
                    <a:pt x="274" y="68"/>
                  </a:lnTo>
                  <a:lnTo>
                    <a:pt x="172" y="120"/>
                  </a:lnTo>
                  <a:lnTo>
                    <a:pt x="86" y="171"/>
                  </a:lnTo>
                  <a:lnTo>
                    <a:pt x="1" y="222"/>
                  </a:lnTo>
                  <a:lnTo>
                    <a:pt x="18" y="257"/>
                  </a:lnTo>
                  <a:lnTo>
                    <a:pt x="309" y="257"/>
                  </a:lnTo>
                  <a:lnTo>
                    <a:pt x="394" y="274"/>
                  </a:lnTo>
                  <a:lnTo>
                    <a:pt x="480" y="291"/>
                  </a:lnTo>
                  <a:lnTo>
                    <a:pt x="565" y="291"/>
                  </a:lnTo>
                  <a:lnTo>
                    <a:pt x="668" y="257"/>
                  </a:lnTo>
                  <a:lnTo>
                    <a:pt x="719" y="222"/>
                  </a:lnTo>
                  <a:lnTo>
                    <a:pt x="771" y="171"/>
                  </a:lnTo>
                  <a:lnTo>
                    <a:pt x="771" y="137"/>
                  </a:lnTo>
                  <a:lnTo>
                    <a:pt x="719" y="86"/>
                  </a:lnTo>
                  <a:lnTo>
                    <a:pt x="685" y="51"/>
                  </a:lnTo>
                  <a:lnTo>
                    <a:pt x="634" y="17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C8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6568882" y="1792334"/>
              <a:ext cx="18957" cy="7155"/>
            </a:xfrm>
            <a:custGeom>
              <a:avLst/>
              <a:gdLst/>
              <a:ahLst/>
              <a:cxnLst/>
              <a:rect l="l" t="t" r="r" b="b"/>
              <a:pathLst>
                <a:path w="771" h="291" fill="none" extrusionOk="0">
                  <a:moveTo>
                    <a:pt x="531" y="0"/>
                  </a:moveTo>
                  <a:lnTo>
                    <a:pt x="531" y="0"/>
                  </a:lnTo>
                  <a:lnTo>
                    <a:pt x="463" y="0"/>
                  </a:lnTo>
                  <a:lnTo>
                    <a:pt x="463" y="0"/>
                  </a:lnTo>
                  <a:lnTo>
                    <a:pt x="360" y="34"/>
                  </a:lnTo>
                  <a:lnTo>
                    <a:pt x="360" y="34"/>
                  </a:lnTo>
                  <a:lnTo>
                    <a:pt x="274" y="68"/>
                  </a:lnTo>
                  <a:lnTo>
                    <a:pt x="274" y="68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86" y="171"/>
                  </a:lnTo>
                  <a:lnTo>
                    <a:pt x="1" y="222"/>
                  </a:lnTo>
                  <a:lnTo>
                    <a:pt x="18" y="257"/>
                  </a:lnTo>
                  <a:lnTo>
                    <a:pt x="18" y="257"/>
                  </a:lnTo>
                  <a:lnTo>
                    <a:pt x="103" y="257"/>
                  </a:lnTo>
                  <a:lnTo>
                    <a:pt x="103" y="257"/>
                  </a:lnTo>
                  <a:lnTo>
                    <a:pt x="206" y="257"/>
                  </a:lnTo>
                  <a:lnTo>
                    <a:pt x="206" y="257"/>
                  </a:lnTo>
                  <a:lnTo>
                    <a:pt x="309" y="257"/>
                  </a:lnTo>
                  <a:lnTo>
                    <a:pt x="309" y="257"/>
                  </a:lnTo>
                  <a:lnTo>
                    <a:pt x="394" y="274"/>
                  </a:lnTo>
                  <a:lnTo>
                    <a:pt x="394" y="274"/>
                  </a:lnTo>
                  <a:lnTo>
                    <a:pt x="480" y="291"/>
                  </a:lnTo>
                  <a:lnTo>
                    <a:pt x="480" y="291"/>
                  </a:lnTo>
                  <a:lnTo>
                    <a:pt x="531" y="291"/>
                  </a:lnTo>
                  <a:lnTo>
                    <a:pt x="531" y="291"/>
                  </a:lnTo>
                  <a:lnTo>
                    <a:pt x="565" y="291"/>
                  </a:lnTo>
                  <a:lnTo>
                    <a:pt x="565" y="291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719" y="222"/>
                  </a:lnTo>
                  <a:lnTo>
                    <a:pt x="771" y="171"/>
                  </a:lnTo>
                  <a:lnTo>
                    <a:pt x="771" y="137"/>
                  </a:lnTo>
                  <a:lnTo>
                    <a:pt x="771" y="137"/>
                  </a:lnTo>
                  <a:lnTo>
                    <a:pt x="719" y="86"/>
                  </a:lnTo>
                  <a:lnTo>
                    <a:pt x="685" y="51"/>
                  </a:lnTo>
                  <a:lnTo>
                    <a:pt x="685" y="51"/>
                  </a:lnTo>
                  <a:lnTo>
                    <a:pt x="634" y="17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7279520" y="4614253"/>
              <a:ext cx="737994" cy="117823"/>
            </a:xfrm>
            <a:custGeom>
              <a:avLst/>
              <a:gdLst/>
              <a:ahLst/>
              <a:cxnLst/>
              <a:rect l="l" t="t" r="r" b="b"/>
              <a:pathLst>
                <a:path w="30015" h="4792" extrusionOk="0">
                  <a:moveTo>
                    <a:pt x="15007" y="0"/>
                  </a:moveTo>
                  <a:lnTo>
                    <a:pt x="13467" y="17"/>
                  </a:lnTo>
                  <a:lnTo>
                    <a:pt x="11978" y="52"/>
                  </a:lnTo>
                  <a:lnTo>
                    <a:pt x="10541" y="120"/>
                  </a:lnTo>
                  <a:lnTo>
                    <a:pt x="9155" y="188"/>
                  </a:lnTo>
                  <a:lnTo>
                    <a:pt x="7854" y="291"/>
                  </a:lnTo>
                  <a:lnTo>
                    <a:pt x="6605" y="411"/>
                  </a:lnTo>
                  <a:lnTo>
                    <a:pt x="5459" y="548"/>
                  </a:lnTo>
                  <a:lnTo>
                    <a:pt x="4398" y="702"/>
                  </a:lnTo>
                  <a:lnTo>
                    <a:pt x="3423" y="873"/>
                  </a:lnTo>
                  <a:lnTo>
                    <a:pt x="2550" y="1061"/>
                  </a:lnTo>
                  <a:lnTo>
                    <a:pt x="2173" y="1164"/>
                  </a:lnTo>
                  <a:lnTo>
                    <a:pt x="1797" y="1267"/>
                  </a:lnTo>
                  <a:lnTo>
                    <a:pt x="1472" y="1369"/>
                  </a:lnTo>
                  <a:lnTo>
                    <a:pt x="1181" y="1472"/>
                  </a:lnTo>
                  <a:lnTo>
                    <a:pt x="907" y="1575"/>
                  </a:lnTo>
                  <a:lnTo>
                    <a:pt x="668" y="1694"/>
                  </a:lnTo>
                  <a:lnTo>
                    <a:pt x="462" y="1797"/>
                  </a:lnTo>
                  <a:lnTo>
                    <a:pt x="291" y="1917"/>
                  </a:lnTo>
                  <a:lnTo>
                    <a:pt x="171" y="2037"/>
                  </a:lnTo>
                  <a:lnTo>
                    <a:pt x="69" y="2156"/>
                  </a:lnTo>
                  <a:lnTo>
                    <a:pt x="17" y="2276"/>
                  </a:lnTo>
                  <a:lnTo>
                    <a:pt x="0" y="2396"/>
                  </a:lnTo>
                  <a:lnTo>
                    <a:pt x="17" y="2533"/>
                  </a:lnTo>
                  <a:lnTo>
                    <a:pt x="69" y="2653"/>
                  </a:lnTo>
                  <a:lnTo>
                    <a:pt x="171" y="2772"/>
                  </a:lnTo>
                  <a:lnTo>
                    <a:pt x="291" y="2892"/>
                  </a:lnTo>
                  <a:lnTo>
                    <a:pt x="462" y="2995"/>
                  </a:lnTo>
                  <a:lnTo>
                    <a:pt x="668" y="3115"/>
                  </a:lnTo>
                  <a:lnTo>
                    <a:pt x="907" y="3234"/>
                  </a:lnTo>
                  <a:lnTo>
                    <a:pt x="1181" y="3337"/>
                  </a:lnTo>
                  <a:lnTo>
                    <a:pt x="1472" y="3440"/>
                  </a:lnTo>
                  <a:lnTo>
                    <a:pt x="1797" y="3542"/>
                  </a:lnTo>
                  <a:lnTo>
                    <a:pt x="2173" y="3645"/>
                  </a:lnTo>
                  <a:lnTo>
                    <a:pt x="2550" y="3748"/>
                  </a:lnTo>
                  <a:lnTo>
                    <a:pt x="3423" y="3936"/>
                  </a:lnTo>
                  <a:lnTo>
                    <a:pt x="4398" y="4090"/>
                  </a:lnTo>
                  <a:lnTo>
                    <a:pt x="5459" y="4261"/>
                  </a:lnTo>
                  <a:lnTo>
                    <a:pt x="6605" y="4398"/>
                  </a:lnTo>
                  <a:lnTo>
                    <a:pt x="7854" y="4518"/>
                  </a:lnTo>
                  <a:lnTo>
                    <a:pt x="9155" y="4603"/>
                  </a:lnTo>
                  <a:lnTo>
                    <a:pt x="10541" y="4689"/>
                  </a:lnTo>
                  <a:lnTo>
                    <a:pt x="11978" y="4757"/>
                  </a:lnTo>
                  <a:lnTo>
                    <a:pt x="13467" y="4792"/>
                  </a:lnTo>
                  <a:lnTo>
                    <a:pt x="16530" y="4792"/>
                  </a:lnTo>
                  <a:lnTo>
                    <a:pt x="18036" y="4757"/>
                  </a:lnTo>
                  <a:lnTo>
                    <a:pt x="19473" y="4689"/>
                  </a:lnTo>
                  <a:lnTo>
                    <a:pt x="20842" y="4603"/>
                  </a:lnTo>
                  <a:lnTo>
                    <a:pt x="22160" y="4518"/>
                  </a:lnTo>
                  <a:lnTo>
                    <a:pt x="23392" y="4398"/>
                  </a:lnTo>
                  <a:lnTo>
                    <a:pt x="24555" y="4261"/>
                  </a:lnTo>
                  <a:lnTo>
                    <a:pt x="25616" y="4090"/>
                  </a:lnTo>
                  <a:lnTo>
                    <a:pt x="26592" y="3936"/>
                  </a:lnTo>
                  <a:lnTo>
                    <a:pt x="27447" y="3748"/>
                  </a:lnTo>
                  <a:lnTo>
                    <a:pt x="27841" y="3645"/>
                  </a:lnTo>
                  <a:lnTo>
                    <a:pt x="28200" y="3542"/>
                  </a:lnTo>
                  <a:lnTo>
                    <a:pt x="28525" y="3440"/>
                  </a:lnTo>
                  <a:lnTo>
                    <a:pt x="28833" y="3337"/>
                  </a:lnTo>
                  <a:lnTo>
                    <a:pt x="29107" y="3234"/>
                  </a:lnTo>
                  <a:lnTo>
                    <a:pt x="29330" y="3115"/>
                  </a:lnTo>
                  <a:lnTo>
                    <a:pt x="29535" y="2995"/>
                  </a:lnTo>
                  <a:lnTo>
                    <a:pt x="29706" y="2892"/>
                  </a:lnTo>
                  <a:lnTo>
                    <a:pt x="29843" y="2772"/>
                  </a:lnTo>
                  <a:lnTo>
                    <a:pt x="29929" y="2653"/>
                  </a:lnTo>
                  <a:lnTo>
                    <a:pt x="29997" y="2533"/>
                  </a:lnTo>
                  <a:lnTo>
                    <a:pt x="30014" y="2396"/>
                  </a:lnTo>
                  <a:lnTo>
                    <a:pt x="29997" y="2276"/>
                  </a:lnTo>
                  <a:lnTo>
                    <a:pt x="29929" y="2156"/>
                  </a:lnTo>
                  <a:lnTo>
                    <a:pt x="29843" y="2037"/>
                  </a:lnTo>
                  <a:lnTo>
                    <a:pt x="29706" y="1917"/>
                  </a:lnTo>
                  <a:lnTo>
                    <a:pt x="29535" y="1797"/>
                  </a:lnTo>
                  <a:lnTo>
                    <a:pt x="29330" y="1694"/>
                  </a:lnTo>
                  <a:lnTo>
                    <a:pt x="29107" y="1575"/>
                  </a:lnTo>
                  <a:lnTo>
                    <a:pt x="28833" y="1472"/>
                  </a:lnTo>
                  <a:lnTo>
                    <a:pt x="28525" y="1369"/>
                  </a:lnTo>
                  <a:lnTo>
                    <a:pt x="28200" y="1267"/>
                  </a:lnTo>
                  <a:lnTo>
                    <a:pt x="27841" y="1164"/>
                  </a:lnTo>
                  <a:lnTo>
                    <a:pt x="27447" y="1061"/>
                  </a:lnTo>
                  <a:lnTo>
                    <a:pt x="26592" y="873"/>
                  </a:lnTo>
                  <a:lnTo>
                    <a:pt x="25616" y="702"/>
                  </a:lnTo>
                  <a:lnTo>
                    <a:pt x="24555" y="548"/>
                  </a:lnTo>
                  <a:lnTo>
                    <a:pt x="23392" y="411"/>
                  </a:lnTo>
                  <a:lnTo>
                    <a:pt x="22160" y="291"/>
                  </a:lnTo>
                  <a:lnTo>
                    <a:pt x="20842" y="188"/>
                  </a:lnTo>
                  <a:lnTo>
                    <a:pt x="19473" y="120"/>
                  </a:lnTo>
                  <a:lnTo>
                    <a:pt x="18036" y="52"/>
                  </a:lnTo>
                  <a:lnTo>
                    <a:pt x="16530" y="17"/>
                  </a:lnTo>
                  <a:lnTo>
                    <a:pt x="150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7720035" y="4505279"/>
              <a:ext cx="72386" cy="82491"/>
            </a:xfrm>
            <a:custGeom>
              <a:avLst/>
              <a:gdLst/>
              <a:ahLst/>
              <a:cxnLst/>
              <a:rect l="l" t="t" r="r" b="b"/>
              <a:pathLst>
                <a:path w="2944" h="3355" extrusionOk="0">
                  <a:moveTo>
                    <a:pt x="188" y="0"/>
                  </a:moveTo>
                  <a:lnTo>
                    <a:pt x="171" y="343"/>
                  </a:lnTo>
                  <a:lnTo>
                    <a:pt x="154" y="719"/>
                  </a:lnTo>
                  <a:lnTo>
                    <a:pt x="86" y="1523"/>
                  </a:lnTo>
                  <a:lnTo>
                    <a:pt x="17" y="2310"/>
                  </a:lnTo>
                  <a:lnTo>
                    <a:pt x="0" y="2687"/>
                  </a:lnTo>
                  <a:lnTo>
                    <a:pt x="0" y="3029"/>
                  </a:lnTo>
                  <a:lnTo>
                    <a:pt x="17" y="3080"/>
                  </a:lnTo>
                  <a:lnTo>
                    <a:pt x="34" y="3132"/>
                  </a:lnTo>
                  <a:lnTo>
                    <a:pt x="69" y="3166"/>
                  </a:lnTo>
                  <a:lnTo>
                    <a:pt x="120" y="3183"/>
                  </a:lnTo>
                  <a:lnTo>
                    <a:pt x="274" y="3234"/>
                  </a:lnTo>
                  <a:lnTo>
                    <a:pt x="445" y="3286"/>
                  </a:lnTo>
                  <a:lnTo>
                    <a:pt x="633" y="3320"/>
                  </a:lnTo>
                  <a:lnTo>
                    <a:pt x="839" y="3337"/>
                  </a:lnTo>
                  <a:lnTo>
                    <a:pt x="1027" y="3354"/>
                  </a:lnTo>
                  <a:lnTo>
                    <a:pt x="1232" y="3354"/>
                  </a:lnTo>
                  <a:lnTo>
                    <a:pt x="1438" y="3337"/>
                  </a:lnTo>
                  <a:lnTo>
                    <a:pt x="1626" y="3303"/>
                  </a:lnTo>
                  <a:lnTo>
                    <a:pt x="1831" y="3269"/>
                  </a:lnTo>
                  <a:lnTo>
                    <a:pt x="2019" y="3200"/>
                  </a:lnTo>
                  <a:lnTo>
                    <a:pt x="2190" y="3132"/>
                  </a:lnTo>
                  <a:lnTo>
                    <a:pt x="2362" y="3046"/>
                  </a:lnTo>
                  <a:lnTo>
                    <a:pt x="2533" y="2961"/>
                  </a:lnTo>
                  <a:lnTo>
                    <a:pt x="2670" y="2841"/>
                  </a:lnTo>
                  <a:lnTo>
                    <a:pt x="2806" y="2704"/>
                  </a:lnTo>
                  <a:lnTo>
                    <a:pt x="2909" y="2567"/>
                  </a:lnTo>
                  <a:lnTo>
                    <a:pt x="2943" y="2516"/>
                  </a:lnTo>
                  <a:lnTo>
                    <a:pt x="2943" y="2447"/>
                  </a:lnTo>
                  <a:lnTo>
                    <a:pt x="2943" y="2413"/>
                  </a:lnTo>
                  <a:lnTo>
                    <a:pt x="2926" y="2379"/>
                  </a:lnTo>
                  <a:lnTo>
                    <a:pt x="2875" y="2310"/>
                  </a:lnTo>
                  <a:lnTo>
                    <a:pt x="2738" y="2105"/>
                  </a:lnTo>
                  <a:lnTo>
                    <a:pt x="2635" y="1917"/>
                  </a:lnTo>
                  <a:lnTo>
                    <a:pt x="2533" y="1694"/>
                  </a:lnTo>
                  <a:lnTo>
                    <a:pt x="2464" y="1472"/>
                  </a:lnTo>
                  <a:lnTo>
                    <a:pt x="2413" y="1249"/>
                  </a:lnTo>
                  <a:lnTo>
                    <a:pt x="2379" y="1010"/>
                  </a:lnTo>
                  <a:lnTo>
                    <a:pt x="2379" y="787"/>
                  </a:lnTo>
                  <a:lnTo>
                    <a:pt x="2396" y="54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7697316" y="4545677"/>
              <a:ext cx="278109" cy="130437"/>
            </a:xfrm>
            <a:custGeom>
              <a:avLst/>
              <a:gdLst/>
              <a:ahLst/>
              <a:cxnLst/>
              <a:rect l="l" t="t" r="r" b="b"/>
              <a:pathLst>
                <a:path w="11311" h="5305" extrusionOk="0">
                  <a:moveTo>
                    <a:pt x="3713" y="0"/>
                  </a:moveTo>
                  <a:lnTo>
                    <a:pt x="3542" y="34"/>
                  </a:lnTo>
                  <a:lnTo>
                    <a:pt x="3474" y="51"/>
                  </a:lnTo>
                  <a:lnTo>
                    <a:pt x="3405" y="86"/>
                  </a:lnTo>
                  <a:lnTo>
                    <a:pt x="3286" y="188"/>
                  </a:lnTo>
                  <a:lnTo>
                    <a:pt x="3183" y="308"/>
                  </a:lnTo>
                  <a:lnTo>
                    <a:pt x="3114" y="445"/>
                  </a:lnTo>
                  <a:lnTo>
                    <a:pt x="3046" y="582"/>
                  </a:lnTo>
                  <a:lnTo>
                    <a:pt x="3012" y="736"/>
                  </a:lnTo>
                  <a:lnTo>
                    <a:pt x="3012" y="890"/>
                  </a:lnTo>
                  <a:lnTo>
                    <a:pt x="3029" y="1044"/>
                  </a:lnTo>
                  <a:lnTo>
                    <a:pt x="3080" y="1198"/>
                  </a:lnTo>
                  <a:lnTo>
                    <a:pt x="2858" y="1112"/>
                  </a:lnTo>
                  <a:lnTo>
                    <a:pt x="2635" y="1044"/>
                  </a:lnTo>
                  <a:lnTo>
                    <a:pt x="2190" y="941"/>
                  </a:lnTo>
                  <a:lnTo>
                    <a:pt x="1968" y="873"/>
                  </a:lnTo>
                  <a:lnTo>
                    <a:pt x="1763" y="787"/>
                  </a:lnTo>
                  <a:lnTo>
                    <a:pt x="1660" y="736"/>
                  </a:lnTo>
                  <a:lnTo>
                    <a:pt x="1574" y="667"/>
                  </a:lnTo>
                  <a:lnTo>
                    <a:pt x="1472" y="582"/>
                  </a:lnTo>
                  <a:lnTo>
                    <a:pt x="1386" y="479"/>
                  </a:lnTo>
                  <a:lnTo>
                    <a:pt x="1198" y="257"/>
                  </a:lnTo>
                  <a:lnTo>
                    <a:pt x="1078" y="154"/>
                  </a:lnTo>
                  <a:lnTo>
                    <a:pt x="1027" y="120"/>
                  </a:lnTo>
                  <a:lnTo>
                    <a:pt x="958" y="86"/>
                  </a:lnTo>
                  <a:lnTo>
                    <a:pt x="736" y="86"/>
                  </a:lnTo>
                  <a:lnTo>
                    <a:pt x="685" y="120"/>
                  </a:lnTo>
                  <a:lnTo>
                    <a:pt x="548" y="188"/>
                  </a:lnTo>
                  <a:lnTo>
                    <a:pt x="445" y="291"/>
                  </a:lnTo>
                  <a:lnTo>
                    <a:pt x="359" y="394"/>
                  </a:lnTo>
                  <a:lnTo>
                    <a:pt x="308" y="530"/>
                  </a:lnTo>
                  <a:lnTo>
                    <a:pt x="257" y="667"/>
                  </a:lnTo>
                  <a:lnTo>
                    <a:pt x="223" y="804"/>
                  </a:lnTo>
                  <a:lnTo>
                    <a:pt x="154" y="1112"/>
                  </a:lnTo>
                  <a:lnTo>
                    <a:pt x="103" y="1420"/>
                  </a:lnTo>
                  <a:lnTo>
                    <a:pt x="69" y="1745"/>
                  </a:lnTo>
                  <a:lnTo>
                    <a:pt x="51" y="2053"/>
                  </a:lnTo>
                  <a:lnTo>
                    <a:pt x="17" y="2687"/>
                  </a:lnTo>
                  <a:lnTo>
                    <a:pt x="0" y="3320"/>
                  </a:lnTo>
                  <a:lnTo>
                    <a:pt x="17" y="3593"/>
                  </a:lnTo>
                  <a:lnTo>
                    <a:pt x="34" y="3867"/>
                  </a:lnTo>
                  <a:lnTo>
                    <a:pt x="69" y="4004"/>
                  </a:lnTo>
                  <a:lnTo>
                    <a:pt x="103" y="4124"/>
                  </a:lnTo>
                  <a:lnTo>
                    <a:pt x="154" y="4244"/>
                  </a:lnTo>
                  <a:lnTo>
                    <a:pt x="240" y="4346"/>
                  </a:lnTo>
                  <a:lnTo>
                    <a:pt x="325" y="4449"/>
                  </a:lnTo>
                  <a:lnTo>
                    <a:pt x="445" y="4535"/>
                  </a:lnTo>
                  <a:lnTo>
                    <a:pt x="565" y="4603"/>
                  </a:lnTo>
                  <a:lnTo>
                    <a:pt x="702" y="4672"/>
                  </a:lnTo>
                  <a:lnTo>
                    <a:pt x="839" y="4706"/>
                  </a:lnTo>
                  <a:lnTo>
                    <a:pt x="993" y="4740"/>
                  </a:lnTo>
                  <a:lnTo>
                    <a:pt x="1283" y="4774"/>
                  </a:lnTo>
                  <a:lnTo>
                    <a:pt x="1882" y="4826"/>
                  </a:lnTo>
                  <a:lnTo>
                    <a:pt x="3662" y="4826"/>
                  </a:lnTo>
                  <a:lnTo>
                    <a:pt x="4244" y="4843"/>
                  </a:lnTo>
                  <a:lnTo>
                    <a:pt x="4826" y="4860"/>
                  </a:lnTo>
                  <a:lnTo>
                    <a:pt x="5134" y="4894"/>
                  </a:lnTo>
                  <a:lnTo>
                    <a:pt x="5425" y="4928"/>
                  </a:lnTo>
                  <a:lnTo>
                    <a:pt x="5715" y="4980"/>
                  </a:lnTo>
                  <a:lnTo>
                    <a:pt x="6006" y="5048"/>
                  </a:lnTo>
                  <a:lnTo>
                    <a:pt x="6588" y="5151"/>
                  </a:lnTo>
                  <a:lnTo>
                    <a:pt x="7187" y="5236"/>
                  </a:lnTo>
                  <a:lnTo>
                    <a:pt x="7803" y="5305"/>
                  </a:lnTo>
                  <a:lnTo>
                    <a:pt x="8727" y="5305"/>
                  </a:lnTo>
                  <a:lnTo>
                    <a:pt x="9035" y="5288"/>
                  </a:lnTo>
                  <a:lnTo>
                    <a:pt x="9343" y="5253"/>
                  </a:lnTo>
                  <a:lnTo>
                    <a:pt x="9651" y="5219"/>
                  </a:lnTo>
                  <a:lnTo>
                    <a:pt x="9942" y="5168"/>
                  </a:lnTo>
                  <a:lnTo>
                    <a:pt x="10233" y="5099"/>
                  </a:lnTo>
                  <a:lnTo>
                    <a:pt x="10524" y="5014"/>
                  </a:lnTo>
                  <a:lnTo>
                    <a:pt x="10798" y="4928"/>
                  </a:lnTo>
                  <a:lnTo>
                    <a:pt x="10986" y="4843"/>
                  </a:lnTo>
                  <a:lnTo>
                    <a:pt x="11071" y="4791"/>
                  </a:lnTo>
                  <a:lnTo>
                    <a:pt x="11140" y="4723"/>
                  </a:lnTo>
                  <a:lnTo>
                    <a:pt x="11208" y="4620"/>
                  </a:lnTo>
                  <a:lnTo>
                    <a:pt x="11242" y="4500"/>
                  </a:lnTo>
                  <a:lnTo>
                    <a:pt x="11277" y="4381"/>
                  </a:lnTo>
                  <a:lnTo>
                    <a:pt x="11294" y="4244"/>
                  </a:lnTo>
                  <a:lnTo>
                    <a:pt x="11311" y="3884"/>
                  </a:lnTo>
                  <a:lnTo>
                    <a:pt x="11311" y="3713"/>
                  </a:lnTo>
                  <a:lnTo>
                    <a:pt x="11311" y="3542"/>
                  </a:lnTo>
                  <a:lnTo>
                    <a:pt x="11277" y="3371"/>
                  </a:lnTo>
                  <a:lnTo>
                    <a:pt x="11208" y="3217"/>
                  </a:lnTo>
                  <a:lnTo>
                    <a:pt x="11140" y="3063"/>
                  </a:lnTo>
                  <a:lnTo>
                    <a:pt x="11020" y="2943"/>
                  </a:lnTo>
                  <a:lnTo>
                    <a:pt x="10917" y="2875"/>
                  </a:lnTo>
                  <a:lnTo>
                    <a:pt x="10798" y="2806"/>
                  </a:lnTo>
                  <a:lnTo>
                    <a:pt x="10558" y="2704"/>
                  </a:lnTo>
                  <a:lnTo>
                    <a:pt x="6451" y="1112"/>
                  </a:lnTo>
                  <a:lnTo>
                    <a:pt x="6160" y="975"/>
                  </a:lnTo>
                  <a:lnTo>
                    <a:pt x="5784" y="770"/>
                  </a:lnTo>
                  <a:lnTo>
                    <a:pt x="5373" y="548"/>
                  </a:lnTo>
                  <a:lnTo>
                    <a:pt x="4928" y="342"/>
                  </a:lnTo>
                  <a:lnTo>
                    <a:pt x="4706" y="240"/>
                  </a:lnTo>
                  <a:lnTo>
                    <a:pt x="4483" y="154"/>
                  </a:lnTo>
                  <a:lnTo>
                    <a:pt x="4278" y="86"/>
                  </a:lnTo>
                  <a:lnTo>
                    <a:pt x="4073" y="34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F6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7697316" y="4627284"/>
              <a:ext cx="277691" cy="48831"/>
            </a:xfrm>
            <a:custGeom>
              <a:avLst/>
              <a:gdLst/>
              <a:ahLst/>
              <a:cxnLst/>
              <a:rect l="l" t="t" r="r" b="b"/>
              <a:pathLst>
                <a:path w="11294" h="1986" extrusionOk="0">
                  <a:moveTo>
                    <a:pt x="0" y="1"/>
                  </a:moveTo>
                  <a:lnTo>
                    <a:pt x="17" y="274"/>
                  </a:lnTo>
                  <a:lnTo>
                    <a:pt x="34" y="548"/>
                  </a:lnTo>
                  <a:lnTo>
                    <a:pt x="69" y="685"/>
                  </a:lnTo>
                  <a:lnTo>
                    <a:pt x="103" y="805"/>
                  </a:lnTo>
                  <a:lnTo>
                    <a:pt x="154" y="925"/>
                  </a:lnTo>
                  <a:lnTo>
                    <a:pt x="240" y="1027"/>
                  </a:lnTo>
                  <a:lnTo>
                    <a:pt x="325" y="1130"/>
                  </a:lnTo>
                  <a:lnTo>
                    <a:pt x="445" y="1216"/>
                  </a:lnTo>
                  <a:lnTo>
                    <a:pt x="565" y="1284"/>
                  </a:lnTo>
                  <a:lnTo>
                    <a:pt x="702" y="1353"/>
                  </a:lnTo>
                  <a:lnTo>
                    <a:pt x="839" y="1387"/>
                  </a:lnTo>
                  <a:lnTo>
                    <a:pt x="993" y="1421"/>
                  </a:lnTo>
                  <a:lnTo>
                    <a:pt x="1283" y="1455"/>
                  </a:lnTo>
                  <a:lnTo>
                    <a:pt x="1882" y="1507"/>
                  </a:lnTo>
                  <a:lnTo>
                    <a:pt x="3662" y="1507"/>
                  </a:lnTo>
                  <a:lnTo>
                    <a:pt x="4244" y="1524"/>
                  </a:lnTo>
                  <a:lnTo>
                    <a:pt x="4826" y="1541"/>
                  </a:lnTo>
                  <a:lnTo>
                    <a:pt x="5134" y="1575"/>
                  </a:lnTo>
                  <a:lnTo>
                    <a:pt x="5425" y="1609"/>
                  </a:lnTo>
                  <a:lnTo>
                    <a:pt x="5715" y="1661"/>
                  </a:lnTo>
                  <a:lnTo>
                    <a:pt x="6006" y="1729"/>
                  </a:lnTo>
                  <a:lnTo>
                    <a:pt x="6588" y="1832"/>
                  </a:lnTo>
                  <a:lnTo>
                    <a:pt x="7187" y="1917"/>
                  </a:lnTo>
                  <a:lnTo>
                    <a:pt x="7803" y="1986"/>
                  </a:lnTo>
                  <a:lnTo>
                    <a:pt x="8727" y="1986"/>
                  </a:lnTo>
                  <a:lnTo>
                    <a:pt x="9035" y="1969"/>
                  </a:lnTo>
                  <a:lnTo>
                    <a:pt x="9343" y="1934"/>
                  </a:lnTo>
                  <a:lnTo>
                    <a:pt x="9651" y="1900"/>
                  </a:lnTo>
                  <a:lnTo>
                    <a:pt x="9942" y="1849"/>
                  </a:lnTo>
                  <a:lnTo>
                    <a:pt x="10233" y="1780"/>
                  </a:lnTo>
                  <a:lnTo>
                    <a:pt x="10524" y="1695"/>
                  </a:lnTo>
                  <a:lnTo>
                    <a:pt x="10798" y="1609"/>
                  </a:lnTo>
                  <a:lnTo>
                    <a:pt x="10986" y="1524"/>
                  </a:lnTo>
                  <a:lnTo>
                    <a:pt x="11071" y="1472"/>
                  </a:lnTo>
                  <a:lnTo>
                    <a:pt x="11140" y="1404"/>
                  </a:lnTo>
                  <a:lnTo>
                    <a:pt x="11208" y="1301"/>
                  </a:lnTo>
                  <a:lnTo>
                    <a:pt x="11242" y="1181"/>
                  </a:lnTo>
                  <a:lnTo>
                    <a:pt x="11277" y="1062"/>
                  </a:lnTo>
                  <a:lnTo>
                    <a:pt x="11294" y="925"/>
                  </a:lnTo>
                  <a:lnTo>
                    <a:pt x="10678" y="1027"/>
                  </a:lnTo>
                  <a:lnTo>
                    <a:pt x="10062" y="1113"/>
                  </a:lnTo>
                  <a:lnTo>
                    <a:pt x="9429" y="1181"/>
                  </a:lnTo>
                  <a:lnTo>
                    <a:pt x="8813" y="1216"/>
                  </a:lnTo>
                  <a:lnTo>
                    <a:pt x="8179" y="1216"/>
                  </a:lnTo>
                  <a:lnTo>
                    <a:pt x="7563" y="1199"/>
                  </a:lnTo>
                  <a:lnTo>
                    <a:pt x="6947" y="1147"/>
                  </a:lnTo>
                  <a:lnTo>
                    <a:pt x="6314" y="1062"/>
                  </a:lnTo>
                  <a:lnTo>
                    <a:pt x="5733" y="959"/>
                  </a:lnTo>
                  <a:lnTo>
                    <a:pt x="5134" y="839"/>
                  </a:lnTo>
                  <a:lnTo>
                    <a:pt x="4535" y="737"/>
                  </a:lnTo>
                  <a:lnTo>
                    <a:pt x="3936" y="668"/>
                  </a:lnTo>
                  <a:lnTo>
                    <a:pt x="3440" y="634"/>
                  </a:lnTo>
                  <a:lnTo>
                    <a:pt x="2943" y="600"/>
                  </a:lnTo>
                  <a:lnTo>
                    <a:pt x="2413" y="583"/>
                  </a:lnTo>
                  <a:lnTo>
                    <a:pt x="1899" y="548"/>
                  </a:lnTo>
                  <a:lnTo>
                    <a:pt x="1403" y="480"/>
                  </a:lnTo>
                  <a:lnTo>
                    <a:pt x="1147" y="446"/>
                  </a:lnTo>
                  <a:lnTo>
                    <a:pt x="907" y="377"/>
                  </a:lnTo>
                  <a:lnTo>
                    <a:pt x="667" y="309"/>
                  </a:lnTo>
                  <a:lnTo>
                    <a:pt x="445" y="223"/>
                  </a:lnTo>
                  <a:lnTo>
                    <a:pt x="22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7815116" y="4559962"/>
              <a:ext cx="36635" cy="30316"/>
            </a:xfrm>
            <a:custGeom>
              <a:avLst/>
              <a:gdLst/>
              <a:ahLst/>
              <a:cxnLst/>
              <a:rect l="l" t="t" r="r" b="b"/>
              <a:pathLst>
                <a:path w="1490" h="1233" extrusionOk="0">
                  <a:moveTo>
                    <a:pt x="1267" y="1"/>
                  </a:moveTo>
                  <a:lnTo>
                    <a:pt x="1078" y="52"/>
                  </a:lnTo>
                  <a:lnTo>
                    <a:pt x="890" y="138"/>
                  </a:lnTo>
                  <a:lnTo>
                    <a:pt x="702" y="240"/>
                  </a:lnTo>
                  <a:lnTo>
                    <a:pt x="531" y="343"/>
                  </a:lnTo>
                  <a:lnTo>
                    <a:pt x="394" y="480"/>
                  </a:lnTo>
                  <a:lnTo>
                    <a:pt x="257" y="634"/>
                  </a:lnTo>
                  <a:lnTo>
                    <a:pt x="120" y="788"/>
                  </a:lnTo>
                  <a:lnTo>
                    <a:pt x="35" y="976"/>
                  </a:lnTo>
                  <a:lnTo>
                    <a:pt x="0" y="1045"/>
                  </a:lnTo>
                  <a:lnTo>
                    <a:pt x="17" y="1113"/>
                  </a:lnTo>
                  <a:lnTo>
                    <a:pt x="52" y="1164"/>
                  </a:lnTo>
                  <a:lnTo>
                    <a:pt x="103" y="1216"/>
                  </a:lnTo>
                  <a:lnTo>
                    <a:pt x="189" y="1233"/>
                  </a:lnTo>
                  <a:lnTo>
                    <a:pt x="240" y="1233"/>
                  </a:lnTo>
                  <a:lnTo>
                    <a:pt x="274" y="1216"/>
                  </a:lnTo>
                  <a:lnTo>
                    <a:pt x="325" y="1182"/>
                  </a:lnTo>
                  <a:lnTo>
                    <a:pt x="343" y="1130"/>
                  </a:lnTo>
                  <a:lnTo>
                    <a:pt x="428" y="993"/>
                  </a:lnTo>
                  <a:lnTo>
                    <a:pt x="531" y="856"/>
                  </a:lnTo>
                  <a:lnTo>
                    <a:pt x="634" y="737"/>
                  </a:lnTo>
                  <a:lnTo>
                    <a:pt x="770" y="634"/>
                  </a:lnTo>
                  <a:lnTo>
                    <a:pt x="890" y="548"/>
                  </a:lnTo>
                  <a:lnTo>
                    <a:pt x="1044" y="463"/>
                  </a:lnTo>
                  <a:lnTo>
                    <a:pt x="1198" y="394"/>
                  </a:lnTo>
                  <a:lnTo>
                    <a:pt x="1352" y="360"/>
                  </a:lnTo>
                  <a:lnTo>
                    <a:pt x="1404" y="326"/>
                  </a:lnTo>
                  <a:lnTo>
                    <a:pt x="1455" y="275"/>
                  </a:lnTo>
                  <a:lnTo>
                    <a:pt x="1489" y="206"/>
                  </a:lnTo>
                  <a:lnTo>
                    <a:pt x="1489" y="138"/>
                  </a:lnTo>
                  <a:lnTo>
                    <a:pt x="1455" y="69"/>
                  </a:lnTo>
                  <a:lnTo>
                    <a:pt x="1404" y="3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182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7844991" y="4571740"/>
              <a:ext cx="31570" cy="35799"/>
            </a:xfrm>
            <a:custGeom>
              <a:avLst/>
              <a:gdLst/>
              <a:ahLst/>
              <a:cxnLst/>
              <a:rect l="l" t="t" r="r" b="b"/>
              <a:pathLst>
                <a:path w="1284" h="1456" extrusionOk="0">
                  <a:moveTo>
                    <a:pt x="1078" y="1"/>
                  </a:moveTo>
                  <a:lnTo>
                    <a:pt x="1010" y="35"/>
                  </a:lnTo>
                  <a:lnTo>
                    <a:pt x="856" y="155"/>
                  </a:lnTo>
                  <a:lnTo>
                    <a:pt x="702" y="275"/>
                  </a:lnTo>
                  <a:lnTo>
                    <a:pt x="565" y="412"/>
                  </a:lnTo>
                  <a:lnTo>
                    <a:pt x="428" y="549"/>
                  </a:lnTo>
                  <a:lnTo>
                    <a:pt x="308" y="703"/>
                  </a:lnTo>
                  <a:lnTo>
                    <a:pt x="206" y="857"/>
                  </a:lnTo>
                  <a:lnTo>
                    <a:pt x="103" y="1011"/>
                  </a:lnTo>
                  <a:lnTo>
                    <a:pt x="17" y="1199"/>
                  </a:lnTo>
                  <a:lnTo>
                    <a:pt x="0" y="1267"/>
                  </a:lnTo>
                  <a:lnTo>
                    <a:pt x="17" y="1336"/>
                  </a:lnTo>
                  <a:lnTo>
                    <a:pt x="52" y="1387"/>
                  </a:lnTo>
                  <a:lnTo>
                    <a:pt x="103" y="1438"/>
                  </a:lnTo>
                  <a:lnTo>
                    <a:pt x="171" y="1455"/>
                  </a:lnTo>
                  <a:lnTo>
                    <a:pt x="223" y="1438"/>
                  </a:lnTo>
                  <a:lnTo>
                    <a:pt x="274" y="1421"/>
                  </a:lnTo>
                  <a:lnTo>
                    <a:pt x="308" y="1387"/>
                  </a:lnTo>
                  <a:lnTo>
                    <a:pt x="343" y="1353"/>
                  </a:lnTo>
                  <a:lnTo>
                    <a:pt x="428" y="1199"/>
                  </a:lnTo>
                  <a:lnTo>
                    <a:pt x="514" y="1045"/>
                  </a:lnTo>
                  <a:lnTo>
                    <a:pt x="599" y="908"/>
                  </a:lnTo>
                  <a:lnTo>
                    <a:pt x="719" y="788"/>
                  </a:lnTo>
                  <a:lnTo>
                    <a:pt x="822" y="651"/>
                  </a:lnTo>
                  <a:lnTo>
                    <a:pt x="941" y="549"/>
                  </a:lnTo>
                  <a:lnTo>
                    <a:pt x="1078" y="429"/>
                  </a:lnTo>
                  <a:lnTo>
                    <a:pt x="1215" y="326"/>
                  </a:lnTo>
                  <a:lnTo>
                    <a:pt x="1267" y="275"/>
                  </a:lnTo>
                  <a:lnTo>
                    <a:pt x="1284" y="223"/>
                  </a:lnTo>
                  <a:lnTo>
                    <a:pt x="1284" y="155"/>
                  </a:lnTo>
                  <a:lnTo>
                    <a:pt x="1267" y="87"/>
                  </a:lnTo>
                  <a:lnTo>
                    <a:pt x="1215" y="35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182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7593801" y="4505279"/>
              <a:ext cx="72386" cy="82491"/>
            </a:xfrm>
            <a:custGeom>
              <a:avLst/>
              <a:gdLst/>
              <a:ahLst/>
              <a:cxnLst/>
              <a:rect l="l" t="t" r="r" b="b"/>
              <a:pathLst>
                <a:path w="2944" h="3355" extrusionOk="0">
                  <a:moveTo>
                    <a:pt x="2773" y="0"/>
                  </a:moveTo>
                  <a:lnTo>
                    <a:pt x="565" y="548"/>
                  </a:lnTo>
                  <a:lnTo>
                    <a:pt x="582" y="787"/>
                  </a:lnTo>
                  <a:lnTo>
                    <a:pt x="565" y="1010"/>
                  </a:lnTo>
                  <a:lnTo>
                    <a:pt x="548" y="1249"/>
                  </a:lnTo>
                  <a:lnTo>
                    <a:pt x="480" y="1472"/>
                  </a:lnTo>
                  <a:lnTo>
                    <a:pt x="411" y="1694"/>
                  </a:lnTo>
                  <a:lnTo>
                    <a:pt x="326" y="1917"/>
                  </a:lnTo>
                  <a:lnTo>
                    <a:pt x="206" y="2105"/>
                  </a:lnTo>
                  <a:lnTo>
                    <a:pt x="69" y="2310"/>
                  </a:lnTo>
                  <a:lnTo>
                    <a:pt x="18" y="2379"/>
                  </a:lnTo>
                  <a:lnTo>
                    <a:pt x="1" y="2413"/>
                  </a:lnTo>
                  <a:lnTo>
                    <a:pt x="1" y="2447"/>
                  </a:lnTo>
                  <a:lnTo>
                    <a:pt x="18" y="2516"/>
                  </a:lnTo>
                  <a:lnTo>
                    <a:pt x="52" y="2567"/>
                  </a:lnTo>
                  <a:lnTo>
                    <a:pt x="155" y="2704"/>
                  </a:lnTo>
                  <a:lnTo>
                    <a:pt x="274" y="2841"/>
                  </a:lnTo>
                  <a:lnTo>
                    <a:pt x="428" y="2961"/>
                  </a:lnTo>
                  <a:lnTo>
                    <a:pt x="582" y="3046"/>
                  </a:lnTo>
                  <a:lnTo>
                    <a:pt x="754" y="3132"/>
                  </a:lnTo>
                  <a:lnTo>
                    <a:pt x="942" y="3200"/>
                  </a:lnTo>
                  <a:lnTo>
                    <a:pt x="1130" y="3269"/>
                  </a:lnTo>
                  <a:lnTo>
                    <a:pt x="1318" y="3303"/>
                  </a:lnTo>
                  <a:lnTo>
                    <a:pt x="1524" y="3337"/>
                  </a:lnTo>
                  <a:lnTo>
                    <a:pt x="1729" y="3354"/>
                  </a:lnTo>
                  <a:lnTo>
                    <a:pt x="1917" y="3354"/>
                  </a:lnTo>
                  <a:lnTo>
                    <a:pt x="2122" y="3337"/>
                  </a:lnTo>
                  <a:lnTo>
                    <a:pt x="2311" y="3320"/>
                  </a:lnTo>
                  <a:lnTo>
                    <a:pt x="2499" y="3286"/>
                  </a:lnTo>
                  <a:lnTo>
                    <a:pt x="2670" y="3234"/>
                  </a:lnTo>
                  <a:lnTo>
                    <a:pt x="2841" y="3183"/>
                  </a:lnTo>
                  <a:lnTo>
                    <a:pt x="2875" y="3166"/>
                  </a:lnTo>
                  <a:lnTo>
                    <a:pt x="2927" y="3132"/>
                  </a:lnTo>
                  <a:lnTo>
                    <a:pt x="2944" y="3080"/>
                  </a:lnTo>
                  <a:lnTo>
                    <a:pt x="2944" y="3029"/>
                  </a:lnTo>
                  <a:lnTo>
                    <a:pt x="2944" y="2687"/>
                  </a:lnTo>
                  <a:lnTo>
                    <a:pt x="2927" y="2310"/>
                  </a:lnTo>
                  <a:lnTo>
                    <a:pt x="2875" y="1523"/>
                  </a:lnTo>
                  <a:lnTo>
                    <a:pt x="2807" y="719"/>
                  </a:lnTo>
                  <a:lnTo>
                    <a:pt x="2773" y="34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7429727" y="3174894"/>
              <a:ext cx="485111" cy="1361090"/>
            </a:xfrm>
            <a:custGeom>
              <a:avLst/>
              <a:gdLst/>
              <a:ahLst/>
              <a:cxnLst/>
              <a:rect l="l" t="t" r="r" b="b"/>
              <a:pathLst>
                <a:path w="19730" h="55357" extrusionOk="0">
                  <a:moveTo>
                    <a:pt x="14117" y="0"/>
                  </a:moveTo>
                  <a:lnTo>
                    <a:pt x="12457" y="17"/>
                  </a:lnTo>
                  <a:lnTo>
                    <a:pt x="9155" y="120"/>
                  </a:lnTo>
                  <a:lnTo>
                    <a:pt x="7512" y="154"/>
                  </a:lnTo>
                  <a:lnTo>
                    <a:pt x="5869" y="171"/>
                  </a:lnTo>
                  <a:lnTo>
                    <a:pt x="5390" y="171"/>
                  </a:lnTo>
                  <a:lnTo>
                    <a:pt x="4757" y="137"/>
                  </a:lnTo>
                  <a:lnTo>
                    <a:pt x="4192" y="120"/>
                  </a:lnTo>
                  <a:lnTo>
                    <a:pt x="3594" y="103"/>
                  </a:lnTo>
                  <a:lnTo>
                    <a:pt x="2977" y="103"/>
                  </a:lnTo>
                  <a:lnTo>
                    <a:pt x="2396" y="154"/>
                  </a:lnTo>
                  <a:lnTo>
                    <a:pt x="2122" y="188"/>
                  </a:lnTo>
                  <a:lnTo>
                    <a:pt x="1865" y="240"/>
                  </a:lnTo>
                  <a:lnTo>
                    <a:pt x="1626" y="291"/>
                  </a:lnTo>
                  <a:lnTo>
                    <a:pt x="1403" y="359"/>
                  </a:lnTo>
                  <a:lnTo>
                    <a:pt x="1215" y="445"/>
                  </a:lnTo>
                  <a:lnTo>
                    <a:pt x="1061" y="565"/>
                  </a:lnTo>
                  <a:lnTo>
                    <a:pt x="924" y="685"/>
                  </a:lnTo>
                  <a:lnTo>
                    <a:pt x="873" y="753"/>
                  </a:lnTo>
                  <a:lnTo>
                    <a:pt x="839" y="821"/>
                  </a:lnTo>
                  <a:lnTo>
                    <a:pt x="839" y="839"/>
                  </a:lnTo>
                  <a:lnTo>
                    <a:pt x="719" y="1181"/>
                  </a:lnTo>
                  <a:lnTo>
                    <a:pt x="599" y="1523"/>
                  </a:lnTo>
                  <a:lnTo>
                    <a:pt x="513" y="1882"/>
                  </a:lnTo>
                  <a:lnTo>
                    <a:pt x="428" y="2225"/>
                  </a:lnTo>
                  <a:lnTo>
                    <a:pt x="274" y="2960"/>
                  </a:lnTo>
                  <a:lnTo>
                    <a:pt x="171" y="3713"/>
                  </a:lnTo>
                  <a:lnTo>
                    <a:pt x="86" y="4483"/>
                  </a:lnTo>
                  <a:lnTo>
                    <a:pt x="34" y="5270"/>
                  </a:lnTo>
                  <a:lnTo>
                    <a:pt x="0" y="6058"/>
                  </a:lnTo>
                  <a:lnTo>
                    <a:pt x="0" y="6862"/>
                  </a:lnTo>
                  <a:lnTo>
                    <a:pt x="0" y="7666"/>
                  </a:lnTo>
                  <a:lnTo>
                    <a:pt x="34" y="8453"/>
                  </a:lnTo>
                  <a:lnTo>
                    <a:pt x="103" y="10045"/>
                  </a:lnTo>
                  <a:lnTo>
                    <a:pt x="171" y="11568"/>
                  </a:lnTo>
                  <a:lnTo>
                    <a:pt x="223" y="13005"/>
                  </a:lnTo>
                  <a:lnTo>
                    <a:pt x="257" y="14750"/>
                  </a:lnTo>
                  <a:lnTo>
                    <a:pt x="325" y="16513"/>
                  </a:lnTo>
                  <a:lnTo>
                    <a:pt x="411" y="18258"/>
                  </a:lnTo>
                  <a:lnTo>
                    <a:pt x="531" y="20004"/>
                  </a:lnTo>
                  <a:lnTo>
                    <a:pt x="650" y="21766"/>
                  </a:lnTo>
                  <a:lnTo>
                    <a:pt x="804" y="23512"/>
                  </a:lnTo>
                  <a:lnTo>
                    <a:pt x="975" y="25257"/>
                  </a:lnTo>
                  <a:lnTo>
                    <a:pt x="1164" y="27002"/>
                  </a:lnTo>
                  <a:lnTo>
                    <a:pt x="1369" y="28748"/>
                  </a:lnTo>
                  <a:lnTo>
                    <a:pt x="1591" y="30510"/>
                  </a:lnTo>
                  <a:lnTo>
                    <a:pt x="1848" y="32273"/>
                  </a:lnTo>
                  <a:lnTo>
                    <a:pt x="2122" y="34018"/>
                  </a:lnTo>
                  <a:lnTo>
                    <a:pt x="2413" y="35764"/>
                  </a:lnTo>
                  <a:lnTo>
                    <a:pt x="2738" y="37509"/>
                  </a:lnTo>
                  <a:lnTo>
                    <a:pt x="3063" y="39254"/>
                  </a:lnTo>
                  <a:lnTo>
                    <a:pt x="3422" y="40983"/>
                  </a:lnTo>
                  <a:lnTo>
                    <a:pt x="3799" y="42711"/>
                  </a:lnTo>
                  <a:lnTo>
                    <a:pt x="4192" y="44439"/>
                  </a:lnTo>
                  <a:lnTo>
                    <a:pt x="4603" y="46167"/>
                  </a:lnTo>
                  <a:lnTo>
                    <a:pt x="5048" y="47879"/>
                  </a:lnTo>
                  <a:lnTo>
                    <a:pt x="5493" y="49590"/>
                  </a:lnTo>
                  <a:lnTo>
                    <a:pt x="5972" y="51301"/>
                  </a:lnTo>
                  <a:lnTo>
                    <a:pt x="6468" y="52995"/>
                  </a:lnTo>
                  <a:lnTo>
                    <a:pt x="6982" y="54689"/>
                  </a:lnTo>
                  <a:lnTo>
                    <a:pt x="7033" y="54826"/>
                  </a:lnTo>
                  <a:lnTo>
                    <a:pt x="7084" y="54946"/>
                  </a:lnTo>
                  <a:lnTo>
                    <a:pt x="7153" y="55066"/>
                  </a:lnTo>
                  <a:lnTo>
                    <a:pt x="7238" y="55151"/>
                  </a:lnTo>
                  <a:lnTo>
                    <a:pt x="7290" y="55202"/>
                  </a:lnTo>
                  <a:lnTo>
                    <a:pt x="7358" y="55237"/>
                  </a:lnTo>
                  <a:lnTo>
                    <a:pt x="7512" y="55288"/>
                  </a:lnTo>
                  <a:lnTo>
                    <a:pt x="7666" y="55322"/>
                  </a:lnTo>
                  <a:lnTo>
                    <a:pt x="7820" y="55322"/>
                  </a:lnTo>
                  <a:lnTo>
                    <a:pt x="8282" y="55356"/>
                  </a:lnTo>
                  <a:lnTo>
                    <a:pt x="8761" y="55356"/>
                  </a:lnTo>
                  <a:lnTo>
                    <a:pt x="9223" y="55339"/>
                  </a:lnTo>
                  <a:lnTo>
                    <a:pt x="9702" y="55322"/>
                  </a:lnTo>
                  <a:lnTo>
                    <a:pt x="9566" y="50291"/>
                  </a:lnTo>
                  <a:lnTo>
                    <a:pt x="9463" y="45261"/>
                  </a:lnTo>
                  <a:lnTo>
                    <a:pt x="9394" y="40230"/>
                  </a:lnTo>
                  <a:lnTo>
                    <a:pt x="9377" y="35199"/>
                  </a:lnTo>
                  <a:lnTo>
                    <a:pt x="9377" y="30168"/>
                  </a:lnTo>
                  <a:lnTo>
                    <a:pt x="9429" y="25137"/>
                  </a:lnTo>
                  <a:lnTo>
                    <a:pt x="9514" y="20106"/>
                  </a:lnTo>
                  <a:lnTo>
                    <a:pt x="9634" y="15076"/>
                  </a:lnTo>
                  <a:lnTo>
                    <a:pt x="9891" y="17591"/>
                  </a:lnTo>
                  <a:lnTo>
                    <a:pt x="10147" y="20089"/>
                  </a:lnTo>
                  <a:lnTo>
                    <a:pt x="10370" y="22605"/>
                  </a:lnTo>
                  <a:lnTo>
                    <a:pt x="10575" y="25120"/>
                  </a:lnTo>
                  <a:lnTo>
                    <a:pt x="10763" y="27635"/>
                  </a:lnTo>
                  <a:lnTo>
                    <a:pt x="10952" y="30151"/>
                  </a:lnTo>
                  <a:lnTo>
                    <a:pt x="11106" y="32666"/>
                  </a:lnTo>
                  <a:lnTo>
                    <a:pt x="11242" y="35182"/>
                  </a:lnTo>
                  <a:lnTo>
                    <a:pt x="11362" y="37697"/>
                  </a:lnTo>
                  <a:lnTo>
                    <a:pt x="11465" y="40213"/>
                  </a:lnTo>
                  <a:lnTo>
                    <a:pt x="11550" y="42728"/>
                  </a:lnTo>
                  <a:lnTo>
                    <a:pt x="11619" y="45261"/>
                  </a:lnTo>
                  <a:lnTo>
                    <a:pt x="11670" y="47776"/>
                  </a:lnTo>
                  <a:lnTo>
                    <a:pt x="11704" y="50291"/>
                  </a:lnTo>
                  <a:lnTo>
                    <a:pt x="11722" y="52824"/>
                  </a:lnTo>
                  <a:lnTo>
                    <a:pt x="11722" y="55339"/>
                  </a:lnTo>
                  <a:lnTo>
                    <a:pt x="12423" y="55322"/>
                  </a:lnTo>
                  <a:lnTo>
                    <a:pt x="13108" y="55305"/>
                  </a:lnTo>
                  <a:lnTo>
                    <a:pt x="13792" y="55271"/>
                  </a:lnTo>
                  <a:lnTo>
                    <a:pt x="14494" y="55202"/>
                  </a:lnTo>
                  <a:lnTo>
                    <a:pt x="14545" y="54090"/>
                  </a:lnTo>
                  <a:lnTo>
                    <a:pt x="14613" y="52961"/>
                  </a:lnTo>
                  <a:lnTo>
                    <a:pt x="14716" y="51849"/>
                  </a:lnTo>
                  <a:lnTo>
                    <a:pt x="14819" y="50736"/>
                  </a:lnTo>
                  <a:lnTo>
                    <a:pt x="14956" y="49624"/>
                  </a:lnTo>
                  <a:lnTo>
                    <a:pt x="15093" y="48512"/>
                  </a:lnTo>
                  <a:lnTo>
                    <a:pt x="15401" y="46287"/>
                  </a:lnTo>
                  <a:lnTo>
                    <a:pt x="15743" y="44063"/>
                  </a:lnTo>
                  <a:lnTo>
                    <a:pt x="16102" y="41855"/>
                  </a:lnTo>
                  <a:lnTo>
                    <a:pt x="16462" y="39631"/>
                  </a:lnTo>
                  <a:lnTo>
                    <a:pt x="16804" y="37423"/>
                  </a:lnTo>
                  <a:lnTo>
                    <a:pt x="17146" y="35130"/>
                  </a:lnTo>
                  <a:lnTo>
                    <a:pt x="17454" y="32837"/>
                  </a:lnTo>
                  <a:lnTo>
                    <a:pt x="17745" y="30544"/>
                  </a:lnTo>
                  <a:lnTo>
                    <a:pt x="18019" y="28269"/>
                  </a:lnTo>
                  <a:lnTo>
                    <a:pt x="18549" y="23683"/>
                  </a:lnTo>
                  <a:lnTo>
                    <a:pt x="19062" y="19080"/>
                  </a:lnTo>
                  <a:lnTo>
                    <a:pt x="19199" y="17899"/>
                  </a:lnTo>
                  <a:lnTo>
                    <a:pt x="19319" y="16718"/>
                  </a:lnTo>
                  <a:lnTo>
                    <a:pt x="19439" y="15538"/>
                  </a:lnTo>
                  <a:lnTo>
                    <a:pt x="19525" y="14357"/>
                  </a:lnTo>
                  <a:lnTo>
                    <a:pt x="19610" y="13176"/>
                  </a:lnTo>
                  <a:lnTo>
                    <a:pt x="19661" y="11978"/>
                  </a:lnTo>
                  <a:lnTo>
                    <a:pt x="19713" y="10798"/>
                  </a:lnTo>
                  <a:lnTo>
                    <a:pt x="19730" y="9600"/>
                  </a:lnTo>
                  <a:lnTo>
                    <a:pt x="19730" y="8419"/>
                  </a:lnTo>
                  <a:lnTo>
                    <a:pt x="19713" y="7238"/>
                  </a:lnTo>
                  <a:lnTo>
                    <a:pt x="19661" y="6041"/>
                  </a:lnTo>
                  <a:lnTo>
                    <a:pt x="19593" y="4860"/>
                  </a:lnTo>
                  <a:lnTo>
                    <a:pt x="19490" y="3679"/>
                  </a:lnTo>
                  <a:lnTo>
                    <a:pt x="19353" y="2498"/>
                  </a:lnTo>
                  <a:lnTo>
                    <a:pt x="19199" y="1318"/>
                  </a:lnTo>
                  <a:lnTo>
                    <a:pt x="19011" y="137"/>
                  </a:lnTo>
                  <a:lnTo>
                    <a:pt x="18207" y="86"/>
                  </a:lnTo>
                  <a:lnTo>
                    <a:pt x="17403" y="34"/>
                  </a:lnTo>
                  <a:lnTo>
                    <a:pt x="16581" y="17"/>
                  </a:lnTo>
                  <a:lnTo>
                    <a:pt x="15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7429727" y="3174894"/>
              <a:ext cx="485111" cy="1361090"/>
            </a:xfrm>
            <a:custGeom>
              <a:avLst/>
              <a:gdLst/>
              <a:ahLst/>
              <a:cxnLst/>
              <a:rect l="l" t="t" r="r" b="b"/>
              <a:pathLst>
                <a:path w="19730" h="55357" fill="none" extrusionOk="0">
                  <a:moveTo>
                    <a:pt x="5869" y="171"/>
                  </a:moveTo>
                  <a:lnTo>
                    <a:pt x="5869" y="171"/>
                  </a:lnTo>
                  <a:lnTo>
                    <a:pt x="7512" y="154"/>
                  </a:lnTo>
                  <a:lnTo>
                    <a:pt x="9155" y="120"/>
                  </a:lnTo>
                  <a:lnTo>
                    <a:pt x="12457" y="17"/>
                  </a:lnTo>
                  <a:lnTo>
                    <a:pt x="14117" y="0"/>
                  </a:lnTo>
                  <a:lnTo>
                    <a:pt x="15760" y="0"/>
                  </a:lnTo>
                  <a:lnTo>
                    <a:pt x="16581" y="17"/>
                  </a:lnTo>
                  <a:lnTo>
                    <a:pt x="17403" y="34"/>
                  </a:lnTo>
                  <a:lnTo>
                    <a:pt x="18207" y="86"/>
                  </a:lnTo>
                  <a:lnTo>
                    <a:pt x="19011" y="137"/>
                  </a:lnTo>
                  <a:lnTo>
                    <a:pt x="19011" y="137"/>
                  </a:lnTo>
                  <a:lnTo>
                    <a:pt x="19199" y="1318"/>
                  </a:lnTo>
                  <a:lnTo>
                    <a:pt x="19353" y="2498"/>
                  </a:lnTo>
                  <a:lnTo>
                    <a:pt x="19490" y="3679"/>
                  </a:lnTo>
                  <a:lnTo>
                    <a:pt x="19593" y="4860"/>
                  </a:lnTo>
                  <a:lnTo>
                    <a:pt x="19661" y="6041"/>
                  </a:lnTo>
                  <a:lnTo>
                    <a:pt x="19713" y="7238"/>
                  </a:lnTo>
                  <a:lnTo>
                    <a:pt x="19730" y="8419"/>
                  </a:lnTo>
                  <a:lnTo>
                    <a:pt x="19730" y="9600"/>
                  </a:lnTo>
                  <a:lnTo>
                    <a:pt x="19713" y="10798"/>
                  </a:lnTo>
                  <a:lnTo>
                    <a:pt x="19661" y="11978"/>
                  </a:lnTo>
                  <a:lnTo>
                    <a:pt x="19610" y="13176"/>
                  </a:lnTo>
                  <a:lnTo>
                    <a:pt x="19525" y="14357"/>
                  </a:lnTo>
                  <a:lnTo>
                    <a:pt x="19439" y="15538"/>
                  </a:lnTo>
                  <a:lnTo>
                    <a:pt x="19319" y="16718"/>
                  </a:lnTo>
                  <a:lnTo>
                    <a:pt x="19199" y="17899"/>
                  </a:lnTo>
                  <a:lnTo>
                    <a:pt x="19062" y="19080"/>
                  </a:lnTo>
                  <a:lnTo>
                    <a:pt x="19062" y="19080"/>
                  </a:lnTo>
                  <a:lnTo>
                    <a:pt x="18549" y="23683"/>
                  </a:lnTo>
                  <a:lnTo>
                    <a:pt x="18019" y="28269"/>
                  </a:lnTo>
                  <a:lnTo>
                    <a:pt x="17745" y="30544"/>
                  </a:lnTo>
                  <a:lnTo>
                    <a:pt x="17454" y="32837"/>
                  </a:lnTo>
                  <a:lnTo>
                    <a:pt x="17146" y="35130"/>
                  </a:lnTo>
                  <a:lnTo>
                    <a:pt x="16804" y="37423"/>
                  </a:lnTo>
                  <a:lnTo>
                    <a:pt x="16804" y="37423"/>
                  </a:lnTo>
                  <a:lnTo>
                    <a:pt x="16462" y="39631"/>
                  </a:lnTo>
                  <a:lnTo>
                    <a:pt x="16102" y="41855"/>
                  </a:lnTo>
                  <a:lnTo>
                    <a:pt x="15743" y="44063"/>
                  </a:lnTo>
                  <a:lnTo>
                    <a:pt x="15401" y="46287"/>
                  </a:lnTo>
                  <a:lnTo>
                    <a:pt x="15093" y="48512"/>
                  </a:lnTo>
                  <a:lnTo>
                    <a:pt x="14956" y="49624"/>
                  </a:lnTo>
                  <a:lnTo>
                    <a:pt x="14819" y="50736"/>
                  </a:lnTo>
                  <a:lnTo>
                    <a:pt x="14716" y="51849"/>
                  </a:lnTo>
                  <a:lnTo>
                    <a:pt x="14613" y="52961"/>
                  </a:lnTo>
                  <a:lnTo>
                    <a:pt x="14545" y="54090"/>
                  </a:lnTo>
                  <a:lnTo>
                    <a:pt x="14494" y="55202"/>
                  </a:lnTo>
                  <a:lnTo>
                    <a:pt x="14494" y="55202"/>
                  </a:lnTo>
                  <a:lnTo>
                    <a:pt x="13792" y="55271"/>
                  </a:lnTo>
                  <a:lnTo>
                    <a:pt x="13108" y="55305"/>
                  </a:lnTo>
                  <a:lnTo>
                    <a:pt x="12423" y="55322"/>
                  </a:lnTo>
                  <a:lnTo>
                    <a:pt x="11722" y="55339"/>
                  </a:lnTo>
                  <a:lnTo>
                    <a:pt x="11722" y="55339"/>
                  </a:lnTo>
                  <a:lnTo>
                    <a:pt x="11722" y="52824"/>
                  </a:lnTo>
                  <a:lnTo>
                    <a:pt x="11704" y="50291"/>
                  </a:lnTo>
                  <a:lnTo>
                    <a:pt x="11670" y="47776"/>
                  </a:lnTo>
                  <a:lnTo>
                    <a:pt x="11619" y="45261"/>
                  </a:lnTo>
                  <a:lnTo>
                    <a:pt x="11550" y="42728"/>
                  </a:lnTo>
                  <a:lnTo>
                    <a:pt x="11465" y="40213"/>
                  </a:lnTo>
                  <a:lnTo>
                    <a:pt x="11362" y="37697"/>
                  </a:lnTo>
                  <a:lnTo>
                    <a:pt x="11242" y="35182"/>
                  </a:lnTo>
                  <a:lnTo>
                    <a:pt x="11106" y="32666"/>
                  </a:lnTo>
                  <a:lnTo>
                    <a:pt x="10952" y="30151"/>
                  </a:lnTo>
                  <a:lnTo>
                    <a:pt x="10763" y="27635"/>
                  </a:lnTo>
                  <a:lnTo>
                    <a:pt x="10575" y="25120"/>
                  </a:lnTo>
                  <a:lnTo>
                    <a:pt x="10370" y="22605"/>
                  </a:lnTo>
                  <a:lnTo>
                    <a:pt x="10147" y="20089"/>
                  </a:lnTo>
                  <a:lnTo>
                    <a:pt x="9891" y="17591"/>
                  </a:lnTo>
                  <a:lnTo>
                    <a:pt x="9634" y="15076"/>
                  </a:lnTo>
                  <a:lnTo>
                    <a:pt x="9634" y="15076"/>
                  </a:lnTo>
                  <a:lnTo>
                    <a:pt x="9514" y="20106"/>
                  </a:lnTo>
                  <a:lnTo>
                    <a:pt x="9429" y="25137"/>
                  </a:lnTo>
                  <a:lnTo>
                    <a:pt x="9377" y="30168"/>
                  </a:lnTo>
                  <a:lnTo>
                    <a:pt x="9377" y="35199"/>
                  </a:lnTo>
                  <a:lnTo>
                    <a:pt x="9394" y="40230"/>
                  </a:lnTo>
                  <a:lnTo>
                    <a:pt x="9463" y="45261"/>
                  </a:lnTo>
                  <a:lnTo>
                    <a:pt x="9566" y="50291"/>
                  </a:lnTo>
                  <a:lnTo>
                    <a:pt x="9702" y="55322"/>
                  </a:lnTo>
                  <a:lnTo>
                    <a:pt x="9702" y="55322"/>
                  </a:lnTo>
                  <a:lnTo>
                    <a:pt x="9223" y="55339"/>
                  </a:lnTo>
                  <a:lnTo>
                    <a:pt x="8761" y="55356"/>
                  </a:lnTo>
                  <a:lnTo>
                    <a:pt x="8282" y="55356"/>
                  </a:lnTo>
                  <a:lnTo>
                    <a:pt x="7820" y="55322"/>
                  </a:lnTo>
                  <a:lnTo>
                    <a:pt x="7820" y="55322"/>
                  </a:lnTo>
                  <a:lnTo>
                    <a:pt x="7666" y="55322"/>
                  </a:lnTo>
                  <a:lnTo>
                    <a:pt x="7512" y="55288"/>
                  </a:lnTo>
                  <a:lnTo>
                    <a:pt x="7358" y="55237"/>
                  </a:lnTo>
                  <a:lnTo>
                    <a:pt x="7290" y="55202"/>
                  </a:lnTo>
                  <a:lnTo>
                    <a:pt x="7238" y="55151"/>
                  </a:lnTo>
                  <a:lnTo>
                    <a:pt x="7238" y="55151"/>
                  </a:lnTo>
                  <a:lnTo>
                    <a:pt x="7153" y="55066"/>
                  </a:lnTo>
                  <a:lnTo>
                    <a:pt x="7084" y="54946"/>
                  </a:lnTo>
                  <a:lnTo>
                    <a:pt x="7033" y="54826"/>
                  </a:lnTo>
                  <a:lnTo>
                    <a:pt x="6982" y="54689"/>
                  </a:lnTo>
                  <a:lnTo>
                    <a:pt x="6982" y="54689"/>
                  </a:lnTo>
                  <a:lnTo>
                    <a:pt x="6468" y="52995"/>
                  </a:lnTo>
                  <a:lnTo>
                    <a:pt x="5972" y="51301"/>
                  </a:lnTo>
                  <a:lnTo>
                    <a:pt x="5493" y="49590"/>
                  </a:lnTo>
                  <a:lnTo>
                    <a:pt x="5048" y="47879"/>
                  </a:lnTo>
                  <a:lnTo>
                    <a:pt x="4603" y="46167"/>
                  </a:lnTo>
                  <a:lnTo>
                    <a:pt x="4192" y="44439"/>
                  </a:lnTo>
                  <a:lnTo>
                    <a:pt x="3799" y="42711"/>
                  </a:lnTo>
                  <a:lnTo>
                    <a:pt x="3422" y="40983"/>
                  </a:lnTo>
                  <a:lnTo>
                    <a:pt x="3063" y="39254"/>
                  </a:lnTo>
                  <a:lnTo>
                    <a:pt x="2738" y="37509"/>
                  </a:lnTo>
                  <a:lnTo>
                    <a:pt x="2413" y="35764"/>
                  </a:lnTo>
                  <a:lnTo>
                    <a:pt x="2122" y="34018"/>
                  </a:lnTo>
                  <a:lnTo>
                    <a:pt x="1848" y="32273"/>
                  </a:lnTo>
                  <a:lnTo>
                    <a:pt x="1591" y="30510"/>
                  </a:lnTo>
                  <a:lnTo>
                    <a:pt x="1369" y="28748"/>
                  </a:lnTo>
                  <a:lnTo>
                    <a:pt x="1164" y="27002"/>
                  </a:lnTo>
                  <a:lnTo>
                    <a:pt x="1164" y="27002"/>
                  </a:lnTo>
                  <a:lnTo>
                    <a:pt x="975" y="25257"/>
                  </a:lnTo>
                  <a:lnTo>
                    <a:pt x="804" y="23512"/>
                  </a:lnTo>
                  <a:lnTo>
                    <a:pt x="650" y="21766"/>
                  </a:lnTo>
                  <a:lnTo>
                    <a:pt x="531" y="20004"/>
                  </a:lnTo>
                  <a:lnTo>
                    <a:pt x="411" y="18258"/>
                  </a:lnTo>
                  <a:lnTo>
                    <a:pt x="325" y="16513"/>
                  </a:lnTo>
                  <a:lnTo>
                    <a:pt x="257" y="14750"/>
                  </a:lnTo>
                  <a:lnTo>
                    <a:pt x="223" y="13005"/>
                  </a:lnTo>
                  <a:lnTo>
                    <a:pt x="223" y="13005"/>
                  </a:lnTo>
                  <a:lnTo>
                    <a:pt x="171" y="11568"/>
                  </a:lnTo>
                  <a:lnTo>
                    <a:pt x="103" y="10045"/>
                  </a:lnTo>
                  <a:lnTo>
                    <a:pt x="34" y="8453"/>
                  </a:lnTo>
                  <a:lnTo>
                    <a:pt x="0" y="7666"/>
                  </a:lnTo>
                  <a:lnTo>
                    <a:pt x="0" y="6862"/>
                  </a:lnTo>
                  <a:lnTo>
                    <a:pt x="0" y="6058"/>
                  </a:lnTo>
                  <a:lnTo>
                    <a:pt x="34" y="5270"/>
                  </a:lnTo>
                  <a:lnTo>
                    <a:pt x="86" y="4483"/>
                  </a:lnTo>
                  <a:lnTo>
                    <a:pt x="171" y="3713"/>
                  </a:lnTo>
                  <a:lnTo>
                    <a:pt x="274" y="2960"/>
                  </a:lnTo>
                  <a:lnTo>
                    <a:pt x="428" y="2225"/>
                  </a:lnTo>
                  <a:lnTo>
                    <a:pt x="513" y="1882"/>
                  </a:lnTo>
                  <a:lnTo>
                    <a:pt x="599" y="1523"/>
                  </a:lnTo>
                  <a:lnTo>
                    <a:pt x="719" y="1181"/>
                  </a:lnTo>
                  <a:lnTo>
                    <a:pt x="839" y="839"/>
                  </a:lnTo>
                  <a:lnTo>
                    <a:pt x="839" y="839"/>
                  </a:lnTo>
                  <a:lnTo>
                    <a:pt x="839" y="821"/>
                  </a:lnTo>
                  <a:lnTo>
                    <a:pt x="839" y="821"/>
                  </a:lnTo>
                  <a:lnTo>
                    <a:pt x="873" y="753"/>
                  </a:lnTo>
                  <a:lnTo>
                    <a:pt x="924" y="685"/>
                  </a:lnTo>
                  <a:lnTo>
                    <a:pt x="1061" y="565"/>
                  </a:lnTo>
                  <a:lnTo>
                    <a:pt x="1215" y="445"/>
                  </a:lnTo>
                  <a:lnTo>
                    <a:pt x="1403" y="359"/>
                  </a:lnTo>
                  <a:lnTo>
                    <a:pt x="1626" y="291"/>
                  </a:lnTo>
                  <a:lnTo>
                    <a:pt x="1865" y="240"/>
                  </a:lnTo>
                  <a:lnTo>
                    <a:pt x="2122" y="188"/>
                  </a:lnTo>
                  <a:lnTo>
                    <a:pt x="2396" y="154"/>
                  </a:lnTo>
                  <a:lnTo>
                    <a:pt x="2977" y="103"/>
                  </a:lnTo>
                  <a:lnTo>
                    <a:pt x="3594" y="103"/>
                  </a:lnTo>
                  <a:lnTo>
                    <a:pt x="4192" y="120"/>
                  </a:lnTo>
                  <a:lnTo>
                    <a:pt x="4757" y="137"/>
                  </a:lnTo>
                  <a:lnTo>
                    <a:pt x="4757" y="137"/>
                  </a:lnTo>
                  <a:lnTo>
                    <a:pt x="5390" y="171"/>
                  </a:lnTo>
                  <a:lnTo>
                    <a:pt x="5869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7446127" y="3227488"/>
              <a:ext cx="143493" cy="23997"/>
            </a:xfrm>
            <a:custGeom>
              <a:avLst/>
              <a:gdLst/>
              <a:ahLst/>
              <a:cxnLst/>
              <a:rect l="l" t="t" r="r" b="b"/>
              <a:pathLst>
                <a:path w="5836" h="976" extrusionOk="0">
                  <a:moveTo>
                    <a:pt x="0" y="0"/>
                  </a:moveTo>
                  <a:lnTo>
                    <a:pt x="154" y="205"/>
                  </a:lnTo>
                  <a:lnTo>
                    <a:pt x="308" y="394"/>
                  </a:lnTo>
                  <a:lnTo>
                    <a:pt x="480" y="565"/>
                  </a:lnTo>
                  <a:lnTo>
                    <a:pt x="651" y="685"/>
                  </a:lnTo>
                  <a:lnTo>
                    <a:pt x="805" y="770"/>
                  </a:lnTo>
                  <a:lnTo>
                    <a:pt x="959" y="839"/>
                  </a:lnTo>
                  <a:lnTo>
                    <a:pt x="1113" y="890"/>
                  </a:lnTo>
                  <a:lnTo>
                    <a:pt x="1267" y="924"/>
                  </a:lnTo>
                  <a:lnTo>
                    <a:pt x="1438" y="958"/>
                  </a:lnTo>
                  <a:lnTo>
                    <a:pt x="1592" y="975"/>
                  </a:lnTo>
                  <a:lnTo>
                    <a:pt x="1917" y="975"/>
                  </a:lnTo>
                  <a:lnTo>
                    <a:pt x="2447" y="958"/>
                  </a:lnTo>
                  <a:lnTo>
                    <a:pt x="4022" y="873"/>
                  </a:lnTo>
                  <a:lnTo>
                    <a:pt x="4792" y="839"/>
                  </a:lnTo>
                  <a:lnTo>
                    <a:pt x="5579" y="821"/>
                  </a:lnTo>
                  <a:lnTo>
                    <a:pt x="5818" y="821"/>
                  </a:lnTo>
                  <a:lnTo>
                    <a:pt x="5836" y="257"/>
                  </a:lnTo>
                  <a:lnTo>
                    <a:pt x="4124" y="257"/>
                  </a:lnTo>
                  <a:lnTo>
                    <a:pt x="3081" y="274"/>
                  </a:lnTo>
                  <a:lnTo>
                    <a:pt x="2310" y="257"/>
                  </a:lnTo>
                  <a:lnTo>
                    <a:pt x="1523" y="223"/>
                  </a:lnTo>
                  <a:lnTo>
                    <a:pt x="1147" y="188"/>
                  </a:lnTo>
                  <a:lnTo>
                    <a:pt x="770" y="137"/>
                  </a:lnTo>
                  <a:lnTo>
                    <a:pt x="377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7446127" y="3227488"/>
              <a:ext cx="143493" cy="23997"/>
            </a:xfrm>
            <a:custGeom>
              <a:avLst/>
              <a:gdLst/>
              <a:ahLst/>
              <a:cxnLst/>
              <a:rect l="l" t="t" r="r" b="b"/>
              <a:pathLst>
                <a:path w="5836" h="97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54" y="205"/>
                  </a:lnTo>
                  <a:lnTo>
                    <a:pt x="308" y="394"/>
                  </a:lnTo>
                  <a:lnTo>
                    <a:pt x="480" y="565"/>
                  </a:lnTo>
                  <a:lnTo>
                    <a:pt x="651" y="685"/>
                  </a:lnTo>
                  <a:lnTo>
                    <a:pt x="651" y="685"/>
                  </a:lnTo>
                  <a:lnTo>
                    <a:pt x="805" y="770"/>
                  </a:lnTo>
                  <a:lnTo>
                    <a:pt x="959" y="839"/>
                  </a:lnTo>
                  <a:lnTo>
                    <a:pt x="1113" y="890"/>
                  </a:lnTo>
                  <a:lnTo>
                    <a:pt x="1267" y="924"/>
                  </a:lnTo>
                  <a:lnTo>
                    <a:pt x="1438" y="958"/>
                  </a:lnTo>
                  <a:lnTo>
                    <a:pt x="1592" y="975"/>
                  </a:lnTo>
                  <a:lnTo>
                    <a:pt x="1917" y="975"/>
                  </a:lnTo>
                  <a:lnTo>
                    <a:pt x="1917" y="975"/>
                  </a:lnTo>
                  <a:lnTo>
                    <a:pt x="2447" y="958"/>
                  </a:lnTo>
                  <a:lnTo>
                    <a:pt x="2447" y="958"/>
                  </a:lnTo>
                  <a:lnTo>
                    <a:pt x="4022" y="873"/>
                  </a:lnTo>
                  <a:lnTo>
                    <a:pt x="4792" y="839"/>
                  </a:lnTo>
                  <a:lnTo>
                    <a:pt x="5579" y="821"/>
                  </a:lnTo>
                  <a:lnTo>
                    <a:pt x="5579" y="821"/>
                  </a:lnTo>
                  <a:lnTo>
                    <a:pt x="5818" y="821"/>
                  </a:lnTo>
                  <a:lnTo>
                    <a:pt x="5818" y="821"/>
                  </a:lnTo>
                  <a:lnTo>
                    <a:pt x="5836" y="257"/>
                  </a:lnTo>
                  <a:lnTo>
                    <a:pt x="5836" y="257"/>
                  </a:lnTo>
                  <a:lnTo>
                    <a:pt x="5545" y="257"/>
                  </a:lnTo>
                  <a:lnTo>
                    <a:pt x="5545" y="257"/>
                  </a:lnTo>
                  <a:lnTo>
                    <a:pt x="5168" y="257"/>
                  </a:lnTo>
                  <a:lnTo>
                    <a:pt x="5168" y="257"/>
                  </a:lnTo>
                  <a:lnTo>
                    <a:pt x="4124" y="257"/>
                  </a:lnTo>
                  <a:lnTo>
                    <a:pt x="4124" y="257"/>
                  </a:lnTo>
                  <a:lnTo>
                    <a:pt x="3081" y="274"/>
                  </a:lnTo>
                  <a:lnTo>
                    <a:pt x="3081" y="274"/>
                  </a:lnTo>
                  <a:lnTo>
                    <a:pt x="2310" y="257"/>
                  </a:lnTo>
                  <a:lnTo>
                    <a:pt x="1523" y="223"/>
                  </a:lnTo>
                  <a:lnTo>
                    <a:pt x="1147" y="188"/>
                  </a:lnTo>
                  <a:lnTo>
                    <a:pt x="770" y="137"/>
                  </a:lnTo>
                  <a:lnTo>
                    <a:pt x="377" y="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7905575" y="3235897"/>
              <a:ext cx="1279" cy="861"/>
            </a:xfrm>
            <a:custGeom>
              <a:avLst/>
              <a:gdLst/>
              <a:ahLst/>
              <a:cxnLst/>
              <a:rect l="l" t="t" r="r" b="b"/>
              <a:pathLst>
                <a:path w="52" h="35" extrusionOk="0">
                  <a:moveTo>
                    <a:pt x="52" y="0"/>
                  </a:moveTo>
                  <a:lnTo>
                    <a:pt x="0" y="17"/>
                  </a:lnTo>
                  <a:lnTo>
                    <a:pt x="17" y="3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6"/>
            <p:cNvSpPr/>
            <p:nvPr/>
          </p:nvSpPr>
          <p:spPr>
            <a:xfrm>
              <a:off x="7905575" y="3235897"/>
              <a:ext cx="1279" cy="861"/>
            </a:xfrm>
            <a:custGeom>
              <a:avLst/>
              <a:gdLst/>
              <a:ahLst/>
              <a:cxnLst/>
              <a:rect l="l" t="t" r="r" b="b"/>
              <a:pathLst>
                <a:path w="52" h="35" fill="none" extrusionOk="0">
                  <a:moveTo>
                    <a:pt x="52" y="0"/>
                  </a:moveTo>
                  <a:lnTo>
                    <a:pt x="52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6"/>
            <p:cNvSpPr/>
            <p:nvPr/>
          </p:nvSpPr>
          <p:spPr>
            <a:xfrm>
              <a:off x="7605997" y="3234619"/>
              <a:ext cx="300017" cy="35381"/>
            </a:xfrm>
            <a:custGeom>
              <a:avLst/>
              <a:gdLst/>
              <a:ahLst/>
              <a:cxnLst/>
              <a:rect l="l" t="t" r="r" b="b"/>
              <a:pathLst>
                <a:path w="12202" h="1439" extrusionOk="0">
                  <a:moveTo>
                    <a:pt x="35" y="1"/>
                  </a:moveTo>
                  <a:lnTo>
                    <a:pt x="1" y="549"/>
                  </a:lnTo>
                  <a:lnTo>
                    <a:pt x="634" y="600"/>
                  </a:lnTo>
                  <a:lnTo>
                    <a:pt x="1267" y="685"/>
                  </a:lnTo>
                  <a:lnTo>
                    <a:pt x="1798" y="788"/>
                  </a:lnTo>
                  <a:lnTo>
                    <a:pt x="2328" y="891"/>
                  </a:lnTo>
                  <a:lnTo>
                    <a:pt x="3389" y="1130"/>
                  </a:lnTo>
                  <a:lnTo>
                    <a:pt x="4210" y="1267"/>
                  </a:lnTo>
                  <a:lnTo>
                    <a:pt x="5015" y="1370"/>
                  </a:lnTo>
                  <a:lnTo>
                    <a:pt x="5819" y="1421"/>
                  </a:lnTo>
                  <a:lnTo>
                    <a:pt x="6640" y="1438"/>
                  </a:lnTo>
                  <a:lnTo>
                    <a:pt x="7427" y="1421"/>
                  </a:lnTo>
                  <a:lnTo>
                    <a:pt x="8232" y="1370"/>
                  </a:lnTo>
                  <a:lnTo>
                    <a:pt x="9019" y="1267"/>
                  </a:lnTo>
                  <a:lnTo>
                    <a:pt x="9806" y="1147"/>
                  </a:lnTo>
                  <a:lnTo>
                    <a:pt x="10131" y="1079"/>
                  </a:lnTo>
                  <a:lnTo>
                    <a:pt x="10439" y="993"/>
                  </a:lnTo>
                  <a:lnTo>
                    <a:pt x="10747" y="908"/>
                  </a:lnTo>
                  <a:lnTo>
                    <a:pt x="11055" y="805"/>
                  </a:lnTo>
                  <a:lnTo>
                    <a:pt x="11346" y="668"/>
                  </a:lnTo>
                  <a:lnTo>
                    <a:pt x="11637" y="514"/>
                  </a:lnTo>
                  <a:lnTo>
                    <a:pt x="11928" y="326"/>
                  </a:lnTo>
                  <a:lnTo>
                    <a:pt x="12201" y="87"/>
                  </a:lnTo>
                  <a:lnTo>
                    <a:pt x="12184" y="69"/>
                  </a:lnTo>
                  <a:lnTo>
                    <a:pt x="11911" y="189"/>
                  </a:lnTo>
                  <a:lnTo>
                    <a:pt x="11620" y="292"/>
                  </a:lnTo>
                  <a:lnTo>
                    <a:pt x="11312" y="377"/>
                  </a:lnTo>
                  <a:lnTo>
                    <a:pt x="11004" y="446"/>
                  </a:lnTo>
                  <a:lnTo>
                    <a:pt x="10696" y="497"/>
                  </a:lnTo>
                  <a:lnTo>
                    <a:pt x="10388" y="549"/>
                  </a:lnTo>
                  <a:lnTo>
                    <a:pt x="9772" y="600"/>
                  </a:lnTo>
                  <a:lnTo>
                    <a:pt x="9121" y="634"/>
                  </a:lnTo>
                  <a:lnTo>
                    <a:pt x="7941" y="634"/>
                  </a:lnTo>
                  <a:lnTo>
                    <a:pt x="7427" y="617"/>
                  </a:lnTo>
                  <a:lnTo>
                    <a:pt x="6366" y="549"/>
                  </a:lnTo>
                  <a:lnTo>
                    <a:pt x="5305" y="463"/>
                  </a:lnTo>
                  <a:lnTo>
                    <a:pt x="4262" y="360"/>
                  </a:lnTo>
                  <a:lnTo>
                    <a:pt x="2157" y="155"/>
                  </a:lnTo>
                  <a:lnTo>
                    <a:pt x="1096" y="6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88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7605997" y="3234619"/>
              <a:ext cx="300017" cy="35381"/>
            </a:xfrm>
            <a:custGeom>
              <a:avLst/>
              <a:gdLst/>
              <a:ahLst/>
              <a:cxnLst/>
              <a:rect l="l" t="t" r="r" b="b"/>
              <a:pathLst>
                <a:path w="12202" h="1439" fill="none" extrusionOk="0">
                  <a:moveTo>
                    <a:pt x="35" y="1"/>
                  </a:moveTo>
                  <a:lnTo>
                    <a:pt x="35" y="1"/>
                  </a:lnTo>
                  <a:lnTo>
                    <a:pt x="1" y="549"/>
                  </a:lnTo>
                  <a:lnTo>
                    <a:pt x="1" y="549"/>
                  </a:lnTo>
                  <a:lnTo>
                    <a:pt x="634" y="600"/>
                  </a:lnTo>
                  <a:lnTo>
                    <a:pt x="1267" y="685"/>
                  </a:lnTo>
                  <a:lnTo>
                    <a:pt x="1267" y="685"/>
                  </a:lnTo>
                  <a:lnTo>
                    <a:pt x="1798" y="788"/>
                  </a:lnTo>
                  <a:lnTo>
                    <a:pt x="2328" y="891"/>
                  </a:lnTo>
                  <a:lnTo>
                    <a:pt x="3389" y="1130"/>
                  </a:lnTo>
                  <a:lnTo>
                    <a:pt x="3389" y="1130"/>
                  </a:lnTo>
                  <a:lnTo>
                    <a:pt x="4210" y="1267"/>
                  </a:lnTo>
                  <a:lnTo>
                    <a:pt x="5015" y="1370"/>
                  </a:lnTo>
                  <a:lnTo>
                    <a:pt x="5819" y="1421"/>
                  </a:lnTo>
                  <a:lnTo>
                    <a:pt x="6640" y="1438"/>
                  </a:lnTo>
                  <a:lnTo>
                    <a:pt x="6640" y="1438"/>
                  </a:lnTo>
                  <a:lnTo>
                    <a:pt x="7427" y="1421"/>
                  </a:lnTo>
                  <a:lnTo>
                    <a:pt x="8232" y="1370"/>
                  </a:lnTo>
                  <a:lnTo>
                    <a:pt x="9019" y="1267"/>
                  </a:lnTo>
                  <a:lnTo>
                    <a:pt x="9806" y="1147"/>
                  </a:lnTo>
                  <a:lnTo>
                    <a:pt x="9806" y="1147"/>
                  </a:lnTo>
                  <a:lnTo>
                    <a:pt x="10131" y="1079"/>
                  </a:lnTo>
                  <a:lnTo>
                    <a:pt x="10439" y="993"/>
                  </a:lnTo>
                  <a:lnTo>
                    <a:pt x="10747" y="908"/>
                  </a:lnTo>
                  <a:lnTo>
                    <a:pt x="11055" y="805"/>
                  </a:lnTo>
                  <a:lnTo>
                    <a:pt x="11346" y="668"/>
                  </a:lnTo>
                  <a:lnTo>
                    <a:pt x="11637" y="514"/>
                  </a:lnTo>
                  <a:lnTo>
                    <a:pt x="11928" y="326"/>
                  </a:lnTo>
                  <a:lnTo>
                    <a:pt x="12201" y="87"/>
                  </a:lnTo>
                  <a:lnTo>
                    <a:pt x="12201" y="87"/>
                  </a:lnTo>
                  <a:lnTo>
                    <a:pt x="12184" y="69"/>
                  </a:lnTo>
                  <a:lnTo>
                    <a:pt x="12184" y="69"/>
                  </a:lnTo>
                  <a:lnTo>
                    <a:pt x="11911" y="189"/>
                  </a:lnTo>
                  <a:lnTo>
                    <a:pt x="11620" y="292"/>
                  </a:lnTo>
                  <a:lnTo>
                    <a:pt x="11312" y="377"/>
                  </a:lnTo>
                  <a:lnTo>
                    <a:pt x="11004" y="446"/>
                  </a:lnTo>
                  <a:lnTo>
                    <a:pt x="10696" y="497"/>
                  </a:lnTo>
                  <a:lnTo>
                    <a:pt x="10388" y="549"/>
                  </a:lnTo>
                  <a:lnTo>
                    <a:pt x="9772" y="600"/>
                  </a:lnTo>
                  <a:lnTo>
                    <a:pt x="9772" y="600"/>
                  </a:lnTo>
                  <a:lnTo>
                    <a:pt x="9121" y="634"/>
                  </a:lnTo>
                  <a:lnTo>
                    <a:pt x="8471" y="634"/>
                  </a:lnTo>
                  <a:lnTo>
                    <a:pt x="8471" y="634"/>
                  </a:lnTo>
                  <a:lnTo>
                    <a:pt x="7941" y="634"/>
                  </a:lnTo>
                  <a:lnTo>
                    <a:pt x="7427" y="617"/>
                  </a:lnTo>
                  <a:lnTo>
                    <a:pt x="6366" y="549"/>
                  </a:lnTo>
                  <a:lnTo>
                    <a:pt x="5305" y="463"/>
                  </a:lnTo>
                  <a:lnTo>
                    <a:pt x="4262" y="360"/>
                  </a:lnTo>
                  <a:lnTo>
                    <a:pt x="2157" y="155"/>
                  </a:lnTo>
                  <a:lnTo>
                    <a:pt x="1096" y="69"/>
                  </a:lnTo>
                  <a:lnTo>
                    <a:pt x="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7410794" y="4545677"/>
              <a:ext cx="278109" cy="130437"/>
            </a:xfrm>
            <a:custGeom>
              <a:avLst/>
              <a:gdLst/>
              <a:ahLst/>
              <a:cxnLst/>
              <a:rect l="l" t="t" r="r" b="b"/>
              <a:pathLst>
                <a:path w="11311" h="5305" extrusionOk="0">
                  <a:moveTo>
                    <a:pt x="7427" y="0"/>
                  </a:moveTo>
                  <a:lnTo>
                    <a:pt x="7238" y="34"/>
                  </a:lnTo>
                  <a:lnTo>
                    <a:pt x="7033" y="86"/>
                  </a:lnTo>
                  <a:lnTo>
                    <a:pt x="6828" y="154"/>
                  </a:lnTo>
                  <a:lnTo>
                    <a:pt x="6605" y="240"/>
                  </a:lnTo>
                  <a:lnTo>
                    <a:pt x="6383" y="342"/>
                  </a:lnTo>
                  <a:lnTo>
                    <a:pt x="5938" y="548"/>
                  </a:lnTo>
                  <a:lnTo>
                    <a:pt x="5527" y="770"/>
                  </a:lnTo>
                  <a:lnTo>
                    <a:pt x="5168" y="975"/>
                  </a:lnTo>
                  <a:lnTo>
                    <a:pt x="4860" y="1112"/>
                  </a:lnTo>
                  <a:lnTo>
                    <a:pt x="753" y="2704"/>
                  </a:lnTo>
                  <a:lnTo>
                    <a:pt x="513" y="2806"/>
                  </a:lnTo>
                  <a:lnTo>
                    <a:pt x="394" y="2875"/>
                  </a:lnTo>
                  <a:lnTo>
                    <a:pt x="291" y="2943"/>
                  </a:lnTo>
                  <a:lnTo>
                    <a:pt x="188" y="3063"/>
                  </a:lnTo>
                  <a:lnTo>
                    <a:pt x="103" y="3217"/>
                  </a:lnTo>
                  <a:lnTo>
                    <a:pt x="51" y="3371"/>
                  </a:lnTo>
                  <a:lnTo>
                    <a:pt x="17" y="3542"/>
                  </a:lnTo>
                  <a:lnTo>
                    <a:pt x="0" y="3713"/>
                  </a:lnTo>
                  <a:lnTo>
                    <a:pt x="0" y="3884"/>
                  </a:lnTo>
                  <a:lnTo>
                    <a:pt x="17" y="4244"/>
                  </a:lnTo>
                  <a:lnTo>
                    <a:pt x="34" y="4381"/>
                  </a:lnTo>
                  <a:lnTo>
                    <a:pt x="68" y="4500"/>
                  </a:lnTo>
                  <a:lnTo>
                    <a:pt x="103" y="4620"/>
                  </a:lnTo>
                  <a:lnTo>
                    <a:pt x="188" y="4723"/>
                  </a:lnTo>
                  <a:lnTo>
                    <a:pt x="257" y="4791"/>
                  </a:lnTo>
                  <a:lnTo>
                    <a:pt x="325" y="4843"/>
                  </a:lnTo>
                  <a:lnTo>
                    <a:pt x="513" y="4928"/>
                  </a:lnTo>
                  <a:lnTo>
                    <a:pt x="787" y="5014"/>
                  </a:lnTo>
                  <a:lnTo>
                    <a:pt x="1078" y="5099"/>
                  </a:lnTo>
                  <a:lnTo>
                    <a:pt x="1369" y="5168"/>
                  </a:lnTo>
                  <a:lnTo>
                    <a:pt x="1660" y="5219"/>
                  </a:lnTo>
                  <a:lnTo>
                    <a:pt x="1968" y="5253"/>
                  </a:lnTo>
                  <a:lnTo>
                    <a:pt x="2276" y="5288"/>
                  </a:lnTo>
                  <a:lnTo>
                    <a:pt x="2584" y="5305"/>
                  </a:lnTo>
                  <a:lnTo>
                    <a:pt x="3508" y="5305"/>
                  </a:lnTo>
                  <a:lnTo>
                    <a:pt x="4124" y="5236"/>
                  </a:lnTo>
                  <a:lnTo>
                    <a:pt x="4723" y="5151"/>
                  </a:lnTo>
                  <a:lnTo>
                    <a:pt x="5305" y="5048"/>
                  </a:lnTo>
                  <a:lnTo>
                    <a:pt x="5596" y="4980"/>
                  </a:lnTo>
                  <a:lnTo>
                    <a:pt x="5904" y="4928"/>
                  </a:lnTo>
                  <a:lnTo>
                    <a:pt x="6194" y="4894"/>
                  </a:lnTo>
                  <a:lnTo>
                    <a:pt x="6485" y="4860"/>
                  </a:lnTo>
                  <a:lnTo>
                    <a:pt x="7067" y="4843"/>
                  </a:lnTo>
                  <a:lnTo>
                    <a:pt x="7666" y="4826"/>
                  </a:lnTo>
                  <a:lnTo>
                    <a:pt x="9446" y="4826"/>
                  </a:lnTo>
                  <a:lnTo>
                    <a:pt x="10027" y="4774"/>
                  </a:lnTo>
                  <a:lnTo>
                    <a:pt x="10336" y="4740"/>
                  </a:lnTo>
                  <a:lnTo>
                    <a:pt x="10472" y="4706"/>
                  </a:lnTo>
                  <a:lnTo>
                    <a:pt x="10609" y="4672"/>
                  </a:lnTo>
                  <a:lnTo>
                    <a:pt x="10746" y="4603"/>
                  </a:lnTo>
                  <a:lnTo>
                    <a:pt x="10866" y="4535"/>
                  </a:lnTo>
                  <a:lnTo>
                    <a:pt x="10986" y="4449"/>
                  </a:lnTo>
                  <a:lnTo>
                    <a:pt x="11088" y="4346"/>
                  </a:lnTo>
                  <a:lnTo>
                    <a:pt x="11157" y="4244"/>
                  </a:lnTo>
                  <a:lnTo>
                    <a:pt x="11208" y="4124"/>
                  </a:lnTo>
                  <a:lnTo>
                    <a:pt x="11260" y="4004"/>
                  </a:lnTo>
                  <a:lnTo>
                    <a:pt x="11277" y="3867"/>
                  </a:lnTo>
                  <a:lnTo>
                    <a:pt x="11311" y="3593"/>
                  </a:lnTo>
                  <a:lnTo>
                    <a:pt x="11311" y="3320"/>
                  </a:lnTo>
                  <a:lnTo>
                    <a:pt x="11294" y="2687"/>
                  </a:lnTo>
                  <a:lnTo>
                    <a:pt x="11277" y="2053"/>
                  </a:lnTo>
                  <a:lnTo>
                    <a:pt x="11242" y="1745"/>
                  </a:lnTo>
                  <a:lnTo>
                    <a:pt x="11208" y="1420"/>
                  </a:lnTo>
                  <a:lnTo>
                    <a:pt x="11157" y="1112"/>
                  </a:lnTo>
                  <a:lnTo>
                    <a:pt x="11088" y="804"/>
                  </a:lnTo>
                  <a:lnTo>
                    <a:pt x="11054" y="667"/>
                  </a:lnTo>
                  <a:lnTo>
                    <a:pt x="11020" y="530"/>
                  </a:lnTo>
                  <a:lnTo>
                    <a:pt x="10952" y="394"/>
                  </a:lnTo>
                  <a:lnTo>
                    <a:pt x="10866" y="291"/>
                  </a:lnTo>
                  <a:lnTo>
                    <a:pt x="10763" y="188"/>
                  </a:lnTo>
                  <a:lnTo>
                    <a:pt x="10644" y="120"/>
                  </a:lnTo>
                  <a:lnTo>
                    <a:pt x="10575" y="86"/>
                  </a:lnTo>
                  <a:lnTo>
                    <a:pt x="10370" y="86"/>
                  </a:lnTo>
                  <a:lnTo>
                    <a:pt x="10301" y="120"/>
                  </a:lnTo>
                  <a:lnTo>
                    <a:pt x="10233" y="154"/>
                  </a:lnTo>
                  <a:lnTo>
                    <a:pt x="10130" y="257"/>
                  </a:lnTo>
                  <a:lnTo>
                    <a:pt x="9942" y="479"/>
                  </a:lnTo>
                  <a:lnTo>
                    <a:pt x="9839" y="582"/>
                  </a:lnTo>
                  <a:lnTo>
                    <a:pt x="9754" y="667"/>
                  </a:lnTo>
                  <a:lnTo>
                    <a:pt x="9651" y="736"/>
                  </a:lnTo>
                  <a:lnTo>
                    <a:pt x="9548" y="787"/>
                  </a:lnTo>
                  <a:lnTo>
                    <a:pt x="9343" y="873"/>
                  </a:lnTo>
                  <a:lnTo>
                    <a:pt x="9121" y="941"/>
                  </a:lnTo>
                  <a:lnTo>
                    <a:pt x="8676" y="1044"/>
                  </a:lnTo>
                  <a:lnTo>
                    <a:pt x="8453" y="1112"/>
                  </a:lnTo>
                  <a:lnTo>
                    <a:pt x="8231" y="1198"/>
                  </a:lnTo>
                  <a:lnTo>
                    <a:pt x="8282" y="1044"/>
                  </a:lnTo>
                  <a:lnTo>
                    <a:pt x="8299" y="890"/>
                  </a:lnTo>
                  <a:lnTo>
                    <a:pt x="8299" y="736"/>
                  </a:lnTo>
                  <a:lnTo>
                    <a:pt x="8265" y="582"/>
                  </a:lnTo>
                  <a:lnTo>
                    <a:pt x="8214" y="445"/>
                  </a:lnTo>
                  <a:lnTo>
                    <a:pt x="8128" y="308"/>
                  </a:lnTo>
                  <a:lnTo>
                    <a:pt x="8025" y="188"/>
                  </a:lnTo>
                  <a:lnTo>
                    <a:pt x="7906" y="86"/>
                  </a:lnTo>
                  <a:lnTo>
                    <a:pt x="7837" y="51"/>
                  </a:lnTo>
                  <a:lnTo>
                    <a:pt x="7769" y="34"/>
                  </a:lnTo>
                  <a:lnTo>
                    <a:pt x="7615" y="0"/>
                  </a:lnTo>
                  <a:close/>
                </a:path>
              </a:pathLst>
            </a:custGeom>
            <a:solidFill>
              <a:srgbClr val="F6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7411212" y="4627284"/>
              <a:ext cx="277691" cy="48831"/>
            </a:xfrm>
            <a:custGeom>
              <a:avLst/>
              <a:gdLst/>
              <a:ahLst/>
              <a:cxnLst/>
              <a:rect l="l" t="t" r="r" b="b"/>
              <a:pathLst>
                <a:path w="11294" h="1986" extrusionOk="0">
                  <a:moveTo>
                    <a:pt x="11294" y="1"/>
                  </a:moveTo>
                  <a:lnTo>
                    <a:pt x="11071" y="120"/>
                  </a:lnTo>
                  <a:lnTo>
                    <a:pt x="10849" y="223"/>
                  </a:lnTo>
                  <a:lnTo>
                    <a:pt x="10627" y="309"/>
                  </a:lnTo>
                  <a:lnTo>
                    <a:pt x="10387" y="377"/>
                  </a:lnTo>
                  <a:lnTo>
                    <a:pt x="10147" y="446"/>
                  </a:lnTo>
                  <a:lnTo>
                    <a:pt x="9908" y="480"/>
                  </a:lnTo>
                  <a:lnTo>
                    <a:pt x="9394" y="548"/>
                  </a:lnTo>
                  <a:lnTo>
                    <a:pt x="8881" y="583"/>
                  </a:lnTo>
                  <a:lnTo>
                    <a:pt x="8368" y="600"/>
                  </a:lnTo>
                  <a:lnTo>
                    <a:pt x="7854" y="634"/>
                  </a:lnTo>
                  <a:lnTo>
                    <a:pt x="7358" y="668"/>
                  </a:lnTo>
                  <a:lnTo>
                    <a:pt x="6759" y="737"/>
                  </a:lnTo>
                  <a:lnTo>
                    <a:pt x="6160" y="839"/>
                  </a:lnTo>
                  <a:lnTo>
                    <a:pt x="5579" y="959"/>
                  </a:lnTo>
                  <a:lnTo>
                    <a:pt x="4980" y="1062"/>
                  </a:lnTo>
                  <a:lnTo>
                    <a:pt x="4364" y="1147"/>
                  </a:lnTo>
                  <a:lnTo>
                    <a:pt x="3730" y="1199"/>
                  </a:lnTo>
                  <a:lnTo>
                    <a:pt x="3114" y="1216"/>
                  </a:lnTo>
                  <a:lnTo>
                    <a:pt x="2481" y="1216"/>
                  </a:lnTo>
                  <a:lnTo>
                    <a:pt x="1865" y="1181"/>
                  </a:lnTo>
                  <a:lnTo>
                    <a:pt x="1232" y="1113"/>
                  </a:lnTo>
                  <a:lnTo>
                    <a:pt x="616" y="1027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17" y="1062"/>
                  </a:lnTo>
                  <a:lnTo>
                    <a:pt x="51" y="1181"/>
                  </a:lnTo>
                  <a:lnTo>
                    <a:pt x="86" y="1301"/>
                  </a:lnTo>
                  <a:lnTo>
                    <a:pt x="171" y="1404"/>
                  </a:lnTo>
                  <a:lnTo>
                    <a:pt x="240" y="1472"/>
                  </a:lnTo>
                  <a:lnTo>
                    <a:pt x="308" y="1524"/>
                  </a:lnTo>
                  <a:lnTo>
                    <a:pt x="496" y="1609"/>
                  </a:lnTo>
                  <a:lnTo>
                    <a:pt x="770" y="1695"/>
                  </a:lnTo>
                  <a:lnTo>
                    <a:pt x="1061" y="1780"/>
                  </a:lnTo>
                  <a:lnTo>
                    <a:pt x="1352" y="1849"/>
                  </a:lnTo>
                  <a:lnTo>
                    <a:pt x="1643" y="1900"/>
                  </a:lnTo>
                  <a:lnTo>
                    <a:pt x="1951" y="1934"/>
                  </a:lnTo>
                  <a:lnTo>
                    <a:pt x="2259" y="1969"/>
                  </a:lnTo>
                  <a:lnTo>
                    <a:pt x="2567" y="1986"/>
                  </a:lnTo>
                  <a:lnTo>
                    <a:pt x="3491" y="1986"/>
                  </a:lnTo>
                  <a:lnTo>
                    <a:pt x="4107" y="1917"/>
                  </a:lnTo>
                  <a:lnTo>
                    <a:pt x="4706" y="1832"/>
                  </a:lnTo>
                  <a:lnTo>
                    <a:pt x="5288" y="1729"/>
                  </a:lnTo>
                  <a:lnTo>
                    <a:pt x="5579" y="1661"/>
                  </a:lnTo>
                  <a:lnTo>
                    <a:pt x="5887" y="1609"/>
                  </a:lnTo>
                  <a:lnTo>
                    <a:pt x="6177" y="1575"/>
                  </a:lnTo>
                  <a:lnTo>
                    <a:pt x="6468" y="1541"/>
                  </a:lnTo>
                  <a:lnTo>
                    <a:pt x="7050" y="1524"/>
                  </a:lnTo>
                  <a:lnTo>
                    <a:pt x="7649" y="1507"/>
                  </a:lnTo>
                  <a:lnTo>
                    <a:pt x="9429" y="1507"/>
                  </a:lnTo>
                  <a:lnTo>
                    <a:pt x="10010" y="1455"/>
                  </a:lnTo>
                  <a:lnTo>
                    <a:pt x="10319" y="1421"/>
                  </a:lnTo>
                  <a:lnTo>
                    <a:pt x="10455" y="1387"/>
                  </a:lnTo>
                  <a:lnTo>
                    <a:pt x="10592" y="1353"/>
                  </a:lnTo>
                  <a:lnTo>
                    <a:pt x="10729" y="1284"/>
                  </a:lnTo>
                  <a:lnTo>
                    <a:pt x="10849" y="1216"/>
                  </a:lnTo>
                  <a:lnTo>
                    <a:pt x="10969" y="1130"/>
                  </a:lnTo>
                  <a:lnTo>
                    <a:pt x="11071" y="1027"/>
                  </a:lnTo>
                  <a:lnTo>
                    <a:pt x="11140" y="925"/>
                  </a:lnTo>
                  <a:lnTo>
                    <a:pt x="11191" y="805"/>
                  </a:lnTo>
                  <a:lnTo>
                    <a:pt x="11243" y="685"/>
                  </a:lnTo>
                  <a:lnTo>
                    <a:pt x="11260" y="548"/>
                  </a:lnTo>
                  <a:lnTo>
                    <a:pt x="11294" y="274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7534889" y="4559962"/>
              <a:ext cx="36217" cy="30316"/>
            </a:xfrm>
            <a:custGeom>
              <a:avLst/>
              <a:gdLst/>
              <a:ahLst/>
              <a:cxnLst/>
              <a:rect l="l" t="t" r="r" b="b"/>
              <a:pathLst>
                <a:path w="1473" h="1233" extrusionOk="0">
                  <a:moveTo>
                    <a:pt x="138" y="1"/>
                  </a:moveTo>
                  <a:lnTo>
                    <a:pt x="69" y="35"/>
                  </a:lnTo>
                  <a:lnTo>
                    <a:pt x="18" y="69"/>
                  </a:lnTo>
                  <a:lnTo>
                    <a:pt x="1" y="138"/>
                  </a:lnTo>
                  <a:lnTo>
                    <a:pt x="1" y="206"/>
                  </a:lnTo>
                  <a:lnTo>
                    <a:pt x="18" y="275"/>
                  </a:lnTo>
                  <a:lnTo>
                    <a:pt x="69" y="326"/>
                  </a:lnTo>
                  <a:lnTo>
                    <a:pt x="138" y="360"/>
                  </a:lnTo>
                  <a:lnTo>
                    <a:pt x="292" y="394"/>
                  </a:lnTo>
                  <a:lnTo>
                    <a:pt x="446" y="463"/>
                  </a:lnTo>
                  <a:lnTo>
                    <a:pt x="583" y="548"/>
                  </a:lnTo>
                  <a:lnTo>
                    <a:pt x="720" y="634"/>
                  </a:lnTo>
                  <a:lnTo>
                    <a:pt x="839" y="737"/>
                  </a:lnTo>
                  <a:lnTo>
                    <a:pt x="959" y="856"/>
                  </a:lnTo>
                  <a:lnTo>
                    <a:pt x="1045" y="993"/>
                  </a:lnTo>
                  <a:lnTo>
                    <a:pt x="1130" y="1130"/>
                  </a:lnTo>
                  <a:lnTo>
                    <a:pt x="1165" y="1182"/>
                  </a:lnTo>
                  <a:lnTo>
                    <a:pt x="1199" y="1216"/>
                  </a:lnTo>
                  <a:lnTo>
                    <a:pt x="1250" y="1233"/>
                  </a:lnTo>
                  <a:lnTo>
                    <a:pt x="1284" y="1233"/>
                  </a:lnTo>
                  <a:lnTo>
                    <a:pt x="1370" y="1216"/>
                  </a:lnTo>
                  <a:lnTo>
                    <a:pt x="1421" y="1164"/>
                  </a:lnTo>
                  <a:lnTo>
                    <a:pt x="1455" y="1113"/>
                  </a:lnTo>
                  <a:lnTo>
                    <a:pt x="1473" y="1045"/>
                  </a:lnTo>
                  <a:lnTo>
                    <a:pt x="1455" y="976"/>
                  </a:lnTo>
                  <a:lnTo>
                    <a:pt x="1353" y="788"/>
                  </a:lnTo>
                  <a:lnTo>
                    <a:pt x="1233" y="634"/>
                  </a:lnTo>
                  <a:lnTo>
                    <a:pt x="1096" y="480"/>
                  </a:lnTo>
                  <a:lnTo>
                    <a:pt x="942" y="343"/>
                  </a:lnTo>
                  <a:lnTo>
                    <a:pt x="771" y="240"/>
                  </a:lnTo>
                  <a:lnTo>
                    <a:pt x="600" y="138"/>
                  </a:lnTo>
                  <a:lnTo>
                    <a:pt x="412" y="5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182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7509662" y="4571740"/>
              <a:ext cx="31570" cy="35799"/>
            </a:xfrm>
            <a:custGeom>
              <a:avLst/>
              <a:gdLst/>
              <a:ahLst/>
              <a:cxnLst/>
              <a:rect l="l" t="t" r="r" b="b"/>
              <a:pathLst>
                <a:path w="1284" h="1456" extrusionOk="0">
                  <a:moveTo>
                    <a:pt x="137" y="1"/>
                  </a:moveTo>
                  <a:lnTo>
                    <a:pt x="86" y="35"/>
                  </a:lnTo>
                  <a:lnTo>
                    <a:pt x="35" y="87"/>
                  </a:lnTo>
                  <a:lnTo>
                    <a:pt x="0" y="155"/>
                  </a:lnTo>
                  <a:lnTo>
                    <a:pt x="0" y="223"/>
                  </a:lnTo>
                  <a:lnTo>
                    <a:pt x="17" y="275"/>
                  </a:lnTo>
                  <a:lnTo>
                    <a:pt x="69" y="326"/>
                  </a:lnTo>
                  <a:lnTo>
                    <a:pt x="206" y="429"/>
                  </a:lnTo>
                  <a:lnTo>
                    <a:pt x="343" y="549"/>
                  </a:lnTo>
                  <a:lnTo>
                    <a:pt x="462" y="651"/>
                  </a:lnTo>
                  <a:lnTo>
                    <a:pt x="582" y="788"/>
                  </a:lnTo>
                  <a:lnTo>
                    <a:pt x="685" y="908"/>
                  </a:lnTo>
                  <a:lnTo>
                    <a:pt x="787" y="1045"/>
                  </a:lnTo>
                  <a:lnTo>
                    <a:pt x="873" y="1199"/>
                  </a:lnTo>
                  <a:lnTo>
                    <a:pt x="941" y="1353"/>
                  </a:lnTo>
                  <a:lnTo>
                    <a:pt x="976" y="1387"/>
                  </a:lnTo>
                  <a:lnTo>
                    <a:pt x="1010" y="1421"/>
                  </a:lnTo>
                  <a:lnTo>
                    <a:pt x="1061" y="1438"/>
                  </a:lnTo>
                  <a:lnTo>
                    <a:pt x="1113" y="1455"/>
                  </a:lnTo>
                  <a:lnTo>
                    <a:pt x="1181" y="1438"/>
                  </a:lnTo>
                  <a:lnTo>
                    <a:pt x="1249" y="1387"/>
                  </a:lnTo>
                  <a:lnTo>
                    <a:pt x="1284" y="1336"/>
                  </a:lnTo>
                  <a:lnTo>
                    <a:pt x="1284" y="1267"/>
                  </a:lnTo>
                  <a:lnTo>
                    <a:pt x="1267" y="1199"/>
                  </a:lnTo>
                  <a:lnTo>
                    <a:pt x="1181" y="1011"/>
                  </a:lnTo>
                  <a:lnTo>
                    <a:pt x="1078" y="857"/>
                  </a:lnTo>
                  <a:lnTo>
                    <a:pt x="976" y="703"/>
                  </a:lnTo>
                  <a:lnTo>
                    <a:pt x="856" y="549"/>
                  </a:lnTo>
                  <a:lnTo>
                    <a:pt x="719" y="412"/>
                  </a:lnTo>
                  <a:lnTo>
                    <a:pt x="582" y="275"/>
                  </a:lnTo>
                  <a:lnTo>
                    <a:pt x="428" y="155"/>
                  </a:lnTo>
                  <a:lnTo>
                    <a:pt x="274" y="35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182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7589179" y="3247675"/>
              <a:ext cx="95104" cy="259619"/>
            </a:xfrm>
            <a:custGeom>
              <a:avLst/>
              <a:gdLst/>
              <a:ahLst/>
              <a:cxnLst/>
              <a:rect l="l" t="t" r="r" b="b"/>
              <a:pathLst>
                <a:path w="3868" h="10559" extrusionOk="0">
                  <a:moveTo>
                    <a:pt x="0" y="0"/>
                  </a:moveTo>
                  <a:lnTo>
                    <a:pt x="0" y="651"/>
                  </a:lnTo>
                  <a:lnTo>
                    <a:pt x="18" y="1301"/>
                  </a:lnTo>
                  <a:lnTo>
                    <a:pt x="35" y="1951"/>
                  </a:lnTo>
                  <a:lnTo>
                    <a:pt x="69" y="2601"/>
                  </a:lnTo>
                  <a:lnTo>
                    <a:pt x="103" y="3252"/>
                  </a:lnTo>
                  <a:lnTo>
                    <a:pt x="154" y="3902"/>
                  </a:lnTo>
                  <a:lnTo>
                    <a:pt x="223" y="4552"/>
                  </a:lnTo>
                  <a:lnTo>
                    <a:pt x="291" y="5185"/>
                  </a:lnTo>
                  <a:lnTo>
                    <a:pt x="377" y="5836"/>
                  </a:lnTo>
                  <a:lnTo>
                    <a:pt x="480" y="6469"/>
                  </a:lnTo>
                  <a:lnTo>
                    <a:pt x="599" y="7119"/>
                  </a:lnTo>
                  <a:lnTo>
                    <a:pt x="719" y="7752"/>
                  </a:lnTo>
                  <a:lnTo>
                    <a:pt x="839" y="8385"/>
                  </a:lnTo>
                  <a:lnTo>
                    <a:pt x="993" y="9018"/>
                  </a:lnTo>
                  <a:lnTo>
                    <a:pt x="1147" y="9651"/>
                  </a:lnTo>
                  <a:lnTo>
                    <a:pt x="1301" y="10267"/>
                  </a:lnTo>
                  <a:lnTo>
                    <a:pt x="1335" y="10370"/>
                  </a:lnTo>
                  <a:lnTo>
                    <a:pt x="1404" y="10370"/>
                  </a:lnTo>
                  <a:lnTo>
                    <a:pt x="1900" y="10456"/>
                  </a:lnTo>
                  <a:lnTo>
                    <a:pt x="2413" y="10524"/>
                  </a:lnTo>
                  <a:lnTo>
                    <a:pt x="2909" y="10558"/>
                  </a:lnTo>
                  <a:lnTo>
                    <a:pt x="3868" y="10558"/>
                  </a:lnTo>
                  <a:lnTo>
                    <a:pt x="3868" y="10456"/>
                  </a:lnTo>
                  <a:lnTo>
                    <a:pt x="3799" y="9275"/>
                  </a:lnTo>
                  <a:lnTo>
                    <a:pt x="3748" y="8077"/>
                  </a:lnTo>
                  <a:lnTo>
                    <a:pt x="3714" y="6879"/>
                  </a:lnTo>
                  <a:lnTo>
                    <a:pt x="3714" y="5681"/>
                  </a:lnTo>
                  <a:lnTo>
                    <a:pt x="3679" y="6862"/>
                  </a:lnTo>
                  <a:lnTo>
                    <a:pt x="3662" y="8026"/>
                  </a:lnTo>
                  <a:lnTo>
                    <a:pt x="3662" y="9189"/>
                  </a:lnTo>
                  <a:lnTo>
                    <a:pt x="3679" y="10370"/>
                  </a:lnTo>
                  <a:lnTo>
                    <a:pt x="3149" y="10353"/>
                  </a:lnTo>
                  <a:lnTo>
                    <a:pt x="2601" y="10302"/>
                  </a:lnTo>
                  <a:lnTo>
                    <a:pt x="2071" y="10233"/>
                  </a:lnTo>
                  <a:lnTo>
                    <a:pt x="1558" y="10131"/>
                  </a:lnTo>
                  <a:lnTo>
                    <a:pt x="1421" y="9497"/>
                  </a:lnTo>
                  <a:lnTo>
                    <a:pt x="1301" y="8881"/>
                  </a:lnTo>
                  <a:lnTo>
                    <a:pt x="1181" y="8248"/>
                  </a:lnTo>
                  <a:lnTo>
                    <a:pt x="1078" y="7615"/>
                  </a:lnTo>
                  <a:lnTo>
                    <a:pt x="976" y="6999"/>
                  </a:lnTo>
                  <a:lnTo>
                    <a:pt x="907" y="6366"/>
                  </a:lnTo>
                  <a:lnTo>
                    <a:pt x="839" y="5733"/>
                  </a:lnTo>
                  <a:lnTo>
                    <a:pt x="770" y="5100"/>
                  </a:lnTo>
                  <a:lnTo>
                    <a:pt x="719" y="4467"/>
                  </a:lnTo>
                  <a:lnTo>
                    <a:pt x="685" y="3833"/>
                  </a:lnTo>
                  <a:lnTo>
                    <a:pt x="651" y="3200"/>
                  </a:lnTo>
                  <a:lnTo>
                    <a:pt x="634" y="2567"/>
                  </a:lnTo>
                  <a:lnTo>
                    <a:pt x="634" y="1917"/>
                  </a:lnTo>
                  <a:lnTo>
                    <a:pt x="651" y="1284"/>
                  </a:lnTo>
                  <a:lnTo>
                    <a:pt x="668" y="651"/>
                  </a:lnTo>
                  <a:lnTo>
                    <a:pt x="685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7589179" y="3247675"/>
              <a:ext cx="95104" cy="259619"/>
            </a:xfrm>
            <a:custGeom>
              <a:avLst/>
              <a:gdLst/>
              <a:ahLst/>
              <a:cxnLst/>
              <a:rect l="l" t="t" r="r" b="b"/>
              <a:pathLst>
                <a:path w="3868" h="1055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651"/>
                  </a:lnTo>
                  <a:lnTo>
                    <a:pt x="18" y="1301"/>
                  </a:lnTo>
                  <a:lnTo>
                    <a:pt x="35" y="1951"/>
                  </a:lnTo>
                  <a:lnTo>
                    <a:pt x="69" y="2601"/>
                  </a:lnTo>
                  <a:lnTo>
                    <a:pt x="103" y="3252"/>
                  </a:lnTo>
                  <a:lnTo>
                    <a:pt x="154" y="3902"/>
                  </a:lnTo>
                  <a:lnTo>
                    <a:pt x="223" y="4552"/>
                  </a:lnTo>
                  <a:lnTo>
                    <a:pt x="291" y="5185"/>
                  </a:lnTo>
                  <a:lnTo>
                    <a:pt x="377" y="5836"/>
                  </a:lnTo>
                  <a:lnTo>
                    <a:pt x="480" y="6469"/>
                  </a:lnTo>
                  <a:lnTo>
                    <a:pt x="599" y="7119"/>
                  </a:lnTo>
                  <a:lnTo>
                    <a:pt x="719" y="7752"/>
                  </a:lnTo>
                  <a:lnTo>
                    <a:pt x="839" y="8385"/>
                  </a:lnTo>
                  <a:lnTo>
                    <a:pt x="993" y="9018"/>
                  </a:lnTo>
                  <a:lnTo>
                    <a:pt x="1147" y="9651"/>
                  </a:lnTo>
                  <a:lnTo>
                    <a:pt x="1301" y="10267"/>
                  </a:lnTo>
                  <a:lnTo>
                    <a:pt x="1335" y="10370"/>
                  </a:lnTo>
                  <a:lnTo>
                    <a:pt x="1404" y="10370"/>
                  </a:lnTo>
                  <a:lnTo>
                    <a:pt x="1404" y="10370"/>
                  </a:lnTo>
                  <a:lnTo>
                    <a:pt x="1900" y="10456"/>
                  </a:lnTo>
                  <a:lnTo>
                    <a:pt x="2413" y="10524"/>
                  </a:lnTo>
                  <a:lnTo>
                    <a:pt x="2909" y="10558"/>
                  </a:lnTo>
                  <a:lnTo>
                    <a:pt x="3406" y="10558"/>
                  </a:lnTo>
                  <a:lnTo>
                    <a:pt x="3406" y="10558"/>
                  </a:lnTo>
                  <a:lnTo>
                    <a:pt x="3765" y="10558"/>
                  </a:lnTo>
                  <a:lnTo>
                    <a:pt x="3868" y="10558"/>
                  </a:lnTo>
                  <a:lnTo>
                    <a:pt x="3868" y="10456"/>
                  </a:lnTo>
                  <a:lnTo>
                    <a:pt x="3868" y="10456"/>
                  </a:lnTo>
                  <a:lnTo>
                    <a:pt x="3799" y="9275"/>
                  </a:lnTo>
                  <a:lnTo>
                    <a:pt x="3748" y="8077"/>
                  </a:lnTo>
                  <a:lnTo>
                    <a:pt x="3714" y="6879"/>
                  </a:lnTo>
                  <a:lnTo>
                    <a:pt x="3714" y="5681"/>
                  </a:lnTo>
                  <a:lnTo>
                    <a:pt x="3714" y="5681"/>
                  </a:lnTo>
                  <a:lnTo>
                    <a:pt x="3679" y="6862"/>
                  </a:lnTo>
                  <a:lnTo>
                    <a:pt x="3662" y="8026"/>
                  </a:lnTo>
                  <a:lnTo>
                    <a:pt x="3662" y="9189"/>
                  </a:lnTo>
                  <a:lnTo>
                    <a:pt x="3679" y="10370"/>
                  </a:lnTo>
                  <a:lnTo>
                    <a:pt x="3679" y="10370"/>
                  </a:lnTo>
                  <a:lnTo>
                    <a:pt x="3149" y="10353"/>
                  </a:lnTo>
                  <a:lnTo>
                    <a:pt x="2601" y="10302"/>
                  </a:lnTo>
                  <a:lnTo>
                    <a:pt x="2071" y="10233"/>
                  </a:lnTo>
                  <a:lnTo>
                    <a:pt x="1558" y="10131"/>
                  </a:lnTo>
                  <a:lnTo>
                    <a:pt x="1558" y="10131"/>
                  </a:lnTo>
                  <a:lnTo>
                    <a:pt x="1421" y="9497"/>
                  </a:lnTo>
                  <a:lnTo>
                    <a:pt x="1301" y="8881"/>
                  </a:lnTo>
                  <a:lnTo>
                    <a:pt x="1181" y="8248"/>
                  </a:lnTo>
                  <a:lnTo>
                    <a:pt x="1078" y="7615"/>
                  </a:lnTo>
                  <a:lnTo>
                    <a:pt x="976" y="6999"/>
                  </a:lnTo>
                  <a:lnTo>
                    <a:pt x="907" y="6366"/>
                  </a:lnTo>
                  <a:lnTo>
                    <a:pt x="839" y="5733"/>
                  </a:lnTo>
                  <a:lnTo>
                    <a:pt x="770" y="5100"/>
                  </a:lnTo>
                  <a:lnTo>
                    <a:pt x="719" y="4467"/>
                  </a:lnTo>
                  <a:lnTo>
                    <a:pt x="685" y="3833"/>
                  </a:lnTo>
                  <a:lnTo>
                    <a:pt x="651" y="3200"/>
                  </a:lnTo>
                  <a:lnTo>
                    <a:pt x="634" y="2567"/>
                  </a:lnTo>
                  <a:lnTo>
                    <a:pt x="634" y="1917"/>
                  </a:lnTo>
                  <a:lnTo>
                    <a:pt x="651" y="1284"/>
                  </a:lnTo>
                  <a:lnTo>
                    <a:pt x="668" y="651"/>
                  </a:lnTo>
                  <a:lnTo>
                    <a:pt x="685" y="18"/>
                  </a:lnTo>
                  <a:lnTo>
                    <a:pt x="685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7589179" y="3233783"/>
              <a:ext cx="17703" cy="14335"/>
            </a:xfrm>
            <a:custGeom>
              <a:avLst/>
              <a:gdLst/>
              <a:ahLst/>
              <a:cxnLst/>
              <a:rect l="l" t="t" r="r" b="b"/>
              <a:pathLst>
                <a:path w="720" h="583" extrusionOk="0">
                  <a:moveTo>
                    <a:pt x="18" y="1"/>
                  </a:moveTo>
                  <a:lnTo>
                    <a:pt x="0" y="565"/>
                  </a:lnTo>
                  <a:lnTo>
                    <a:pt x="685" y="583"/>
                  </a:lnTo>
                  <a:lnTo>
                    <a:pt x="719" y="3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7E7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7589179" y="3233783"/>
              <a:ext cx="17703" cy="14335"/>
            </a:xfrm>
            <a:custGeom>
              <a:avLst/>
              <a:gdLst/>
              <a:ahLst/>
              <a:cxnLst/>
              <a:rect l="l" t="t" r="r" b="b"/>
              <a:pathLst>
                <a:path w="720" h="583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685" y="583"/>
                  </a:lnTo>
                  <a:lnTo>
                    <a:pt x="685" y="583"/>
                  </a:lnTo>
                  <a:lnTo>
                    <a:pt x="719" y="35"/>
                  </a:lnTo>
                  <a:lnTo>
                    <a:pt x="719" y="35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7781038" y="3286377"/>
              <a:ext cx="112365" cy="97219"/>
            </a:xfrm>
            <a:custGeom>
              <a:avLst/>
              <a:gdLst/>
              <a:ahLst/>
              <a:cxnLst/>
              <a:rect l="l" t="t" r="r" b="b"/>
              <a:pathLst>
                <a:path w="4570" h="3954" extrusionOk="0">
                  <a:moveTo>
                    <a:pt x="959" y="1"/>
                  </a:moveTo>
                  <a:lnTo>
                    <a:pt x="822" y="52"/>
                  </a:lnTo>
                  <a:lnTo>
                    <a:pt x="223" y="343"/>
                  </a:lnTo>
                  <a:lnTo>
                    <a:pt x="171" y="377"/>
                  </a:lnTo>
                  <a:lnTo>
                    <a:pt x="120" y="411"/>
                  </a:lnTo>
                  <a:lnTo>
                    <a:pt x="52" y="480"/>
                  </a:lnTo>
                  <a:lnTo>
                    <a:pt x="17" y="565"/>
                  </a:lnTo>
                  <a:lnTo>
                    <a:pt x="0" y="634"/>
                  </a:lnTo>
                  <a:lnTo>
                    <a:pt x="0" y="719"/>
                  </a:lnTo>
                  <a:lnTo>
                    <a:pt x="17" y="839"/>
                  </a:lnTo>
                  <a:lnTo>
                    <a:pt x="69" y="942"/>
                  </a:lnTo>
                  <a:lnTo>
                    <a:pt x="103" y="1027"/>
                  </a:lnTo>
                  <a:lnTo>
                    <a:pt x="189" y="1164"/>
                  </a:lnTo>
                  <a:lnTo>
                    <a:pt x="377" y="1455"/>
                  </a:lnTo>
                  <a:lnTo>
                    <a:pt x="565" y="1729"/>
                  </a:lnTo>
                  <a:lnTo>
                    <a:pt x="770" y="2003"/>
                  </a:lnTo>
                  <a:lnTo>
                    <a:pt x="993" y="2259"/>
                  </a:lnTo>
                  <a:lnTo>
                    <a:pt x="1215" y="2516"/>
                  </a:lnTo>
                  <a:lnTo>
                    <a:pt x="1455" y="2756"/>
                  </a:lnTo>
                  <a:lnTo>
                    <a:pt x="1694" y="2978"/>
                  </a:lnTo>
                  <a:lnTo>
                    <a:pt x="1951" y="3201"/>
                  </a:lnTo>
                  <a:lnTo>
                    <a:pt x="2225" y="3406"/>
                  </a:lnTo>
                  <a:lnTo>
                    <a:pt x="2499" y="3611"/>
                  </a:lnTo>
                  <a:lnTo>
                    <a:pt x="2772" y="3799"/>
                  </a:lnTo>
                  <a:lnTo>
                    <a:pt x="3063" y="3953"/>
                  </a:lnTo>
                  <a:lnTo>
                    <a:pt x="2550" y="3526"/>
                  </a:lnTo>
                  <a:lnTo>
                    <a:pt x="2310" y="3303"/>
                  </a:lnTo>
                  <a:lnTo>
                    <a:pt x="2071" y="3064"/>
                  </a:lnTo>
                  <a:lnTo>
                    <a:pt x="1848" y="2841"/>
                  </a:lnTo>
                  <a:lnTo>
                    <a:pt x="1626" y="2585"/>
                  </a:lnTo>
                  <a:lnTo>
                    <a:pt x="1421" y="2345"/>
                  </a:lnTo>
                  <a:lnTo>
                    <a:pt x="1215" y="2071"/>
                  </a:lnTo>
                  <a:lnTo>
                    <a:pt x="839" y="1541"/>
                  </a:lnTo>
                  <a:lnTo>
                    <a:pt x="651" y="1267"/>
                  </a:lnTo>
                  <a:lnTo>
                    <a:pt x="497" y="993"/>
                  </a:lnTo>
                  <a:lnTo>
                    <a:pt x="411" y="856"/>
                  </a:lnTo>
                  <a:lnTo>
                    <a:pt x="360" y="736"/>
                  </a:lnTo>
                  <a:lnTo>
                    <a:pt x="343" y="685"/>
                  </a:lnTo>
                  <a:lnTo>
                    <a:pt x="377" y="668"/>
                  </a:lnTo>
                  <a:lnTo>
                    <a:pt x="856" y="446"/>
                  </a:lnTo>
                  <a:lnTo>
                    <a:pt x="1215" y="890"/>
                  </a:lnTo>
                  <a:lnTo>
                    <a:pt x="1592" y="1301"/>
                  </a:lnTo>
                  <a:lnTo>
                    <a:pt x="2037" y="1763"/>
                  </a:lnTo>
                  <a:lnTo>
                    <a:pt x="2499" y="2191"/>
                  </a:lnTo>
                  <a:lnTo>
                    <a:pt x="2995" y="2602"/>
                  </a:lnTo>
                  <a:lnTo>
                    <a:pt x="3491" y="2978"/>
                  </a:lnTo>
                  <a:lnTo>
                    <a:pt x="4022" y="3337"/>
                  </a:lnTo>
                  <a:lnTo>
                    <a:pt x="4295" y="3491"/>
                  </a:lnTo>
                  <a:lnTo>
                    <a:pt x="4569" y="3663"/>
                  </a:lnTo>
                  <a:lnTo>
                    <a:pt x="4090" y="3252"/>
                  </a:lnTo>
                  <a:lnTo>
                    <a:pt x="3611" y="2841"/>
                  </a:lnTo>
                  <a:lnTo>
                    <a:pt x="3149" y="2413"/>
                  </a:lnTo>
                  <a:lnTo>
                    <a:pt x="2687" y="1986"/>
                  </a:lnTo>
                  <a:lnTo>
                    <a:pt x="2259" y="1541"/>
                  </a:lnTo>
                  <a:lnTo>
                    <a:pt x="1831" y="1079"/>
                  </a:lnTo>
                  <a:lnTo>
                    <a:pt x="1438" y="600"/>
                  </a:lnTo>
                  <a:lnTo>
                    <a:pt x="1044" y="120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8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7789447" y="3303219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7781038" y="3286377"/>
              <a:ext cx="112365" cy="97219"/>
            </a:xfrm>
            <a:custGeom>
              <a:avLst/>
              <a:gdLst/>
              <a:ahLst/>
              <a:cxnLst/>
              <a:rect l="l" t="t" r="r" b="b"/>
              <a:pathLst>
                <a:path w="4570" h="3954" fill="none" extrusionOk="0">
                  <a:moveTo>
                    <a:pt x="959" y="1"/>
                  </a:moveTo>
                  <a:lnTo>
                    <a:pt x="822" y="52"/>
                  </a:lnTo>
                  <a:lnTo>
                    <a:pt x="822" y="52"/>
                  </a:lnTo>
                  <a:lnTo>
                    <a:pt x="223" y="343"/>
                  </a:lnTo>
                  <a:lnTo>
                    <a:pt x="223" y="343"/>
                  </a:lnTo>
                  <a:lnTo>
                    <a:pt x="171" y="377"/>
                  </a:lnTo>
                  <a:lnTo>
                    <a:pt x="120" y="411"/>
                  </a:lnTo>
                  <a:lnTo>
                    <a:pt x="120" y="411"/>
                  </a:lnTo>
                  <a:lnTo>
                    <a:pt x="52" y="480"/>
                  </a:lnTo>
                  <a:lnTo>
                    <a:pt x="17" y="565"/>
                  </a:lnTo>
                  <a:lnTo>
                    <a:pt x="17" y="565"/>
                  </a:lnTo>
                  <a:lnTo>
                    <a:pt x="0" y="634"/>
                  </a:lnTo>
                  <a:lnTo>
                    <a:pt x="0" y="719"/>
                  </a:lnTo>
                  <a:lnTo>
                    <a:pt x="0" y="719"/>
                  </a:lnTo>
                  <a:lnTo>
                    <a:pt x="17" y="839"/>
                  </a:lnTo>
                  <a:lnTo>
                    <a:pt x="17" y="839"/>
                  </a:lnTo>
                  <a:lnTo>
                    <a:pt x="69" y="942"/>
                  </a:lnTo>
                  <a:lnTo>
                    <a:pt x="103" y="1027"/>
                  </a:lnTo>
                  <a:lnTo>
                    <a:pt x="189" y="1164"/>
                  </a:lnTo>
                  <a:lnTo>
                    <a:pt x="189" y="1164"/>
                  </a:lnTo>
                  <a:lnTo>
                    <a:pt x="377" y="1455"/>
                  </a:lnTo>
                  <a:lnTo>
                    <a:pt x="377" y="1455"/>
                  </a:lnTo>
                  <a:lnTo>
                    <a:pt x="565" y="1729"/>
                  </a:lnTo>
                  <a:lnTo>
                    <a:pt x="565" y="1729"/>
                  </a:lnTo>
                  <a:lnTo>
                    <a:pt x="770" y="2003"/>
                  </a:lnTo>
                  <a:lnTo>
                    <a:pt x="993" y="2259"/>
                  </a:lnTo>
                  <a:lnTo>
                    <a:pt x="993" y="2259"/>
                  </a:lnTo>
                  <a:lnTo>
                    <a:pt x="1215" y="2516"/>
                  </a:lnTo>
                  <a:lnTo>
                    <a:pt x="1455" y="2756"/>
                  </a:lnTo>
                  <a:lnTo>
                    <a:pt x="1455" y="2756"/>
                  </a:lnTo>
                  <a:lnTo>
                    <a:pt x="1694" y="2978"/>
                  </a:lnTo>
                  <a:lnTo>
                    <a:pt x="1951" y="3201"/>
                  </a:lnTo>
                  <a:lnTo>
                    <a:pt x="1951" y="3201"/>
                  </a:lnTo>
                  <a:lnTo>
                    <a:pt x="2225" y="3406"/>
                  </a:lnTo>
                  <a:lnTo>
                    <a:pt x="2499" y="3611"/>
                  </a:lnTo>
                  <a:lnTo>
                    <a:pt x="2772" y="3799"/>
                  </a:lnTo>
                  <a:lnTo>
                    <a:pt x="3063" y="3953"/>
                  </a:lnTo>
                  <a:lnTo>
                    <a:pt x="3063" y="3953"/>
                  </a:lnTo>
                  <a:lnTo>
                    <a:pt x="2550" y="3526"/>
                  </a:lnTo>
                  <a:lnTo>
                    <a:pt x="2310" y="3303"/>
                  </a:lnTo>
                  <a:lnTo>
                    <a:pt x="2071" y="3064"/>
                  </a:lnTo>
                  <a:lnTo>
                    <a:pt x="2071" y="3064"/>
                  </a:lnTo>
                  <a:lnTo>
                    <a:pt x="1848" y="2841"/>
                  </a:lnTo>
                  <a:lnTo>
                    <a:pt x="1626" y="2585"/>
                  </a:lnTo>
                  <a:lnTo>
                    <a:pt x="1626" y="2585"/>
                  </a:lnTo>
                  <a:lnTo>
                    <a:pt x="1421" y="2345"/>
                  </a:lnTo>
                  <a:lnTo>
                    <a:pt x="1215" y="2071"/>
                  </a:lnTo>
                  <a:lnTo>
                    <a:pt x="1215" y="2071"/>
                  </a:lnTo>
                  <a:lnTo>
                    <a:pt x="839" y="1541"/>
                  </a:lnTo>
                  <a:lnTo>
                    <a:pt x="651" y="1267"/>
                  </a:lnTo>
                  <a:lnTo>
                    <a:pt x="497" y="993"/>
                  </a:lnTo>
                  <a:lnTo>
                    <a:pt x="411" y="856"/>
                  </a:lnTo>
                  <a:lnTo>
                    <a:pt x="411" y="856"/>
                  </a:lnTo>
                  <a:lnTo>
                    <a:pt x="360" y="736"/>
                  </a:lnTo>
                  <a:lnTo>
                    <a:pt x="360" y="736"/>
                  </a:lnTo>
                  <a:lnTo>
                    <a:pt x="343" y="685"/>
                  </a:lnTo>
                  <a:lnTo>
                    <a:pt x="343" y="685"/>
                  </a:lnTo>
                  <a:lnTo>
                    <a:pt x="377" y="668"/>
                  </a:lnTo>
                  <a:lnTo>
                    <a:pt x="377" y="668"/>
                  </a:lnTo>
                  <a:lnTo>
                    <a:pt x="856" y="446"/>
                  </a:lnTo>
                  <a:lnTo>
                    <a:pt x="856" y="446"/>
                  </a:lnTo>
                  <a:lnTo>
                    <a:pt x="1215" y="890"/>
                  </a:lnTo>
                  <a:lnTo>
                    <a:pt x="1592" y="1301"/>
                  </a:lnTo>
                  <a:lnTo>
                    <a:pt x="1592" y="1301"/>
                  </a:lnTo>
                  <a:lnTo>
                    <a:pt x="2037" y="1763"/>
                  </a:lnTo>
                  <a:lnTo>
                    <a:pt x="2499" y="2191"/>
                  </a:lnTo>
                  <a:lnTo>
                    <a:pt x="2499" y="2191"/>
                  </a:lnTo>
                  <a:lnTo>
                    <a:pt x="2995" y="2602"/>
                  </a:lnTo>
                  <a:lnTo>
                    <a:pt x="3491" y="2978"/>
                  </a:lnTo>
                  <a:lnTo>
                    <a:pt x="3491" y="2978"/>
                  </a:lnTo>
                  <a:lnTo>
                    <a:pt x="4022" y="3337"/>
                  </a:lnTo>
                  <a:lnTo>
                    <a:pt x="4295" y="3491"/>
                  </a:lnTo>
                  <a:lnTo>
                    <a:pt x="4569" y="3663"/>
                  </a:lnTo>
                  <a:lnTo>
                    <a:pt x="4569" y="3663"/>
                  </a:lnTo>
                  <a:lnTo>
                    <a:pt x="4090" y="3252"/>
                  </a:lnTo>
                  <a:lnTo>
                    <a:pt x="3611" y="2841"/>
                  </a:lnTo>
                  <a:lnTo>
                    <a:pt x="3611" y="2841"/>
                  </a:lnTo>
                  <a:lnTo>
                    <a:pt x="3149" y="2413"/>
                  </a:lnTo>
                  <a:lnTo>
                    <a:pt x="2687" y="1986"/>
                  </a:lnTo>
                  <a:lnTo>
                    <a:pt x="2687" y="1986"/>
                  </a:lnTo>
                  <a:lnTo>
                    <a:pt x="2259" y="1541"/>
                  </a:lnTo>
                  <a:lnTo>
                    <a:pt x="1831" y="1079"/>
                  </a:lnTo>
                  <a:lnTo>
                    <a:pt x="1831" y="1079"/>
                  </a:lnTo>
                  <a:lnTo>
                    <a:pt x="1438" y="600"/>
                  </a:lnTo>
                  <a:lnTo>
                    <a:pt x="1044" y="120"/>
                  </a:lnTo>
                  <a:lnTo>
                    <a:pt x="9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7438554" y="3271648"/>
              <a:ext cx="75754" cy="124142"/>
            </a:xfrm>
            <a:custGeom>
              <a:avLst/>
              <a:gdLst/>
              <a:ahLst/>
              <a:cxnLst/>
              <a:rect l="l" t="t" r="r" b="b"/>
              <a:pathLst>
                <a:path w="3081" h="5049" extrusionOk="0">
                  <a:moveTo>
                    <a:pt x="1968" y="1"/>
                  </a:moveTo>
                  <a:lnTo>
                    <a:pt x="1900" y="18"/>
                  </a:lnTo>
                  <a:lnTo>
                    <a:pt x="1831" y="35"/>
                  </a:lnTo>
                  <a:lnTo>
                    <a:pt x="1763" y="69"/>
                  </a:lnTo>
                  <a:lnTo>
                    <a:pt x="1712" y="103"/>
                  </a:lnTo>
                  <a:lnTo>
                    <a:pt x="1643" y="189"/>
                  </a:lnTo>
                  <a:lnTo>
                    <a:pt x="1592" y="275"/>
                  </a:lnTo>
                  <a:lnTo>
                    <a:pt x="1027" y="1370"/>
                  </a:lnTo>
                  <a:lnTo>
                    <a:pt x="497" y="2465"/>
                  </a:lnTo>
                  <a:lnTo>
                    <a:pt x="240" y="3030"/>
                  </a:lnTo>
                  <a:lnTo>
                    <a:pt x="0" y="3594"/>
                  </a:lnTo>
                  <a:lnTo>
                    <a:pt x="326" y="3081"/>
                  </a:lnTo>
                  <a:lnTo>
                    <a:pt x="651" y="2550"/>
                  </a:lnTo>
                  <a:lnTo>
                    <a:pt x="1284" y="1507"/>
                  </a:lnTo>
                  <a:lnTo>
                    <a:pt x="1883" y="446"/>
                  </a:lnTo>
                  <a:lnTo>
                    <a:pt x="1934" y="360"/>
                  </a:lnTo>
                  <a:lnTo>
                    <a:pt x="1968" y="360"/>
                  </a:lnTo>
                  <a:lnTo>
                    <a:pt x="2071" y="377"/>
                  </a:lnTo>
                  <a:lnTo>
                    <a:pt x="2208" y="429"/>
                  </a:lnTo>
                  <a:lnTo>
                    <a:pt x="2601" y="548"/>
                  </a:lnTo>
                  <a:lnTo>
                    <a:pt x="2362" y="1079"/>
                  </a:lnTo>
                  <a:lnTo>
                    <a:pt x="2105" y="1609"/>
                  </a:lnTo>
                  <a:lnTo>
                    <a:pt x="1558" y="2653"/>
                  </a:lnTo>
                  <a:lnTo>
                    <a:pt x="1267" y="3235"/>
                  </a:lnTo>
                  <a:lnTo>
                    <a:pt x="993" y="3817"/>
                  </a:lnTo>
                  <a:lnTo>
                    <a:pt x="873" y="4125"/>
                  </a:lnTo>
                  <a:lnTo>
                    <a:pt x="753" y="4433"/>
                  </a:lnTo>
                  <a:lnTo>
                    <a:pt x="651" y="4741"/>
                  </a:lnTo>
                  <a:lnTo>
                    <a:pt x="565" y="5049"/>
                  </a:lnTo>
                  <a:lnTo>
                    <a:pt x="839" y="4467"/>
                  </a:lnTo>
                  <a:lnTo>
                    <a:pt x="1147" y="3902"/>
                  </a:lnTo>
                  <a:lnTo>
                    <a:pt x="1472" y="3355"/>
                  </a:lnTo>
                  <a:lnTo>
                    <a:pt x="1814" y="2807"/>
                  </a:lnTo>
                  <a:lnTo>
                    <a:pt x="2139" y="2242"/>
                  </a:lnTo>
                  <a:lnTo>
                    <a:pt x="2464" y="1678"/>
                  </a:lnTo>
                  <a:lnTo>
                    <a:pt x="2755" y="1096"/>
                  </a:lnTo>
                  <a:lnTo>
                    <a:pt x="2892" y="805"/>
                  </a:lnTo>
                  <a:lnTo>
                    <a:pt x="3012" y="497"/>
                  </a:lnTo>
                  <a:lnTo>
                    <a:pt x="3081" y="326"/>
                  </a:lnTo>
                  <a:lnTo>
                    <a:pt x="2909" y="257"/>
                  </a:lnTo>
                  <a:lnTo>
                    <a:pt x="2310" y="86"/>
                  </a:lnTo>
                  <a:lnTo>
                    <a:pt x="2174" y="35"/>
                  </a:lnTo>
                  <a:lnTo>
                    <a:pt x="2071" y="18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88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7438554" y="3271648"/>
              <a:ext cx="75754" cy="124142"/>
            </a:xfrm>
            <a:custGeom>
              <a:avLst/>
              <a:gdLst/>
              <a:ahLst/>
              <a:cxnLst/>
              <a:rect l="l" t="t" r="r" b="b"/>
              <a:pathLst>
                <a:path w="3081" h="5049" fill="none" extrusionOk="0">
                  <a:moveTo>
                    <a:pt x="1968" y="1"/>
                  </a:moveTo>
                  <a:lnTo>
                    <a:pt x="1968" y="1"/>
                  </a:lnTo>
                  <a:lnTo>
                    <a:pt x="1900" y="18"/>
                  </a:lnTo>
                  <a:lnTo>
                    <a:pt x="1831" y="35"/>
                  </a:lnTo>
                  <a:lnTo>
                    <a:pt x="1831" y="35"/>
                  </a:lnTo>
                  <a:lnTo>
                    <a:pt x="1763" y="69"/>
                  </a:lnTo>
                  <a:lnTo>
                    <a:pt x="1712" y="103"/>
                  </a:lnTo>
                  <a:lnTo>
                    <a:pt x="1712" y="103"/>
                  </a:lnTo>
                  <a:lnTo>
                    <a:pt x="1643" y="189"/>
                  </a:lnTo>
                  <a:lnTo>
                    <a:pt x="1592" y="275"/>
                  </a:lnTo>
                  <a:lnTo>
                    <a:pt x="1592" y="275"/>
                  </a:lnTo>
                  <a:lnTo>
                    <a:pt x="1027" y="1370"/>
                  </a:lnTo>
                  <a:lnTo>
                    <a:pt x="1027" y="1370"/>
                  </a:lnTo>
                  <a:lnTo>
                    <a:pt x="497" y="2465"/>
                  </a:lnTo>
                  <a:lnTo>
                    <a:pt x="497" y="2465"/>
                  </a:lnTo>
                  <a:lnTo>
                    <a:pt x="240" y="3030"/>
                  </a:lnTo>
                  <a:lnTo>
                    <a:pt x="0" y="3594"/>
                  </a:lnTo>
                  <a:lnTo>
                    <a:pt x="0" y="3594"/>
                  </a:lnTo>
                  <a:lnTo>
                    <a:pt x="326" y="3081"/>
                  </a:lnTo>
                  <a:lnTo>
                    <a:pt x="651" y="2550"/>
                  </a:lnTo>
                  <a:lnTo>
                    <a:pt x="651" y="2550"/>
                  </a:lnTo>
                  <a:lnTo>
                    <a:pt x="1284" y="1507"/>
                  </a:lnTo>
                  <a:lnTo>
                    <a:pt x="1284" y="1507"/>
                  </a:lnTo>
                  <a:lnTo>
                    <a:pt x="1883" y="446"/>
                  </a:lnTo>
                  <a:lnTo>
                    <a:pt x="1883" y="446"/>
                  </a:lnTo>
                  <a:lnTo>
                    <a:pt x="1934" y="360"/>
                  </a:lnTo>
                  <a:lnTo>
                    <a:pt x="1934" y="360"/>
                  </a:lnTo>
                  <a:lnTo>
                    <a:pt x="1968" y="360"/>
                  </a:lnTo>
                  <a:lnTo>
                    <a:pt x="1968" y="360"/>
                  </a:lnTo>
                  <a:lnTo>
                    <a:pt x="2071" y="377"/>
                  </a:lnTo>
                  <a:lnTo>
                    <a:pt x="2208" y="429"/>
                  </a:lnTo>
                  <a:lnTo>
                    <a:pt x="2601" y="548"/>
                  </a:lnTo>
                  <a:lnTo>
                    <a:pt x="2601" y="548"/>
                  </a:lnTo>
                  <a:lnTo>
                    <a:pt x="2362" y="1079"/>
                  </a:lnTo>
                  <a:lnTo>
                    <a:pt x="2105" y="1609"/>
                  </a:lnTo>
                  <a:lnTo>
                    <a:pt x="1558" y="2653"/>
                  </a:lnTo>
                  <a:lnTo>
                    <a:pt x="1558" y="2653"/>
                  </a:lnTo>
                  <a:lnTo>
                    <a:pt x="1267" y="3235"/>
                  </a:lnTo>
                  <a:lnTo>
                    <a:pt x="993" y="3817"/>
                  </a:lnTo>
                  <a:lnTo>
                    <a:pt x="993" y="3817"/>
                  </a:lnTo>
                  <a:lnTo>
                    <a:pt x="873" y="4125"/>
                  </a:lnTo>
                  <a:lnTo>
                    <a:pt x="753" y="4433"/>
                  </a:lnTo>
                  <a:lnTo>
                    <a:pt x="651" y="4741"/>
                  </a:lnTo>
                  <a:lnTo>
                    <a:pt x="565" y="5049"/>
                  </a:lnTo>
                  <a:lnTo>
                    <a:pt x="565" y="5049"/>
                  </a:lnTo>
                  <a:lnTo>
                    <a:pt x="839" y="4467"/>
                  </a:lnTo>
                  <a:lnTo>
                    <a:pt x="1147" y="3902"/>
                  </a:lnTo>
                  <a:lnTo>
                    <a:pt x="1147" y="3902"/>
                  </a:lnTo>
                  <a:lnTo>
                    <a:pt x="1472" y="3355"/>
                  </a:lnTo>
                  <a:lnTo>
                    <a:pt x="1814" y="2807"/>
                  </a:lnTo>
                  <a:lnTo>
                    <a:pt x="1814" y="2807"/>
                  </a:lnTo>
                  <a:lnTo>
                    <a:pt x="2139" y="2242"/>
                  </a:lnTo>
                  <a:lnTo>
                    <a:pt x="2464" y="1678"/>
                  </a:lnTo>
                  <a:lnTo>
                    <a:pt x="2464" y="1678"/>
                  </a:lnTo>
                  <a:lnTo>
                    <a:pt x="2755" y="1096"/>
                  </a:lnTo>
                  <a:lnTo>
                    <a:pt x="2892" y="805"/>
                  </a:lnTo>
                  <a:lnTo>
                    <a:pt x="3012" y="497"/>
                  </a:lnTo>
                  <a:lnTo>
                    <a:pt x="3081" y="326"/>
                  </a:lnTo>
                  <a:lnTo>
                    <a:pt x="2909" y="257"/>
                  </a:lnTo>
                  <a:lnTo>
                    <a:pt x="2310" y="86"/>
                  </a:lnTo>
                  <a:lnTo>
                    <a:pt x="2174" y="35"/>
                  </a:lnTo>
                  <a:lnTo>
                    <a:pt x="2174" y="35"/>
                  </a:lnTo>
                  <a:lnTo>
                    <a:pt x="2071" y="18"/>
                  </a:lnTo>
                  <a:lnTo>
                    <a:pt x="19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7397320" y="2471824"/>
              <a:ext cx="622703" cy="778391"/>
            </a:xfrm>
            <a:custGeom>
              <a:avLst/>
              <a:gdLst/>
              <a:ahLst/>
              <a:cxnLst/>
              <a:rect l="l" t="t" r="r" b="b"/>
              <a:pathLst>
                <a:path w="25326" h="31658" extrusionOk="0">
                  <a:moveTo>
                    <a:pt x="20449" y="0"/>
                  </a:moveTo>
                  <a:lnTo>
                    <a:pt x="20192" y="18"/>
                  </a:lnTo>
                  <a:lnTo>
                    <a:pt x="19918" y="35"/>
                  </a:lnTo>
                  <a:lnTo>
                    <a:pt x="19525" y="86"/>
                  </a:lnTo>
                  <a:lnTo>
                    <a:pt x="19148" y="154"/>
                  </a:lnTo>
                  <a:lnTo>
                    <a:pt x="18396" y="326"/>
                  </a:lnTo>
                  <a:lnTo>
                    <a:pt x="18019" y="411"/>
                  </a:lnTo>
                  <a:lnTo>
                    <a:pt x="17643" y="480"/>
                  </a:lnTo>
                  <a:lnTo>
                    <a:pt x="17249" y="531"/>
                  </a:lnTo>
                  <a:lnTo>
                    <a:pt x="16873" y="565"/>
                  </a:lnTo>
                  <a:lnTo>
                    <a:pt x="16376" y="582"/>
                  </a:lnTo>
                  <a:lnTo>
                    <a:pt x="15897" y="599"/>
                  </a:lnTo>
                  <a:lnTo>
                    <a:pt x="14905" y="582"/>
                  </a:lnTo>
                  <a:lnTo>
                    <a:pt x="13929" y="565"/>
                  </a:lnTo>
                  <a:lnTo>
                    <a:pt x="12954" y="548"/>
                  </a:lnTo>
                  <a:lnTo>
                    <a:pt x="4689" y="462"/>
                  </a:lnTo>
                  <a:lnTo>
                    <a:pt x="4193" y="462"/>
                  </a:lnTo>
                  <a:lnTo>
                    <a:pt x="3697" y="497"/>
                  </a:lnTo>
                  <a:lnTo>
                    <a:pt x="3217" y="531"/>
                  </a:lnTo>
                  <a:lnTo>
                    <a:pt x="2978" y="565"/>
                  </a:lnTo>
                  <a:lnTo>
                    <a:pt x="2738" y="616"/>
                  </a:lnTo>
                  <a:lnTo>
                    <a:pt x="2499" y="685"/>
                  </a:lnTo>
                  <a:lnTo>
                    <a:pt x="2276" y="753"/>
                  </a:lnTo>
                  <a:lnTo>
                    <a:pt x="2054" y="839"/>
                  </a:lnTo>
                  <a:lnTo>
                    <a:pt x="1849" y="942"/>
                  </a:lnTo>
                  <a:lnTo>
                    <a:pt x="1660" y="1061"/>
                  </a:lnTo>
                  <a:lnTo>
                    <a:pt x="1472" y="1198"/>
                  </a:lnTo>
                  <a:lnTo>
                    <a:pt x="1301" y="1352"/>
                  </a:lnTo>
                  <a:lnTo>
                    <a:pt x="1147" y="1523"/>
                  </a:lnTo>
                  <a:lnTo>
                    <a:pt x="1027" y="1677"/>
                  </a:lnTo>
                  <a:lnTo>
                    <a:pt x="924" y="1848"/>
                  </a:lnTo>
                  <a:lnTo>
                    <a:pt x="839" y="2002"/>
                  </a:lnTo>
                  <a:lnTo>
                    <a:pt x="770" y="2191"/>
                  </a:lnTo>
                  <a:lnTo>
                    <a:pt x="702" y="2362"/>
                  </a:lnTo>
                  <a:lnTo>
                    <a:pt x="651" y="2550"/>
                  </a:lnTo>
                  <a:lnTo>
                    <a:pt x="616" y="2738"/>
                  </a:lnTo>
                  <a:lnTo>
                    <a:pt x="582" y="2944"/>
                  </a:lnTo>
                  <a:lnTo>
                    <a:pt x="548" y="3337"/>
                  </a:lnTo>
                  <a:lnTo>
                    <a:pt x="548" y="3731"/>
                  </a:lnTo>
                  <a:lnTo>
                    <a:pt x="565" y="4124"/>
                  </a:lnTo>
                  <a:lnTo>
                    <a:pt x="599" y="4518"/>
                  </a:lnTo>
                  <a:lnTo>
                    <a:pt x="702" y="5545"/>
                  </a:lnTo>
                  <a:lnTo>
                    <a:pt x="822" y="6571"/>
                  </a:lnTo>
                  <a:lnTo>
                    <a:pt x="942" y="7598"/>
                  </a:lnTo>
                  <a:lnTo>
                    <a:pt x="1027" y="8625"/>
                  </a:lnTo>
                  <a:lnTo>
                    <a:pt x="1096" y="9566"/>
                  </a:lnTo>
                  <a:lnTo>
                    <a:pt x="1181" y="10507"/>
                  </a:lnTo>
                  <a:lnTo>
                    <a:pt x="1369" y="12372"/>
                  </a:lnTo>
                  <a:lnTo>
                    <a:pt x="1455" y="13313"/>
                  </a:lnTo>
                  <a:lnTo>
                    <a:pt x="1523" y="14272"/>
                  </a:lnTo>
                  <a:lnTo>
                    <a:pt x="1575" y="15213"/>
                  </a:lnTo>
                  <a:lnTo>
                    <a:pt x="1592" y="16171"/>
                  </a:lnTo>
                  <a:lnTo>
                    <a:pt x="1575" y="17181"/>
                  </a:lnTo>
                  <a:lnTo>
                    <a:pt x="1541" y="18207"/>
                  </a:lnTo>
                  <a:lnTo>
                    <a:pt x="1489" y="19234"/>
                  </a:lnTo>
                  <a:lnTo>
                    <a:pt x="1404" y="20261"/>
                  </a:lnTo>
                  <a:lnTo>
                    <a:pt x="1284" y="21270"/>
                  </a:lnTo>
                  <a:lnTo>
                    <a:pt x="1130" y="22297"/>
                  </a:lnTo>
                  <a:lnTo>
                    <a:pt x="942" y="23289"/>
                  </a:lnTo>
                  <a:lnTo>
                    <a:pt x="736" y="24299"/>
                  </a:lnTo>
                  <a:lnTo>
                    <a:pt x="428" y="25497"/>
                  </a:lnTo>
                  <a:lnTo>
                    <a:pt x="291" y="26113"/>
                  </a:lnTo>
                  <a:lnTo>
                    <a:pt x="154" y="26712"/>
                  </a:lnTo>
                  <a:lnTo>
                    <a:pt x="69" y="27328"/>
                  </a:lnTo>
                  <a:lnTo>
                    <a:pt x="35" y="27636"/>
                  </a:lnTo>
                  <a:lnTo>
                    <a:pt x="0" y="27927"/>
                  </a:lnTo>
                  <a:lnTo>
                    <a:pt x="0" y="28235"/>
                  </a:lnTo>
                  <a:lnTo>
                    <a:pt x="0" y="28543"/>
                  </a:lnTo>
                  <a:lnTo>
                    <a:pt x="18" y="28851"/>
                  </a:lnTo>
                  <a:lnTo>
                    <a:pt x="52" y="29159"/>
                  </a:lnTo>
                  <a:lnTo>
                    <a:pt x="86" y="29398"/>
                  </a:lnTo>
                  <a:lnTo>
                    <a:pt x="154" y="29638"/>
                  </a:lnTo>
                  <a:lnTo>
                    <a:pt x="206" y="29758"/>
                  </a:lnTo>
                  <a:lnTo>
                    <a:pt x="257" y="29860"/>
                  </a:lnTo>
                  <a:lnTo>
                    <a:pt x="326" y="29980"/>
                  </a:lnTo>
                  <a:lnTo>
                    <a:pt x="394" y="30066"/>
                  </a:lnTo>
                  <a:lnTo>
                    <a:pt x="480" y="30134"/>
                  </a:lnTo>
                  <a:lnTo>
                    <a:pt x="565" y="30203"/>
                  </a:lnTo>
                  <a:lnTo>
                    <a:pt x="736" y="30322"/>
                  </a:lnTo>
                  <a:lnTo>
                    <a:pt x="924" y="30408"/>
                  </a:lnTo>
                  <a:lnTo>
                    <a:pt x="1130" y="30493"/>
                  </a:lnTo>
                  <a:lnTo>
                    <a:pt x="1421" y="30579"/>
                  </a:lnTo>
                  <a:lnTo>
                    <a:pt x="1729" y="30665"/>
                  </a:lnTo>
                  <a:lnTo>
                    <a:pt x="2037" y="30750"/>
                  </a:lnTo>
                  <a:lnTo>
                    <a:pt x="2328" y="30801"/>
                  </a:lnTo>
                  <a:lnTo>
                    <a:pt x="2961" y="30904"/>
                  </a:lnTo>
                  <a:lnTo>
                    <a:pt x="3577" y="30956"/>
                  </a:lnTo>
                  <a:lnTo>
                    <a:pt x="4210" y="30990"/>
                  </a:lnTo>
                  <a:lnTo>
                    <a:pt x="4843" y="31007"/>
                  </a:lnTo>
                  <a:lnTo>
                    <a:pt x="6109" y="30990"/>
                  </a:lnTo>
                  <a:lnTo>
                    <a:pt x="7530" y="30990"/>
                  </a:lnTo>
                  <a:lnTo>
                    <a:pt x="8197" y="31007"/>
                  </a:lnTo>
                  <a:lnTo>
                    <a:pt x="8864" y="31041"/>
                  </a:lnTo>
                  <a:lnTo>
                    <a:pt x="9532" y="31075"/>
                  </a:lnTo>
                  <a:lnTo>
                    <a:pt x="10216" y="31144"/>
                  </a:lnTo>
                  <a:lnTo>
                    <a:pt x="11551" y="31264"/>
                  </a:lnTo>
                  <a:lnTo>
                    <a:pt x="12886" y="31400"/>
                  </a:lnTo>
                  <a:lnTo>
                    <a:pt x="14237" y="31537"/>
                  </a:lnTo>
                  <a:lnTo>
                    <a:pt x="14905" y="31589"/>
                  </a:lnTo>
                  <a:lnTo>
                    <a:pt x="15572" y="31623"/>
                  </a:lnTo>
                  <a:lnTo>
                    <a:pt x="16239" y="31657"/>
                  </a:lnTo>
                  <a:lnTo>
                    <a:pt x="17574" y="31657"/>
                  </a:lnTo>
                  <a:lnTo>
                    <a:pt x="18259" y="31623"/>
                  </a:lnTo>
                  <a:lnTo>
                    <a:pt x="18806" y="31572"/>
                  </a:lnTo>
                  <a:lnTo>
                    <a:pt x="19371" y="31486"/>
                  </a:lnTo>
                  <a:lnTo>
                    <a:pt x="19645" y="31435"/>
                  </a:lnTo>
                  <a:lnTo>
                    <a:pt x="19918" y="31366"/>
                  </a:lnTo>
                  <a:lnTo>
                    <a:pt x="20192" y="31281"/>
                  </a:lnTo>
                  <a:lnTo>
                    <a:pt x="20449" y="31195"/>
                  </a:lnTo>
                  <a:lnTo>
                    <a:pt x="20706" y="31075"/>
                  </a:lnTo>
                  <a:lnTo>
                    <a:pt x="20945" y="30956"/>
                  </a:lnTo>
                  <a:lnTo>
                    <a:pt x="21185" y="30819"/>
                  </a:lnTo>
                  <a:lnTo>
                    <a:pt x="21407" y="30665"/>
                  </a:lnTo>
                  <a:lnTo>
                    <a:pt x="21595" y="30493"/>
                  </a:lnTo>
                  <a:lnTo>
                    <a:pt x="21784" y="30305"/>
                  </a:lnTo>
                  <a:lnTo>
                    <a:pt x="21955" y="30100"/>
                  </a:lnTo>
                  <a:lnTo>
                    <a:pt x="22109" y="29877"/>
                  </a:lnTo>
                  <a:lnTo>
                    <a:pt x="22194" y="29706"/>
                  </a:lnTo>
                  <a:lnTo>
                    <a:pt x="22280" y="29535"/>
                  </a:lnTo>
                  <a:lnTo>
                    <a:pt x="22348" y="29364"/>
                  </a:lnTo>
                  <a:lnTo>
                    <a:pt x="22400" y="29176"/>
                  </a:lnTo>
                  <a:lnTo>
                    <a:pt x="22451" y="28988"/>
                  </a:lnTo>
                  <a:lnTo>
                    <a:pt x="22485" y="28817"/>
                  </a:lnTo>
                  <a:lnTo>
                    <a:pt x="22519" y="28423"/>
                  </a:lnTo>
                  <a:lnTo>
                    <a:pt x="22537" y="28047"/>
                  </a:lnTo>
                  <a:lnTo>
                    <a:pt x="22537" y="27653"/>
                  </a:lnTo>
                  <a:lnTo>
                    <a:pt x="22502" y="27259"/>
                  </a:lnTo>
                  <a:lnTo>
                    <a:pt x="22451" y="26883"/>
                  </a:lnTo>
                  <a:lnTo>
                    <a:pt x="22348" y="26130"/>
                  </a:lnTo>
                  <a:lnTo>
                    <a:pt x="22229" y="25377"/>
                  </a:lnTo>
                  <a:lnTo>
                    <a:pt x="22075" y="24641"/>
                  </a:lnTo>
                  <a:lnTo>
                    <a:pt x="21903" y="23905"/>
                  </a:lnTo>
                  <a:lnTo>
                    <a:pt x="21801" y="23546"/>
                  </a:lnTo>
                  <a:lnTo>
                    <a:pt x="21681" y="23221"/>
                  </a:lnTo>
                  <a:lnTo>
                    <a:pt x="21561" y="22879"/>
                  </a:lnTo>
                  <a:lnTo>
                    <a:pt x="21424" y="22571"/>
                  </a:lnTo>
                  <a:lnTo>
                    <a:pt x="21151" y="21921"/>
                  </a:lnTo>
                  <a:lnTo>
                    <a:pt x="20860" y="21270"/>
                  </a:lnTo>
                  <a:lnTo>
                    <a:pt x="20586" y="20534"/>
                  </a:lnTo>
                  <a:lnTo>
                    <a:pt x="20329" y="19799"/>
                  </a:lnTo>
                  <a:lnTo>
                    <a:pt x="20107" y="19063"/>
                  </a:lnTo>
                  <a:lnTo>
                    <a:pt x="20004" y="18686"/>
                  </a:lnTo>
                  <a:lnTo>
                    <a:pt x="19918" y="18310"/>
                  </a:lnTo>
                  <a:lnTo>
                    <a:pt x="19833" y="17933"/>
                  </a:lnTo>
                  <a:lnTo>
                    <a:pt x="19782" y="17540"/>
                  </a:lnTo>
                  <a:lnTo>
                    <a:pt x="19730" y="17163"/>
                  </a:lnTo>
                  <a:lnTo>
                    <a:pt x="19696" y="16770"/>
                  </a:lnTo>
                  <a:lnTo>
                    <a:pt x="19679" y="16393"/>
                  </a:lnTo>
                  <a:lnTo>
                    <a:pt x="19679" y="16000"/>
                  </a:lnTo>
                  <a:lnTo>
                    <a:pt x="19696" y="15606"/>
                  </a:lnTo>
                  <a:lnTo>
                    <a:pt x="19730" y="15230"/>
                  </a:lnTo>
                  <a:lnTo>
                    <a:pt x="19799" y="15692"/>
                  </a:lnTo>
                  <a:lnTo>
                    <a:pt x="19901" y="16171"/>
                  </a:lnTo>
                  <a:lnTo>
                    <a:pt x="20038" y="16633"/>
                  </a:lnTo>
                  <a:lnTo>
                    <a:pt x="20226" y="17095"/>
                  </a:lnTo>
                  <a:lnTo>
                    <a:pt x="20432" y="17540"/>
                  </a:lnTo>
                  <a:lnTo>
                    <a:pt x="20552" y="17745"/>
                  </a:lnTo>
                  <a:lnTo>
                    <a:pt x="20671" y="17951"/>
                  </a:lnTo>
                  <a:lnTo>
                    <a:pt x="20808" y="18156"/>
                  </a:lnTo>
                  <a:lnTo>
                    <a:pt x="20962" y="18344"/>
                  </a:lnTo>
                  <a:lnTo>
                    <a:pt x="21116" y="18532"/>
                  </a:lnTo>
                  <a:lnTo>
                    <a:pt x="21270" y="18704"/>
                  </a:lnTo>
                  <a:lnTo>
                    <a:pt x="21801" y="19268"/>
                  </a:lnTo>
                  <a:lnTo>
                    <a:pt x="22057" y="19559"/>
                  </a:lnTo>
                  <a:lnTo>
                    <a:pt x="22348" y="19850"/>
                  </a:lnTo>
                  <a:lnTo>
                    <a:pt x="22639" y="20107"/>
                  </a:lnTo>
                  <a:lnTo>
                    <a:pt x="22793" y="20226"/>
                  </a:lnTo>
                  <a:lnTo>
                    <a:pt x="22947" y="20329"/>
                  </a:lnTo>
                  <a:lnTo>
                    <a:pt x="23118" y="20432"/>
                  </a:lnTo>
                  <a:lnTo>
                    <a:pt x="23289" y="20517"/>
                  </a:lnTo>
                  <a:lnTo>
                    <a:pt x="23461" y="20586"/>
                  </a:lnTo>
                  <a:lnTo>
                    <a:pt x="23649" y="20637"/>
                  </a:lnTo>
                  <a:lnTo>
                    <a:pt x="23871" y="20688"/>
                  </a:lnTo>
                  <a:lnTo>
                    <a:pt x="24094" y="20706"/>
                  </a:lnTo>
                  <a:lnTo>
                    <a:pt x="24333" y="20688"/>
                  </a:lnTo>
                  <a:lnTo>
                    <a:pt x="24556" y="20654"/>
                  </a:lnTo>
                  <a:lnTo>
                    <a:pt x="24744" y="20586"/>
                  </a:lnTo>
                  <a:lnTo>
                    <a:pt x="24847" y="20534"/>
                  </a:lnTo>
                  <a:lnTo>
                    <a:pt x="24932" y="20466"/>
                  </a:lnTo>
                  <a:lnTo>
                    <a:pt x="25018" y="20415"/>
                  </a:lnTo>
                  <a:lnTo>
                    <a:pt x="25086" y="20329"/>
                  </a:lnTo>
                  <a:lnTo>
                    <a:pt x="25155" y="20244"/>
                  </a:lnTo>
                  <a:lnTo>
                    <a:pt x="25206" y="20158"/>
                  </a:lnTo>
                  <a:lnTo>
                    <a:pt x="25274" y="19970"/>
                  </a:lnTo>
                  <a:lnTo>
                    <a:pt x="25309" y="19782"/>
                  </a:lnTo>
                  <a:lnTo>
                    <a:pt x="25326" y="19593"/>
                  </a:lnTo>
                  <a:lnTo>
                    <a:pt x="25326" y="19388"/>
                  </a:lnTo>
                  <a:lnTo>
                    <a:pt x="25309" y="18464"/>
                  </a:lnTo>
                  <a:lnTo>
                    <a:pt x="25257" y="17523"/>
                  </a:lnTo>
                  <a:lnTo>
                    <a:pt x="25189" y="16599"/>
                  </a:lnTo>
                  <a:lnTo>
                    <a:pt x="25120" y="15675"/>
                  </a:lnTo>
                  <a:lnTo>
                    <a:pt x="25018" y="14751"/>
                  </a:lnTo>
                  <a:lnTo>
                    <a:pt x="24898" y="13827"/>
                  </a:lnTo>
                  <a:lnTo>
                    <a:pt x="24658" y="11979"/>
                  </a:lnTo>
                  <a:lnTo>
                    <a:pt x="24385" y="10131"/>
                  </a:lnTo>
                  <a:lnTo>
                    <a:pt x="24128" y="8282"/>
                  </a:lnTo>
                  <a:lnTo>
                    <a:pt x="24008" y="7358"/>
                  </a:lnTo>
                  <a:lnTo>
                    <a:pt x="23888" y="6434"/>
                  </a:lnTo>
                  <a:lnTo>
                    <a:pt x="23803" y="5510"/>
                  </a:lnTo>
                  <a:lnTo>
                    <a:pt x="23717" y="4586"/>
                  </a:lnTo>
                  <a:lnTo>
                    <a:pt x="23666" y="4124"/>
                  </a:lnTo>
                  <a:lnTo>
                    <a:pt x="23615" y="3662"/>
                  </a:lnTo>
                  <a:lnTo>
                    <a:pt x="23546" y="3217"/>
                  </a:lnTo>
                  <a:lnTo>
                    <a:pt x="23461" y="2790"/>
                  </a:lnTo>
                  <a:lnTo>
                    <a:pt x="23358" y="2379"/>
                  </a:lnTo>
                  <a:lnTo>
                    <a:pt x="23221" y="1985"/>
                  </a:lnTo>
                  <a:lnTo>
                    <a:pt x="23050" y="1609"/>
                  </a:lnTo>
                  <a:lnTo>
                    <a:pt x="22964" y="1438"/>
                  </a:lnTo>
                  <a:lnTo>
                    <a:pt x="22862" y="1267"/>
                  </a:lnTo>
                  <a:lnTo>
                    <a:pt x="22759" y="1113"/>
                  </a:lnTo>
                  <a:lnTo>
                    <a:pt x="22639" y="959"/>
                  </a:lnTo>
                  <a:lnTo>
                    <a:pt x="22519" y="805"/>
                  </a:lnTo>
                  <a:lnTo>
                    <a:pt x="22383" y="685"/>
                  </a:lnTo>
                  <a:lnTo>
                    <a:pt x="22229" y="565"/>
                  </a:lnTo>
                  <a:lnTo>
                    <a:pt x="22075" y="445"/>
                  </a:lnTo>
                  <a:lnTo>
                    <a:pt x="21921" y="343"/>
                  </a:lnTo>
                  <a:lnTo>
                    <a:pt x="21749" y="257"/>
                  </a:lnTo>
                  <a:lnTo>
                    <a:pt x="21561" y="189"/>
                  </a:lnTo>
                  <a:lnTo>
                    <a:pt x="21356" y="120"/>
                  </a:lnTo>
                  <a:lnTo>
                    <a:pt x="21151" y="69"/>
                  </a:lnTo>
                  <a:lnTo>
                    <a:pt x="20928" y="35"/>
                  </a:lnTo>
                  <a:lnTo>
                    <a:pt x="20688" y="18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7397320" y="2471824"/>
              <a:ext cx="622703" cy="778391"/>
            </a:xfrm>
            <a:custGeom>
              <a:avLst/>
              <a:gdLst/>
              <a:ahLst/>
              <a:cxnLst/>
              <a:rect l="l" t="t" r="r" b="b"/>
              <a:pathLst>
                <a:path w="25326" h="31658" fill="none" extrusionOk="0">
                  <a:moveTo>
                    <a:pt x="19918" y="35"/>
                  </a:moveTo>
                  <a:lnTo>
                    <a:pt x="19918" y="35"/>
                  </a:lnTo>
                  <a:lnTo>
                    <a:pt x="20192" y="18"/>
                  </a:lnTo>
                  <a:lnTo>
                    <a:pt x="20449" y="0"/>
                  </a:lnTo>
                  <a:lnTo>
                    <a:pt x="20688" y="18"/>
                  </a:lnTo>
                  <a:lnTo>
                    <a:pt x="20928" y="35"/>
                  </a:lnTo>
                  <a:lnTo>
                    <a:pt x="21151" y="69"/>
                  </a:lnTo>
                  <a:lnTo>
                    <a:pt x="21356" y="120"/>
                  </a:lnTo>
                  <a:lnTo>
                    <a:pt x="21561" y="189"/>
                  </a:lnTo>
                  <a:lnTo>
                    <a:pt x="21749" y="257"/>
                  </a:lnTo>
                  <a:lnTo>
                    <a:pt x="21921" y="343"/>
                  </a:lnTo>
                  <a:lnTo>
                    <a:pt x="22075" y="445"/>
                  </a:lnTo>
                  <a:lnTo>
                    <a:pt x="22229" y="565"/>
                  </a:lnTo>
                  <a:lnTo>
                    <a:pt x="22383" y="685"/>
                  </a:lnTo>
                  <a:lnTo>
                    <a:pt x="22519" y="805"/>
                  </a:lnTo>
                  <a:lnTo>
                    <a:pt x="22639" y="959"/>
                  </a:lnTo>
                  <a:lnTo>
                    <a:pt x="22759" y="1113"/>
                  </a:lnTo>
                  <a:lnTo>
                    <a:pt x="22862" y="1267"/>
                  </a:lnTo>
                  <a:lnTo>
                    <a:pt x="22964" y="1438"/>
                  </a:lnTo>
                  <a:lnTo>
                    <a:pt x="23050" y="1609"/>
                  </a:lnTo>
                  <a:lnTo>
                    <a:pt x="23221" y="1985"/>
                  </a:lnTo>
                  <a:lnTo>
                    <a:pt x="23358" y="2379"/>
                  </a:lnTo>
                  <a:lnTo>
                    <a:pt x="23461" y="2790"/>
                  </a:lnTo>
                  <a:lnTo>
                    <a:pt x="23546" y="3217"/>
                  </a:lnTo>
                  <a:lnTo>
                    <a:pt x="23615" y="3662"/>
                  </a:lnTo>
                  <a:lnTo>
                    <a:pt x="23666" y="4124"/>
                  </a:lnTo>
                  <a:lnTo>
                    <a:pt x="23717" y="4586"/>
                  </a:lnTo>
                  <a:lnTo>
                    <a:pt x="23717" y="4586"/>
                  </a:lnTo>
                  <a:lnTo>
                    <a:pt x="23803" y="5510"/>
                  </a:lnTo>
                  <a:lnTo>
                    <a:pt x="23888" y="6434"/>
                  </a:lnTo>
                  <a:lnTo>
                    <a:pt x="24008" y="7358"/>
                  </a:lnTo>
                  <a:lnTo>
                    <a:pt x="24128" y="8282"/>
                  </a:lnTo>
                  <a:lnTo>
                    <a:pt x="24385" y="10131"/>
                  </a:lnTo>
                  <a:lnTo>
                    <a:pt x="24658" y="11979"/>
                  </a:lnTo>
                  <a:lnTo>
                    <a:pt x="24898" y="13827"/>
                  </a:lnTo>
                  <a:lnTo>
                    <a:pt x="25018" y="14751"/>
                  </a:lnTo>
                  <a:lnTo>
                    <a:pt x="25120" y="15675"/>
                  </a:lnTo>
                  <a:lnTo>
                    <a:pt x="25189" y="16599"/>
                  </a:lnTo>
                  <a:lnTo>
                    <a:pt x="25257" y="17523"/>
                  </a:lnTo>
                  <a:lnTo>
                    <a:pt x="25309" y="18464"/>
                  </a:lnTo>
                  <a:lnTo>
                    <a:pt x="25326" y="19388"/>
                  </a:lnTo>
                  <a:lnTo>
                    <a:pt x="25326" y="19388"/>
                  </a:lnTo>
                  <a:lnTo>
                    <a:pt x="25326" y="19593"/>
                  </a:lnTo>
                  <a:lnTo>
                    <a:pt x="25309" y="19782"/>
                  </a:lnTo>
                  <a:lnTo>
                    <a:pt x="25274" y="19970"/>
                  </a:lnTo>
                  <a:lnTo>
                    <a:pt x="25206" y="20158"/>
                  </a:lnTo>
                  <a:lnTo>
                    <a:pt x="25206" y="20158"/>
                  </a:lnTo>
                  <a:lnTo>
                    <a:pt x="25155" y="20244"/>
                  </a:lnTo>
                  <a:lnTo>
                    <a:pt x="25086" y="20329"/>
                  </a:lnTo>
                  <a:lnTo>
                    <a:pt x="25018" y="20415"/>
                  </a:lnTo>
                  <a:lnTo>
                    <a:pt x="24932" y="20466"/>
                  </a:lnTo>
                  <a:lnTo>
                    <a:pt x="24847" y="20534"/>
                  </a:lnTo>
                  <a:lnTo>
                    <a:pt x="24744" y="20586"/>
                  </a:lnTo>
                  <a:lnTo>
                    <a:pt x="24556" y="20654"/>
                  </a:lnTo>
                  <a:lnTo>
                    <a:pt x="24333" y="20688"/>
                  </a:lnTo>
                  <a:lnTo>
                    <a:pt x="24094" y="20706"/>
                  </a:lnTo>
                  <a:lnTo>
                    <a:pt x="23871" y="20688"/>
                  </a:lnTo>
                  <a:lnTo>
                    <a:pt x="23649" y="20637"/>
                  </a:lnTo>
                  <a:lnTo>
                    <a:pt x="23649" y="20637"/>
                  </a:lnTo>
                  <a:lnTo>
                    <a:pt x="23461" y="20586"/>
                  </a:lnTo>
                  <a:lnTo>
                    <a:pt x="23289" y="20517"/>
                  </a:lnTo>
                  <a:lnTo>
                    <a:pt x="23118" y="20432"/>
                  </a:lnTo>
                  <a:lnTo>
                    <a:pt x="22947" y="20329"/>
                  </a:lnTo>
                  <a:lnTo>
                    <a:pt x="22793" y="20226"/>
                  </a:lnTo>
                  <a:lnTo>
                    <a:pt x="22639" y="20107"/>
                  </a:lnTo>
                  <a:lnTo>
                    <a:pt x="22348" y="19850"/>
                  </a:lnTo>
                  <a:lnTo>
                    <a:pt x="22057" y="19559"/>
                  </a:lnTo>
                  <a:lnTo>
                    <a:pt x="21801" y="19268"/>
                  </a:lnTo>
                  <a:lnTo>
                    <a:pt x="21270" y="18704"/>
                  </a:lnTo>
                  <a:lnTo>
                    <a:pt x="21270" y="18704"/>
                  </a:lnTo>
                  <a:lnTo>
                    <a:pt x="21116" y="18532"/>
                  </a:lnTo>
                  <a:lnTo>
                    <a:pt x="20962" y="18344"/>
                  </a:lnTo>
                  <a:lnTo>
                    <a:pt x="20808" y="18156"/>
                  </a:lnTo>
                  <a:lnTo>
                    <a:pt x="20671" y="17951"/>
                  </a:lnTo>
                  <a:lnTo>
                    <a:pt x="20552" y="17745"/>
                  </a:lnTo>
                  <a:lnTo>
                    <a:pt x="20432" y="17540"/>
                  </a:lnTo>
                  <a:lnTo>
                    <a:pt x="20226" y="17095"/>
                  </a:lnTo>
                  <a:lnTo>
                    <a:pt x="20038" y="16633"/>
                  </a:lnTo>
                  <a:lnTo>
                    <a:pt x="19901" y="16171"/>
                  </a:lnTo>
                  <a:lnTo>
                    <a:pt x="19799" y="15692"/>
                  </a:lnTo>
                  <a:lnTo>
                    <a:pt x="19730" y="15230"/>
                  </a:lnTo>
                  <a:lnTo>
                    <a:pt x="19730" y="15230"/>
                  </a:lnTo>
                  <a:lnTo>
                    <a:pt x="19696" y="15606"/>
                  </a:lnTo>
                  <a:lnTo>
                    <a:pt x="19679" y="16000"/>
                  </a:lnTo>
                  <a:lnTo>
                    <a:pt x="19679" y="16393"/>
                  </a:lnTo>
                  <a:lnTo>
                    <a:pt x="19696" y="16770"/>
                  </a:lnTo>
                  <a:lnTo>
                    <a:pt x="19730" y="17163"/>
                  </a:lnTo>
                  <a:lnTo>
                    <a:pt x="19782" y="17540"/>
                  </a:lnTo>
                  <a:lnTo>
                    <a:pt x="19833" y="17933"/>
                  </a:lnTo>
                  <a:lnTo>
                    <a:pt x="19918" y="18310"/>
                  </a:lnTo>
                  <a:lnTo>
                    <a:pt x="20004" y="18686"/>
                  </a:lnTo>
                  <a:lnTo>
                    <a:pt x="20107" y="19063"/>
                  </a:lnTo>
                  <a:lnTo>
                    <a:pt x="20329" y="19799"/>
                  </a:lnTo>
                  <a:lnTo>
                    <a:pt x="20586" y="20534"/>
                  </a:lnTo>
                  <a:lnTo>
                    <a:pt x="20860" y="21270"/>
                  </a:lnTo>
                  <a:lnTo>
                    <a:pt x="20860" y="21270"/>
                  </a:lnTo>
                  <a:lnTo>
                    <a:pt x="21151" y="21921"/>
                  </a:lnTo>
                  <a:lnTo>
                    <a:pt x="21424" y="22571"/>
                  </a:lnTo>
                  <a:lnTo>
                    <a:pt x="21561" y="22879"/>
                  </a:lnTo>
                  <a:lnTo>
                    <a:pt x="21681" y="23221"/>
                  </a:lnTo>
                  <a:lnTo>
                    <a:pt x="21801" y="23546"/>
                  </a:lnTo>
                  <a:lnTo>
                    <a:pt x="21903" y="23905"/>
                  </a:lnTo>
                  <a:lnTo>
                    <a:pt x="21903" y="23905"/>
                  </a:lnTo>
                  <a:lnTo>
                    <a:pt x="22075" y="24641"/>
                  </a:lnTo>
                  <a:lnTo>
                    <a:pt x="22229" y="25377"/>
                  </a:lnTo>
                  <a:lnTo>
                    <a:pt x="22348" y="26130"/>
                  </a:lnTo>
                  <a:lnTo>
                    <a:pt x="22451" y="26883"/>
                  </a:lnTo>
                  <a:lnTo>
                    <a:pt x="22451" y="26883"/>
                  </a:lnTo>
                  <a:lnTo>
                    <a:pt x="22502" y="27259"/>
                  </a:lnTo>
                  <a:lnTo>
                    <a:pt x="22537" y="27653"/>
                  </a:lnTo>
                  <a:lnTo>
                    <a:pt x="22537" y="28047"/>
                  </a:lnTo>
                  <a:lnTo>
                    <a:pt x="22519" y="28423"/>
                  </a:lnTo>
                  <a:lnTo>
                    <a:pt x="22485" y="28817"/>
                  </a:lnTo>
                  <a:lnTo>
                    <a:pt x="22451" y="28988"/>
                  </a:lnTo>
                  <a:lnTo>
                    <a:pt x="22400" y="29176"/>
                  </a:lnTo>
                  <a:lnTo>
                    <a:pt x="22348" y="29364"/>
                  </a:lnTo>
                  <a:lnTo>
                    <a:pt x="22280" y="29535"/>
                  </a:lnTo>
                  <a:lnTo>
                    <a:pt x="22194" y="29706"/>
                  </a:lnTo>
                  <a:lnTo>
                    <a:pt x="22109" y="29877"/>
                  </a:lnTo>
                  <a:lnTo>
                    <a:pt x="22109" y="29877"/>
                  </a:lnTo>
                  <a:lnTo>
                    <a:pt x="21955" y="30100"/>
                  </a:lnTo>
                  <a:lnTo>
                    <a:pt x="21784" y="30305"/>
                  </a:lnTo>
                  <a:lnTo>
                    <a:pt x="21595" y="30493"/>
                  </a:lnTo>
                  <a:lnTo>
                    <a:pt x="21407" y="30665"/>
                  </a:lnTo>
                  <a:lnTo>
                    <a:pt x="21185" y="30819"/>
                  </a:lnTo>
                  <a:lnTo>
                    <a:pt x="20945" y="30956"/>
                  </a:lnTo>
                  <a:lnTo>
                    <a:pt x="20706" y="31075"/>
                  </a:lnTo>
                  <a:lnTo>
                    <a:pt x="20449" y="31195"/>
                  </a:lnTo>
                  <a:lnTo>
                    <a:pt x="20192" y="31281"/>
                  </a:lnTo>
                  <a:lnTo>
                    <a:pt x="19918" y="31366"/>
                  </a:lnTo>
                  <a:lnTo>
                    <a:pt x="19645" y="31435"/>
                  </a:lnTo>
                  <a:lnTo>
                    <a:pt x="19371" y="31486"/>
                  </a:lnTo>
                  <a:lnTo>
                    <a:pt x="18806" y="31572"/>
                  </a:lnTo>
                  <a:lnTo>
                    <a:pt x="18259" y="31623"/>
                  </a:lnTo>
                  <a:lnTo>
                    <a:pt x="18259" y="31623"/>
                  </a:lnTo>
                  <a:lnTo>
                    <a:pt x="17574" y="31657"/>
                  </a:lnTo>
                  <a:lnTo>
                    <a:pt x="16907" y="31657"/>
                  </a:lnTo>
                  <a:lnTo>
                    <a:pt x="16239" y="31657"/>
                  </a:lnTo>
                  <a:lnTo>
                    <a:pt x="15572" y="31623"/>
                  </a:lnTo>
                  <a:lnTo>
                    <a:pt x="14905" y="31589"/>
                  </a:lnTo>
                  <a:lnTo>
                    <a:pt x="14237" y="31537"/>
                  </a:lnTo>
                  <a:lnTo>
                    <a:pt x="12886" y="31400"/>
                  </a:lnTo>
                  <a:lnTo>
                    <a:pt x="11551" y="31264"/>
                  </a:lnTo>
                  <a:lnTo>
                    <a:pt x="10216" y="31144"/>
                  </a:lnTo>
                  <a:lnTo>
                    <a:pt x="9532" y="31075"/>
                  </a:lnTo>
                  <a:lnTo>
                    <a:pt x="8864" y="31041"/>
                  </a:lnTo>
                  <a:lnTo>
                    <a:pt x="8197" y="31007"/>
                  </a:lnTo>
                  <a:lnTo>
                    <a:pt x="7530" y="30990"/>
                  </a:lnTo>
                  <a:lnTo>
                    <a:pt x="7530" y="30990"/>
                  </a:lnTo>
                  <a:lnTo>
                    <a:pt x="6811" y="30990"/>
                  </a:lnTo>
                  <a:lnTo>
                    <a:pt x="6109" y="30990"/>
                  </a:lnTo>
                  <a:lnTo>
                    <a:pt x="6109" y="30990"/>
                  </a:lnTo>
                  <a:lnTo>
                    <a:pt x="4843" y="31007"/>
                  </a:lnTo>
                  <a:lnTo>
                    <a:pt x="4210" y="30990"/>
                  </a:lnTo>
                  <a:lnTo>
                    <a:pt x="3577" y="30956"/>
                  </a:lnTo>
                  <a:lnTo>
                    <a:pt x="2961" y="30904"/>
                  </a:lnTo>
                  <a:lnTo>
                    <a:pt x="2328" y="30801"/>
                  </a:lnTo>
                  <a:lnTo>
                    <a:pt x="2037" y="30750"/>
                  </a:lnTo>
                  <a:lnTo>
                    <a:pt x="1729" y="30665"/>
                  </a:lnTo>
                  <a:lnTo>
                    <a:pt x="1421" y="30579"/>
                  </a:lnTo>
                  <a:lnTo>
                    <a:pt x="1130" y="30493"/>
                  </a:lnTo>
                  <a:lnTo>
                    <a:pt x="1130" y="30493"/>
                  </a:lnTo>
                  <a:lnTo>
                    <a:pt x="924" y="30408"/>
                  </a:lnTo>
                  <a:lnTo>
                    <a:pt x="736" y="30322"/>
                  </a:lnTo>
                  <a:lnTo>
                    <a:pt x="565" y="30203"/>
                  </a:lnTo>
                  <a:lnTo>
                    <a:pt x="480" y="30134"/>
                  </a:lnTo>
                  <a:lnTo>
                    <a:pt x="394" y="30066"/>
                  </a:lnTo>
                  <a:lnTo>
                    <a:pt x="394" y="30066"/>
                  </a:lnTo>
                  <a:lnTo>
                    <a:pt x="326" y="29980"/>
                  </a:lnTo>
                  <a:lnTo>
                    <a:pt x="257" y="29860"/>
                  </a:lnTo>
                  <a:lnTo>
                    <a:pt x="206" y="29758"/>
                  </a:lnTo>
                  <a:lnTo>
                    <a:pt x="154" y="29638"/>
                  </a:lnTo>
                  <a:lnTo>
                    <a:pt x="86" y="29398"/>
                  </a:lnTo>
                  <a:lnTo>
                    <a:pt x="52" y="29159"/>
                  </a:lnTo>
                  <a:lnTo>
                    <a:pt x="52" y="29159"/>
                  </a:lnTo>
                  <a:lnTo>
                    <a:pt x="18" y="28851"/>
                  </a:lnTo>
                  <a:lnTo>
                    <a:pt x="0" y="28543"/>
                  </a:lnTo>
                  <a:lnTo>
                    <a:pt x="0" y="28235"/>
                  </a:lnTo>
                  <a:lnTo>
                    <a:pt x="0" y="27927"/>
                  </a:lnTo>
                  <a:lnTo>
                    <a:pt x="35" y="27636"/>
                  </a:lnTo>
                  <a:lnTo>
                    <a:pt x="69" y="27328"/>
                  </a:lnTo>
                  <a:lnTo>
                    <a:pt x="154" y="26712"/>
                  </a:lnTo>
                  <a:lnTo>
                    <a:pt x="291" y="26113"/>
                  </a:lnTo>
                  <a:lnTo>
                    <a:pt x="428" y="25497"/>
                  </a:lnTo>
                  <a:lnTo>
                    <a:pt x="736" y="24299"/>
                  </a:lnTo>
                  <a:lnTo>
                    <a:pt x="736" y="24299"/>
                  </a:lnTo>
                  <a:lnTo>
                    <a:pt x="942" y="23289"/>
                  </a:lnTo>
                  <a:lnTo>
                    <a:pt x="1130" y="22297"/>
                  </a:lnTo>
                  <a:lnTo>
                    <a:pt x="1284" y="21270"/>
                  </a:lnTo>
                  <a:lnTo>
                    <a:pt x="1404" y="20261"/>
                  </a:lnTo>
                  <a:lnTo>
                    <a:pt x="1489" y="19234"/>
                  </a:lnTo>
                  <a:lnTo>
                    <a:pt x="1541" y="18207"/>
                  </a:lnTo>
                  <a:lnTo>
                    <a:pt x="1575" y="17181"/>
                  </a:lnTo>
                  <a:lnTo>
                    <a:pt x="1592" y="16171"/>
                  </a:lnTo>
                  <a:lnTo>
                    <a:pt x="1592" y="16171"/>
                  </a:lnTo>
                  <a:lnTo>
                    <a:pt x="1575" y="15213"/>
                  </a:lnTo>
                  <a:lnTo>
                    <a:pt x="1523" y="14272"/>
                  </a:lnTo>
                  <a:lnTo>
                    <a:pt x="1455" y="13313"/>
                  </a:lnTo>
                  <a:lnTo>
                    <a:pt x="1369" y="12372"/>
                  </a:lnTo>
                  <a:lnTo>
                    <a:pt x="1181" y="10507"/>
                  </a:lnTo>
                  <a:lnTo>
                    <a:pt x="1096" y="9566"/>
                  </a:lnTo>
                  <a:lnTo>
                    <a:pt x="1027" y="8625"/>
                  </a:lnTo>
                  <a:lnTo>
                    <a:pt x="1027" y="8625"/>
                  </a:lnTo>
                  <a:lnTo>
                    <a:pt x="942" y="7598"/>
                  </a:lnTo>
                  <a:lnTo>
                    <a:pt x="822" y="6571"/>
                  </a:lnTo>
                  <a:lnTo>
                    <a:pt x="702" y="5545"/>
                  </a:lnTo>
                  <a:lnTo>
                    <a:pt x="599" y="4518"/>
                  </a:lnTo>
                  <a:lnTo>
                    <a:pt x="599" y="4518"/>
                  </a:lnTo>
                  <a:lnTo>
                    <a:pt x="565" y="4124"/>
                  </a:lnTo>
                  <a:lnTo>
                    <a:pt x="548" y="3731"/>
                  </a:lnTo>
                  <a:lnTo>
                    <a:pt x="548" y="3337"/>
                  </a:lnTo>
                  <a:lnTo>
                    <a:pt x="582" y="2944"/>
                  </a:lnTo>
                  <a:lnTo>
                    <a:pt x="616" y="2738"/>
                  </a:lnTo>
                  <a:lnTo>
                    <a:pt x="651" y="2550"/>
                  </a:lnTo>
                  <a:lnTo>
                    <a:pt x="702" y="2362"/>
                  </a:lnTo>
                  <a:lnTo>
                    <a:pt x="770" y="2191"/>
                  </a:lnTo>
                  <a:lnTo>
                    <a:pt x="839" y="2002"/>
                  </a:lnTo>
                  <a:lnTo>
                    <a:pt x="924" y="1848"/>
                  </a:lnTo>
                  <a:lnTo>
                    <a:pt x="1027" y="1677"/>
                  </a:lnTo>
                  <a:lnTo>
                    <a:pt x="1147" y="1523"/>
                  </a:lnTo>
                  <a:lnTo>
                    <a:pt x="1147" y="1523"/>
                  </a:lnTo>
                  <a:lnTo>
                    <a:pt x="1301" y="1352"/>
                  </a:lnTo>
                  <a:lnTo>
                    <a:pt x="1472" y="1198"/>
                  </a:lnTo>
                  <a:lnTo>
                    <a:pt x="1660" y="1061"/>
                  </a:lnTo>
                  <a:lnTo>
                    <a:pt x="1849" y="942"/>
                  </a:lnTo>
                  <a:lnTo>
                    <a:pt x="2054" y="839"/>
                  </a:lnTo>
                  <a:lnTo>
                    <a:pt x="2276" y="753"/>
                  </a:lnTo>
                  <a:lnTo>
                    <a:pt x="2499" y="685"/>
                  </a:lnTo>
                  <a:lnTo>
                    <a:pt x="2738" y="616"/>
                  </a:lnTo>
                  <a:lnTo>
                    <a:pt x="2978" y="565"/>
                  </a:lnTo>
                  <a:lnTo>
                    <a:pt x="3217" y="531"/>
                  </a:lnTo>
                  <a:lnTo>
                    <a:pt x="3697" y="497"/>
                  </a:lnTo>
                  <a:lnTo>
                    <a:pt x="4193" y="462"/>
                  </a:lnTo>
                  <a:lnTo>
                    <a:pt x="4689" y="462"/>
                  </a:lnTo>
                  <a:lnTo>
                    <a:pt x="4689" y="462"/>
                  </a:lnTo>
                  <a:lnTo>
                    <a:pt x="12954" y="548"/>
                  </a:lnTo>
                  <a:lnTo>
                    <a:pt x="12954" y="548"/>
                  </a:lnTo>
                  <a:lnTo>
                    <a:pt x="13929" y="565"/>
                  </a:lnTo>
                  <a:lnTo>
                    <a:pt x="14905" y="582"/>
                  </a:lnTo>
                  <a:lnTo>
                    <a:pt x="15897" y="599"/>
                  </a:lnTo>
                  <a:lnTo>
                    <a:pt x="16376" y="582"/>
                  </a:lnTo>
                  <a:lnTo>
                    <a:pt x="16873" y="565"/>
                  </a:lnTo>
                  <a:lnTo>
                    <a:pt x="16873" y="565"/>
                  </a:lnTo>
                  <a:lnTo>
                    <a:pt x="17249" y="531"/>
                  </a:lnTo>
                  <a:lnTo>
                    <a:pt x="17643" y="480"/>
                  </a:lnTo>
                  <a:lnTo>
                    <a:pt x="18019" y="411"/>
                  </a:lnTo>
                  <a:lnTo>
                    <a:pt x="18396" y="326"/>
                  </a:lnTo>
                  <a:lnTo>
                    <a:pt x="19148" y="154"/>
                  </a:lnTo>
                  <a:lnTo>
                    <a:pt x="19525" y="86"/>
                  </a:lnTo>
                  <a:lnTo>
                    <a:pt x="19918" y="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7367864" y="2065802"/>
              <a:ext cx="404784" cy="371542"/>
            </a:xfrm>
            <a:custGeom>
              <a:avLst/>
              <a:gdLst/>
              <a:ahLst/>
              <a:cxnLst/>
              <a:rect l="l" t="t" r="r" b="b"/>
              <a:pathLst>
                <a:path w="16463" h="15111" extrusionOk="0">
                  <a:moveTo>
                    <a:pt x="16394" y="1"/>
                  </a:moveTo>
                  <a:lnTo>
                    <a:pt x="1387" y="822"/>
                  </a:lnTo>
                  <a:lnTo>
                    <a:pt x="1421" y="2533"/>
                  </a:lnTo>
                  <a:lnTo>
                    <a:pt x="1438" y="4261"/>
                  </a:lnTo>
                  <a:lnTo>
                    <a:pt x="1421" y="5117"/>
                  </a:lnTo>
                  <a:lnTo>
                    <a:pt x="1404" y="5990"/>
                  </a:lnTo>
                  <a:lnTo>
                    <a:pt x="1370" y="6845"/>
                  </a:lnTo>
                  <a:lnTo>
                    <a:pt x="1318" y="7701"/>
                  </a:lnTo>
                  <a:lnTo>
                    <a:pt x="1250" y="8556"/>
                  </a:lnTo>
                  <a:lnTo>
                    <a:pt x="1164" y="9412"/>
                  </a:lnTo>
                  <a:lnTo>
                    <a:pt x="1044" y="10268"/>
                  </a:lnTo>
                  <a:lnTo>
                    <a:pt x="908" y="11106"/>
                  </a:lnTo>
                  <a:lnTo>
                    <a:pt x="719" y="11962"/>
                  </a:lnTo>
                  <a:lnTo>
                    <a:pt x="514" y="12800"/>
                  </a:lnTo>
                  <a:lnTo>
                    <a:pt x="274" y="13622"/>
                  </a:lnTo>
                  <a:lnTo>
                    <a:pt x="1" y="14460"/>
                  </a:lnTo>
                  <a:lnTo>
                    <a:pt x="240" y="14528"/>
                  </a:lnTo>
                  <a:lnTo>
                    <a:pt x="463" y="14597"/>
                  </a:lnTo>
                  <a:lnTo>
                    <a:pt x="719" y="14648"/>
                  </a:lnTo>
                  <a:lnTo>
                    <a:pt x="959" y="14700"/>
                  </a:lnTo>
                  <a:lnTo>
                    <a:pt x="1455" y="14768"/>
                  </a:lnTo>
                  <a:lnTo>
                    <a:pt x="1968" y="14802"/>
                  </a:lnTo>
                  <a:lnTo>
                    <a:pt x="3663" y="14939"/>
                  </a:lnTo>
                  <a:lnTo>
                    <a:pt x="5357" y="15025"/>
                  </a:lnTo>
                  <a:lnTo>
                    <a:pt x="7068" y="15093"/>
                  </a:lnTo>
                  <a:lnTo>
                    <a:pt x="8762" y="15110"/>
                  </a:lnTo>
                  <a:lnTo>
                    <a:pt x="10473" y="15093"/>
                  </a:lnTo>
                  <a:lnTo>
                    <a:pt x="12167" y="15042"/>
                  </a:lnTo>
                  <a:lnTo>
                    <a:pt x="13861" y="14956"/>
                  </a:lnTo>
                  <a:lnTo>
                    <a:pt x="15572" y="14836"/>
                  </a:lnTo>
                  <a:lnTo>
                    <a:pt x="15726" y="14819"/>
                  </a:lnTo>
                  <a:lnTo>
                    <a:pt x="15812" y="14785"/>
                  </a:lnTo>
                  <a:lnTo>
                    <a:pt x="15880" y="14751"/>
                  </a:lnTo>
                  <a:lnTo>
                    <a:pt x="15932" y="14682"/>
                  </a:lnTo>
                  <a:lnTo>
                    <a:pt x="15966" y="14631"/>
                  </a:lnTo>
                  <a:lnTo>
                    <a:pt x="15983" y="14546"/>
                  </a:lnTo>
                  <a:lnTo>
                    <a:pt x="16000" y="14477"/>
                  </a:lnTo>
                  <a:lnTo>
                    <a:pt x="16103" y="13570"/>
                  </a:lnTo>
                  <a:lnTo>
                    <a:pt x="16188" y="12663"/>
                  </a:lnTo>
                  <a:lnTo>
                    <a:pt x="16257" y="11773"/>
                  </a:lnTo>
                  <a:lnTo>
                    <a:pt x="16325" y="10867"/>
                  </a:lnTo>
                  <a:lnTo>
                    <a:pt x="16377" y="9960"/>
                  </a:lnTo>
                  <a:lnTo>
                    <a:pt x="16411" y="9053"/>
                  </a:lnTo>
                  <a:lnTo>
                    <a:pt x="16462" y="7239"/>
                  </a:lnTo>
                  <a:lnTo>
                    <a:pt x="16462" y="5442"/>
                  </a:lnTo>
                  <a:lnTo>
                    <a:pt x="16462" y="3628"/>
                  </a:lnTo>
                  <a:lnTo>
                    <a:pt x="16428" y="1814"/>
                  </a:lnTo>
                  <a:lnTo>
                    <a:pt x="16394" y="1"/>
                  </a:lnTo>
                  <a:close/>
                </a:path>
              </a:pathLst>
            </a:custGeom>
            <a:solidFill>
              <a:srgbClr val="00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7367864" y="2065802"/>
              <a:ext cx="404784" cy="371542"/>
            </a:xfrm>
            <a:custGeom>
              <a:avLst/>
              <a:gdLst/>
              <a:ahLst/>
              <a:cxnLst/>
              <a:rect l="l" t="t" r="r" b="b"/>
              <a:pathLst>
                <a:path w="16463" h="15111" fill="none" extrusionOk="0">
                  <a:moveTo>
                    <a:pt x="1387" y="822"/>
                  </a:moveTo>
                  <a:lnTo>
                    <a:pt x="1387" y="822"/>
                  </a:lnTo>
                  <a:lnTo>
                    <a:pt x="1421" y="2533"/>
                  </a:lnTo>
                  <a:lnTo>
                    <a:pt x="1438" y="4261"/>
                  </a:lnTo>
                  <a:lnTo>
                    <a:pt x="1421" y="5117"/>
                  </a:lnTo>
                  <a:lnTo>
                    <a:pt x="1404" y="5990"/>
                  </a:lnTo>
                  <a:lnTo>
                    <a:pt x="1370" y="6845"/>
                  </a:lnTo>
                  <a:lnTo>
                    <a:pt x="1318" y="7701"/>
                  </a:lnTo>
                  <a:lnTo>
                    <a:pt x="1250" y="8556"/>
                  </a:lnTo>
                  <a:lnTo>
                    <a:pt x="1164" y="9412"/>
                  </a:lnTo>
                  <a:lnTo>
                    <a:pt x="1044" y="10268"/>
                  </a:lnTo>
                  <a:lnTo>
                    <a:pt x="908" y="11106"/>
                  </a:lnTo>
                  <a:lnTo>
                    <a:pt x="719" y="11962"/>
                  </a:lnTo>
                  <a:lnTo>
                    <a:pt x="514" y="12800"/>
                  </a:lnTo>
                  <a:lnTo>
                    <a:pt x="274" y="13622"/>
                  </a:lnTo>
                  <a:lnTo>
                    <a:pt x="1" y="14460"/>
                  </a:lnTo>
                  <a:lnTo>
                    <a:pt x="1" y="14460"/>
                  </a:lnTo>
                  <a:lnTo>
                    <a:pt x="240" y="14528"/>
                  </a:lnTo>
                  <a:lnTo>
                    <a:pt x="463" y="14597"/>
                  </a:lnTo>
                  <a:lnTo>
                    <a:pt x="719" y="14648"/>
                  </a:lnTo>
                  <a:lnTo>
                    <a:pt x="959" y="14700"/>
                  </a:lnTo>
                  <a:lnTo>
                    <a:pt x="1455" y="14768"/>
                  </a:lnTo>
                  <a:lnTo>
                    <a:pt x="1968" y="14802"/>
                  </a:lnTo>
                  <a:lnTo>
                    <a:pt x="1968" y="14802"/>
                  </a:lnTo>
                  <a:lnTo>
                    <a:pt x="3663" y="14939"/>
                  </a:lnTo>
                  <a:lnTo>
                    <a:pt x="5357" y="15025"/>
                  </a:lnTo>
                  <a:lnTo>
                    <a:pt x="7068" y="15093"/>
                  </a:lnTo>
                  <a:lnTo>
                    <a:pt x="8762" y="15110"/>
                  </a:lnTo>
                  <a:lnTo>
                    <a:pt x="10473" y="15093"/>
                  </a:lnTo>
                  <a:lnTo>
                    <a:pt x="12167" y="15042"/>
                  </a:lnTo>
                  <a:lnTo>
                    <a:pt x="13861" y="14956"/>
                  </a:lnTo>
                  <a:lnTo>
                    <a:pt x="15572" y="14836"/>
                  </a:lnTo>
                  <a:lnTo>
                    <a:pt x="15572" y="14836"/>
                  </a:lnTo>
                  <a:lnTo>
                    <a:pt x="15726" y="14819"/>
                  </a:lnTo>
                  <a:lnTo>
                    <a:pt x="15812" y="14785"/>
                  </a:lnTo>
                  <a:lnTo>
                    <a:pt x="15880" y="14751"/>
                  </a:lnTo>
                  <a:lnTo>
                    <a:pt x="15880" y="14751"/>
                  </a:lnTo>
                  <a:lnTo>
                    <a:pt x="15932" y="14682"/>
                  </a:lnTo>
                  <a:lnTo>
                    <a:pt x="15966" y="14631"/>
                  </a:lnTo>
                  <a:lnTo>
                    <a:pt x="15983" y="14546"/>
                  </a:lnTo>
                  <a:lnTo>
                    <a:pt x="16000" y="14477"/>
                  </a:lnTo>
                  <a:lnTo>
                    <a:pt x="16000" y="14477"/>
                  </a:lnTo>
                  <a:lnTo>
                    <a:pt x="16103" y="13570"/>
                  </a:lnTo>
                  <a:lnTo>
                    <a:pt x="16188" y="12663"/>
                  </a:lnTo>
                  <a:lnTo>
                    <a:pt x="16257" y="11773"/>
                  </a:lnTo>
                  <a:lnTo>
                    <a:pt x="16325" y="10867"/>
                  </a:lnTo>
                  <a:lnTo>
                    <a:pt x="16377" y="9960"/>
                  </a:lnTo>
                  <a:lnTo>
                    <a:pt x="16411" y="9053"/>
                  </a:lnTo>
                  <a:lnTo>
                    <a:pt x="16462" y="7239"/>
                  </a:lnTo>
                  <a:lnTo>
                    <a:pt x="16462" y="5442"/>
                  </a:lnTo>
                  <a:lnTo>
                    <a:pt x="16462" y="3628"/>
                  </a:lnTo>
                  <a:lnTo>
                    <a:pt x="16428" y="1814"/>
                  </a:lnTo>
                  <a:lnTo>
                    <a:pt x="16394" y="1"/>
                  </a:lnTo>
                  <a:lnTo>
                    <a:pt x="1387" y="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7367864" y="2109987"/>
              <a:ext cx="257505" cy="327358"/>
            </a:xfrm>
            <a:custGeom>
              <a:avLst/>
              <a:gdLst/>
              <a:ahLst/>
              <a:cxnLst/>
              <a:rect l="l" t="t" r="r" b="b"/>
              <a:pathLst>
                <a:path w="10473" h="13314" extrusionOk="0">
                  <a:moveTo>
                    <a:pt x="2105" y="0"/>
                  </a:moveTo>
                  <a:lnTo>
                    <a:pt x="1404" y="17"/>
                  </a:lnTo>
                  <a:lnTo>
                    <a:pt x="1421" y="1232"/>
                  </a:lnTo>
                  <a:lnTo>
                    <a:pt x="1438" y="2430"/>
                  </a:lnTo>
                  <a:lnTo>
                    <a:pt x="1421" y="3731"/>
                  </a:lnTo>
                  <a:lnTo>
                    <a:pt x="1370" y="5031"/>
                  </a:lnTo>
                  <a:lnTo>
                    <a:pt x="1335" y="5664"/>
                  </a:lnTo>
                  <a:lnTo>
                    <a:pt x="1301" y="6315"/>
                  </a:lnTo>
                  <a:lnTo>
                    <a:pt x="1233" y="6965"/>
                  </a:lnTo>
                  <a:lnTo>
                    <a:pt x="1164" y="7598"/>
                  </a:lnTo>
                  <a:lnTo>
                    <a:pt x="1079" y="8248"/>
                  </a:lnTo>
                  <a:lnTo>
                    <a:pt x="976" y="8881"/>
                  </a:lnTo>
                  <a:lnTo>
                    <a:pt x="856" y="9514"/>
                  </a:lnTo>
                  <a:lnTo>
                    <a:pt x="719" y="10148"/>
                  </a:lnTo>
                  <a:lnTo>
                    <a:pt x="582" y="10781"/>
                  </a:lnTo>
                  <a:lnTo>
                    <a:pt x="411" y="11414"/>
                  </a:lnTo>
                  <a:lnTo>
                    <a:pt x="206" y="12030"/>
                  </a:lnTo>
                  <a:lnTo>
                    <a:pt x="1" y="12663"/>
                  </a:lnTo>
                  <a:lnTo>
                    <a:pt x="240" y="12731"/>
                  </a:lnTo>
                  <a:lnTo>
                    <a:pt x="463" y="12800"/>
                  </a:lnTo>
                  <a:lnTo>
                    <a:pt x="719" y="12851"/>
                  </a:lnTo>
                  <a:lnTo>
                    <a:pt x="959" y="12903"/>
                  </a:lnTo>
                  <a:lnTo>
                    <a:pt x="1455" y="12971"/>
                  </a:lnTo>
                  <a:lnTo>
                    <a:pt x="1968" y="13005"/>
                  </a:lnTo>
                  <a:lnTo>
                    <a:pt x="3697" y="13142"/>
                  </a:lnTo>
                  <a:lnTo>
                    <a:pt x="5442" y="13228"/>
                  </a:lnTo>
                  <a:lnTo>
                    <a:pt x="7170" y="13296"/>
                  </a:lnTo>
                  <a:lnTo>
                    <a:pt x="8916" y="13313"/>
                  </a:lnTo>
                  <a:lnTo>
                    <a:pt x="10370" y="13296"/>
                  </a:lnTo>
                  <a:lnTo>
                    <a:pt x="10370" y="13262"/>
                  </a:lnTo>
                  <a:lnTo>
                    <a:pt x="10405" y="13125"/>
                  </a:lnTo>
                  <a:lnTo>
                    <a:pt x="10422" y="12868"/>
                  </a:lnTo>
                  <a:lnTo>
                    <a:pt x="10456" y="12133"/>
                  </a:lnTo>
                  <a:lnTo>
                    <a:pt x="10473" y="11277"/>
                  </a:lnTo>
                  <a:lnTo>
                    <a:pt x="10456" y="10473"/>
                  </a:lnTo>
                  <a:lnTo>
                    <a:pt x="9635" y="10507"/>
                  </a:lnTo>
                  <a:lnTo>
                    <a:pt x="8830" y="10524"/>
                  </a:lnTo>
                  <a:lnTo>
                    <a:pt x="7855" y="10507"/>
                  </a:lnTo>
                  <a:lnTo>
                    <a:pt x="7376" y="10473"/>
                  </a:lnTo>
                  <a:lnTo>
                    <a:pt x="6897" y="10438"/>
                  </a:lnTo>
                  <a:lnTo>
                    <a:pt x="6418" y="10404"/>
                  </a:lnTo>
                  <a:lnTo>
                    <a:pt x="5938" y="10336"/>
                  </a:lnTo>
                  <a:lnTo>
                    <a:pt x="5476" y="10267"/>
                  </a:lnTo>
                  <a:lnTo>
                    <a:pt x="4997" y="10182"/>
                  </a:lnTo>
                  <a:lnTo>
                    <a:pt x="4689" y="10113"/>
                  </a:lnTo>
                  <a:lnTo>
                    <a:pt x="4398" y="10045"/>
                  </a:lnTo>
                  <a:lnTo>
                    <a:pt x="4107" y="9942"/>
                  </a:lnTo>
                  <a:lnTo>
                    <a:pt x="3817" y="9840"/>
                  </a:lnTo>
                  <a:lnTo>
                    <a:pt x="3645" y="9754"/>
                  </a:lnTo>
                  <a:lnTo>
                    <a:pt x="3474" y="9651"/>
                  </a:lnTo>
                  <a:lnTo>
                    <a:pt x="3303" y="9549"/>
                  </a:lnTo>
                  <a:lnTo>
                    <a:pt x="3149" y="9429"/>
                  </a:lnTo>
                  <a:lnTo>
                    <a:pt x="3012" y="9292"/>
                  </a:lnTo>
                  <a:lnTo>
                    <a:pt x="2858" y="9155"/>
                  </a:lnTo>
                  <a:lnTo>
                    <a:pt x="2739" y="9018"/>
                  </a:lnTo>
                  <a:lnTo>
                    <a:pt x="2602" y="8864"/>
                  </a:lnTo>
                  <a:lnTo>
                    <a:pt x="2482" y="8710"/>
                  </a:lnTo>
                  <a:lnTo>
                    <a:pt x="2379" y="8539"/>
                  </a:lnTo>
                  <a:lnTo>
                    <a:pt x="2277" y="8368"/>
                  </a:lnTo>
                  <a:lnTo>
                    <a:pt x="2191" y="8197"/>
                  </a:lnTo>
                  <a:lnTo>
                    <a:pt x="2122" y="8026"/>
                  </a:lnTo>
                  <a:lnTo>
                    <a:pt x="2054" y="7838"/>
                  </a:lnTo>
                  <a:lnTo>
                    <a:pt x="1986" y="7649"/>
                  </a:lnTo>
                  <a:lnTo>
                    <a:pt x="1951" y="7461"/>
                  </a:lnTo>
                  <a:lnTo>
                    <a:pt x="1917" y="7307"/>
                  </a:lnTo>
                  <a:lnTo>
                    <a:pt x="1883" y="7119"/>
                  </a:lnTo>
                  <a:lnTo>
                    <a:pt x="1866" y="6948"/>
                  </a:lnTo>
                  <a:lnTo>
                    <a:pt x="1866" y="6862"/>
                  </a:lnTo>
                  <a:lnTo>
                    <a:pt x="1883" y="6777"/>
                  </a:lnTo>
                  <a:lnTo>
                    <a:pt x="1849" y="6503"/>
                  </a:lnTo>
                  <a:lnTo>
                    <a:pt x="1814" y="6229"/>
                  </a:lnTo>
                  <a:lnTo>
                    <a:pt x="1763" y="5664"/>
                  </a:lnTo>
                  <a:lnTo>
                    <a:pt x="1763" y="5083"/>
                  </a:lnTo>
                  <a:lnTo>
                    <a:pt x="1763" y="4518"/>
                  </a:lnTo>
                  <a:lnTo>
                    <a:pt x="1814" y="3388"/>
                  </a:lnTo>
                  <a:lnTo>
                    <a:pt x="1866" y="2259"/>
                  </a:lnTo>
                  <a:lnTo>
                    <a:pt x="1968" y="1130"/>
                  </a:lnTo>
                  <a:lnTo>
                    <a:pt x="2020" y="565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7502925" y="2277850"/>
              <a:ext cx="340807" cy="291190"/>
            </a:xfrm>
            <a:custGeom>
              <a:avLst/>
              <a:gdLst/>
              <a:ahLst/>
              <a:cxnLst/>
              <a:rect l="l" t="t" r="r" b="b"/>
              <a:pathLst>
                <a:path w="13861" h="11843" extrusionOk="0">
                  <a:moveTo>
                    <a:pt x="11568" y="1"/>
                  </a:moveTo>
                  <a:lnTo>
                    <a:pt x="11448" y="52"/>
                  </a:lnTo>
                  <a:lnTo>
                    <a:pt x="11425" y="65"/>
                  </a:lnTo>
                  <a:lnTo>
                    <a:pt x="11568" y="1"/>
                  </a:lnTo>
                  <a:close/>
                  <a:moveTo>
                    <a:pt x="11425" y="65"/>
                  </a:moveTo>
                  <a:lnTo>
                    <a:pt x="4860" y="3030"/>
                  </a:lnTo>
                  <a:lnTo>
                    <a:pt x="4877" y="3030"/>
                  </a:lnTo>
                  <a:lnTo>
                    <a:pt x="4894" y="3047"/>
                  </a:lnTo>
                  <a:lnTo>
                    <a:pt x="4912" y="3132"/>
                  </a:lnTo>
                  <a:lnTo>
                    <a:pt x="4946" y="3475"/>
                  </a:lnTo>
                  <a:lnTo>
                    <a:pt x="4963" y="3988"/>
                  </a:lnTo>
                  <a:lnTo>
                    <a:pt x="4980" y="4587"/>
                  </a:lnTo>
                  <a:lnTo>
                    <a:pt x="4963" y="5203"/>
                  </a:lnTo>
                  <a:lnTo>
                    <a:pt x="4946" y="5768"/>
                  </a:lnTo>
                  <a:lnTo>
                    <a:pt x="4929" y="6195"/>
                  </a:lnTo>
                  <a:lnTo>
                    <a:pt x="4912" y="6349"/>
                  </a:lnTo>
                  <a:lnTo>
                    <a:pt x="4877" y="6435"/>
                  </a:lnTo>
                  <a:lnTo>
                    <a:pt x="4809" y="6657"/>
                  </a:lnTo>
                  <a:lnTo>
                    <a:pt x="4723" y="6846"/>
                  </a:lnTo>
                  <a:lnTo>
                    <a:pt x="4638" y="7034"/>
                  </a:lnTo>
                  <a:lnTo>
                    <a:pt x="4535" y="7222"/>
                  </a:lnTo>
                  <a:lnTo>
                    <a:pt x="4415" y="7393"/>
                  </a:lnTo>
                  <a:lnTo>
                    <a:pt x="4296" y="7547"/>
                  </a:lnTo>
                  <a:lnTo>
                    <a:pt x="4159" y="7701"/>
                  </a:lnTo>
                  <a:lnTo>
                    <a:pt x="4022" y="7838"/>
                  </a:lnTo>
                  <a:lnTo>
                    <a:pt x="3868" y="7958"/>
                  </a:lnTo>
                  <a:lnTo>
                    <a:pt x="3714" y="8078"/>
                  </a:lnTo>
                  <a:lnTo>
                    <a:pt x="3543" y="8197"/>
                  </a:lnTo>
                  <a:lnTo>
                    <a:pt x="3372" y="8300"/>
                  </a:lnTo>
                  <a:lnTo>
                    <a:pt x="3183" y="8386"/>
                  </a:lnTo>
                  <a:lnTo>
                    <a:pt x="2995" y="8471"/>
                  </a:lnTo>
                  <a:lnTo>
                    <a:pt x="2773" y="8540"/>
                  </a:lnTo>
                  <a:lnTo>
                    <a:pt x="2567" y="8591"/>
                  </a:lnTo>
                  <a:lnTo>
                    <a:pt x="2259" y="8659"/>
                  </a:lnTo>
                  <a:lnTo>
                    <a:pt x="1934" y="8711"/>
                  </a:lnTo>
                  <a:lnTo>
                    <a:pt x="1609" y="8745"/>
                  </a:lnTo>
                  <a:lnTo>
                    <a:pt x="1301" y="8762"/>
                  </a:lnTo>
                  <a:lnTo>
                    <a:pt x="651" y="8779"/>
                  </a:lnTo>
                  <a:lnTo>
                    <a:pt x="0" y="8762"/>
                  </a:lnTo>
                  <a:lnTo>
                    <a:pt x="0" y="8762"/>
                  </a:lnTo>
                  <a:lnTo>
                    <a:pt x="103" y="8779"/>
                  </a:lnTo>
                  <a:lnTo>
                    <a:pt x="206" y="8813"/>
                  </a:lnTo>
                  <a:lnTo>
                    <a:pt x="445" y="8916"/>
                  </a:lnTo>
                  <a:lnTo>
                    <a:pt x="702" y="9087"/>
                  </a:lnTo>
                  <a:lnTo>
                    <a:pt x="976" y="9258"/>
                  </a:lnTo>
                  <a:lnTo>
                    <a:pt x="1506" y="9652"/>
                  </a:lnTo>
                  <a:lnTo>
                    <a:pt x="1746" y="9823"/>
                  </a:lnTo>
                  <a:lnTo>
                    <a:pt x="1934" y="9943"/>
                  </a:lnTo>
                  <a:lnTo>
                    <a:pt x="3885" y="11004"/>
                  </a:lnTo>
                  <a:lnTo>
                    <a:pt x="4330" y="11226"/>
                  </a:lnTo>
                  <a:lnTo>
                    <a:pt x="4775" y="11414"/>
                  </a:lnTo>
                  <a:lnTo>
                    <a:pt x="5237" y="11568"/>
                  </a:lnTo>
                  <a:lnTo>
                    <a:pt x="5699" y="11671"/>
                  </a:lnTo>
                  <a:lnTo>
                    <a:pt x="6178" y="11757"/>
                  </a:lnTo>
                  <a:lnTo>
                    <a:pt x="6657" y="11808"/>
                  </a:lnTo>
                  <a:lnTo>
                    <a:pt x="7136" y="11842"/>
                  </a:lnTo>
                  <a:lnTo>
                    <a:pt x="7615" y="11842"/>
                  </a:lnTo>
                  <a:lnTo>
                    <a:pt x="8094" y="11808"/>
                  </a:lnTo>
                  <a:lnTo>
                    <a:pt x="8573" y="11740"/>
                  </a:lnTo>
                  <a:lnTo>
                    <a:pt x="9035" y="11654"/>
                  </a:lnTo>
                  <a:lnTo>
                    <a:pt x="9515" y="11551"/>
                  </a:lnTo>
                  <a:lnTo>
                    <a:pt x="9977" y="11414"/>
                  </a:lnTo>
                  <a:lnTo>
                    <a:pt x="10439" y="11260"/>
                  </a:lnTo>
                  <a:lnTo>
                    <a:pt x="10884" y="11072"/>
                  </a:lnTo>
                  <a:lnTo>
                    <a:pt x="11328" y="10884"/>
                  </a:lnTo>
                  <a:lnTo>
                    <a:pt x="11705" y="10696"/>
                  </a:lnTo>
                  <a:lnTo>
                    <a:pt x="12064" y="10473"/>
                  </a:lnTo>
                  <a:lnTo>
                    <a:pt x="12424" y="10234"/>
                  </a:lnTo>
                  <a:lnTo>
                    <a:pt x="12749" y="9977"/>
                  </a:lnTo>
                  <a:lnTo>
                    <a:pt x="13057" y="9703"/>
                  </a:lnTo>
                  <a:lnTo>
                    <a:pt x="13348" y="9412"/>
                  </a:lnTo>
                  <a:lnTo>
                    <a:pt x="13621" y="9087"/>
                  </a:lnTo>
                  <a:lnTo>
                    <a:pt x="13861" y="8745"/>
                  </a:lnTo>
                  <a:lnTo>
                    <a:pt x="13639" y="8745"/>
                  </a:lnTo>
                  <a:lnTo>
                    <a:pt x="13416" y="8728"/>
                  </a:lnTo>
                  <a:lnTo>
                    <a:pt x="13194" y="8711"/>
                  </a:lnTo>
                  <a:lnTo>
                    <a:pt x="12971" y="8677"/>
                  </a:lnTo>
                  <a:lnTo>
                    <a:pt x="12749" y="8642"/>
                  </a:lnTo>
                  <a:lnTo>
                    <a:pt x="12526" y="8574"/>
                  </a:lnTo>
                  <a:lnTo>
                    <a:pt x="12304" y="8505"/>
                  </a:lnTo>
                  <a:lnTo>
                    <a:pt x="12098" y="8437"/>
                  </a:lnTo>
                  <a:lnTo>
                    <a:pt x="11876" y="8351"/>
                  </a:lnTo>
                  <a:lnTo>
                    <a:pt x="11671" y="8249"/>
                  </a:lnTo>
                  <a:lnTo>
                    <a:pt x="11482" y="8146"/>
                  </a:lnTo>
                  <a:lnTo>
                    <a:pt x="11277" y="8026"/>
                  </a:lnTo>
                  <a:lnTo>
                    <a:pt x="11089" y="7907"/>
                  </a:lnTo>
                  <a:lnTo>
                    <a:pt x="10901" y="7787"/>
                  </a:lnTo>
                  <a:lnTo>
                    <a:pt x="10730" y="7633"/>
                  </a:lnTo>
                  <a:lnTo>
                    <a:pt x="10558" y="7496"/>
                  </a:lnTo>
                  <a:lnTo>
                    <a:pt x="10404" y="7342"/>
                  </a:lnTo>
                  <a:lnTo>
                    <a:pt x="10250" y="7171"/>
                  </a:lnTo>
                  <a:lnTo>
                    <a:pt x="10096" y="7000"/>
                  </a:lnTo>
                  <a:lnTo>
                    <a:pt x="9960" y="6828"/>
                  </a:lnTo>
                  <a:lnTo>
                    <a:pt x="9840" y="6640"/>
                  </a:lnTo>
                  <a:lnTo>
                    <a:pt x="9720" y="6452"/>
                  </a:lnTo>
                  <a:lnTo>
                    <a:pt x="9617" y="6264"/>
                  </a:lnTo>
                  <a:lnTo>
                    <a:pt x="9532" y="6058"/>
                  </a:lnTo>
                  <a:lnTo>
                    <a:pt x="9463" y="5853"/>
                  </a:lnTo>
                  <a:lnTo>
                    <a:pt x="9395" y="5648"/>
                  </a:lnTo>
                  <a:lnTo>
                    <a:pt x="9343" y="5442"/>
                  </a:lnTo>
                  <a:lnTo>
                    <a:pt x="9292" y="5220"/>
                  </a:lnTo>
                  <a:lnTo>
                    <a:pt x="9275" y="4998"/>
                  </a:lnTo>
                  <a:lnTo>
                    <a:pt x="9258" y="4758"/>
                  </a:lnTo>
                  <a:lnTo>
                    <a:pt x="9258" y="4536"/>
                  </a:lnTo>
                  <a:lnTo>
                    <a:pt x="9292" y="4296"/>
                  </a:lnTo>
                  <a:lnTo>
                    <a:pt x="9326" y="4056"/>
                  </a:lnTo>
                  <a:lnTo>
                    <a:pt x="9378" y="3765"/>
                  </a:lnTo>
                  <a:lnTo>
                    <a:pt x="9446" y="3475"/>
                  </a:lnTo>
                  <a:lnTo>
                    <a:pt x="9532" y="3167"/>
                  </a:lnTo>
                  <a:lnTo>
                    <a:pt x="9617" y="2859"/>
                  </a:lnTo>
                  <a:lnTo>
                    <a:pt x="9737" y="2533"/>
                  </a:lnTo>
                  <a:lnTo>
                    <a:pt x="9857" y="2208"/>
                  </a:lnTo>
                  <a:lnTo>
                    <a:pt x="9994" y="1883"/>
                  </a:lnTo>
                  <a:lnTo>
                    <a:pt x="10148" y="1575"/>
                  </a:lnTo>
                  <a:lnTo>
                    <a:pt x="10319" y="1284"/>
                  </a:lnTo>
                  <a:lnTo>
                    <a:pt x="10490" y="993"/>
                  </a:lnTo>
                  <a:lnTo>
                    <a:pt x="10695" y="737"/>
                  </a:lnTo>
                  <a:lnTo>
                    <a:pt x="10901" y="497"/>
                  </a:lnTo>
                  <a:lnTo>
                    <a:pt x="11106" y="292"/>
                  </a:lnTo>
                  <a:lnTo>
                    <a:pt x="11328" y="121"/>
                  </a:lnTo>
                  <a:lnTo>
                    <a:pt x="11425" y="65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7502925" y="2277850"/>
              <a:ext cx="340807" cy="291190"/>
            </a:xfrm>
            <a:custGeom>
              <a:avLst/>
              <a:gdLst/>
              <a:ahLst/>
              <a:cxnLst/>
              <a:rect l="l" t="t" r="r" b="b"/>
              <a:pathLst>
                <a:path w="13861" h="11843" fill="none" extrusionOk="0">
                  <a:moveTo>
                    <a:pt x="11568" y="1"/>
                  </a:moveTo>
                  <a:lnTo>
                    <a:pt x="11568" y="1"/>
                  </a:lnTo>
                  <a:lnTo>
                    <a:pt x="11448" y="52"/>
                  </a:lnTo>
                  <a:lnTo>
                    <a:pt x="11328" y="121"/>
                  </a:lnTo>
                  <a:lnTo>
                    <a:pt x="11106" y="292"/>
                  </a:lnTo>
                  <a:lnTo>
                    <a:pt x="10901" y="497"/>
                  </a:lnTo>
                  <a:lnTo>
                    <a:pt x="10695" y="737"/>
                  </a:lnTo>
                  <a:lnTo>
                    <a:pt x="10490" y="993"/>
                  </a:lnTo>
                  <a:lnTo>
                    <a:pt x="10319" y="1284"/>
                  </a:lnTo>
                  <a:lnTo>
                    <a:pt x="10148" y="1575"/>
                  </a:lnTo>
                  <a:lnTo>
                    <a:pt x="9994" y="1883"/>
                  </a:lnTo>
                  <a:lnTo>
                    <a:pt x="9857" y="2208"/>
                  </a:lnTo>
                  <a:lnTo>
                    <a:pt x="9737" y="2533"/>
                  </a:lnTo>
                  <a:lnTo>
                    <a:pt x="9617" y="2859"/>
                  </a:lnTo>
                  <a:lnTo>
                    <a:pt x="9532" y="3167"/>
                  </a:lnTo>
                  <a:lnTo>
                    <a:pt x="9446" y="3475"/>
                  </a:lnTo>
                  <a:lnTo>
                    <a:pt x="9378" y="3765"/>
                  </a:lnTo>
                  <a:lnTo>
                    <a:pt x="9326" y="4056"/>
                  </a:lnTo>
                  <a:lnTo>
                    <a:pt x="9292" y="4296"/>
                  </a:lnTo>
                  <a:lnTo>
                    <a:pt x="9292" y="4296"/>
                  </a:lnTo>
                  <a:lnTo>
                    <a:pt x="9258" y="4536"/>
                  </a:lnTo>
                  <a:lnTo>
                    <a:pt x="9258" y="4758"/>
                  </a:lnTo>
                  <a:lnTo>
                    <a:pt x="9275" y="4998"/>
                  </a:lnTo>
                  <a:lnTo>
                    <a:pt x="9292" y="5220"/>
                  </a:lnTo>
                  <a:lnTo>
                    <a:pt x="9343" y="5442"/>
                  </a:lnTo>
                  <a:lnTo>
                    <a:pt x="9395" y="5648"/>
                  </a:lnTo>
                  <a:lnTo>
                    <a:pt x="9463" y="5853"/>
                  </a:lnTo>
                  <a:lnTo>
                    <a:pt x="9532" y="6058"/>
                  </a:lnTo>
                  <a:lnTo>
                    <a:pt x="9617" y="6264"/>
                  </a:lnTo>
                  <a:lnTo>
                    <a:pt x="9720" y="6452"/>
                  </a:lnTo>
                  <a:lnTo>
                    <a:pt x="9840" y="6640"/>
                  </a:lnTo>
                  <a:lnTo>
                    <a:pt x="9960" y="6828"/>
                  </a:lnTo>
                  <a:lnTo>
                    <a:pt x="10096" y="7000"/>
                  </a:lnTo>
                  <a:lnTo>
                    <a:pt x="10250" y="7171"/>
                  </a:lnTo>
                  <a:lnTo>
                    <a:pt x="10404" y="7342"/>
                  </a:lnTo>
                  <a:lnTo>
                    <a:pt x="10558" y="7496"/>
                  </a:lnTo>
                  <a:lnTo>
                    <a:pt x="10730" y="7633"/>
                  </a:lnTo>
                  <a:lnTo>
                    <a:pt x="10901" y="7787"/>
                  </a:lnTo>
                  <a:lnTo>
                    <a:pt x="11089" y="7907"/>
                  </a:lnTo>
                  <a:lnTo>
                    <a:pt x="11277" y="8026"/>
                  </a:lnTo>
                  <a:lnTo>
                    <a:pt x="11482" y="8146"/>
                  </a:lnTo>
                  <a:lnTo>
                    <a:pt x="11671" y="8249"/>
                  </a:lnTo>
                  <a:lnTo>
                    <a:pt x="11876" y="8351"/>
                  </a:lnTo>
                  <a:lnTo>
                    <a:pt x="12098" y="8437"/>
                  </a:lnTo>
                  <a:lnTo>
                    <a:pt x="12304" y="8505"/>
                  </a:lnTo>
                  <a:lnTo>
                    <a:pt x="12526" y="8574"/>
                  </a:lnTo>
                  <a:lnTo>
                    <a:pt x="12749" y="8642"/>
                  </a:lnTo>
                  <a:lnTo>
                    <a:pt x="12971" y="8677"/>
                  </a:lnTo>
                  <a:lnTo>
                    <a:pt x="13194" y="8711"/>
                  </a:lnTo>
                  <a:lnTo>
                    <a:pt x="13416" y="8728"/>
                  </a:lnTo>
                  <a:lnTo>
                    <a:pt x="13639" y="8745"/>
                  </a:lnTo>
                  <a:lnTo>
                    <a:pt x="13861" y="8745"/>
                  </a:lnTo>
                  <a:lnTo>
                    <a:pt x="13861" y="8745"/>
                  </a:lnTo>
                  <a:lnTo>
                    <a:pt x="13621" y="9087"/>
                  </a:lnTo>
                  <a:lnTo>
                    <a:pt x="13348" y="9412"/>
                  </a:lnTo>
                  <a:lnTo>
                    <a:pt x="13057" y="9703"/>
                  </a:lnTo>
                  <a:lnTo>
                    <a:pt x="12749" y="9977"/>
                  </a:lnTo>
                  <a:lnTo>
                    <a:pt x="12424" y="10234"/>
                  </a:lnTo>
                  <a:lnTo>
                    <a:pt x="12064" y="10473"/>
                  </a:lnTo>
                  <a:lnTo>
                    <a:pt x="11705" y="10696"/>
                  </a:lnTo>
                  <a:lnTo>
                    <a:pt x="11328" y="10884"/>
                  </a:lnTo>
                  <a:lnTo>
                    <a:pt x="11328" y="10884"/>
                  </a:lnTo>
                  <a:lnTo>
                    <a:pt x="10884" y="11072"/>
                  </a:lnTo>
                  <a:lnTo>
                    <a:pt x="10439" y="11260"/>
                  </a:lnTo>
                  <a:lnTo>
                    <a:pt x="9977" y="11414"/>
                  </a:lnTo>
                  <a:lnTo>
                    <a:pt x="9515" y="11551"/>
                  </a:lnTo>
                  <a:lnTo>
                    <a:pt x="9035" y="11654"/>
                  </a:lnTo>
                  <a:lnTo>
                    <a:pt x="8573" y="11740"/>
                  </a:lnTo>
                  <a:lnTo>
                    <a:pt x="8094" y="11808"/>
                  </a:lnTo>
                  <a:lnTo>
                    <a:pt x="7615" y="11842"/>
                  </a:lnTo>
                  <a:lnTo>
                    <a:pt x="7136" y="11842"/>
                  </a:lnTo>
                  <a:lnTo>
                    <a:pt x="6657" y="11808"/>
                  </a:lnTo>
                  <a:lnTo>
                    <a:pt x="6178" y="11757"/>
                  </a:lnTo>
                  <a:lnTo>
                    <a:pt x="5699" y="11671"/>
                  </a:lnTo>
                  <a:lnTo>
                    <a:pt x="5237" y="11568"/>
                  </a:lnTo>
                  <a:lnTo>
                    <a:pt x="4775" y="11414"/>
                  </a:lnTo>
                  <a:lnTo>
                    <a:pt x="4330" y="11226"/>
                  </a:lnTo>
                  <a:lnTo>
                    <a:pt x="3885" y="11004"/>
                  </a:lnTo>
                  <a:lnTo>
                    <a:pt x="3885" y="11004"/>
                  </a:lnTo>
                  <a:lnTo>
                    <a:pt x="1934" y="9943"/>
                  </a:lnTo>
                  <a:lnTo>
                    <a:pt x="1934" y="9943"/>
                  </a:lnTo>
                  <a:lnTo>
                    <a:pt x="1746" y="9823"/>
                  </a:lnTo>
                  <a:lnTo>
                    <a:pt x="1506" y="9652"/>
                  </a:lnTo>
                  <a:lnTo>
                    <a:pt x="976" y="9258"/>
                  </a:lnTo>
                  <a:lnTo>
                    <a:pt x="702" y="9087"/>
                  </a:lnTo>
                  <a:lnTo>
                    <a:pt x="445" y="8916"/>
                  </a:lnTo>
                  <a:lnTo>
                    <a:pt x="206" y="8813"/>
                  </a:lnTo>
                  <a:lnTo>
                    <a:pt x="103" y="8779"/>
                  </a:lnTo>
                  <a:lnTo>
                    <a:pt x="0" y="8762"/>
                  </a:lnTo>
                  <a:lnTo>
                    <a:pt x="0" y="8762"/>
                  </a:lnTo>
                  <a:lnTo>
                    <a:pt x="651" y="8779"/>
                  </a:lnTo>
                  <a:lnTo>
                    <a:pt x="1301" y="8762"/>
                  </a:lnTo>
                  <a:lnTo>
                    <a:pt x="1609" y="8745"/>
                  </a:lnTo>
                  <a:lnTo>
                    <a:pt x="1934" y="8711"/>
                  </a:lnTo>
                  <a:lnTo>
                    <a:pt x="2259" y="8659"/>
                  </a:lnTo>
                  <a:lnTo>
                    <a:pt x="2567" y="8591"/>
                  </a:lnTo>
                  <a:lnTo>
                    <a:pt x="2567" y="8591"/>
                  </a:lnTo>
                  <a:lnTo>
                    <a:pt x="2773" y="8540"/>
                  </a:lnTo>
                  <a:lnTo>
                    <a:pt x="2995" y="8471"/>
                  </a:lnTo>
                  <a:lnTo>
                    <a:pt x="3183" y="8386"/>
                  </a:lnTo>
                  <a:lnTo>
                    <a:pt x="3372" y="8300"/>
                  </a:lnTo>
                  <a:lnTo>
                    <a:pt x="3543" y="8197"/>
                  </a:lnTo>
                  <a:lnTo>
                    <a:pt x="3714" y="8078"/>
                  </a:lnTo>
                  <a:lnTo>
                    <a:pt x="3868" y="7958"/>
                  </a:lnTo>
                  <a:lnTo>
                    <a:pt x="4022" y="7838"/>
                  </a:lnTo>
                  <a:lnTo>
                    <a:pt x="4159" y="7701"/>
                  </a:lnTo>
                  <a:lnTo>
                    <a:pt x="4296" y="7547"/>
                  </a:lnTo>
                  <a:lnTo>
                    <a:pt x="4415" y="7393"/>
                  </a:lnTo>
                  <a:lnTo>
                    <a:pt x="4535" y="7222"/>
                  </a:lnTo>
                  <a:lnTo>
                    <a:pt x="4638" y="7034"/>
                  </a:lnTo>
                  <a:lnTo>
                    <a:pt x="4723" y="6846"/>
                  </a:lnTo>
                  <a:lnTo>
                    <a:pt x="4809" y="6657"/>
                  </a:lnTo>
                  <a:lnTo>
                    <a:pt x="4877" y="6435"/>
                  </a:lnTo>
                  <a:lnTo>
                    <a:pt x="4877" y="6435"/>
                  </a:lnTo>
                  <a:lnTo>
                    <a:pt x="4912" y="6349"/>
                  </a:lnTo>
                  <a:lnTo>
                    <a:pt x="4929" y="6195"/>
                  </a:lnTo>
                  <a:lnTo>
                    <a:pt x="4946" y="5768"/>
                  </a:lnTo>
                  <a:lnTo>
                    <a:pt x="4963" y="5203"/>
                  </a:lnTo>
                  <a:lnTo>
                    <a:pt x="4980" y="4587"/>
                  </a:lnTo>
                  <a:lnTo>
                    <a:pt x="4963" y="3988"/>
                  </a:lnTo>
                  <a:lnTo>
                    <a:pt x="4946" y="3475"/>
                  </a:lnTo>
                  <a:lnTo>
                    <a:pt x="4912" y="3132"/>
                  </a:lnTo>
                  <a:lnTo>
                    <a:pt x="4894" y="3047"/>
                  </a:lnTo>
                  <a:lnTo>
                    <a:pt x="4877" y="3030"/>
                  </a:lnTo>
                  <a:lnTo>
                    <a:pt x="4860" y="3030"/>
                  </a:lnTo>
                  <a:lnTo>
                    <a:pt x="115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7627462" y="2357810"/>
              <a:ext cx="91736" cy="29456"/>
            </a:xfrm>
            <a:custGeom>
              <a:avLst/>
              <a:gdLst/>
              <a:ahLst/>
              <a:cxnLst/>
              <a:rect l="l" t="t" r="r" b="b"/>
              <a:pathLst>
                <a:path w="3731" h="1198" extrusionOk="0">
                  <a:moveTo>
                    <a:pt x="3731" y="0"/>
                  </a:moveTo>
                  <a:lnTo>
                    <a:pt x="3029" y="69"/>
                  </a:lnTo>
                  <a:lnTo>
                    <a:pt x="2978" y="120"/>
                  </a:lnTo>
                  <a:lnTo>
                    <a:pt x="2910" y="154"/>
                  </a:lnTo>
                  <a:lnTo>
                    <a:pt x="2790" y="188"/>
                  </a:lnTo>
                  <a:lnTo>
                    <a:pt x="2636" y="223"/>
                  </a:lnTo>
                  <a:lnTo>
                    <a:pt x="2499" y="223"/>
                  </a:lnTo>
                  <a:lnTo>
                    <a:pt x="1250" y="325"/>
                  </a:lnTo>
                  <a:lnTo>
                    <a:pt x="1" y="394"/>
                  </a:lnTo>
                  <a:lnTo>
                    <a:pt x="86" y="531"/>
                  </a:lnTo>
                  <a:lnTo>
                    <a:pt x="172" y="667"/>
                  </a:lnTo>
                  <a:lnTo>
                    <a:pt x="274" y="787"/>
                  </a:lnTo>
                  <a:lnTo>
                    <a:pt x="394" y="890"/>
                  </a:lnTo>
                  <a:lnTo>
                    <a:pt x="531" y="976"/>
                  </a:lnTo>
                  <a:lnTo>
                    <a:pt x="668" y="1061"/>
                  </a:lnTo>
                  <a:lnTo>
                    <a:pt x="805" y="1112"/>
                  </a:lnTo>
                  <a:lnTo>
                    <a:pt x="959" y="1164"/>
                  </a:lnTo>
                  <a:lnTo>
                    <a:pt x="1147" y="1181"/>
                  </a:lnTo>
                  <a:lnTo>
                    <a:pt x="1335" y="1198"/>
                  </a:lnTo>
                  <a:lnTo>
                    <a:pt x="1438" y="1198"/>
                  </a:lnTo>
                  <a:lnTo>
                    <a:pt x="1763" y="1164"/>
                  </a:lnTo>
                  <a:lnTo>
                    <a:pt x="2088" y="1095"/>
                  </a:lnTo>
                  <a:lnTo>
                    <a:pt x="2413" y="993"/>
                  </a:lnTo>
                  <a:lnTo>
                    <a:pt x="2704" y="839"/>
                  </a:lnTo>
                  <a:lnTo>
                    <a:pt x="2995" y="667"/>
                  </a:lnTo>
                  <a:lnTo>
                    <a:pt x="3269" y="479"/>
                  </a:lnTo>
                  <a:lnTo>
                    <a:pt x="3508" y="257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EE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7627462" y="2357810"/>
              <a:ext cx="91736" cy="29456"/>
            </a:xfrm>
            <a:custGeom>
              <a:avLst/>
              <a:gdLst/>
              <a:ahLst/>
              <a:cxnLst/>
              <a:rect l="l" t="t" r="r" b="b"/>
              <a:pathLst>
                <a:path w="3731" h="1198" fill="none" extrusionOk="0">
                  <a:moveTo>
                    <a:pt x="3731" y="0"/>
                  </a:moveTo>
                  <a:lnTo>
                    <a:pt x="3731" y="0"/>
                  </a:lnTo>
                  <a:lnTo>
                    <a:pt x="3029" y="69"/>
                  </a:lnTo>
                  <a:lnTo>
                    <a:pt x="3029" y="69"/>
                  </a:lnTo>
                  <a:lnTo>
                    <a:pt x="3029" y="69"/>
                  </a:lnTo>
                  <a:lnTo>
                    <a:pt x="3029" y="69"/>
                  </a:lnTo>
                  <a:lnTo>
                    <a:pt x="2978" y="120"/>
                  </a:lnTo>
                  <a:lnTo>
                    <a:pt x="2910" y="154"/>
                  </a:lnTo>
                  <a:lnTo>
                    <a:pt x="2790" y="188"/>
                  </a:lnTo>
                  <a:lnTo>
                    <a:pt x="2636" y="223"/>
                  </a:lnTo>
                  <a:lnTo>
                    <a:pt x="2499" y="223"/>
                  </a:lnTo>
                  <a:lnTo>
                    <a:pt x="2499" y="223"/>
                  </a:lnTo>
                  <a:lnTo>
                    <a:pt x="1250" y="325"/>
                  </a:lnTo>
                  <a:lnTo>
                    <a:pt x="1" y="394"/>
                  </a:lnTo>
                  <a:lnTo>
                    <a:pt x="1" y="394"/>
                  </a:lnTo>
                  <a:lnTo>
                    <a:pt x="86" y="531"/>
                  </a:lnTo>
                  <a:lnTo>
                    <a:pt x="172" y="667"/>
                  </a:lnTo>
                  <a:lnTo>
                    <a:pt x="274" y="787"/>
                  </a:lnTo>
                  <a:lnTo>
                    <a:pt x="394" y="890"/>
                  </a:lnTo>
                  <a:lnTo>
                    <a:pt x="531" y="976"/>
                  </a:lnTo>
                  <a:lnTo>
                    <a:pt x="668" y="1061"/>
                  </a:lnTo>
                  <a:lnTo>
                    <a:pt x="805" y="1112"/>
                  </a:lnTo>
                  <a:lnTo>
                    <a:pt x="959" y="1164"/>
                  </a:lnTo>
                  <a:lnTo>
                    <a:pt x="959" y="1164"/>
                  </a:lnTo>
                  <a:lnTo>
                    <a:pt x="1147" y="1181"/>
                  </a:lnTo>
                  <a:lnTo>
                    <a:pt x="1335" y="1198"/>
                  </a:lnTo>
                  <a:lnTo>
                    <a:pt x="1335" y="1198"/>
                  </a:lnTo>
                  <a:lnTo>
                    <a:pt x="1438" y="1198"/>
                  </a:lnTo>
                  <a:lnTo>
                    <a:pt x="1438" y="1198"/>
                  </a:lnTo>
                  <a:lnTo>
                    <a:pt x="1763" y="1164"/>
                  </a:lnTo>
                  <a:lnTo>
                    <a:pt x="2088" y="1095"/>
                  </a:lnTo>
                  <a:lnTo>
                    <a:pt x="2413" y="993"/>
                  </a:lnTo>
                  <a:lnTo>
                    <a:pt x="2704" y="839"/>
                  </a:lnTo>
                  <a:lnTo>
                    <a:pt x="2995" y="667"/>
                  </a:lnTo>
                  <a:lnTo>
                    <a:pt x="3269" y="479"/>
                  </a:lnTo>
                  <a:lnTo>
                    <a:pt x="3508" y="257"/>
                  </a:lnTo>
                  <a:lnTo>
                    <a:pt x="37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7411212" y="1870992"/>
              <a:ext cx="483857" cy="491455"/>
            </a:xfrm>
            <a:custGeom>
              <a:avLst/>
              <a:gdLst/>
              <a:ahLst/>
              <a:cxnLst/>
              <a:rect l="l" t="t" r="r" b="b"/>
              <a:pathLst>
                <a:path w="19679" h="19988" extrusionOk="0">
                  <a:moveTo>
                    <a:pt x="8402" y="1"/>
                  </a:moveTo>
                  <a:lnTo>
                    <a:pt x="7906" y="18"/>
                  </a:lnTo>
                  <a:lnTo>
                    <a:pt x="7427" y="52"/>
                  </a:lnTo>
                  <a:lnTo>
                    <a:pt x="6947" y="121"/>
                  </a:lnTo>
                  <a:lnTo>
                    <a:pt x="6468" y="223"/>
                  </a:lnTo>
                  <a:lnTo>
                    <a:pt x="5989" y="343"/>
                  </a:lnTo>
                  <a:lnTo>
                    <a:pt x="5527" y="480"/>
                  </a:lnTo>
                  <a:lnTo>
                    <a:pt x="5048" y="668"/>
                  </a:lnTo>
                  <a:lnTo>
                    <a:pt x="4860" y="754"/>
                  </a:lnTo>
                  <a:lnTo>
                    <a:pt x="4672" y="856"/>
                  </a:lnTo>
                  <a:lnTo>
                    <a:pt x="4483" y="976"/>
                  </a:lnTo>
                  <a:lnTo>
                    <a:pt x="4295" y="1096"/>
                  </a:lnTo>
                  <a:lnTo>
                    <a:pt x="4124" y="1233"/>
                  </a:lnTo>
                  <a:lnTo>
                    <a:pt x="3953" y="1387"/>
                  </a:lnTo>
                  <a:lnTo>
                    <a:pt x="3611" y="1712"/>
                  </a:lnTo>
                  <a:lnTo>
                    <a:pt x="3303" y="2054"/>
                  </a:lnTo>
                  <a:lnTo>
                    <a:pt x="3012" y="2448"/>
                  </a:lnTo>
                  <a:lnTo>
                    <a:pt x="2721" y="2841"/>
                  </a:lnTo>
                  <a:lnTo>
                    <a:pt x="2464" y="3269"/>
                  </a:lnTo>
                  <a:lnTo>
                    <a:pt x="2208" y="3714"/>
                  </a:lnTo>
                  <a:lnTo>
                    <a:pt x="1985" y="4159"/>
                  </a:lnTo>
                  <a:lnTo>
                    <a:pt x="1780" y="4604"/>
                  </a:lnTo>
                  <a:lnTo>
                    <a:pt x="1574" y="5049"/>
                  </a:lnTo>
                  <a:lnTo>
                    <a:pt x="1403" y="5477"/>
                  </a:lnTo>
                  <a:lnTo>
                    <a:pt x="1249" y="5904"/>
                  </a:lnTo>
                  <a:lnTo>
                    <a:pt x="1112" y="6332"/>
                  </a:lnTo>
                  <a:lnTo>
                    <a:pt x="976" y="6709"/>
                  </a:lnTo>
                  <a:lnTo>
                    <a:pt x="856" y="7171"/>
                  </a:lnTo>
                  <a:lnTo>
                    <a:pt x="736" y="7633"/>
                  </a:lnTo>
                  <a:lnTo>
                    <a:pt x="616" y="8095"/>
                  </a:lnTo>
                  <a:lnTo>
                    <a:pt x="531" y="8557"/>
                  </a:lnTo>
                  <a:lnTo>
                    <a:pt x="445" y="9036"/>
                  </a:lnTo>
                  <a:lnTo>
                    <a:pt x="377" y="9498"/>
                  </a:lnTo>
                  <a:lnTo>
                    <a:pt x="240" y="10439"/>
                  </a:lnTo>
                  <a:lnTo>
                    <a:pt x="154" y="11380"/>
                  </a:lnTo>
                  <a:lnTo>
                    <a:pt x="86" y="12338"/>
                  </a:lnTo>
                  <a:lnTo>
                    <a:pt x="34" y="13297"/>
                  </a:lnTo>
                  <a:lnTo>
                    <a:pt x="0" y="14238"/>
                  </a:lnTo>
                  <a:lnTo>
                    <a:pt x="0" y="14734"/>
                  </a:lnTo>
                  <a:lnTo>
                    <a:pt x="0" y="15247"/>
                  </a:lnTo>
                  <a:lnTo>
                    <a:pt x="17" y="15744"/>
                  </a:lnTo>
                  <a:lnTo>
                    <a:pt x="86" y="16223"/>
                  </a:lnTo>
                  <a:lnTo>
                    <a:pt x="120" y="16462"/>
                  </a:lnTo>
                  <a:lnTo>
                    <a:pt x="171" y="16702"/>
                  </a:lnTo>
                  <a:lnTo>
                    <a:pt x="240" y="16941"/>
                  </a:lnTo>
                  <a:lnTo>
                    <a:pt x="325" y="17164"/>
                  </a:lnTo>
                  <a:lnTo>
                    <a:pt x="411" y="17386"/>
                  </a:lnTo>
                  <a:lnTo>
                    <a:pt x="514" y="17609"/>
                  </a:lnTo>
                  <a:lnTo>
                    <a:pt x="633" y="17814"/>
                  </a:lnTo>
                  <a:lnTo>
                    <a:pt x="787" y="18002"/>
                  </a:lnTo>
                  <a:lnTo>
                    <a:pt x="941" y="18208"/>
                  </a:lnTo>
                  <a:lnTo>
                    <a:pt x="1130" y="18396"/>
                  </a:lnTo>
                  <a:lnTo>
                    <a:pt x="1318" y="18550"/>
                  </a:lnTo>
                  <a:lnTo>
                    <a:pt x="1523" y="18704"/>
                  </a:lnTo>
                  <a:lnTo>
                    <a:pt x="1746" y="18841"/>
                  </a:lnTo>
                  <a:lnTo>
                    <a:pt x="1968" y="18961"/>
                  </a:lnTo>
                  <a:lnTo>
                    <a:pt x="2208" y="19080"/>
                  </a:lnTo>
                  <a:lnTo>
                    <a:pt x="2447" y="19183"/>
                  </a:lnTo>
                  <a:lnTo>
                    <a:pt x="2687" y="19269"/>
                  </a:lnTo>
                  <a:lnTo>
                    <a:pt x="2943" y="19354"/>
                  </a:lnTo>
                  <a:lnTo>
                    <a:pt x="3457" y="19474"/>
                  </a:lnTo>
                  <a:lnTo>
                    <a:pt x="3987" y="19594"/>
                  </a:lnTo>
                  <a:lnTo>
                    <a:pt x="4501" y="19662"/>
                  </a:lnTo>
                  <a:lnTo>
                    <a:pt x="5510" y="19799"/>
                  </a:lnTo>
                  <a:lnTo>
                    <a:pt x="6520" y="19885"/>
                  </a:lnTo>
                  <a:lnTo>
                    <a:pt x="7546" y="19953"/>
                  </a:lnTo>
                  <a:lnTo>
                    <a:pt x="8556" y="19987"/>
                  </a:lnTo>
                  <a:lnTo>
                    <a:pt x="9566" y="19987"/>
                  </a:lnTo>
                  <a:lnTo>
                    <a:pt x="10592" y="19953"/>
                  </a:lnTo>
                  <a:lnTo>
                    <a:pt x="11602" y="19885"/>
                  </a:lnTo>
                  <a:lnTo>
                    <a:pt x="12611" y="19782"/>
                  </a:lnTo>
                  <a:lnTo>
                    <a:pt x="13364" y="19696"/>
                  </a:lnTo>
                  <a:lnTo>
                    <a:pt x="13741" y="19628"/>
                  </a:lnTo>
                  <a:lnTo>
                    <a:pt x="14100" y="19560"/>
                  </a:lnTo>
                  <a:lnTo>
                    <a:pt x="14477" y="19457"/>
                  </a:lnTo>
                  <a:lnTo>
                    <a:pt x="14836" y="19354"/>
                  </a:lnTo>
                  <a:lnTo>
                    <a:pt x="15178" y="19217"/>
                  </a:lnTo>
                  <a:lnTo>
                    <a:pt x="15520" y="19063"/>
                  </a:lnTo>
                  <a:lnTo>
                    <a:pt x="15794" y="18909"/>
                  </a:lnTo>
                  <a:lnTo>
                    <a:pt x="16051" y="18738"/>
                  </a:lnTo>
                  <a:lnTo>
                    <a:pt x="16308" y="18550"/>
                  </a:lnTo>
                  <a:lnTo>
                    <a:pt x="16547" y="18345"/>
                  </a:lnTo>
                  <a:lnTo>
                    <a:pt x="16770" y="18139"/>
                  </a:lnTo>
                  <a:lnTo>
                    <a:pt x="16975" y="17917"/>
                  </a:lnTo>
                  <a:lnTo>
                    <a:pt x="17180" y="17677"/>
                  </a:lnTo>
                  <a:lnTo>
                    <a:pt x="17386" y="17438"/>
                  </a:lnTo>
                  <a:lnTo>
                    <a:pt x="17574" y="17181"/>
                  </a:lnTo>
                  <a:lnTo>
                    <a:pt x="17745" y="16924"/>
                  </a:lnTo>
                  <a:lnTo>
                    <a:pt x="17916" y="16651"/>
                  </a:lnTo>
                  <a:lnTo>
                    <a:pt x="18070" y="16377"/>
                  </a:lnTo>
                  <a:lnTo>
                    <a:pt x="18344" y="15795"/>
                  </a:lnTo>
                  <a:lnTo>
                    <a:pt x="18601" y="15230"/>
                  </a:lnTo>
                  <a:lnTo>
                    <a:pt x="18755" y="14837"/>
                  </a:lnTo>
                  <a:lnTo>
                    <a:pt x="18891" y="14426"/>
                  </a:lnTo>
                  <a:lnTo>
                    <a:pt x="19045" y="13947"/>
                  </a:lnTo>
                  <a:lnTo>
                    <a:pt x="19182" y="13434"/>
                  </a:lnTo>
                  <a:lnTo>
                    <a:pt x="19319" y="12920"/>
                  </a:lnTo>
                  <a:lnTo>
                    <a:pt x="19422" y="12407"/>
                  </a:lnTo>
                  <a:lnTo>
                    <a:pt x="19525" y="11876"/>
                  </a:lnTo>
                  <a:lnTo>
                    <a:pt x="19593" y="11329"/>
                  </a:lnTo>
                  <a:lnTo>
                    <a:pt x="19644" y="10798"/>
                  </a:lnTo>
                  <a:lnTo>
                    <a:pt x="19679" y="10251"/>
                  </a:lnTo>
                  <a:lnTo>
                    <a:pt x="19679" y="9720"/>
                  </a:lnTo>
                  <a:lnTo>
                    <a:pt x="19644" y="9190"/>
                  </a:lnTo>
                  <a:lnTo>
                    <a:pt x="19593" y="8677"/>
                  </a:lnTo>
                  <a:lnTo>
                    <a:pt x="19507" y="8163"/>
                  </a:lnTo>
                  <a:lnTo>
                    <a:pt x="19371" y="7667"/>
                  </a:lnTo>
                  <a:lnTo>
                    <a:pt x="19217" y="7188"/>
                  </a:lnTo>
                  <a:lnTo>
                    <a:pt x="19131" y="6965"/>
                  </a:lnTo>
                  <a:lnTo>
                    <a:pt x="19028" y="6743"/>
                  </a:lnTo>
                  <a:lnTo>
                    <a:pt x="18909" y="6520"/>
                  </a:lnTo>
                  <a:lnTo>
                    <a:pt x="18789" y="6298"/>
                  </a:lnTo>
                  <a:lnTo>
                    <a:pt x="18515" y="5870"/>
                  </a:lnTo>
                  <a:lnTo>
                    <a:pt x="18241" y="5442"/>
                  </a:lnTo>
                  <a:lnTo>
                    <a:pt x="17933" y="5015"/>
                  </a:lnTo>
                  <a:lnTo>
                    <a:pt x="17608" y="4604"/>
                  </a:lnTo>
                  <a:lnTo>
                    <a:pt x="17266" y="4210"/>
                  </a:lnTo>
                  <a:lnTo>
                    <a:pt x="16924" y="3817"/>
                  </a:lnTo>
                  <a:lnTo>
                    <a:pt x="16564" y="3440"/>
                  </a:lnTo>
                  <a:lnTo>
                    <a:pt x="16171" y="3081"/>
                  </a:lnTo>
                  <a:lnTo>
                    <a:pt x="15794" y="2739"/>
                  </a:lnTo>
                  <a:lnTo>
                    <a:pt x="15384" y="2414"/>
                  </a:lnTo>
                  <a:lnTo>
                    <a:pt x="14956" y="2106"/>
                  </a:lnTo>
                  <a:lnTo>
                    <a:pt x="14528" y="1815"/>
                  </a:lnTo>
                  <a:lnTo>
                    <a:pt x="14083" y="1541"/>
                  </a:lnTo>
                  <a:lnTo>
                    <a:pt x="13638" y="1284"/>
                  </a:lnTo>
                  <a:lnTo>
                    <a:pt x="13176" y="1062"/>
                  </a:lnTo>
                  <a:lnTo>
                    <a:pt x="12697" y="856"/>
                  </a:lnTo>
                  <a:lnTo>
                    <a:pt x="12235" y="685"/>
                  </a:lnTo>
                  <a:lnTo>
                    <a:pt x="11773" y="531"/>
                  </a:lnTo>
                  <a:lnTo>
                    <a:pt x="11294" y="394"/>
                  </a:lnTo>
                  <a:lnTo>
                    <a:pt x="10832" y="275"/>
                  </a:lnTo>
                  <a:lnTo>
                    <a:pt x="10336" y="172"/>
                  </a:lnTo>
                  <a:lnTo>
                    <a:pt x="9856" y="104"/>
                  </a:lnTo>
                  <a:lnTo>
                    <a:pt x="9377" y="52"/>
                  </a:lnTo>
                  <a:lnTo>
                    <a:pt x="8881" y="18"/>
                  </a:lnTo>
                  <a:lnTo>
                    <a:pt x="8402" y="1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7411212" y="1870992"/>
              <a:ext cx="483857" cy="491455"/>
            </a:xfrm>
            <a:custGeom>
              <a:avLst/>
              <a:gdLst/>
              <a:ahLst/>
              <a:cxnLst/>
              <a:rect l="l" t="t" r="r" b="b"/>
              <a:pathLst>
                <a:path w="19679" h="19988" fill="none" extrusionOk="0">
                  <a:moveTo>
                    <a:pt x="18891" y="14426"/>
                  </a:moveTo>
                  <a:lnTo>
                    <a:pt x="18891" y="14426"/>
                  </a:lnTo>
                  <a:lnTo>
                    <a:pt x="18755" y="14837"/>
                  </a:lnTo>
                  <a:lnTo>
                    <a:pt x="18601" y="15230"/>
                  </a:lnTo>
                  <a:lnTo>
                    <a:pt x="18601" y="15230"/>
                  </a:lnTo>
                  <a:lnTo>
                    <a:pt x="18344" y="15795"/>
                  </a:lnTo>
                  <a:lnTo>
                    <a:pt x="18070" y="16377"/>
                  </a:lnTo>
                  <a:lnTo>
                    <a:pt x="17916" y="16651"/>
                  </a:lnTo>
                  <a:lnTo>
                    <a:pt x="17745" y="16924"/>
                  </a:lnTo>
                  <a:lnTo>
                    <a:pt x="17574" y="17181"/>
                  </a:lnTo>
                  <a:lnTo>
                    <a:pt x="17386" y="17438"/>
                  </a:lnTo>
                  <a:lnTo>
                    <a:pt x="17180" y="17677"/>
                  </a:lnTo>
                  <a:lnTo>
                    <a:pt x="16975" y="17917"/>
                  </a:lnTo>
                  <a:lnTo>
                    <a:pt x="16770" y="18139"/>
                  </a:lnTo>
                  <a:lnTo>
                    <a:pt x="16547" y="18345"/>
                  </a:lnTo>
                  <a:lnTo>
                    <a:pt x="16308" y="18550"/>
                  </a:lnTo>
                  <a:lnTo>
                    <a:pt x="16051" y="18738"/>
                  </a:lnTo>
                  <a:lnTo>
                    <a:pt x="15794" y="18909"/>
                  </a:lnTo>
                  <a:lnTo>
                    <a:pt x="15520" y="19063"/>
                  </a:lnTo>
                  <a:lnTo>
                    <a:pt x="15520" y="19063"/>
                  </a:lnTo>
                  <a:lnTo>
                    <a:pt x="15178" y="19217"/>
                  </a:lnTo>
                  <a:lnTo>
                    <a:pt x="14836" y="19354"/>
                  </a:lnTo>
                  <a:lnTo>
                    <a:pt x="14477" y="19457"/>
                  </a:lnTo>
                  <a:lnTo>
                    <a:pt x="14100" y="19560"/>
                  </a:lnTo>
                  <a:lnTo>
                    <a:pt x="13741" y="19628"/>
                  </a:lnTo>
                  <a:lnTo>
                    <a:pt x="13364" y="19696"/>
                  </a:lnTo>
                  <a:lnTo>
                    <a:pt x="12611" y="19782"/>
                  </a:lnTo>
                  <a:lnTo>
                    <a:pt x="12611" y="19782"/>
                  </a:lnTo>
                  <a:lnTo>
                    <a:pt x="11602" y="19885"/>
                  </a:lnTo>
                  <a:lnTo>
                    <a:pt x="10592" y="19953"/>
                  </a:lnTo>
                  <a:lnTo>
                    <a:pt x="9566" y="19987"/>
                  </a:lnTo>
                  <a:lnTo>
                    <a:pt x="8556" y="19987"/>
                  </a:lnTo>
                  <a:lnTo>
                    <a:pt x="7546" y="19953"/>
                  </a:lnTo>
                  <a:lnTo>
                    <a:pt x="6520" y="19885"/>
                  </a:lnTo>
                  <a:lnTo>
                    <a:pt x="5510" y="19799"/>
                  </a:lnTo>
                  <a:lnTo>
                    <a:pt x="4501" y="19662"/>
                  </a:lnTo>
                  <a:lnTo>
                    <a:pt x="4501" y="19662"/>
                  </a:lnTo>
                  <a:lnTo>
                    <a:pt x="3987" y="19594"/>
                  </a:lnTo>
                  <a:lnTo>
                    <a:pt x="3457" y="19474"/>
                  </a:lnTo>
                  <a:lnTo>
                    <a:pt x="2943" y="19354"/>
                  </a:lnTo>
                  <a:lnTo>
                    <a:pt x="2687" y="19269"/>
                  </a:lnTo>
                  <a:lnTo>
                    <a:pt x="2447" y="19183"/>
                  </a:lnTo>
                  <a:lnTo>
                    <a:pt x="2208" y="19080"/>
                  </a:lnTo>
                  <a:lnTo>
                    <a:pt x="1968" y="18961"/>
                  </a:lnTo>
                  <a:lnTo>
                    <a:pt x="1746" y="18841"/>
                  </a:lnTo>
                  <a:lnTo>
                    <a:pt x="1523" y="18704"/>
                  </a:lnTo>
                  <a:lnTo>
                    <a:pt x="1318" y="18550"/>
                  </a:lnTo>
                  <a:lnTo>
                    <a:pt x="1130" y="18396"/>
                  </a:lnTo>
                  <a:lnTo>
                    <a:pt x="941" y="18208"/>
                  </a:lnTo>
                  <a:lnTo>
                    <a:pt x="787" y="18002"/>
                  </a:lnTo>
                  <a:lnTo>
                    <a:pt x="787" y="18002"/>
                  </a:lnTo>
                  <a:lnTo>
                    <a:pt x="633" y="17814"/>
                  </a:lnTo>
                  <a:lnTo>
                    <a:pt x="514" y="17609"/>
                  </a:lnTo>
                  <a:lnTo>
                    <a:pt x="411" y="17386"/>
                  </a:lnTo>
                  <a:lnTo>
                    <a:pt x="325" y="17164"/>
                  </a:lnTo>
                  <a:lnTo>
                    <a:pt x="240" y="16941"/>
                  </a:lnTo>
                  <a:lnTo>
                    <a:pt x="171" y="16702"/>
                  </a:lnTo>
                  <a:lnTo>
                    <a:pt x="120" y="16462"/>
                  </a:lnTo>
                  <a:lnTo>
                    <a:pt x="86" y="16223"/>
                  </a:lnTo>
                  <a:lnTo>
                    <a:pt x="17" y="15744"/>
                  </a:lnTo>
                  <a:lnTo>
                    <a:pt x="0" y="15247"/>
                  </a:lnTo>
                  <a:lnTo>
                    <a:pt x="0" y="14734"/>
                  </a:lnTo>
                  <a:lnTo>
                    <a:pt x="0" y="14238"/>
                  </a:lnTo>
                  <a:lnTo>
                    <a:pt x="0" y="14238"/>
                  </a:lnTo>
                  <a:lnTo>
                    <a:pt x="34" y="13297"/>
                  </a:lnTo>
                  <a:lnTo>
                    <a:pt x="86" y="12338"/>
                  </a:lnTo>
                  <a:lnTo>
                    <a:pt x="154" y="11380"/>
                  </a:lnTo>
                  <a:lnTo>
                    <a:pt x="240" y="10439"/>
                  </a:lnTo>
                  <a:lnTo>
                    <a:pt x="377" y="9498"/>
                  </a:lnTo>
                  <a:lnTo>
                    <a:pt x="445" y="9036"/>
                  </a:lnTo>
                  <a:lnTo>
                    <a:pt x="531" y="8557"/>
                  </a:lnTo>
                  <a:lnTo>
                    <a:pt x="616" y="8095"/>
                  </a:lnTo>
                  <a:lnTo>
                    <a:pt x="736" y="7633"/>
                  </a:lnTo>
                  <a:lnTo>
                    <a:pt x="856" y="7171"/>
                  </a:lnTo>
                  <a:lnTo>
                    <a:pt x="976" y="6709"/>
                  </a:lnTo>
                  <a:lnTo>
                    <a:pt x="976" y="6709"/>
                  </a:lnTo>
                  <a:lnTo>
                    <a:pt x="1112" y="6332"/>
                  </a:lnTo>
                  <a:lnTo>
                    <a:pt x="1249" y="5904"/>
                  </a:lnTo>
                  <a:lnTo>
                    <a:pt x="1403" y="5477"/>
                  </a:lnTo>
                  <a:lnTo>
                    <a:pt x="1574" y="5049"/>
                  </a:lnTo>
                  <a:lnTo>
                    <a:pt x="1780" y="4604"/>
                  </a:lnTo>
                  <a:lnTo>
                    <a:pt x="1985" y="4159"/>
                  </a:lnTo>
                  <a:lnTo>
                    <a:pt x="2208" y="3714"/>
                  </a:lnTo>
                  <a:lnTo>
                    <a:pt x="2464" y="3269"/>
                  </a:lnTo>
                  <a:lnTo>
                    <a:pt x="2721" y="2841"/>
                  </a:lnTo>
                  <a:lnTo>
                    <a:pt x="3012" y="2448"/>
                  </a:lnTo>
                  <a:lnTo>
                    <a:pt x="3303" y="2054"/>
                  </a:lnTo>
                  <a:lnTo>
                    <a:pt x="3611" y="1712"/>
                  </a:lnTo>
                  <a:lnTo>
                    <a:pt x="3953" y="1387"/>
                  </a:lnTo>
                  <a:lnTo>
                    <a:pt x="4124" y="1233"/>
                  </a:lnTo>
                  <a:lnTo>
                    <a:pt x="4295" y="1096"/>
                  </a:lnTo>
                  <a:lnTo>
                    <a:pt x="4483" y="976"/>
                  </a:lnTo>
                  <a:lnTo>
                    <a:pt x="4672" y="856"/>
                  </a:lnTo>
                  <a:lnTo>
                    <a:pt x="4860" y="754"/>
                  </a:lnTo>
                  <a:lnTo>
                    <a:pt x="5048" y="668"/>
                  </a:lnTo>
                  <a:lnTo>
                    <a:pt x="5048" y="668"/>
                  </a:lnTo>
                  <a:lnTo>
                    <a:pt x="5527" y="480"/>
                  </a:lnTo>
                  <a:lnTo>
                    <a:pt x="5989" y="343"/>
                  </a:lnTo>
                  <a:lnTo>
                    <a:pt x="6468" y="223"/>
                  </a:lnTo>
                  <a:lnTo>
                    <a:pt x="6947" y="121"/>
                  </a:lnTo>
                  <a:lnTo>
                    <a:pt x="7427" y="52"/>
                  </a:lnTo>
                  <a:lnTo>
                    <a:pt x="7906" y="18"/>
                  </a:lnTo>
                  <a:lnTo>
                    <a:pt x="8402" y="1"/>
                  </a:lnTo>
                  <a:lnTo>
                    <a:pt x="8881" y="18"/>
                  </a:lnTo>
                  <a:lnTo>
                    <a:pt x="9377" y="52"/>
                  </a:lnTo>
                  <a:lnTo>
                    <a:pt x="9856" y="104"/>
                  </a:lnTo>
                  <a:lnTo>
                    <a:pt x="10336" y="172"/>
                  </a:lnTo>
                  <a:lnTo>
                    <a:pt x="10832" y="275"/>
                  </a:lnTo>
                  <a:lnTo>
                    <a:pt x="11294" y="394"/>
                  </a:lnTo>
                  <a:lnTo>
                    <a:pt x="11773" y="531"/>
                  </a:lnTo>
                  <a:lnTo>
                    <a:pt x="12235" y="685"/>
                  </a:lnTo>
                  <a:lnTo>
                    <a:pt x="12697" y="856"/>
                  </a:lnTo>
                  <a:lnTo>
                    <a:pt x="12697" y="856"/>
                  </a:lnTo>
                  <a:lnTo>
                    <a:pt x="13176" y="1062"/>
                  </a:lnTo>
                  <a:lnTo>
                    <a:pt x="13638" y="1284"/>
                  </a:lnTo>
                  <a:lnTo>
                    <a:pt x="14083" y="1541"/>
                  </a:lnTo>
                  <a:lnTo>
                    <a:pt x="14528" y="1815"/>
                  </a:lnTo>
                  <a:lnTo>
                    <a:pt x="14956" y="2106"/>
                  </a:lnTo>
                  <a:lnTo>
                    <a:pt x="15384" y="2414"/>
                  </a:lnTo>
                  <a:lnTo>
                    <a:pt x="15794" y="2739"/>
                  </a:lnTo>
                  <a:lnTo>
                    <a:pt x="16171" y="3081"/>
                  </a:lnTo>
                  <a:lnTo>
                    <a:pt x="16564" y="3440"/>
                  </a:lnTo>
                  <a:lnTo>
                    <a:pt x="16924" y="3817"/>
                  </a:lnTo>
                  <a:lnTo>
                    <a:pt x="17266" y="4210"/>
                  </a:lnTo>
                  <a:lnTo>
                    <a:pt x="17608" y="4604"/>
                  </a:lnTo>
                  <a:lnTo>
                    <a:pt x="17933" y="5015"/>
                  </a:lnTo>
                  <a:lnTo>
                    <a:pt x="18241" y="5442"/>
                  </a:lnTo>
                  <a:lnTo>
                    <a:pt x="18515" y="5870"/>
                  </a:lnTo>
                  <a:lnTo>
                    <a:pt x="18789" y="6298"/>
                  </a:lnTo>
                  <a:lnTo>
                    <a:pt x="18789" y="6298"/>
                  </a:lnTo>
                  <a:lnTo>
                    <a:pt x="18909" y="6520"/>
                  </a:lnTo>
                  <a:lnTo>
                    <a:pt x="19028" y="6743"/>
                  </a:lnTo>
                  <a:lnTo>
                    <a:pt x="19131" y="6965"/>
                  </a:lnTo>
                  <a:lnTo>
                    <a:pt x="19217" y="7188"/>
                  </a:lnTo>
                  <a:lnTo>
                    <a:pt x="19371" y="7667"/>
                  </a:lnTo>
                  <a:lnTo>
                    <a:pt x="19507" y="8163"/>
                  </a:lnTo>
                  <a:lnTo>
                    <a:pt x="19593" y="8677"/>
                  </a:lnTo>
                  <a:lnTo>
                    <a:pt x="19644" y="9190"/>
                  </a:lnTo>
                  <a:lnTo>
                    <a:pt x="19679" y="9720"/>
                  </a:lnTo>
                  <a:lnTo>
                    <a:pt x="19679" y="10251"/>
                  </a:lnTo>
                  <a:lnTo>
                    <a:pt x="19644" y="10798"/>
                  </a:lnTo>
                  <a:lnTo>
                    <a:pt x="19593" y="11329"/>
                  </a:lnTo>
                  <a:lnTo>
                    <a:pt x="19525" y="11876"/>
                  </a:lnTo>
                  <a:lnTo>
                    <a:pt x="19422" y="12407"/>
                  </a:lnTo>
                  <a:lnTo>
                    <a:pt x="19319" y="12920"/>
                  </a:lnTo>
                  <a:lnTo>
                    <a:pt x="19182" y="13434"/>
                  </a:lnTo>
                  <a:lnTo>
                    <a:pt x="19045" y="13947"/>
                  </a:lnTo>
                  <a:lnTo>
                    <a:pt x="18891" y="144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7659869" y="2166785"/>
              <a:ext cx="19375" cy="29480"/>
            </a:xfrm>
            <a:custGeom>
              <a:avLst/>
              <a:gdLst/>
              <a:ahLst/>
              <a:cxnLst/>
              <a:rect l="l" t="t" r="r" b="b"/>
              <a:pathLst>
                <a:path w="788" h="1199" extrusionOk="0">
                  <a:moveTo>
                    <a:pt x="206" y="0"/>
                  </a:moveTo>
                  <a:lnTo>
                    <a:pt x="137" y="35"/>
                  </a:lnTo>
                  <a:lnTo>
                    <a:pt x="86" y="52"/>
                  </a:lnTo>
                  <a:lnTo>
                    <a:pt x="51" y="103"/>
                  </a:lnTo>
                  <a:lnTo>
                    <a:pt x="17" y="154"/>
                  </a:lnTo>
                  <a:lnTo>
                    <a:pt x="0" y="223"/>
                  </a:lnTo>
                  <a:lnTo>
                    <a:pt x="0" y="291"/>
                  </a:lnTo>
                  <a:lnTo>
                    <a:pt x="0" y="445"/>
                  </a:lnTo>
                  <a:lnTo>
                    <a:pt x="51" y="702"/>
                  </a:lnTo>
                  <a:lnTo>
                    <a:pt x="86" y="839"/>
                  </a:lnTo>
                  <a:lnTo>
                    <a:pt x="137" y="959"/>
                  </a:lnTo>
                  <a:lnTo>
                    <a:pt x="223" y="1061"/>
                  </a:lnTo>
                  <a:lnTo>
                    <a:pt x="325" y="1147"/>
                  </a:lnTo>
                  <a:lnTo>
                    <a:pt x="377" y="1181"/>
                  </a:lnTo>
                  <a:lnTo>
                    <a:pt x="445" y="1198"/>
                  </a:lnTo>
                  <a:lnTo>
                    <a:pt x="565" y="1198"/>
                  </a:lnTo>
                  <a:lnTo>
                    <a:pt x="633" y="1181"/>
                  </a:lnTo>
                  <a:lnTo>
                    <a:pt x="685" y="1147"/>
                  </a:lnTo>
                  <a:lnTo>
                    <a:pt x="719" y="1096"/>
                  </a:lnTo>
                  <a:lnTo>
                    <a:pt x="736" y="1044"/>
                  </a:lnTo>
                  <a:lnTo>
                    <a:pt x="770" y="942"/>
                  </a:lnTo>
                  <a:lnTo>
                    <a:pt x="787" y="822"/>
                  </a:lnTo>
                  <a:lnTo>
                    <a:pt x="787" y="719"/>
                  </a:lnTo>
                  <a:lnTo>
                    <a:pt x="770" y="599"/>
                  </a:lnTo>
                  <a:lnTo>
                    <a:pt x="753" y="497"/>
                  </a:lnTo>
                  <a:lnTo>
                    <a:pt x="702" y="394"/>
                  </a:lnTo>
                  <a:lnTo>
                    <a:pt x="650" y="291"/>
                  </a:lnTo>
                  <a:lnTo>
                    <a:pt x="599" y="206"/>
                  </a:lnTo>
                  <a:lnTo>
                    <a:pt x="531" y="120"/>
                  </a:lnTo>
                  <a:lnTo>
                    <a:pt x="428" y="52"/>
                  </a:lnTo>
                  <a:lnTo>
                    <a:pt x="377" y="1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7489033" y="2170990"/>
              <a:ext cx="16449" cy="25276"/>
            </a:xfrm>
            <a:custGeom>
              <a:avLst/>
              <a:gdLst/>
              <a:ahLst/>
              <a:cxnLst/>
              <a:rect l="l" t="t" r="r" b="b"/>
              <a:pathLst>
                <a:path w="669" h="1028" extrusionOk="0">
                  <a:moveTo>
                    <a:pt x="360" y="1"/>
                  </a:moveTo>
                  <a:lnTo>
                    <a:pt x="292" y="18"/>
                  </a:lnTo>
                  <a:lnTo>
                    <a:pt x="223" y="69"/>
                  </a:lnTo>
                  <a:lnTo>
                    <a:pt x="172" y="103"/>
                  </a:lnTo>
                  <a:lnTo>
                    <a:pt x="121" y="155"/>
                  </a:lnTo>
                  <a:lnTo>
                    <a:pt x="86" y="223"/>
                  </a:lnTo>
                  <a:lnTo>
                    <a:pt x="35" y="326"/>
                  </a:lnTo>
                  <a:lnTo>
                    <a:pt x="1" y="445"/>
                  </a:lnTo>
                  <a:lnTo>
                    <a:pt x="1" y="565"/>
                  </a:lnTo>
                  <a:lnTo>
                    <a:pt x="1" y="685"/>
                  </a:lnTo>
                  <a:lnTo>
                    <a:pt x="18" y="788"/>
                  </a:lnTo>
                  <a:lnTo>
                    <a:pt x="52" y="873"/>
                  </a:lnTo>
                  <a:lnTo>
                    <a:pt x="103" y="959"/>
                  </a:lnTo>
                  <a:lnTo>
                    <a:pt x="189" y="1010"/>
                  </a:lnTo>
                  <a:lnTo>
                    <a:pt x="257" y="1027"/>
                  </a:lnTo>
                  <a:lnTo>
                    <a:pt x="326" y="1027"/>
                  </a:lnTo>
                  <a:lnTo>
                    <a:pt x="394" y="1010"/>
                  </a:lnTo>
                  <a:lnTo>
                    <a:pt x="463" y="976"/>
                  </a:lnTo>
                  <a:lnTo>
                    <a:pt x="514" y="925"/>
                  </a:lnTo>
                  <a:lnTo>
                    <a:pt x="565" y="873"/>
                  </a:lnTo>
                  <a:lnTo>
                    <a:pt x="634" y="736"/>
                  </a:lnTo>
                  <a:lnTo>
                    <a:pt x="668" y="582"/>
                  </a:lnTo>
                  <a:lnTo>
                    <a:pt x="668" y="377"/>
                  </a:lnTo>
                  <a:lnTo>
                    <a:pt x="668" y="291"/>
                  </a:lnTo>
                  <a:lnTo>
                    <a:pt x="634" y="206"/>
                  </a:lnTo>
                  <a:lnTo>
                    <a:pt x="600" y="120"/>
                  </a:lnTo>
                  <a:lnTo>
                    <a:pt x="548" y="52"/>
                  </a:lnTo>
                  <a:lnTo>
                    <a:pt x="480" y="18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6"/>
            <p:cNvSpPr/>
            <p:nvPr/>
          </p:nvSpPr>
          <p:spPr>
            <a:xfrm>
              <a:off x="7525644" y="2215593"/>
              <a:ext cx="33267" cy="11384"/>
            </a:xfrm>
            <a:custGeom>
              <a:avLst/>
              <a:gdLst/>
              <a:ahLst/>
              <a:cxnLst/>
              <a:rect l="l" t="t" r="r" b="b"/>
              <a:pathLst>
                <a:path w="1353" h="463" extrusionOk="0">
                  <a:moveTo>
                    <a:pt x="839" y="0"/>
                  </a:moveTo>
                  <a:lnTo>
                    <a:pt x="719" y="17"/>
                  </a:lnTo>
                  <a:lnTo>
                    <a:pt x="617" y="35"/>
                  </a:lnTo>
                  <a:lnTo>
                    <a:pt x="497" y="86"/>
                  </a:lnTo>
                  <a:lnTo>
                    <a:pt x="394" y="137"/>
                  </a:lnTo>
                  <a:lnTo>
                    <a:pt x="291" y="206"/>
                  </a:lnTo>
                  <a:lnTo>
                    <a:pt x="189" y="274"/>
                  </a:lnTo>
                  <a:lnTo>
                    <a:pt x="86" y="360"/>
                  </a:lnTo>
                  <a:lnTo>
                    <a:pt x="1" y="462"/>
                  </a:lnTo>
                  <a:lnTo>
                    <a:pt x="326" y="445"/>
                  </a:lnTo>
                  <a:lnTo>
                    <a:pt x="651" y="428"/>
                  </a:lnTo>
                  <a:lnTo>
                    <a:pt x="993" y="445"/>
                  </a:lnTo>
                  <a:lnTo>
                    <a:pt x="1352" y="462"/>
                  </a:lnTo>
                  <a:lnTo>
                    <a:pt x="1318" y="343"/>
                  </a:lnTo>
                  <a:lnTo>
                    <a:pt x="1267" y="257"/>
                  </a:lnTo>
                  <a:lnTo>
                    <a:pt x="1215" y="171"/>
                  </a:lnTo>
                  <a:lnTo>
                    <a:pt x="1147" y="103"/>
                  </a:lnTo>
                  <a:lnTo>
                    <a:pt x="1079" y="69"/>
                  </a:lnTo>
                  <a:lnTo>
                    <a:pt x="993" y="35"/>
                  </a:lnTo>
                  <a:lnTo>
                    <a:pt x="925" y="17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6"/>
            <p:cNvSpPr/>
            <p:nvPr/>
          </p:nvSpPr>
          <p:spPr>
            <a:xfrm>
              <a:off x="7637568" y="2133960"/>
              <a:ext cx="55125" cy="13081"/>
            </a:xfrm>
            <a:custGeom>
              <a:avLst/>
              <a:gdLst/>
              <a:ahLst/>
              <a:cxnLst/>
              <a:rect l="l" t="t" r="r" b="b"/>
              <a:pathLst>
                <a:path w="2242" h="532" extrusionOk="0">
                  <a:moveTo>
                    <a:pt x="685" y="1"/>
                  </a:moveTo>
                  <a:lnTo>
                    <a:pt x="531" y="35"/>
                  </a:lnTo>
                  <a:lnTo>
                    <a:pt x="377" y="69"/>
                  </a:lnTo>
                  <a:lnTo>
                    <a:pt x="223" y="155"/>
                  </a:lnTo>
                  <a:lnTo>
                    <a:pt x="154" y="189"/>
                  </a:lnTo>
                  <a:lnTo>
                    <a:pt x="103" y="240"/>
                  </a:lnTo>
                  <a:lnTo>
                    <a:pt x="0" y="360"/>
                  </a:lnTo>
                  <a:lnTo>
                    <a:pt x="17" y="394"/>
                  </a:lnTo>
                  <a:lnTo>
                    <a:pt x="154" y="343"/>
                  </a:lnTo>
                  <a:lnTo>
                    <a:pt x="223" y="343"/>
                  </a:lnTo>
                  <a:lnTo>
                    <a:pt x="291" y="326"/>
                  </a:lnTo>
                  <a:lnTo>
                    <a:pt x="565" y="292"/>
                  </a:lnTo>
                  <a:lnTo>
                    <a:pt x="839" y="274"/>
                  </a:lnTo>
                  <a:lnTo>
                    <a:pt x="976" y="257"/>
                  </a:lnTo>
                  <a:lnTo>
                    <a:pt x="1130" y="257"/>
                  </a:lnTo>
                  <a:lnTo>
                    <a:pt x="1267" y="274"/>
                  </a:lnTo>
                  <a:lnTo>
                    <a:pt x="1403" y="292"/>
                  </a:lnTo>
                  <a:lnTo>
                    <a:pt x="1694" y="343"/>
                  </a:lnTo>
                  <a:lnTo>
                    <a:pt x="1968" y="429"/>
                  </a:lnTo>
                  <a:lnTo>
                    <a:pt x="2225" y="531"/>
                  </a:lnTo>
                  <a:lnTo>
                    <a:pt x="2242" y="514"/>
                  </a:lnTo>
                  <a:lnTo>
                    <a:pt x="2122" y="429"/>
                  </a:lnTo>
                  <a:lnTo>
                    <a:pt x="2002" y="343"/>
                  </a:lnTo>
                  <a:lnTo>
                    <a:pt x="1729" y="206"/>
                  </a:lnTo>
                  <a:lnTo>
                    <a:pt x="1438" y="103"/>
                  </a:lnTo>
                  <a:lnTo>
                    <a:pt x="1147" y="52"/>
                  </a:lnTo>
                  <a:lnTo>
                    <a:pt x="993" y="18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00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6"/>
            <p:cNvSpPr/>
            <p:nvPr/>
          </p:nvSpPr>
          <p:spPr>
            <a:xfrm>
              <a:off x="7689743" y="2186136"/>
              <a:ext cx="29038" cy="15588"/>
            </a:xfrm>
            <a:custGeom>
              <a:avLst/>
              <a:gdLst/>
              <a:ahLst/>
              <a:cxnLst/>
              <a:rect l="l" t="t" r="r" b="b"/>
              <a:pathLst>
                <a:path w="1181" h="634" extrusionOk="0">
                  <a:moveTo>
                    <a:pt x="821" y="1"/>
                  </a:moveTo>
                  <a:lnTo>
                    <a:pt x="736" y="18"/>
                  </a:lnTo>
                  <a:lnTo>
                    <a:pt x="650" y="69"/>
                  </a:lnTo>
                  <a:lnTo>
                    <a:pt x="513" y="155"/>
                  </a:lnTo>
                  <a:lnTo>
                    <a:pt x="359" y="257"/>
                  </a:lnTo>
                  <a:lnTo>
                    <a:pt x="240" y="360"/>
                  </a:lnTo>
                  <a:lnTo>
                    <a:pt x="120" y="480"/>
                  </a:lnTo>
                  <a:lnTo>
                    <a:pt x="0" y="617"/>
                  </a:lnTo>
                  <a:lnTo>
                    <a:pt x="17" y="634"/>
                  </a:lnTo>
                  <a:lnTo>
                    <a:pt x="308" y="480"/>
                  </a:lnTo>
                  <a:lnTo>
                    <a:pt x="462" y="428"/>
                  </a:lnTo>
                  <a:lnTo>
                    <a:pt x="616" y="377"/>
                  </a:lnTo>
                  <a:lnTo>
                    <a:pt x="770" y="326"/>
                  </a:lnTo>
                  <a:lnTo>
                    <a:pt x="839" y="309"/>
                  </a:lnTo>
                  <a:lnTo>
                    <a:pt x="907" y="274"/>
                  </a:lnTo>
                  <a:lnTo>
                    <a:pt x="1044" y="189"/>
                  </a:lnTo>
                  <a:lnTo>
                    <a:pt x="1181" y="69"/>
                  </a:lnTo>
                  <a:lnTo>
                    <a:pt x="1181" y="52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E9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6"/>
            <p:cNvSpPr/>
            <p:nvPr/>
          </p:nvSpPr>
          <p:spPr>
            <a:xfrm>
              <a:off x="7689743" y="2186136"/>
              <a:ext cx="29038" cy="15588"/>
            </a:xfrm>
            <a:custGeom>
              <a:avLst/>
              <a:gdLst/>
              <a:ahLst/>
              <a:cxnLst/>
              <a:rect l="l" t="t" r="r" b="b"/>
              <a:pathLst>
                <a:path w="1181" h="634" fill="none" extrusionOk="0">
                  <a:moveTo>
                    <a:pt x="941" y="1"/>
                  </a:moveTo>
                  <a:lnTo>
                    <a:pt x="941" y="1"/>
                  </a:lnTo>
                  <a:lnTo>
                    <a:pt x="821" y="1"/>
                  </a:lnTo>
                  <a:lnTo>
                    <a:pt x="821" y="1"/>
                  </a:lnTo>
                  <a:lnTo>
                    <a:pt x="736" y="18"/>
                  </a:lnTo>
                  <a:lnTo>
                    <a:pt x="650" y="69"/>
                  </a:lnTo>
                  <a:lnTo>
                    <a:pt x="650" y="69"/>
                  </a:lnTo>
                  <a:lnTo>
                    <a:pt x="513" y="155"/>
                  </a:lnTo>
                  <a:lnTo>
                    <a:pt x="513" y="155"/>
                  </a:lnTo>
                  <a:lnTo>
                    <a:pt x="359" y="257"/>
                  </a:lnTo>
                  <a:lnTo>
                    <a:pt x="359" y="257"/>
                  </a:lnTo>
                  <a:lnTo>
                    <a:pt x="240" y="360"/>
                  </a:lnTo>
                  <a:lnTo>
                    <a:pt x="240" y="360"/>
                  </a:lnTo>
                  <a:lnTo>
                    <a:pt x="120" y="480"/>
                  </a:lnTo>
                  <a:lnTo>
                    <a:pt x="0" y="617"/>
                  </a:lnTo>
                  <a:lnTo>
                    <a:pt x="17" y="634"/>
                  </a:lnTo>
                  <a:lnTo>
                    <a:pt x="17" y="634"/>
                  </a:lnTo>
                  <a:lnTo>
                    <a:pt x="308" y="480"/>
                  </a:lnTo>
                  <a:lnTo>
                    <a:pt x="308" y="480"/>
                  </a:lnTo>
                  <a:lnTo>
                    <a:pt x="462" y="428"/>
                  </a:lnTo>
                  <a:lnTo>
                    <a:pt x="462" y="428"/>
                  </a:lnTo>
                  <a:lnTo>
                    <a:pt x="616" y="377"/>
                  </a:lnTo>
                  <a:lnTo>
                    <a:pt x="616" y="377"/>
                  </a:lnTo>
                  <a:lnTo>
                    <a:pt x="770" y="326"/>
                  </a:lnTo>
                  <a:lnTo>
                    <a:pt x="770" y="326"/>
                  </a:lnTo>
                  <a:lnTo>
                    <a:pt x="839" y="309"/>
                  </a:lnTo>
                  <a:lnTo>
                    <a:pt x="907" y="274"/>
                  </a:lnTo>
                  <a:lnTo>
                    <a:pt x="907" y="274"/>
                  </a:lnTo>
                  <a:lnTo>
                    <a:pt x="1044" y="189"/>
                  </a:lnTo>
                  <a:lnTo>
                    <a:pt x="1181" y="69"/>
                  </a:lnTo>
                  <a:lnTo>
                    <a:pt x="1181" y="52"/>
                  </a:lnTo>
                  <a:lnTo>
                    <a:pt x="1181" y="52"/>
                  </a:lnTo>
                  <a:lnTo>
                    <a:pt x="1061" y="1"/>
                  </a:lnTo>
                  <a:lnTo>
                    <a:pt x="9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7713298" y="2193709"/>
              <a:ext cx="21907" cy="8851"/>
            </a:xfrm>
            <a:custGeom>
              <a:avLst/>
              <a:gdLst/>
              <a:ahLst/>
              <a:cxnLst/>
              <a:rect l="l" t="t" r="r" b="b"/>
              <a:pathLst>
                <a:path w="891" h="360" extrusionOk="0">
                  <a:moveTo>
                    <a:pt x="565" y="1"/>
                  </a:moveTo>
                  <a:lnTo>
                    <a:pt x="514" y="18"/>
                  </a:lnTo>
                  <a:lnTo>
                    <a:pt x="411" y="69"/>
                  </a:lnTo>
                  <a:lnTo>
                    <a:pt x="291" y="120"/>
                  </a:lnTo>
                  <a:lnTo>
                    <a:pt x="189" y="189"/>
                  </a:lnTo>
                  <a:lnTo>
                    <a:pt x="103" y="257"/>
                  </a:lnTo>
                  <a:lnTo>
                    <a:pt x="0" y="343"/>
                  </a:lnTo>
                  <a:lnTo>
                    <a:pt x="17" y="360"/>
                  </a:lnTo>
                  <a:lnTo>
                    <a:pt x="240" y="326"/>
                  </a:lnTo>
                  <a:lnTo>
                    <a:pt x="360" y="309"/>
                  </a:lnTo>
                  <a:lnTo>
                    <a:pt x="462" y="309"/>
                  </a:lnTo>
                  <a:lnTo>
                    <a:pt x="497" y="291"/>
                  </a:lnTo>
                  <a:lnTo>
                    <a:pt x="582" y="309"/>
                  </a:lnTo>
                  <a:lnTo>
                    <a:pt x="599" y="309"/>
                  </a:lnTo>
                  <a:lnTo>
                    <a:pt x="685" y="291"/>
                  </a:lnTo>
                  <a:lnTo>
                    <a:pt x="770" y="240"/>
                  </a:lnTo>
                  <a:lnTo>
                    <a:pt x="822" y="189"/>
                  </a:lnTo>
                  <a:lnTo>
                    <a:pt x="890" y="137"/>
                  </a:lnTo>
                  <a:lnTo>
                    <a:pt x="890" y="103"/>
                  </a:lnTo>
                  <a:lnTo>
                    <a:pt x="822" y="52"/>
                  </a:lnTo>
                  <a:lnTo>
                    <a:pt x="753" y="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9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7713298" y="2193709"/>
              <a:ext cx="21907" cy="8851"/>
            </a:xfrm>
            <a:custGeom>
              <a:avLst/>
              <a:gdLst/>
              <a:ahLst/>
              <a:cxnLst/>
              <a:rect l="l" t="t" r="r" b="b"/>
              <a:pathLst>
                <a:path w="891" h="360" fill="none" extrusionOk="0">
                  <a:moveTo>
                    <a:pt x="616" y="1"/>
                  </a:moveTo>
                  <a:lnTo>
                    <a:pt x="616" y="1"/>
                  </a:lnTo>
                  <a:lnTo>
                    <a:pt x="565" y="1"/>
                  </a:lnTo>
                  <a:lnTo>
                    <a:pt x="514" y="18"/>
                  </a:lnTo>
                  <a:lnTo>
                    <a:pt x="514" y="18"/>
                  </a:lnTo>
                  <a:lnTo>
                    <a:pt x="411" y="69"/>
                  </a:lnTo>
                  <a:lnTo>
                    <a:pt x="411" y="69"/>
                  </a:lnTo>
                  <a:lnTo>
                    <a:pt x="291" y="120"/>
                  </a:lnTo>
                  <a:lnTo>
                    <a:pt x="291" y="120"/>
                  </a:lnTo>
                  <a:lnTo>
                    <a:pt x="189" y="189"/>
                  </a:lnTo>
                  <a:lnTo>
                    <a:pt x="189" y="189"/>
                  </a:lnTo>
                  <a:lnTo>
                    <a:pt x="103" y="257"/>
                  </a:lnTo>
                  <a:lnTo>
                    <a:pt x="0" y="343"/>
                  </a:lnTo>
                  <a:lnTo>
                    <a:pt x="17" y="360"/>
                  </a:lnTo>
                  <a:lnTo>
                    <a:pt x="17" y="360"/>
                  </a:lnTo>
                  <a:lnTo>
                    <a:pt x="240" y="326"/>
                  </a:lnTo>
                  <a:lnTo>
                    <a:pt x="240" y="326"/>
                  </a:lnTo>
                  <a:lnTo>
                    <a:pt x="360" y="309"/>
                  </a:lnTo>
                  <a:lnTo>
                    <a:pt x="360" y="309"/>
                  </a:lnTo>
                  <a:lnTo>
                    <a:pt x="462" y="309"/>
                  </a:lnTo>
                  <a:lnTo>
                    <a:pt x="462" y="309"/>
                  </a:lnTo>
                  <a:lnTo>
                    <a:pt x="497" y="291"/>
                  </a:lnTo>
                  <a:lnTo>
                    <a:pt x="497" y="291"/>
                  </a:lnTo>
                  <a:lnTo>
                    <a:pt x="582" y="309"/>
                  </a:lnTo>
                  <a:lnTo>
                    <a:pt x="582" y="309"/>
                  </a:lnTo>
                  <a:lnTo>
                    <a:pt x="599" y="309"/>
                  </a:lnTo>
                  <a:lnTo>
                    <a:pt x="599" y="309"/>
                  </a:lnTo>
                  <a:lnTo>
                    <a:pt x="685" y="291"/>
                  </a:lnTo>
                  <a:lnTo>
                    <a:pt x="685" y="291"/>
                  </a:lnTo>
                  <a:lnTo>
                    <a:pt x="770" y="240"/>
                  </a:lnTo>
                  <a:lnTo>
                    <a:pt x="770" y="240"/>
                  </a:lnTo>
                  <a:lnTo>
                    <a:pt x="822" y="189"/>
                  </a:lnTo>
                  <a:lnTo>
                    <a:pt x="890" y="137"/>
                  </a:lnTo>
                  <a:lnTo>
                    <a:pt x="890" y="103"/>
                  </a:lnTo>
                  <a:lnTo>
                    <a:pt x="890" y="103"/>
                  </a:lnTo>
                  <a:lnTo>
                    <a:pt x="822" y="52"/>
                  </a:lnTo>
                  <a:lnTo>
                    <a:pt x="753" y="35"/>
                  </a:lnTo>
                  <a:lnTo>
                    <a:pt x="753" y="35"/>
                  </a:lnTo>
                  <a:lnTo>
                    <a:pt x="702" y="1"/>
                  </a:lnTo>
                  <a:lnTo>
                    <a:pt x="633" y="1"/>
                  </a:lnTo>
                  <a:lnTo>
                    <a:pt x="633" y="1"/>
                  </a:lnTo>
                  <a:lnTo>
                    <a:pt x="6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7462527" y="2186136"/>
              <a:ext cx="16449" cy="10548"/>
            </a:xfrm>
            <a:custGeom>
              <a:avLst/>
              <a:gdLst/>
              <a:ahLst/>
              <a:cxnLst/>
              <a:rect l="l" t="t" r="r" b="b"/>
              <a:pathLst>
                <a:path w="669" h="429" extrusionOk="0">
                  <a:moveTo>
                    <a:pt x="138" y="1"/>
                  </a:moveTo>
                  <a:lnTo>
                    <a:pt x="86" y="18"/>
                  </a:lnTo>
                  <a:lnTo>
                    <a:pt x="18" y="52"/>
                  </a:lnTo>
                  <a:lnTo>
                    <a:pt x="1" y="86"/>
                  </a:lnTo>
                  <a:lnTo>
                    <a:pt x="35" y="155"/>
                  </a:lnTo>
                  <a:lnTo>
                    <a:pt x="69" y="189"/>
                  </a:lnTo>
                  <a:lnTo>
                    <a:pt x="121" y="274"/>
                  </a:lnTo>
                  <a:lnTo>
                    <a:pt x="155" y="291"/>
                  </a:lnTo>
                  <a:lnTo>
                    <a:pt x="206" y="309"/>
                  </a:lnTo>
                  <a:lnTo>
                    <a:pt x="292" y="326"/>
                  </a:lnTo>
                  <a:lnTo>
                    <a:pt x="377" y="343"/>
                  </a:lnTo>
                  <a:lnTo>
                    <a:pt x="463" y="377"/>
                  </a:lnTo>
                  <a:lnTo>
                    <a:pt x="651" y="428"/>
                  </a:lnTo>
                  <a:lnTo>
                    <a:pt x="668" y="411"/>
                  </a:lnTo>
                  <a:lnTo>
                    <a:pt x="548" y="257"/>
                  </a:lnTo>
                  <a:lnTo>
                    <a:pt x="480" y="172"/>
                  </a:lnTo>
                  <a:lnTo>
                    <a:pt x="411" y="120"/>
                  </a:lnTo>
                  <a:lnTo>
                    <a:pt x="326" y="52"/>
                  </a:lnTo>
                  <a:lnTo>
                    <a:pt x="292" y="18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E9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7462527" y="2186136"/>
              <a:ext cx="16449" cy="10548"/>
            </a:xfrm>
            <a:custGeom>
              <a:avLst/>
              <a:gdLst/>
              <a:ahLst/>
              <a:cxnLst/>
              <a:rect l="l" t="t" r="r" b="b"/>
              <a:pathLst>
                <a:path w="669" h="429" fill="none" extrusionOk="0">
                  <a:moveTo>
                    <a:pt x="189" y="1"/>
                  </a:moveTo>
                  <a:lnTo>
                    <a:pt x="189" y="1"/>
                  </a:lnTo>
                  <a:lnTo>
                    <a:pt x="138" y="1"/>
                  </a:lnTo>
                  <a:lnTo>
                    <a:pt x="138" y="1"/>
                  </a:lnTo>
                  <a:lnTo>
                    <a:pt x="86" y="18"/>
                  </a:lnTo>
                  <a:lnTo>
                    <a:pt x="18" y="52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35" y="155"/>
                  </a:lnTo>
                  <a:lnTo>
                    <a:pt x="69" y="189"/>
                  </a:lnTo>
                  <a:lnTo>
                    <a:pt x="69" y="189"/>
                  </a:lnTo>
                  <a:lnTo>
                    <a:pt x="121" y="274"/>
                  </a:lnTo>
                  <a:lnTo>
                    <a:pt x="121" y="274"/>
                  </a:lnTo>
                  <a:lnTo>
                    <a:pt x="155" y="291"/>
                  </a:lnTo>
                  <a:lnTo>
                    <a:pt x="206" y="309"/>
                  </a:lnTo>
                  <a:lnTo>
                    <a:pt x="206" y="309"/>
                  </a:lnTo>
                  <a:lnTo>
                    <a:pt x="292" y="326"/>
                  </a:lnTo>
                  <a:lnTo>
                    <a:pt x="292" y="326"/>
                  </a:lnTo>
                  <a:lnTo>
                    <a:pt x="377" y="343"/>
                  </a:lnTo>
                  <a:lnTo>
                    <a:pt x="377" y="343"/>
                  </a:lnTo>
                  <a:lnTo>
                    <a:pt x="463" y="377"/>
                  </a:lnTo>
                  <a:lnTo>
                    <a:pt x="463" y="377"/>
                  </a:lnTo>
                  <a:lnTo>
                    <a:pt x="651" y="428"/>
                  </a:lnTo>
                  <a:lnTo>
                    <a:pt x="668" y="411"/>
                  </a:lnTo>
                  <a:lnTo>
                    <a:pt x="668" y="411"/>
                  </a:lnTo>
                  <a:lnTo>
                    <a:pt x="548" y="257"/>
                  </a:lnTo>
                  <a:lnTo>
                    <a:pt x="548" y="257"/>
                  </a:lnTo>
                  <a:lnTo>
                    <a:pt x="480" y="172"/>
                  </a:lnTo>
                  <a:lnTo>
                    <a:pt x="480" y="172"/>
                  </a:lnTo>
                  <a:lnTo>
                    <a:pt x="411" y="120"/>
                  </a:lnTo>
                  <a:lnTo>
                    <a:pt x="411" y="120"/>
                  </a:lnTo>
                  <a:lnTo>
                    <a:pt x="326" y="52"/>
                  </a:lnTo>
                  <a:lnTo>
                    <a:pt x="326" y="52"/>
                  </a:lnTo>
                  <a:lnTo>
                    <a:pt x="292" y="18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1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7443594" y="2189923"/>
              <a:ext cx="14752" cy="7598"/>
            </a:xfrm>
            <a:custGeom>
              <a:avLst/>
              <a:gdLst/>
              <a:ahLst/>
              <a:cxnLst/>
              <a:rect l="l" t="t" r="r" b="b"/>
              <a:pathLst>
                <a:path w="600" h="309" extrusionOk="0">
                  <a:moveTo>
                    <a:pt x="155" y="1"/>
                  </a:moveTo>
                  <a:lnTo>
                    <a:pt x="121" y="18"/>
                  </a:lnTo>
                  <a:lnTo>
                    <a:pt x="69" y="52"/>
                  </a:lnTo>
                  <a:lnTo>
                    <a:pt x="35" y="86"/>
                  </a:lnTo>
                  <a:lnTo>
                    <a:pt x="1" y="155"/>
                  </a:lnTo>
                  <a:lnTo>
                    <a:pt x="1" y="172"/>
                  </a:lnTo>
                  <a:lnTo>
                    <a:pt x="86" y="257"/>
                  </a:lnTo>
                  <a:lnTo>
                    <a:pt x="155" y="309"/>
                  </a:lnTo>
                  <a:lnTo>
                    <a:pt x="223" y="309"/>
                  </a:lnTo>
                  <a:lnTo>
                    <a:pt x="292" y="274"/>
                  </a:lnTo>
                  <a:lnTo>
                    <a:pt x="446" y="257"/>
                  </a:lnTo>
                  <a:lnTo>
                    <a:pt x="600" y="240"/>
                  </a:lnTo>
                  <a:lnTo>
                    <a:pt x="600" y="206"/>
                  </a:lnTo>
                  <a:lnTo>
                    <a:pt x="463" y="120"/>
                  </a:lnTo>
                  <a:lnTo>
                    <a:pt x="394" y="86"/>
                  </a:lnTo>
                  <a:lnTo>
                    <a:pt x="309" y="52"/>
                  </a:lnTo>
                  <a:lnTo>
                    <a:pt x="240" y="18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E9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7443594" y="2189923"/>
              <a:ext cx="14752" cy="7598"/>
            </a:xfrm>
            <a:custGeom>
              <a:avLst/>
              <a:gdLst/>
              <a:ahLst/>
              <a:cxnLst/>
              <a:rect l="l" t="t" r="r" b="b"/>
              <a:pathLst>
                <a:path w="600" h="309" fill="none" extrusionOk="0">
                  <a:moveTo>
                    <a:pt x="189" y="1"/>
                  </a:moveTo>
                  <a:lnTo>
                    <a:pt x="189" y="1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21" y="18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35" y="86"/>
                  </a:lnTo>
                  <a:lnTo>
                    <a:pt x="1" y="155"/>
                  </a:lnTo>
                  <a:lnTo>
                    <a:pt x="1" y="172"/>
                  </a:lnTo>
                  <a:lnTo>
                    <a:pt x="1" y="172"/>
                  </a:lnTo>
                  <a:lnTo>
                    <a:pt x="86" y="257"/>
                  </a:lnTo>
                  <a:lnTo>
                    <a:pt x="86" y="257"/>
                  </a:lnTo>
                  <a:lnTo>
                    <a:pt x="155" y="309"/>
                  </a:lnTo>
                  <a:lnTo>
                    <a:pt x="155" y="309"/>
                  </a:lnTo>
                  <a:lnTo>
                    <a:pt x="189" y="309"/>
                  </a:lnTo>
                  <a:lnTo>
                    <a:pt x="189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92" y="274"/>
                  </a:lnTo>
                  <a:lnTo>
                    <a:pt x="446" y="257"/>
                  </a:lnTo>
                  <a:lnTo>
                    <a:pt x="446" y="257"/>
                  </a:lnTo>
                  <a:lnTo>
                    <a:pt x="600" y="240"/>
                  </a:lnTo>
                  <a:lnTo>
                    <a:pt x="600" y="206"/>
                  </a:lnTo>
                  <a:lnTo>
                    <a:pt x="600" y="206"/>
                  </a:lnTo>
                  <a:lnTo>
                    <a:pt x="463" y="120"/>
                  </a:lnTo>
                  <a:lnTo>
                    <a:pt x="463" y="120"/>
                  </a:lnTo>
                  <a:lnTo>
                    <a:pt x="394" y="86"/>
                  </a:lnTo>
                  <a:lnTo>
                    <a:pt x="394" y="86"/>
                  </a:lnTo>
                  <a:lnTo>
                    <a:pt x="309" y="52"/>
                  </a:lnTo>
                  <a:lnTo>
                    <a:pt x="309" y="52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1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7474304" y="2133960"/>
              <a:ext cx="35799" cy="8434"/>
            </a:xfrm>
            <a:custGeom>
              <a:avLst/>
              <a:gdLst/>
              <a:ahLst/>
              <a:cxnLst/>
              <a:rect l="l" t="t" r="r" b="b"/>
              <a:pathLst>
                <a:path w="1456" h="343" extrusionOk="0">
                  <a:moveTo>
                    <a:pt x="908" y="1"/>
                  </a:moveTo>
                  <a:lnTo>
                    <a:pt x="805" y="18"/>
                  </a:lnTo>
                  <a:lnTo>
                    <a:pt x="702" y="35"/>
                  </a:lnTo>
                  <a:lnTo>
                    <a:pt x="514" y="86"/>
                  </a:lnTo>
                  <a:lnTo>
                    <a:pt x="343" y="138"/>
                  </a:lnTo>
                  <a:lnTo>
                    <a:pt x="155" y="223"/>
                  </a:lnTo>
                  <a:lnTo>
                    <a:pt x="1" y="326"/>
                  </a:lnTo>
                  <a:lnTo>
                    <a:pt x="18" y="343"/>
                  </a:lnTo>
                  <a:lnTo>
                    <a:pt x="189" y="309"/>
                  </a:lnTo>
                  <a:lnTo>
                    <a:pt x="377" y="274"/>
                  </a:lnTo>
                  <a:lnTo>
                    <a:pt x="548" y="257"/>
                  </a:lnTo>
                  <a:lnTo>
                    <a:pt x="720" y="257"/>
                  </a:lnTo>
                  <a:lnTo>
                    <a:pt x="908" y="274"/>
                  </a:lnTo>
                  <a:lnTo>
                    <a:pt x="1079" y="274"/>
                  </a:lnTo>
                  <a:lnTo>
                    <a:pt x="1250" y="257"/>
                  </a:lnTo>
                  <a:lnTo>
                    <a:pt x="1455" y="223"/>
                  </a:lnTo>
                  <a:lnTo>
                    <a:pt x="1455" y="206"/>
                  </a:lnTo>
                  <a:lnTo>
                    <a:pt x="1370" y="120"/>
                  </a:lnTo>
                  <a:lnTo>
                    <a:pt x="1284" y="69"/>
                  </a:lnTo>
                  <a:lnTo>
                    <a:pt x="1199" y="35"/>
                  </a:lnTo>
                  <a:lnTo>
                    <a:pt x="1096" y="18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00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>
              <a:off x="7255940" y="2485274"/>
              <a:ext cx="249957" cy="467040"/>
            </a:xfrm>
            <a:custGeom>
              <a:avLst/>
              <a:gdLst/>
              <a:ahLst/>
              <a:cxnLst/>
              <a:rect l="l" t="t" r="r" b="b"/>
              <a:pathLst>
                <a:path w="10166" h="18995" extrusionOk="0">
                  <a:moveTo>
                    <a:pt x="8762" y="1"/>
                  </a:moveTo>
                  <a:lnTo>
                    <a:pt x="8540" y="18"/>
                  </a:lnTo>
                  <a:lnTo>
                    <a:pt x="8317" y="52"/>
                  </a:lnTo>
                  <a:lnTo>
                    <a:pt x="8095" y="104"/>
                  </a:lnTo>
                  <a:lnTo>
                    <a:pt x="7872" y="172"/>
                  </a:lnTo>
                  <a:lnTo>
                    <a:pt x="7650" y="258"/>
                  </a:lnTo>
                  <a:lnTo>
                    <a:pt x="7445" y="343"/>
                  </a:lnTo>
                  <a:lnTo>
                    <a:pt x="7239" y="463"/>
                  </a:lnTo>
                  <a:lnTo>
                    <a:pt x="7034" y="600"/>
                  </a:lnTo>
                  <a:lnTo>
                    <a:pt x="6846" y="754"/>
                  </a:lnTo>
                  <a:lnTo>
                    <a:pt x="6657" y="925"/>
                  </a:lnTo>
                  <a:lnTo>
                    <a:pt x="6435" y="1130"/>
                  </a:lnTo>
                  <a:lnTo>
                    <a:pt x="6230" y="1370"/>
                  </a:lnTo>
                  <a:lnTo>
                    <a:pt x="6041" y="1609"/>
                  </a:lnTo>
                  <a:lnTo>
                    <a:pt x="5853" y="1849"/>
                  </a:lnTo>
                  <a:lnTo>
                    <a:pt x="5699" y="2123"/>
                  </a:lnTo>
                  <a:lnTo>
                    <a:pt x="5528" y="2380"/>
                  </a:lnTo>
                  <a:lnTo>
                    <a:pt x="5237" y="2927"/>
                  </a:lnTo>
                  <a:lnTo>
                    <a:pt x="4963" y="3492"/>
                  </a:lnTo>
                  <a:lnTo>
                    <a:pt x="4690" y="4074"/>
                  </a:lnTo>
                  <a:lnTo>
                    <a:pt x="4450" y="4655"/>
                  </a:lnTo>
                  <a:lnTo>
                    <a:pt x="4228" y="5237"/>
                  </a:lnTo>
                  <a:lnTo>
                    <a:pt x="4005" y="5836"/>
                  </a:lnTo>
                  <a:lnTo>
                    <a:pt x="3783" y="6435"/>
                  </a:lnTo>
                  <a:lnTo>
                    <a:pt x="3389" y="7650"/>
                  </a:lnTo>
                  <a:lnTo>
                    <a:pt x="2995" y="8865"/>
                  </a:lnTo>
                  <a:lnTo>
                    <a:pt x="2585" y="10063"/>
                  </a:lnTo>
                  <a:lnTo>
                    <a:pt x="2379" y="10662"/>
                  </a:lnTo>
                  <a:lnTo>
                    <a:pt x="2157" y="11260"/>
                  </a:lnTo>
                  <a:lnTo>
                    <a:pt x="1917" y="11842"/>
                  </a:lnTo>
                  <a:lnTo>
                    <a:pt x="1661" y="12424"/>
                  </a:lnTo>
                  <a:lnTo>
                    <a:pt x="1130" y="13553"/>
                  </a:lnTo>
                  <a:lnTo>
                    <a:pt x="874" y="14135"/>
                  </a:lnTo>
                  <a:lnTo>
                    <a:pt x="617" y="14700"/>
                  </a:lnTo>
                  <a:lnTo>
                    <a:pt x="395" y="15282"/>
                  </a:lnTo>
                  <a:lnTo>
                    <a:pt x="309" y="15573"/>
                  </a:lnTo>
                  <a:lnTo>
                    <a:pt x="206" y="15864"/>
                  </a:lnTo>
                  <a:lnTo>
                    <a:pt x="138" y="16154"/>
                  </a:lnTo>
                  <a:lnTo>
                    <a:pt x="86" y="16462"/>
                  </a:lnTo>
                  <a:lnTo>
                    <a:pt x="35" y="16770"/>
                  </a:lnTo>
                  <a:lnTo>
                    <a:pt x="1" y="17078"/>
                  </a:lnTo>
                  <a:lnTo>
                    <a:pt x="1" y="17335"/>
                  </a:lnTo>
                  <a:lnTo>
                    <a:pt x="1" y="17609"/>
                  </a:lnTo>
                  <a:lnTo>
                    <a:pt x="35" y="17746"/>
                  </a:lnTo>
                  <a:lnTo>
                    <a:pt x="52" y="17866"/>
                  </a:lnTo>
                  <a:lnTo>
                    <a:pt x="104" y="17985"/>
                  </a:lnTo>
                  <a:lnTo>
                    <a:pt x="155" y="18105"/>
                  </a:lnTo>
                  <a:lnTo>
                    <a:pt x="241" y="18259"/>
                  </a:lnTo>
                  <a:lnTo>
                    <a:pt x="343" y="18396"/>
                  </a:lnTo>
                  <a:lnTo>
                    <a:pt x="463" y="18516"/>
                  </a:lnTo>
                  <a:lnTo>
                    <a:pt x="600" y="18636"/>
                  </a:lnTo>
                  <a:lnTo>
                    <a:pt x="754" y="18721"/>
                  </a:lnTo>
                  <a:lnTo>
                    <a:pt x="908" y="18807"/>
                  </a:lnTo>
                  <a:lnTo>
                    <a:pt x="1079" y="18875"/>
                  </a:lnTo>
                  <a:lnTo>
                    <a:pt x="1233" y="18927"/>
                  </a:lnTo>
                  <a:lnTo>
                    <a:pt x="1404" y="18961"/>
                  </a:lnTo>
                  <a:lnTo>
                    <a:pt x="1575" y="18978"/>
                  </a:lnTo>
                  <a:lnTo>
                    <a:pt x="1935" y="18995"/>
                  </a:lnTo>
                  <a:lnTo>
                    <a:pt x="2277" y="18978"/>
                  </a:lnTo>
                  <a:lnTo>
                    <a:pt x="2636" y="18944"/>
                  </a:lnTo>
                  <a:lnTo>
                    <a:pt x="2978" y="18892"/>
                  </a:lnTo>
                  <a:lnTo>
                    <a:pt x="3321" y="18824"/>
                  </a:lnTo>
                  <a:lnTo>
                    <a:pt x="3646" y="18755"/>
                  </a:lnTo>
                  <a:lnTo>
                    <a:pt x="3988" y="18653"/>
                  </a:lnTo>
                  <a:lnTo>
                    <a:pt x="4296" y="18516"/>
                  </a:lnTo>
                  <a:lnTo>
                    <a:pt x="4604" y="18362"/>
                  </a:lnTo>
                  <a:lnTo>
                    <a:pt x="4895" y="18191"/>
                  </a:lnTo>
                  <a:lnTo>
                    <a:pt x="5169" y="17985"/>
                  </a:lnTo>
                  <a:lnTo>
                    <a:pt x="5374" y="17797"/>
                  </a:lnTo>
                  <a:lnTo>
                    <a:pt x="5545" y="17575"/>
                  </a:lnTo>
                  <a:lnTo>
                    <a:pt x="5716" y="17369"/>
                  </a:lnTo>
                  <a:lnTo>
                    <a:pt x="5870" y="17130"/>
                  </a:lnTo>
                  <a:lnTo>
                    <a:pt x="6007" y="16890"/>
                  </a:lnTo>
                  <a:lnTo>
                    <a:pt x="6127" y="16634"/>
                  </a:lnTo>
                  <a:lnTo>
                    <a:pt x="6366" y="16137"/>
                  </a:lnTo>
                  <a:lnTo>
                    <a:pt x="6538" y="15727"/>
                  </a:lnTo>
                  <a:lnTo>
                    <a:pt x="6692" y="15299"/>
                  </a:lnTo>
                  <a:lnTo>
                    <a:pt x="6846" y="14888"/>
                  </a:lnTo>
                  <a:lnTo>
                    <a:pt x="6983" y="14460"/>
                  </a:lnTo>
                  <a:lnTo>
                    <a:pt x="7119" y="14033"/>
                  </a:lnTo>
                  <a:lnTo>
                    <a:pt x="7239" y="13588"/>
                  </a:lnTo>
                  <a:lnTo>
                    <a:pt x="7342" y="13160"/>
                  </a:lnTo>
                  <a:lnTo>
                    <a:pt x="7427" y="12715"/>
                  </a:lnTo>
                  <a:lnTo>
                    <a:pt x="7581" y="11928"/>
                  </a:lnTo>
                  <a:lnTo>
                    <a:pt x="7684" y="11141"/>
                  </a:lnTo>
                  <a:lnTo>
                    <a:pt x="7787" y="10336"/>
                  </a:lnTo>
                  <a:lnTo>
                    <a:pt x="7855" y="9532"/>
                  </a:lnTo>
                  <a:lnTo>
                    <a:pt x="7992" y="7941"/>
                  </a:lnTo>
                  <a:lnTo>
                    <a:pt x="8078" y="7137"/>
                  </a:lnTo>
                  <a:lnTo>
                    <a:pt x="8163" y="6332"/>
                  </a:lnTo>
                  <a:lnTo>
                    <a:pt x="8266" y="5528"/>
                  </a:lnTo>
                  <a:lnTo>
                    <a:pt x="8403" y="4741"/>
                  </a:lnTo>
                  <a:lnTo>
                    <a:pt x="8574" y="3954"/>
                  </a:lnTo>
                  <a:lnTo>
                    <a:pt x="8677" y="3560"/>
                  </a:lnTo>
                  <a:lnTo>
                    <a:pt x="8796" y="3167"/>
                  </a:lnTo>
                  <a:lnTo>
                    <a:pt x="8916" y="2790"/>
                  </a:lnTo>
                  <a:lnTo>
                    <a:pt x="9053" y="2414"/>
                  </a:lnTo>
                  <a:lnTo>
                    <a:pt x="9190" y="2037"/>
                  </a:lnTo>
                  <a:lnTo>
                    <a:pt x="9361" y="1678"/>
                  </a:lnTo>
                  <a:lnTo>
                    <a:pt x="9532" y="1319"/>
                  </a:lnTo>
                  <a:lnTo>
                    <a:pt x="9720" y="959"/>
                  </a:lnTo>
                  <a:lnTo>
                    <a:pt x="9943" y="617"/>
                  </a:lnTo>
                  <a:lnTo>
                    <a:pt x="10165" y="292"/>
                  </a:lnTo>
                  <a:lnTo>
                    <a:pt x="9926" y="206"/>
                  </a:lnTo>
                  <a:lnTo>
                    <a:pt x="9686" y="121"/>
                  </a:lnTo>
                  <a:lnTo>
                    <a:pt x="9447" y="69"/>
                  </a:lnTo>
                  <a:lnTo>
                    <a:pt x="9224" y="35"/>
                  </a:lnTo>
                  <a:lnTo>
                    <a:pt x="89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7461691" y="2675881"/>
              <a:ext cx="209559" cy="262152"/>
            </a:xfrm>
            <a:custGeom>
              <a:avLst/>
              <a:gdLst/>
              <a:ahLst/>
              <a:cxnLst/>
              <a:rect l="l" t="t" r="r" b="b"/>
              <a:pathLst>
                <a:path w="8523" h="10662" extrusionOk="0">
                  <a:moveTo>
                    <a:pt x="8437" y="1"/>
                  </a:moveTo>
                  <a:lnTo>
                    <a:pt x="8402" y="120"/>
                  </a:lnTo>
                  <a:lnTo>
                    <a:pt x="8334" y="240"/>
                  </a:lnTo>
                  <a:lnTo>
                    <a:pt x="8266" y="343"/>
                  </a:lnTo>
                  <a:lnTo>
                    <a:pt x="8180" y="411"/>
                  </a:lnTo>
                  <a:lnTo>
                    <a:pt x="8283" y="514"/>
                  </a:lnTo>
                  <a:lnTo>
                    <a:pt x="8351" y="634"/>
                  </a:lnTo>
                  <a:lnTo>
                    <a:pt x="8420" y="771"/>
                  </a:lnTo>
                  <a:lnTo>
                    <a:pt x="8454" y="908"/>
                  </a:lnTo>
                  <a:lnTo>
                    <a:pt x="8454" y="1062"/>
                  </a:lnTo>
                  <a:lnTo>
                    <a:pt x="8454" y="1216"/>
                  </a:lnTo>
                  <a:lnTo>
                    <a:pt x="8420" y="1370"/>
                  </a:lnTo>
                  <a:lnTo>
                    <a:pt x="8368" y="1506"/>
                  </a:lnTo>
                  <a:lnTo>
                    <a:pt x="8505" y="1643"/>
                  </a:lnTo>
                  <a:lnTo>
                    <a:pt x="8522" y="1506"/>
                  </a:lnTo>
                  <a:lnTo>
                    <a:pt x="8505" y="1370"/>
                  </a:lnTo>
                  <a:lnTo>
                    <a:pt x="8488" y="1096"/>
                  </a:lnTo>
                  <a:lnTo>
                    <a:pt x="8488" y="839"/>
                  </a:lnTo>
                  <a:lnTo>
                    <a:pt x="8488" y="565"/>
                  </a:lnTo>
                  <a:lnTo>
                    <a:pt x="8471" y="274"/>
                  </a:lnTo>
                  <a:lnTo>
                    <a:pt x="8454" y="137"/>
                  </a:lnTo>
                  <a:lnTo>
                    <a:pt x="8437" y="1"/>
                  </a:lnTo>
                  <a:close/>
                  <a:moveTo>
                    <a:pt x="6743" y="3029"/>
                  </a:moveTo>
                  <a:lnTo>
                    <a:pt x="6349" y="3286"/>
                  </a:lnTo>
                  <a:lnTo>
                    <a:pt x="5955" y="3526"/>
                  </a:lnTo>
                  <a:lnTo>
                    <a:pt x="5528" y="3748"/>
                  </a:lnTo>
                  <a:lnTo>
                    <a:pt x="5322" y="3834"/>
                  </a:lnTo>
                  <a:lnTo>
                    <a:pt x="5100" y="3919"/>
                  </a:lnTo>
                  <a:lnTo>
                    <a:pt x="4706" y="4039"/>
                  </a:lnTo>
                  <a:lnTo>
                    <a:pt x="4296" y="4159"/>
                  </a:lnTo>
                  <a:lnTo>
                    <a:pt x="3902" y="4279"/>
                  </a:lnTo>
                  <a:lnTo>
                    <a:pt x="3508" y="4415"/>
                  </a:lnTo>
                  <a:lnTo>
                    <a:pt x="3132" y="4963"/>
                  </a:lnTo>
                  <a:lnTo>
                    <a:pt x="2756" y="5511"/>
                  </a:lnTo>
                  <a:lnTo>
                    <a:pt x="2362" y="6041"/>
                  </a:lnTo>
                  <a:lnTo>
                    <a:pt x="1968" y="6554"/>
                  </a:lnTo>
                  <a:lnTo>
                    <a:pt x="1541" y="7068"/>
                  </a:lnTo>
                  <a:lnTo>
                    <a:pt x="1113" y="7564"/>
                  </a:lnTo>
                  <a:lnTo>
                    <a:pt x="651" y="8043"/>
                  </a:lnTo>
                  <a:lnTo>
                    <a:pt x="172" y="8488"/>
                  </a:lnTo>
                  <a:lnTo>
                    <a:pt x="86" y="8574"/>
                  </a:lnTo>
                  <a:lnTo>
                    <a:pt x="1" y="8676"/>
                  </a:lnTo>
                  <a:lnTo>
                    <a:pt x="69" y="9172"/>
                  </a:lnTo>
                  <a:lnTo>
                    <a:pt x="120" y="9669"/>
                  </a:lnTo>
                  <a:lnTo>
                    <a:pt x="172" y="10165"/>
                  </a:lnTo>
                  <a:lnTo>
                    <a:pt x="206" y="10661"/>
                  </a:lnTo>
                  <a:lnTo>
                    <a:pt x="497" y="10490"/>
                  </a:lnTo>
                  <a:lnTo>
                    <a:pt x="788" y="10319"/>
                  </a:lnTo>
                  <a:lnTo>
                    <a:pt x="1061" y="10131"/>
                  </a:lnTo>
                  <a:lnTo>
                    <a:pt x="1335" y="9908"/>
                  </a:lnTo>
                  <a:lnTo>
                    <a:pt x="1592" y="9686"/>
                  </a:lnTo>
                  <a:lnTo>
                    <a:pt x="1849" y="9463"/>
                  </a:lnTo>
                  <a:lnTo>
                    <a:pt x="2088" y="9207"/>
                  </a:lnTo>
                  <a:lnTo>
                    <a:pt x="2311" y="8950"/>
                  </a:lnTo>
                  <a:lnTo>
                    <a:pt x="2516" y="8693"/>
                  </a:lnTo>
                  <a:lnTo>
                    <a:pt x="2721" y="8402"/>
                  </a:lnTo>
                  <a:lnTo>
                    <a:pt x="2892" y="8112"/>
                  </a:lnTo>
                  <a:lnTo>
                    <a:pt x="3064" y="7821"/>
                  </a:lnTo>
                  <a:lnTo>
                    <a:pt x="3218" y="7513"/>
                  </a:lnTo>
                  <a:lnTo>
                    <a:pt x="3354" y="7205"/>
                  </a:lnTo>
                  <a:lnTo>
                    <a:pt x="3474" y="6880"/>
                  </a:lnTo>
                  <a:lnTo>
                    <a:pt x="3577" y="6554"/>
                  </a:lnTo>
                  <a:lnTo>
                    <a:pt x="3645" y="6400"/>
                  </a:lnTo>
                  <a:lnTo>
                    <a:pt x="3680" y="6332"/>
                  </a:lnTo>
                  <a:lnTo>
                    <a:pt x="3731" y="6281"/>
                  </a:lnTo>
                  <a:lnTo>
                    <a:pt x="3799" y="6246"/>
                  </a:lnTo>
                  <a:lnTo>
                    <a:pt x="3851" y="6212"/>
                  </a:lnTo>
                  <a:lnTo>
                    <a:pt x="3988" y="6161"/>
                  </a:lnTo>
                  <a:lnTo>
                    <a:pt x="4073" y="6092"/>
                  </a:lnTo>
                  <a:lnTo>
                    <a:pt x="4159" y="6007"/>
                  </a:lnTo>
                  <a:lnTo>
                    <a:pt x="4193" y="5887"/>
                  </a:lnTo>
                  <a:lnTo>
                    <a:pt x="4227" y="5767"/>
                  </a:lnTo>
                  <a:lnTo>
                    <a:pt x="4244" y="5647"/>
                  </a:lnTo>
                  <a:lnTo>
                    <a:pt x="4244" y="5511"/>
                  </a:lnTo>
                  <a:lnTo>
                    <a:pt x="4210" y="5237"/>
                  </a:lnTo>
                  <a:lnTo>
                    <a:pt x="4244" y="5254"/>
                  </a:lnTo>
                  <a:lnTo>
                    <a:pt x="4330" y="5237"/>
                  </a:lnTo>
                  <a:lnTo>
                    <a:pt x="4415" y="5203"/>
                  </a:lnTo>
                  <a:lnTo>
                    <a:pt x="4501" y="5168"/>
                  </a:lnTo>
                  <a:lnTo>
                    <a:pt x="4569" y="5117"/>
                  </a:lnTo>
                  <a:lnTo>
                    <a:pt x="4638" y="5049"/>
                  </a:lnTo>
                  <a:lnTo>
                    <a:pt x="4689" y="4963"/>
                  </a:lnTo>
                  <a:lnTo>
                    <a:pt x="4723" y="4877"/>
                  </a:lnTo>
                  <a:lnTo>
                    <a:pt x="4740" y="4792"/>
                  </a:lnTo>
                  <a:lnTo>
                    <a:pt x="4758" y="4672"/>
                  </a:lnTo>
                  <a:lnTo>
                    <a:pt x="4758" y="4604"/>
                  </a:lnTo>
                  <a:lnTo>
                    <a:pt x="4775" y="4552"/>
                  </a:lnTo>
                  <a:lnTo>
                    <a:pt x="4826" y="4501"/>
                  </a:lnTo>
                  <a:lnTo>
                    <a:pt x="4894" y="4450"/>
                  </a:lnTo>
                  <a:lnTo>
                    <a:pt x="5031" y="4381"/>
                  </a:lnTo>
                  <a:lnTo>
                    <a:pt x="5339" y="4279"/>
                  </a:lnTo>
                  <a:lnTo>
                    <a:pt x="5613" y="4176"/>
                  </a:lnTo>
                  <a:lnTo>
                    <a:pt x="5904" y="4039"/>
                  </a:lnTo>
                  <a:lnTo>
                    <a:pt x="6178" y="3902"/>
                  </a:lnTo>
                  <a:lnTo>
                    <a:pt x="6452" y="3765"/>
                  </a:lnTo>
                  <a:lnTo>
                    <a:pt x="6725" y="3594"/>
                  </a:lnTo>
                  <a:lnTo>
                    <a:pt x="6982" y="3440"/>
                  </a:lnTo>
                  <a:lnTo>
                    <a:pt x="7239" y="3252"/>
                  </a:lnTo>
                  <a:lnTo>
                    <a:pt x="6743" y="3029"/>
                  </a:lnTo>
                  <a:close/>
                </a:path>
              </a:pathLst>
            </a:custGeom>
            <a:solidFill>
              <a:srgbClr val="D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7461691" y="2750358"/>
              <a:ext cx="177989" cy="187676"/>
            </a:xfrm>
            <a:custGeom>
              <a:avLst/>
              <a:gdLst/>
              <a:ahLst/>
              <a:cxnLst/>
              <a:rect l="l" t="t" r="r" b="b"/>
              <a:pathLst>
                <a:path w="7239" h="7633" fill="none" extrusionOk="0">
                  <a:moveTo>
                    <a:pt x="6743" y="0"/>
                  </a:moveTo>
                  <a:lnTo>
                    <a:pt x="6743" y="0"/>
                  </a:lnTo>
                  <a:lnTo>
                    <a:pt x="6349" y="257"/>
                  </a:lnTo>
                  <a:lnTo>
                    <a:pt x="5955" y="497"/>
                  </a:lnTo>
                  <a:lnTo>
                    <a:pt x="5528" y="719"/>
                  </a:lnTo>
                  <a:lnTo>
                    <a:pt x="5322" y="805"/>
                  </a:lnTo>
                  <a:lnTo>
                    <a:pt x="5100" y="890"/>
                  </a:lnTo>
                  <a:lnTo>
                    <a:pt x="5100" y="890"/>
                  </a:lnTo>
                  <a:lnTo>
                    <a:pt x="4706" y="1010"/>
                  </a:lnTo>
                  <a:lnTo>
                    <a:pt x="4296" y="1130"/>
                  </a:lnTo>
                  <a:lnTo>
                    <a:pt x="3902" y="1250"/>
                  </a:lnTo>
                  <a:lnTo>
                    <a:pt x="3508" y="1386"/>
                  </a:lnTo>
                  <a:lnTo>
                    <a:pt x="3508" y="1386"/>
                  </a:lnTo>
                  <a:lnTo>
                    <a:pt x="3132" y="1934"/>
                  </a:lnTo>
                  <a:lnTo>
                    <a:pt x="2756" y="2482"/>
                  </a:lnTo>
                  <a:lnTo>
                    <a:pt x="2362" y="3012"/>
                  </a:lnTo>
                  <a:lnTo>
                    <a:pt x="1968" y="3525"/>
                  </a:lnTo>
                  <a:lnTo>
                    <a:pt x="1541" y="4039"/>
                  </a:lnTo>
                  <a:lnTo>
                    <a:pt x="1113" y="4535"/>
                  </a:lnTo>
                  <a:lnTo>
                    <a:pt x="651" y="5014"/>
                  </a:lnTo>
                  <a:lnTo>
                    <a:pt x="172" y="5459"/>
                  </a:lnTo>
                  <a:lnTo>
                    <a:pt x="172" y="5459"/>
                  </a:lnTo>
                  <a:lnTo>
                    <a:pt x="86" y="5545"/>
                  </a:lnTo>
                  <a:lnTo>
                    <a:pt x="1" y="5647"/>
                  </a:lnTo>
                  <a:lnTo>
                    <a:pt x="1" y="5647"/>
                  </a:lnTo>
                  <a:lnTo>
                    <a:pt x="69" y="6143"/>
                  </a:lnTo>
                  <a:lnTo>
                    <a:pt x="120" y="6640"/>
                  </a:lnTo>
                  <a:lnTo>
                    <a:pt x="172" y="7136"/>
                  </a:lnTo>
                  <a:lnTo>
                    <a:pt x="206" y="7632"/>
                  </a:lnTo>
                  <a:lnTo>
                    <a:pt x="206" y="7632"/>
                  </a:lnTo>
                  <a:lnTo>
                    <a:pt x="497" y="7461"/>
                  </a:lnTo>
                  <a:lnTo>
                    <a:pt x="788" y="7290"/>
                  </a:lnTo>
                  <a:lnTo>
                    <a:pt x="1061" y="7102"/>
                  </a:lnTo>
                  <a:lnTo>
                    <a:pt x="1335" y="6879"/>
                  </a:lnTo>
                  <a:lnTo>
                    <a:pt x="1592" y="6657"/>
                  </a:lnTo>
                  <a:lnTo>
                    <a:pt x="1849" y="6434"/>
                  </a:lnTo>
                  <a:lnTo>
                    <a:pt x="2088" y="6178"/>
                  </a:lnTo>
                  <a:lnTo>
                    <a:pt x="2311" y="5921"/>
                  </a:lnTo>
                  <a:lnTo>
                    <a:pt x="2516" y="5664"/>
                  </a:lnTo>
                  <a:lnTo>
                    <a:pt x="2721" y="5373"/>
                  </a:lnTo>
                  <a:lnTo>
                    <a:pt x="2892" y="5083"/>
                  </a:lnTo>
                  <a:lnTo>
                    <a:pt x="3064" y="4792"/>
                  </a:lnTo>
                  <a:lnTo>
                    <a:pt x="3218" y="4484"/>
                  </a:lnTo>
                  <a:lnTo>
                    <a:pt x="3354" y="4176"/>
                  </a:lnTo>
                  <a:lnTo>
                    <a:pt x="3474" y="3851"/>
                  </a:lnTo>
                  <a:lnTo>
                    <a:pt x="3577" y="3525"/>
                  </a:lnTo>
                  <a:lnTo>
                    <a:pt x="3577" y="3525"/>
                  </a:lnTo>
                  <a:lnTo>
                    <a:pt x="3645" y="3371"/>
                  </a:lnTo>
                  <a:lnTo>
                    <a:pt x="3680" y="3303"/>
                  </a:lnTo>
                  <a:lnTo>
                    <a:pt x="3731" y="3252"/>
                  </a:lnTo>
                  <a:lnTo>
                    <a:pt x="3731" y="3252"/>
                  </a:lnTo>
                  <a:lnTo>
                    <a:pt x="3799" y="3217"/>
                  </a:lnTo>
                  <a:lnTo>
                    <a:pt x="3851" y="3183"/>
                  </a:lnTo>
                  <a:lnTo>
                    <a:pt x="3988" y="3132"/>
                  </a:lnTo>
                  <a:lnTo>
                    <a:pt x="3988" y="3132"/>
                  </a:lnTo>
                  <a:lnTo>
                    <a:pt x="4073" y="3063"/>
                  </a:lnTo>
                  <a:lnTo>
                    <a:pt x="4159" y="2978"/>
                  </a:lnTo>
                  <a:lnTo>
                    <a:pt x="4193" y="2858"/>
                  </a:lnTo>
                  <a:lnTo>
                    <a:pt x="4227" y="2738"/>
                  </a:lnTo>
                  <a:lnTo>
                    <a:pt x="4244" y="2618"/>
                  </a:lnTo>
                  <a:lnTo>
                    <a:pt x="4244" y="2482"/>
                  </a:lnTo>
                  <a:lnTo>
                    <a:pt x="4210" y="2208"/>
                  </a:lnTo>
                  <a:lnTo>
                    <a:pt x="4210" y="2208"/>
                  </a:lnTo>
                  <a:lnTo>
                    <a:pt x="4244" y="2225"/>
                  </a:lnTo>
                  <a:lnTo>
                    <a:pt x="4244" y="2225"/>
                  </a:lnTo>
                  <a:lnTo>
                    <a:pt x="4330" y="2208"/>
                  </a:lnTo>
                  <a:lnTo>
                    <a:pt x="4415" y="2174"/>
                  </a:lnTo>
                  <a:lnTo>
                    <a:pt x="4501" y="2139"/>
                  </a:lnTo>
                  <a:lnTo>
                    <a:pt x="4569" y="2088"/>
                  </a:lnTo>
                  <a:lnTo>
                    <a:pt x="4638" y="2020"/>
                  </a:lnTo>
                  <a:lnTo>
                    <a:pt x="4689" y="1934"/>
                  </a:lnTo>
                  <a:lnTo>
                    <a:pt x="4723" y="1848"/>
                  </a:lnTo>
                  <a:lnTo>
                    <a:pt x="4740" y="1763"/>
                  </a:lnTo>
                  <a:lnTo>
                    <a:pt x="4740" y="1763"/>
                  </a:lnTo>
                  <a:lnTo>
                    <a:pt x="4758" y="1643"/>
                  </a:lnTo>
                  <a:lnTo>
                    <a:pt x="4758" y="1575"/>
                  </a:lnTo>
                  <a:lnTo>
                    <a:pt x="4775" y="1523"/>
                  </a:lnTo>
                  <a:lnTo>
                    <a:pt x="4775" y="1523"/>
                  </a:lnTo>
                  <a:lnTo>
                    <a:pt x="4826" y="1472"/>
                  </a:lnTo>
                  <a:lnTo>
                    <a:pt x="4894" y="1421"/>
                  </a:lnTo>
                  <a:lnTo>
                    <a:pt x="5031" y="1352"/>
                  </a:lnTo>
                  <a:lnTo>
                    <a:pt x="5031" y="1352"/>
                  </a:lnTo>
                  <a:lnTo>
                    <a:pt x="5339" y="1250"/>
                  </a:lnTo>
                  <a:lnTo>
                    <a:pt x="5613" y="1147"/>
                  </a:lnTo>
                  <a:lnTo>
                    <a:pt x="5904" y="1010"/>
                  </a:lnTo>
                  <a:lnTo>
                    <a:pt x="6178" y="873"/>
                  </a:lnTo>
                  <a:lnTo>
                    <a:pt x="6452" y="736"/>
                  </a:lnTo>
                  <a:lnTo>
                    <a:pt x="6725" y="565"/>
                  </a:lnTo>
                  <a:lnTo>
                    <a:pt x="6982" y="411"/>
                  </a:lnTo>
                  <a:lnTo>
                    <a:pt x="7239" y="223"/>
                  </a:lnTo>
                  <a:lnTo>
                    <a:pt x="7239" y="223"/>
                  </a:lnTo>
                  <a:lnTo>
                    <a:pt x="67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7662795" y="2675881"/>
              <a:ext cx="8458" cy="40422"/>
            </a:xfrm>
            <a:custGeom>
              <a:avLst/>
              <a:gdLst/>
              <a:ahLst/>
              <a:cxnLst/>
              <a:rect l="l" t="t" r="r" b="b"/>
              <a:pathLst>
                <a:path w="344" h="1644" fill="none" extrusionOk="0">
                  <a:moveTo>
                    <a:pt x="258" y="1"/>
                  </a:moveTo>
                  <a:lnTo>
                    <a:pt x="258" y="1"/>
                  </a:lnTo>
                  <a:lnTo>
                    <a:pt x="223" y="120"/>
                  </a:lnTo>
                  <a:lnTo>
                    <a:pt x="155" y="240"/>
                  </a:lnTo>
                  <a:lnTo>
                    <a:pt x="87" y="343"/>
                  </a:lnTo>
                  <a:lnTo>
                    <a:pt x="1" y="411"/>
                  </a:lnTo>
                  <a:lnTo>
                    <a:pt x="1" y="411"/>
                  </a:lnTo>
                  <a:lnTo>
                    <a:pt x="104" y="514"/>
                  </a:lnTo>
                  <a:lnTo>
                    <a:pt x="172" y="634"/>
                  </a:lnTo>
                  <a:lnTo>
                    <a:pt x="241" y="771"/>
                  </a:lnTo>
                  <a:lnTo>
                    <a:pt x="275" y="908"/>
                  </a:lnTo>
                  <a:lnTo>
                    <a:pt x="275" y="1062"/>
                  </a:lnTo>
                  <a:lnTo>
                    <a:pt x="275" y="1216"/>
                  </a:lnTo>
                  <a:lnTo>
                    <a:pt x="241" y="1370"/>
                  </a:lnTo>
                  <a:lnTo>
                    <a:pt x="189" y="1506"/>
                  </a:lnTo>
                  <a:lnTo>
                    <a:pt x="189" y="1506"/>
                  </a:lnTo>
                  <a:lnTo>
                    <a:pt x="189" y="1506"/>
                  </a:lnTo>
                  <a:lnTo>
                    <a:pt x="189" y="1506"/>
                  </a:lnTo>
                  <a:lnTo>
                    <a:pt x="326" y="1643"/>
                  </a:lnTo>
                  <a:lnTo>
                    <a:pt x="326" y="1643"/>
                  </a:lnTo>
                  <a:lnTo>
                    <a:pt x="343" y="1506"/>
                  </a:lnTo>
                  <a:lnTo>
                    <a:pt x="326" y="1370"/>
                  </a:lnTo>
                  <a:lnTo>
                    <a:pt x="309" y="1096"/>
                  </a:lnTo>
                  <a:lnTo>
                    <a:pt x="309" y="1096"/>
                  </a:lnTo>
                  <a:lnTo>
                    <a:pt x="309" y="839"/>
                  </a:lnTo>
                  <a:lnTo>
                    <a:pt x="309" y="565"/>
                  </a:lnTo>
                  <a:lnTo>
                    <a:pt x="292" y="274"/>
                  </a:lnTo>
                  <a:lnTo>
                    <a:pt x="275" y="137"/>
                  </a:lnTo>
                  <a:lnTo>
                    <a:pt x="2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7491565" y="2619918"/>
              <a:ext cx="177989" cy="177571"/>
            </a:xfrm>
            <a:custGeom>
              <a:avLst/>
              <a:gdLst/>
              <a:ahLst/>
              <a:cxnLst/>
              <a:rect l="l" t="t" r="r" b="b"/>
              <a:pathLst>
                <a:path w="7239" h="7222" extrusionOk="0">
                  <a:moveTo>
                    <a:pt x="5391" y="1"/>
                  </a:moveTo>
                  <a:lnTo>
                    <a:pt x="5202" y="35"/>
                  </a:lnTo>
                  <a:lnTo>
                    <a:pt x="5031" y="103"/>
                  </a:lnTo>
                  <a:lnTo>
                    <a:pt x="4860" y="172"/>
                  </a:lnTo>
                  <a:lnTo>
                    <a:pt x="4586" y="326"/>
                  </a:lnTo>
                  <a:lnTo>
                    <a:pt x="4330" y="514"/>
                  </a:lnTo>
                  <a:lnTo>
                    <a:pt x="4073" y="702"/>
                  </a:lnTo>
                  <a:lnTo>
                    <a:pt x="3834" y="908"/>
                  </a:lnTo>
                  <a:lnTo>
                    <a:pt x="3594" y="1130"/>
                  </a:lnTo>
                  <a:lnTo>
                    <a:pt x="3389" y="1370"/>
                  </a:lnTo>
                  <a:lnTo>
                    <a:pt x="3200" y="1609"/>
                  </a:lnTo>
                  <a:lnTo>
                    <a:pt x="3012" y="1883"/>
                  </a:lnTo>
                  <a:lnTo>
                    <a:pt x="3012" y="1883"/>
                  </a:lnTo>
                  <a:lnTo>
                    <a:pt x="3029" y="1712"/>
                  </a:lnTo>
                  <a:lnTo>
                    <a:pt x="3029" y="1541"/>
                  </a:lnTo>
                  <a:lnTo>
                    <a:pt x="3029" y="1353"/>
                  </a:lnTo>
                  <a:lnTo>
                    <a:pt x="2995" y="1181"/>
                  </a:lnTo>
                  <a:lnTo>
                    <a:pt x="2961" y="1010"/>
                  </a:lnTo>
                  <a:lnTo>
                    <a:pt x="2909" y="856"/>
                  </a:lnTo>
                  <a:lnTo>
                    <a:pt x="2841" y="702"/>
                  </a:lnTo>
                  <a:lnTo>
                    <a:pt x="2755" y="548"/>
                  </a:lnTo>
                  <a:lnTo>
                    <a:pt x="2653" y="429"/>
                  </a:lnTo>
                  <a:lnTo>
                    <a:pt x="2601" y="377"/>
                  </a:lnTo>
                  <a:lnTo>
                    <a:pt x="2533" y="343"/>
                  </a:lnTo>
                  <a:lnTo>
                    <a:pt x="2482" y="326"/>
                  </a:lnTo>
                  <a:lnTo>
                    <a:pt x="2413" y="309"/>
                  </a:lnTo>
                  <a:lnTo>
                    <a:pt x="2362" y="326"/>
                  </a:lnTo>
                  <a:lnTo>
                    <a:pt x="2311" y="360"/>
                  </a:lnTo>
                  <a:lnTo>
                    <a:pt x="2259" y="429"/>
                  </a:lnTo>
                  <a:lnTo>
                    <a:pt x="2225" y="497"/>
                  </a:lnTo>
                  <a:lnTo>
                    <a:pt x="2122" y="839"/>
                  </a:lnTo>
                  <a:lnTo>
                    <a:pt x="2037" y="1181"/>
                  </a:lnTo>
                  <a:lnTo>
                    <a:pt x="1883" y="1849"/>
                  </a:lnTo>
                  <a:lnTo>
                    <a:pt x="1746" y="2516"/>
                  </a:lnTo>
                  <a:lnTo>
                    <a:pt x="1609" y="3166"/>
                  </a:lnTo>
                  <a:lnTo>
                    <a:pt x="1523" y="3474"/>
                  </a:lnTo>
                  <a:lnTo>
                    <a:pt x="1421" y="3782"/>
                  </a:lnTo>
                  <a:lnTo>
                    <a:pt x="1301" y="4090"/>
                  </a:lnTo>
                  <a:lnTo>
                    <a:pt x="1164" y="4398"/>
                  </a:lnTo>
                  <a:lnTo>
                    <a:pt x="993" y="4689"/>
                  </a:lnTo>
                  <a:lnTo>
                    <a:pt x="805" y="4963"/>
                  </a:lnTo>
                  <a:lnTo>
                    <a:pt x="582" y="5254"/>
                  </a:lnTo>
                  <a:lnTo>
                    <a:pt x="326" y="5511"/>
                  </a:lnTo>
                  <a:lnTo>
                    <a:pt x="206" y="5630"/>
                  </a:lnTo>
                  <a:lnTo>
                    <a:pt x="103" y="5750"/>
                  </a:lnTo>
                  <a:lnTo>
                    <a:pt x="52" y="5836"/>
                  </a:lnTo>
                  <a:lnTo>
                    <a:pt x="35" y="5904"/>
                  </a:lnTo>
                  <a:lnTo>
                    <a:pt x="0" y="5973"/>
                  </a:lnTo>
                  <a:lnTo>
                    <a:pt x="0" y="6058"/>
                  </a:lnTo>
                  <a:lnTo>
                    <a:pt x="18" y="6127"/>
                  </a:lnTo>
                  <a:lnTo>
                    <a:pt x="52" y="6212"/>
                  </a:lnTo>
                  <a:lnTo>
                    <a:pt x="86" y="6281"/>
                  </a:lnTo>
                  <a:lnTo>
                    <a:pt x="137" y="6332"/>
                  </a:lnTo>
                  <a:lnTo>
                    <a:pt x="274" y="6452"/>
                  </a:lnTo>
                  <a:lnTo>
                    <a:pt x="411" y="6555"/>
                  </a:lnTo>
                  <a:lnTo>
                    <a:pt x="1438" y="7222"/>
                  </a:lnTo>
                  <a:lnTo>
                    <a:pt x="1558" y="7119"/>
                  </a:lnTo>
                  <a:lnTo>
                    <a:pt x="1695" y="7017"/>
                  </a:lnTo>
                  <a:lnTo>
                    <a:pt x="1831" y="6914"/>
                  </a:lnTo>
                  <a:lnTo>
                    <a:pt x="1968" y="6828"/>
                  </a:lnTo>
                  <a:lnTo>
                    <a:pt x="2259" y="6691"/>
                  </a:lnTo>
                  <a:lnTo>
                    <a:pt x="2584" y="6589"/>
                  </a:lnTo>
                  <a:lnTo>
                    <a:pt x="2909" y="6486"/>
                  </a:lnTo>
                  <a:lnTo>
                    <a:pt x="3235" y="6383"/>
                  </a:lnTo>
                  <a:lnTo>
                    <a:pt x="3560" y="6298"/>
                  </a:lnTo>
                  <a:lnTo>
                    <a:pt x="3885" y="6195"/>
                  </a:lnTo>
                  <a:lnTo>
                    <a:pt x="4227" y="6058"/>
                  </a:lnTo>
                  <a:lnTo>
                    <a:pt x="4552" y="5904"/>
                  </a:lnTo>
                  <a:lnTo>
                    <a:pt x="4877" y="5733"/>
                  </a:lnTo>
                  <a:lnTo>
                    <a:pt x="5185" y="5528"/>
                  </a:lnTo>
                  <a:lnTo>
                    <a:pt x="5493" y="5322"/>
                  </a:lnTo>
                  <a:lnTo>
                    <a:pt x="5784" y="5100"/>
                  </a:lnTo>
                  <a:lnTo>
                    <a:pt x="6366" y="4655"/>
                  </a:lnTo>
                  <a:lnTo>
                    <a:pt x="6606" y="4467"/>
                  </a:lnTo>
                  <a:lnTo>
                    <a:pt x="6811" y="4262"/>
                  </a:lnTo>
                  <a:lnTo>
                    <a:pt x="6914" y="4142"/>
                  </a:lnTo>
                  <a:lnTo>
                    <a:pt x="6999" y="4039"/>
                  </a:lnTo>
                  <a:lnTo>
                    <a:pt x="7085" y="3902"/>
                  </a:lnTo>
                  <a:lnTo>
                    <a:pt x="7153" y="3782"/>
                  </a:lnTo>
                  <a:lnTo>
                    <a:pt x="7205" y="3646"/>
                  </a:lnTo>
                  <a:lnTo>
                    <a:pt x="7239" y="3492"/>
                  </a:lnTo>
                  <a:lnTo>
                    <a:pt x="7239" y="3338"/>
                  </a:lnTo>
                  <a:lnTo>
                    <a:pt x="7239" y="3184"/>
                  </a:lnTo>
                  <a:lnTo>
                    <a:pt x="7205" y="3047"/>
                  </a:lnTo>
                  <a:lnTo>
                    <a:pt x="7136" y="2910"/>
                  </a:lnTo>
                  <a:lnTo>
                    <a:pt x="7068" y="2790"/>
                  </a:lnTo>
                  <a:lnTo>
                    <a:pt x="6965" y="2687"/>
                  </a:lnTo>
                  <a:lnTo>
                    <a:pt x="7016" y="2636"/>
                  </a:lnTo>
                  <a:lnTo>
                    <a:pt x="7085" y="2585"/>
                  </a:lnTo>
                  <a:lnTo>
                    <a:pt x="7119" y="2516"/>
                  </a:lnTo>
                  <a:lnTo>
                    <a:pt x="7170" y="2431"/>
                  </a:lnTo>
                  <a:lnTo>
                    <a:pt x="7222" y="2277"/>
                  </a:lnTo>
                  <a:lnTo>
                    <a:pt x="7222" y="2105"/>
                  </a:lnTo>
                  <a:lnTo>
                    <a:pt x="7205" y="1934"/>
                  </a:lnTo>
                  <a:lnTo>
                    <a:pt x="7153" y="1780"/>
                  </a:lnTo>
                  <a:lnTo>
                    <a:pt x="7102" y="1712"/>
                  </a:lnTo>
                  <a:lnTo>
                    <a:pt x="7051" y="1643"/>
                  </a:lnTo>
                  <a:lnTo>
                    <a:pt x="6999" y="1575"/>
                  </a:lnTo>
                  <a:lnTo>
                    <a:pt x="6931" y="1541"/>
                  </a:lnTo>
                  <a:lnTo>
                    <a:pt x="6965" y="1421"/>
                  </a:lnTo>
                  <a:lnTo>
                    <a:pt x="6982" y="1318"/>
                  </a:lnTo>
                  <a:lnTo>
                    <a:pt x="6982" y="1199"/>
                  </a:lnTo>
                  <a:lnTo>
                    <a:pt x="6965" y="1096"/>
                  </a:lnTo>
                  <a:lnTo>
                    <a:pt x="6948" y="976"/>
                  </a:lnTo>
                  <a:lnTo>
                    <a:pt x="6896" y="873"/>
                  </a:lnTo>
                  <a:lnTo>
                    <a:pt x="6845" y="788"/>
                  </a:lnTo>
                  <a:lnTo>
                    <a:pt x="6760" y="702"/>
                  </a:lnTo>
                  <a:lnTo>
                    <a:pt x="6674" y="634"/>
                  </a:lnTo>
                  <a:lnTo>
                    <a:pt x="6588" y="565"/>
                  </a:lnTo>
                  <a:lnTo>
                    <a:pt x="6486" y="531"/>
                  </a:lnTo>
                  <a:lnTo>
                    <a:pt x="6383" y="497"/>
                  </a:lnTo>
                  <a:lnTo>
                    <a:pt x="6161" y="497"/>
                  </a:lnTo>
                  <a:lnTo>
                    <a:pt x="6041" y="514"/>
                  </a:lnTo>
                  <a:lnTo>
                    <a:pt x="5938" y="548"/>
                  </a:lnTo>
                  <a:lnTo>
                    <a:pt x="5938" y="548"/>
                  </a:lnTo>
                  <a:lnTo>
                    <a:pt x="5955" y="463"/>
                  </a:lnTo>
                  <a:lnTo>
                    <a:pt x="5955" y="377"/>
                  </a:lnTo>
                  <a:lnTo>
                    <a:pt x="5921" y="292"/>
                  </a:lnTo>
                  <a:lnTo>
                    <a:pt x="5870" y="223"/>
                  </a:lnTo>
                  <a:lnTo>
                    <a:pt x="5801" y="155"/>
                  </a:lnTo>
                  <a:lnTo>
                    <a:pt x="5733" y="86"/>
                  </a:lnTo>
                  <a:lnTo>
                    <a:pt x="5647" y="52"/>
                  </a:lnTo>
                  <a:lnTo>
                    <a:pt x="5562" y="18"/>
                  </a:lnTo>
                  <a:lnTo>
                    <a:pt x="5476" y="1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7491565" y="2619918"/>
              <a:ext cx="177989" cy="177571"/>
            </a:xfrm>
            <a:custGeom>
              <a:avLst/>
              <a:gdLst/>
              <a:ahLst/>
              <a:cxnLst/>
              <a:rect l="l" t="t" r="r" b="b"/>
              <a:pathLst>
                <a:path w="7239" h="7222" fill="none" extrusionOk="0">
                  <a:moveTo>
                    <a:pt x="326" y="5511"/>
                  </a:moveTo>
                  <a:lnTo>
                    <a:pt x="326" y="5511"/>
                  </a:lnTo>
                  <a:lnTo>
                    <a:pt x="582" y="5254"/>
                  </a:lnTo>
                  <a:lnTo>
                    <a:pt x="805" y="4963"/>
                  </a:lnTo>
                  <a:lnTo>
                    <a:pt x="993" y="4689"/>
                  </a:lnTo>
                  <a:lnTo>
                    <a:pt x="1164" y="4398"/>
                  </a:lnTo>
                  <a:lnTo>
                    <a:pt x="1301" y="4090"/>
                  </a:lnTo>
                  <a:lnTo>
                    <a:pt x="1421" y="3782"/>
                  </a:lnTo>
                  <a:lnTo>
                    <a:pt x="1523" y="3474"/>
                  </a:lnTo>
                  <a:lnTo>
                    <a:pt x="1609" y="3166"/>
                  </a:lnTo>
                  <a:lnTo>
                    <a:pt x="1746" y="2516"/>
                  </a:lnTo>
                  <a:lnTo>
                    <a:pt x="1883" y="1849"/>
                  </a:lnTo>
                  <a:lnTo>
                    <a:pt x="2037" y="1181"/>
                  </a:lnTo>
                  <a:lnTo>
                    <a:pt x="2122" y="839"/>
                  </a:lnTo>
                  <a:lnTo>
                    <a:pt x="2225" y="497"/>
                  </a:lnTo>
                  <a:lnTo>
                    <a:pt x="2225" y="497"/>
                  </a:lnTo>
                  <a:lnTo>
                    <a:pt x="2259" y="429"/>
                  </a:lnTo>
                  <a:lnTo>
                    <a:pt x="2311" y="360"/>
                  </a:lnTo>
                  <a:lnTo>
                    <a:pt x="2311" y="360"/>
                  </a:lnTo>
                  <a:lnTo>
                    <a:pt x="2362" y="326"/>
                  </a:lnTo>
                  <a:lnTo>
                    <a:pt x="2413" y="309"/>
                  </a:lnTo>
                  <a:lnTo>
                    <a:pt x="2482" y="326"/>
                  </a:lnTo>
                  <a:lnTo>
                    <a:pt x="2533" y="343"/>
                  </a:lnTo>
                  <a:lnTo>
                    <a:pt x="2601" y="377"/>
                  </a:lnTo>
                  <a:lnTo>
                    <a:pt x="2653" y="429"/>
                  </a:lnTo>
                  <a:lnTo>
                    <a:pt x="2755" y="548"/>
                  </a:lnTo>
                  <a:lnTo>
                    <a:pt x="2755" y="548"/>
                  </a:lnTo>
                  <a:lnTo>
                    <a:pt x="2841" y="702"/>
                  </a:lnTo>
                  <a:lnTo>
                    <a:pt x="2909" y="856"/>
                  </a:lnTo>
                  <a:lnTo>
                    <a:pt x="2961" y="1010"/>
                  </a:lnTo>
                  <a:lnTo>
                    <a:pt x="2995" y="1181"/>
                  </a:lnTo>
                  <a:lnTo>
                    <a:pt x="3029" y="1353"/>
                  </a:lnTo>
                  <a:lnTo>
                    <a:pt x="3029" y="1541"/>
                  </a:lnTo>
                  <a:lnTo>
                    <a:pt x="3029" y="1712"/>
                  </a:lnTo>
                  <a:lnTo>
                    <a:pt x="3012" y="1883"/>
                  </a:lnTo>
                  <a:lnTo>
                    <a:pt x="3012" y="1883"/>
                  </a:lnTo>
                  <a:lnTo>
                    <a:pt x="3200" y="1609"/>
                  </a:lnTo>
                  <a:lnTo>
                    <a:pt x="3389" y="1370"/>
                  </a:lnTo>
                  <a:lnTo>
                    <a:pt x="3594" y="1130"/>
                  </a:lnTo>
                  <a:lnTo>
                    <a:pt x="3834" y="908"/>
                  </a:lnTo>
                  <a:lnTo>
                    <a:pt x="4073" y="702"/>
                  </a:lnTo>
                  <a:lnTo>
                    <a:pt x="4330" y="514"/>
                  </a:lnTo>
                  <a:lnTo>
                    <a:pt x="4586" y="326"/>
                  </a:lnTo>
                  <a:lnTo>
                    <a:pt x="4860" y="172"/>
                  </a:lnTo>
                  <a:lnTo>
                    <a:pt x="4860" y="172"/>
                  </a:lnTo>
                  <a:lnTo>
                    <a:pt x="5031" y="103"/>
                  </a:lnTo>
                  <a:lnTo>
                    <a:pt x="5202" y="35"/>
                  </a:lnTo>
                  <a:lnTo>
                    <a:pt x="5391" y="1"/>
                  </a:lnTo>
                  <a:lnTo>
                    <a:pt x="5476" y="1"/>
                  </a:lnTo>
                  <a:lnTo>
                    <a:pt x="5562" y="18"/>
                  </a:lnTo>
                  <a:lnTo>
                    <a:pt x="5562" y="18"/>
                  </a:lnTo>
                  <a:lnTo>
                    <a:pt x="5647" y="52"/>
                  </a:lnTo>
                  <a:lnTo>
                    <a:pt x="5733" y="86"/>
                  </a:lnTo>
                  <a:lnTo>
                    <a:pt x="5801" y="155"/>
                  </a:lnTo>
                  <a:lnTo>
                    <a:pt x="5870" y="223"/>
                  </a:lnTo>
                  <a:lnTo>
                    <a:pt x="5921" y="292"/>
                  </a:lnTo>
                  <a:lnTo>
                    <a:pt x="5955" y="377"/>
                  </a:lnTo>
                  <a:lnTo>
                    <a:pt x="5955" y="463"/>
                  </a:lnTo>
                  <a:lnTo>
                    <a:pt x="5938" y="548"/>
                  </a:lnTo>
                  <a:lnTo>
                    <a:pt x="5938" y="548"/>
                  </a:lnTo>
                  <a:lnTo>
                    <a:pt x="6041" y="514"/>
                  </a:lnTo>
                  <a:lnTo>
                    <a:pt x="6161" y="497"/>
                  </a:lnTo>
                  <a:lnTo>
                    <a:pt x="6263" y="497"/>
                  </a:lnTo>
                  <a:lnTo>
                    <a:pt x="6383" y="497"/>
                  </a:lnTo>
                  <a:lnTo>
                    <a:pt x="6486" y="531"/>
                  </a:lnTo>
                  <a:lnTo>
                    <a:pt x="6588" y="565"/>
                  </a:lnTo>
                  <a:lnTo>
                    <a:pt x="6674" y="634"/>
                  </a:lnTo>
                  <a:lnTo>
                    <a:pt x="6760" y="702"/>
                  </a:lnTo>
                  <a:lnTo>
                    <a:pt x="6760" y="702"/>
                  </a:lnTo>
                  <a:lnTo>
                    <a:pt x="6845" y="788"/>
                  </a:lnTo>
                  <a:lnTo>
                    <a:pt x="6896" y="873"/>
                  </a:lnTo>
                  <a:lnTo>
                    <a:pt x="6948" y="976"/>
                  </a:lnTo>
                  <a:lnTo>
                    <a:pt x="6965" y="1096"/>
                  </a:lnTo>
                  <a:lnTo>
                    <a:pt x="6982" y="1199"/>
                  </a:lnTo>
                  <a:lnTo>
                    <a:pt x="6982" y="1318"/>
                  </a:lnTo>
                  <a:lnTo>
                    <a:pt x="6965" y="1421"/>
                  </a:lnTo>
                  <a:lnTo>
                    <a:pt x="6931" y="1541"/>
                  </a:lnTo>
                  <a:lnTo>
                    <a:pt x="6931" y="1541"/>
                  </a:lnTo>
                  <a:lnTo>
                    <a:pt x="6999" y="1575"/>
                  </a:lnTo>
                  <a:lnTo>
                    <a:pt x="7051" y="1643"/>
                  </a:lnTo>
                  <a:lnTo>
                    <a:pt x="7102" y="1712"/>
                  </a:lnTo>
                  <a:lnTo>
                    <a:pt x="7153" y="1780"/>
                  </a:lnTo>
                  <a:lnTo>
                    <a:pt x="7205" y="1934"/>
                  </a:lnTo>
                  <a:lnTo>
                    <a:pt x="7222" y="2105"/>
                  </a:lnTo>
                  <a:lnTo>
                    <a:pt x="7222" y="2277"/>
                  </a:lnTo>
                  <a:lnTo>
                    <a:pt x="7170" y="2431"/>
                  </a:lnTo>
                  <a:lnTo>
                    <a:pt x="7119" y="2516"/>
                  </a:lnTo>
                  <a:lnTo>
                    <a:pt x="7085" y="2585"/>
                  </a:lnTo>
                  <a:lnTo>
                    <a:pt x="7016" y="2636"/>
                  </a:lnTo>
                  <a:lnTo>
                    <a:pt x="6965" y="2687"/>
                  </a:lnTo>
                  <a:lnTo>
                    <a:pt x="6965" y="2687"/>
                  </a:lnTo>
                  <a:lnTo>
                    <a:pt x="7068" y="2790"/>
                  </a:lnTo>
                  <a:lnTo>
                    <a:pt x="7136" y="2910"/>
                  </a:lnTo>
                  <a:lnTo>
                    <a:pt x="7205" y="3047"/>
                  </a:lnTo>
                  <a:lnTo>
                    <a:pt x="7239" y="3184"/>
                  </a:lnTo>
                  <a:lnTo>
                    <a:pt x="7239" y="3338"/>
                  </a:lnTo>
                  <a:lnTo>
                    <a:pt x="7239" y="3492"/>
                  </a:lnTo>
                  <a:lnTo>
                    <a:pt x="7205" y="3646"/>
                  </a:lnTo>
                  <a:lnTo>
                    <a:pt x="7153" y="3782"/>
                  </a:lnTo>
                  <a:lnTo>
                    <a:pt x="7153" y="3782"/>
                  </a:lnTo>
                  <a:lnTo>
                    <a:pt x="7085" y="3902"/>
                  </a:lnTo>
                  <a:lnTo>
                    <a:pt x="6999" y="4039"/>
                  </a:lnTo>
                  <a:lnTo>
                    <a:pt x="6914" y="4142"/>
                  </a:lnTo>
                  <a:lnTo>
                    <a:pt x="6811" y="4262"/>
                  </a:lnTo>
                  <a:lnTo>
                    <a:pt x="6606" y="4467"/>
                  </a:lnTo>
                  <a:lnTo>
                    <a:pt x="6366" y="4655"/>
                  </a:lnTo>
                  <a:lnTo>
                    <a:pt x="6366" y="4655"/>
                  </a:lnTo>
                  <a:lnTo>
                    <a:pt x="5784" y="5100"/>
                  </a:lnTo>
                  <a:lnTo>
                    <a:pt x="5493" y="5322"/>
                  </a:lnTo>
                  <a:lnTo>
                    <a:pt x="5185" y="5528"/>
                  </a:lnTo>
                  <a:lnTo>
                    <a:pt x="4877" y="5733"/>
                  </a:lnTo>
                  <a:lnTo>
                    <a:pt x="4552" y="5904"/>
                  </a:lnTo>
                  <a:lnTo>
                    <a:pt x="4227" y="6058"/>
                  </a:lnTo>
                  <a:lnTo>
                    <a:pt x="3885" y="6195"/>
                  </a:lnTo>
                  <a:lnTo>
                    <a:pt x="3885" y="6195"/>
                  </a:lnTo>
                  <a:lnTo>
                    <a:pt x="3560" y="6298"/>
                  </a:lnTo>
                  <a:lnTo>
                    <a:pt x="3235" y="6383"/>
                  </a:lnTo>
                  <a:lnTo>
                    <a:pt x="2909" y="6486"/>
                  </a:lnTo>
                  <a:lnTo>
                    <a:pt x="2584" y="6589"/>
                  </a:lnTo>
                  <a:lnTo>
                    <a:pt x="2259" y="6691"/>
                  </a:lnTo>
                  <a:lnTo>
                    <a:pt x="1968" y="6828"/>
                  </a:lnTo>
                  <a:lnTo>
                    <a:pt x="1831" y="6914"/>
                  </a:lnTo>
                  <a:lnTo>
                    <a:pt x="1695" y="7017"/>
                  </a:lnTo>
                  <a:lnTo>
                    <a:pt x="1558" y="7119"/>
                  </a:lnTo>
                  <a:lnTo>
                    <a:pt x="1438" y="7222"/>
                  </a:lnTo>
                  <a:lnTo>
                    <a:pt x="1438" y="7222"/>
                  </a:lnTo>
                  <a:lnTo>
                    <a:pt x="411" y="6555"/>
                  </a:lnTo>
                  <a:lnTo>
                    <a:pt x="411" y="6555"/>
                  </a:lnTo>
                  <a:lnTo>
                    <a:pt x="274" y="6452"/>
                  </a:lnTo>
                  <a:lnTo>
                    <a:pt x="137" y="6332"/>
                  </a:lnTo>
                  <a:lnTo>
                    <a:pt x="86" y="6281"/>
                  </a:lnTo>
                  <a:lnTo>
                    <a:pt x="52" y="6212"/>
                  </a:lnTo>
                  <a:lnTo>
                    <a:pt x="18" y="6127"/>
                  </a:lnTo>
                  <a:lnTo>
                    <a:pt x="0" y="6058"/>
                  </a:lnTo>
                  <a:lnTo>
                    <a:pt x="0" y="6058"/>
                  </a:lnTo>
                  <a:lnTo>
                    <a:pt x="0" y="5973"/>
                  </a:lnTo>
                  <a:lnTo>
                    <a:pt x="35" y="5904"/>
                  </a:lnTo>
                  <a:lnTo>
                    <a:pt x="52" y="5836"/>
                  </a:lnTo>
                  <a:lnTo>
                    <a:pt x="103" y="5750"/>
                  </a:lnTo>
                  <a:lnTo>
                    <a:pt x="206" y="5630"/>
                  </a:lnTo>
                  <a:lnTo>
                    <a:pt x="326" y="55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7252153" y="2732679"/>
              <a:ext cx="309704" cy="270561"/>
            </a:xfrm>
            <a:custGeom>
              <a:avLst/>
              <a:gdLst/>
              <a:ahLst/>
              <a:cxnLst/>
              <a:rect l="l" t="t" r="r" b="b"/>
              <a:pathLst>
                <a:path w="12596" h="11004" extrusionOk="0">
                  <a:moveTo>
                    <a:pt x="9618" y="1"/>
                  </a:moveTo>
                  <a:lnTo>
                    <a:pt x="9412" y="18"/>
                  </a:lnTo>
                  <a:lnTo>
                    <a:pt x="9207" y="52"/>
                  </a:lnTo>
                  <a:lnTo>
                    <a:pt x="9002" y="103"/>
                  </a:lnTo>
                  <a:lnTo>
                    <a:pt x="8813" y="189"/>
                  </a:lnTo>
                  <a:lnTo>
                    <a:pt x="8642" y="292"/>
                  </a:lnTo>
                  <a:lnTo>
                    <a:pt x="8505" y="394"/>
                  </a:lnTo>
                  <a:lnTo>
                    <a:pt x="8386" y="497"/>
                  </a:lnTo>
                  <a:lnTo>
                    <a:pt x="8180" y="754"/>
                  </a:lnTo>
                  <a:lnTo>
                    <a:pt x="7975" y="1010"/>
                  </a:lnTo>
                  <a:lnTo>
                    <a:pt x="7753" y="1267"/>
                  </a:lnTo>
                  <a:lnTo>
                    <a:pt x="7513" y="1524"/>
                  </a:lnTo>
                  <a:lnTo>
                    <a:pt x="7256" y="1746"/>
                  </a:lnTo>
                  <a:lnTo>
                    <a:pt x="6983" y="1951"/>
                  </a:lnTo>
                  <a:lnTo>
                    <a:pt x="6692" y="2123"/>
                  </a:lnTo>
                  <a:lnTo>
                    <a:pt x="6384" y="2294"/>
                  </a:lnTo>
                  <a:lnTo>
                    <a:pt x="6076" y="2448"/>
                  </a:lnTo>
                  <a:lnTo>
                    <a:pt x="5750" y="2585"/>
                  </a:lnTo>
                  <a:lnTo>
                    <a:pt x="5425" y="2704"/>
                  </a:lnTo>
                  <a:lnTo>
                    <a:pt x="4758" y="2944"/>
                  </a:lnTo>
                  <a:lnTo>
                    <a:pt x="4074" y="3183"/>
                  </a:lnTo>
                  <a:lnTo>
                    <a:pt x="3731" y="3303"/>
                  </a:lnTo>
                  <a:lnTo>
                    <a:pt x="3406" y="3440"/>
                  </a:lnTo>
                  <a:lnTo>
                    <a:pt x="3081" y="3594"/>
                  </a:lnTo>
                  <a:lnTo>
                    <a:pt x="2773" y="3748"/>
                  </a:lnTo>
                  <a:lnTo>
                    <a:pt x="2448" y="3936"/>
                  </a:lnTo>
                  <a:lnTo>
                    <a:pt x="2140" y="4142"/>
                  </a:lnTo>
                  <a:lnTo>
                    <a:pt x="1849" y="4381"/>
                  </a:lnTo>
                  <a:lnTo>
                    <a:pt x="1558" y="4638"/>
                  </a:lnTo>
                  <a:lnTo>
                    <a:pt x="1301" y="4912"/>
                  </a:lnTo>
                  <a:lnTo>
                    <a:pt x="1062" y="5186"/>
                  </a:lnTo>
                  <a:lnTo>
                    <a:pt x="839" y="5494"/>
                  </a:lnTo>
                  <a:lnTo>
                    <a:pt x="651" y="5802"/>
                  </a:lnTo>
                  <a:lnTo>
                    <a:pt x="463" y="6144"/>
                  </a:lnTo>
                  <a:lnTo>
                    <a:pt x="326" y="6469"/>
                  </a:lnTo>
                  <a:lnTo>
                    <a:pt x="189" y="6828"/>
                  </a:lnTo>
                  <a:lnTo>
                    <a:pt x="104" y="7170"/>
                  </a:lnTo>
                  <a:lnTo>
                    <a:pt x="35" y="7547"/>
                  </a:lnTo>
                  <a:lnTo>
                    <a:pt x="1" y="7906"/>
                  </a:lnTo>
                  <a:lnTo>
                    <a:pt x="1" y="8266"/>
                  </a:lnTo>
                  <a:lnTo>
                    <a:pt x="52" y="8642"/>
                  </a:lnTo>
                  <a:lnTo>
                    <a:pt x="86" y="8865"/>
                  </a:lnTo>
                  <a:lnTo>
                    <a:pt x="138" y="9104"/>
                  </a:lnTo>
                  <a:lnTo>
                    <a:pt x="206" y="9327"/>
                  </a:lnTo>
                  <a:lnTo>
                    <a:pt x="309" y="9549"/>
                  </a:lnTo>
                  <a:lnTo>
                    <a:pt x="412" y="9754"/>
                  </a:lnTo>
                  <a:lnTo>
                    <a:pt x="531" y="9943"/>
                  </a:lnTo>
                  <a:lnTo>
                    <a:pt x="668" y="10131"/>
                  </a:lnTo>
                  <a:lnTo>
                    <a:pt x="839" y="10302"/>
                  </a:lnTo>
                  <a:lnTo>
                    <a:pt x="993" y="10439"/>
                  </a:lnTo>
                  <a:lnTo>
                    <a:pt x="1165" y="10576"/>
                  </a:lnTo>
                  <a:lnTo>
                    <a:pt x="1353" y="10678"/>
                  </a:lnTo>
                  <a:lnTo>
                    <a:pt x="1541" y="10764"/>
                  </a:lnTo>
                  <a:lnTo>
                    <a:pt x="1729" y="10832"/>
                  </a:lnTo>
                  <a:lnTo>
                    <a:pt x="1935" y="10901"/>
                  </a:lnTo>
                  <a:lnTo>
                    <a:pt x="2140" y="10952"/>
                  </a:lnTo>
                  <a:lnTo>
                    <a:pt x="2362" y="10986"/>
                  </a:lnTo>
                  <a:lnTo>
                    <a:pt x="2568" y="11004"/>
                  </a:lnTo>
                  <a:lnTo>
                    <a:pt x="3235" y="11004"/>
                  </a:lnTo>
                  <a:lnTo>
                    <a:pt x="3663" y="10952"/>
                  </a:lnTo>
                  <a:lnTo>
                    <a:pt x="4091" y="10867"/>
                  </a:lnTo>
                  <a:lnTo>
                    <a:pt x="4467" y="10781"/>
                  </a:lnTo>
                  <a:lnTo>
                    <a:pt x="4826" y="10661"/>
                  </a:lnTo>
                  <a:lnTo>
                    <a:pt x="5203" y="10541"/>
                  </a:lnTo>
                  <a:lnTo>
                    <a:pt x="5545" y="10405"/>
                  </a:lnTo>
                  <a:lnTo>
                    <a:pt x="5904" y="10233"/>
                  </a:lnTo>
                  <a:lnTo>
                    <a:pt x="6247" y="10062"/>
                  </a:lnTo>
                  <a:lnTo>
                    <a:pt x="6572" y="9891"/>
                  </a:lnTo>
                  <a:lnTo>
                    <a:pt x="6897" y="9686"/>
                  </a:lnTo>
                  <a:lnTo>
                    <a:pt x="7222" y="9463"/>
                  </a:lnTo>
                  <a:lnTo>
                    <a:pt x="7530" y="9241"/>
                  </a:lnTo>
                  <a:lnTo>
                    <a:pt x="7821" y="9001"/>
                  </a:lnTo>
                  <a:lnTo>
                    <a:pt x="8112" y="8745"/>
                  </a:lnTo>
                  <a:lnTo>
                    <a:pt x="8386" y="8488"/>
                  </a:lnTo>
                  <a:lnTo>
                    <a:pt x="8659" y="8214"/>
                  </a:lnTo>
                  <a:lnTo>
                    <a:pt x="8899" y="7923"/>
                  </a:lnTo>
                  <a:lnTo>
                    <a:pt x="9139" y="7615"/>
                  </a:lnTo>
                  <a:lnTo>
                    <a:pt x="9378" y="7307"/>
                  </a:lnTo>
                  <a:lnTo>
                    <a:pt x="9583" y="6999"/>
                  </a:lnTo>
                  <a:lnTo>
                    <a:pt x="10028" y="6366"/>
                  </a:lnTo>
                  <a:lnTo>
                    <a:pt x="10251" y="6058"/>
                  </a:lnTo>
                  <a:lnTo>
                    <a:pt x="10490" y="5750"/>
                  </a:lnTo>
                  <a:lnTo>
                    <a:pt x="10730" y="5476"/>
                  </a:lnTo>
                  <a:lnTo>
                    <a:pt x="11004" y="5203"/>
                  </a:lnTo>
                  <a:lnTo>
                    <a:pt x="11329" y="4946"/>
                  </a:lnTo>
                  <a:lnTo>
                    <a:pt x="11637" y="4689"/>
                  </a:lnTo>
                  <a:lnTo>
                    <a:pt x="11945" y="4433"/>
                  </a:lnTo>
                  <a:lnTo>
                    <a:pt x="12099" y="4296"/>
                  </a:lnTo>
                  <a:lnTo>
                    <a:pt x="12236" y="4142"/>
                  </a:lnTo>
                  <a:lnTo>
                    <a:pt x="12338" y="3971"/>
                  </a:lnTo>
                  <a:lnTo>
                    <a:pt x="12441" y="3782"/>
                  </a:lnTo>
                  <a:lnTo>
                    <a:pt x="12527" y="3594"/>
                  </a:lnTo>
                  <a:lnTo>
                    <a:pt x="12578" y="3389"/>
                  </a:lnTo>
                  <a:lnTo>
                    <a:pt x="12595" y="3201"/>
                  </a:lnTo>
                  <a:lnTo>
                    <a:pt x="12578" y="2995"/>
                  </a:lnTo>
                  <a:lnTo>
                    <a:pt x="12527" y="2807"/>
                  </a:lnTo>
                  <a:lnTo>
                    <a:pt x="12492" y="2721"/>
                  </a:lnTo>
                  <a:lnTo>
                    <a:pt x="12441" y="2636"/>
                  </a:lnTo>
                  <a:lnTo>
                    <a:pt x="12373" y="2550"/>
                  </a:lnTo>
                  <a:lnTo>
                    <a:pt x="12304" y="2465"/>
                  </a:lnTo>
                  <a:lnTo>
                    <a:pt x="12133" y="2345"/>
                  </a:lnTo>
                  <a:lnTo>
                    <a:pt x="11945" y="2225"/>
                  </a:lnTo>
                  <a:lnTo>
                    <a:pt x="11757" y="2123"/>
                  </a:lnTo>
                  <a:lnTo>
                    <a:pt x="11568" y="2020"/>
                  </a:lnTo>
                  <a:lnTo>
                    <a:pt x="11363" y="1917"/>
                  </a:lnTo>
                  <a:lnTo>
                    <a:pt x="11192" y="1797"/>
                  </a:lnTo>
                  <a:lnTo>
                    <a:pt x="11106" y="1729"/>
                  </a:lnTo>
                  <a:lnTo>
                    <a:pt x="11038" y="1643"/>
                  </a:lnTo>
                  <a:lnTo>
                    <a:pt x="10918" y="1472"/>
                  </a:lnTo>
                  <a:lnTo>
                    <a:pt x="10816" y="1284"/>
                  </a:lnTo>
                  <a:lnTo>
                    <a:pt x="10662" y="890"/>
                  </a:lnTo>
                  <a:lnTo>
                    <a:pt x="10576" y="702"/>
                  </a:lnTo>
                  <a:lnTo>
                    <a:pt x="10473" y="514"/>
                  </a:lnTo>
                  <a:lnTo>
                    <a:pt x="10354" y="343"/>
                  </a:lnTo>
                  <a:lnTo>
                    <a:pt x="10268" y="257"/>
                  </a:lnTo>
                  <a:lnTo>
                    <a:pt x="10182" y="189"/>
                  </a:lnTo>
                  <a:lnTo>
                    <a:pt x="10097" y="138"/>
                  </a:lnTo>
                  <a:lnTo>
                    <a:pt x="10011" y="103"/>
                  </a:lnTo>
                  <a:lnTo>
                    <a:pt x="9823" y="35"/>
                  </a:lnTo>
                  <a:lnTo>
                    <a:pt x="9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7495352" y="2722155"/>
              <a:ext cx="71968" cy="90064"/>
            </a:xfrm>
            <a:custGeom>
              <a:avLst/>
              <a:gdLst/>
              <a:ahLst/>
              <a:cxnLst/>
              <a:rect l="l" t="t" r="r" b="b"/>
              <a:pathLst>
                <a:path w="2927" h="3663" extrusionOk="0">
                  <a:moveTo>
                    <a:pt x="822" y="1"/>
                  </a:moveTo>
                  <a:lnTo>
                    <a:pt x="788" y="18"/>
                  </a:lnTo>
                  <a:lnTo>
                    <a:pt x="736" y="35"/>
                  </a:lnTo>
                  <a:lnTo>
                    <a:pt x="668" y="104"/>
                  </a:lnTo>
                  <a:lnTo>
                    <a:pt x="445" y="343"/>
                  </a:lnTo>
                  <a:lnTo>
                    <a:pt x="343" y="463"/>
                  </a:lnTo>
                  <a:lnTo>
                    <a:pt x="257" y="566"/>
                  </a:lnTo>
                  <a:lnTo>
                    <a:pt x="172" y="702"/>
                  </a:lnTo>
                  <a:lnTo>
                    <a:pt x="120" y="839"/>
                  </a:lnTo>
                  <a:lnTo>
                    <a:pt x="69" y="976"/>
                  </a:lnTo>
                  <a:lnTo>
                    <a:pt x="35" y="1147"/>
                  </a:lnTo>
                  <a:lnTo>
                    <a:pt x="0" y="1318"/>
                  </a:lnTo>
                  <a:lnTo>
                    <a:pt x="0" y="1507"/>
                  </a:lnTo>
                  <a:lnTo>
                    <a:pt x="0" y="1678"/>
                  </a:lnTo>
                  <a:lnTo>
                    <a:pt x="35" y="1866"/>
                  </a:lnTo>
                  <a:lnTo>
                    <a:pt x="52" y="2037"/>
                  </a:lnTo>
                  <a:lnTo>
                    <a:pt x="103" y="2208"/>
                  </a:lnTo>
                  <a:lnTo>
                    <a:pt x="172" y="2379"/>
                  </a:lnTo>
                  <a:lnTo>
                    <a:pt x="240" y="2533"/>
                  </a:lnTo>
                  <a:lnTo>
                    <a:pt x="360" y="2739"/>
                  </a:lnTo>
                  <a:lnTo>
                    <a:pt x="497" y="2910"/>
                  </a:lnTo>
                  <a:lnTo>
                    <a:pt x="651" y="3064"/>
                  </a:lnTo>
                  <a:lnTo>
                    <a:pt x="822" y="3218"/>
                  </a:lnTo>
                  <a:lnTo>
                    <a:pt x="993" y="3355"/>
                  </a:lnTo>
                  <a:lnTo>
                    <a:pt x="1181" y="3457"/>
                  </a:lnTo>
                  <a:lnTo>
                    <a:pt x="1387" y="3543"/>
                  </a:lnTo>
                  <a:lnTo>
                    <a:pt x="1609" y="3629"/>
                  </a:lnTo>
                  <a:lnTo>
                    <a:pt x="1712" y="3646"/>
                  </a:lnTo>
                  <a:lnTo>
                    <a:pt x="1849" y="3663"/>
                  </a:lnTo>
                  <a:lnTo>
                    <a:pt x="1968" y="3663"/>
                  </a:lnTo>
                  <a:lnTo>
                    <a:pt x="2088" y="3646"/>
                  </a:lnTo>
                  <a:lnTo>
                    <a:pt x="2191" y="3611"/>
                  </a:lnTo>
                  <a:lnTo>
                    <a:pt x="2293" y="3560"/>
                  </a:lnTo>
                  <a:lnTo>
                    <a:pt x="2379" y="3492"/>
                  </a:lnTo>
                  <a:lnTo>
                    <a:pt x="2447" y="3389"/>
                  </a:lnTo>
                  <a:lnTo>
                    <a:pt x="2482" y="3303"/>
                  </a:lnTo>
                  <a:lnTo>
                    <a:pt x="2499" y="3201"/>
                  </a:lnTo>
                  <a:lnTo>
                    <a:pt x="2533" y="3115"/>
                  </a:lnTo>
                  <a:lnTo>
                    <a:pt x="2584" y="3030"/>
                  </a:lnTo>
                  <a:lnTo>
                    <a:pt x="2653" y="2978"/>
                  </a:lnTo>
                  <a:lnTo>
                    <a:pt x="2721" y="2927"/>
                  </a:lnTo>
                  <a:lnTo>
                    <a:pt x="2790" y="2876"/>
                  </a:lnTo>
                  <a:lnTo>
                    <a:pt x="2858" y="2824"/>
                  </a:lnTo>
                  <a:lnTo>
                    <a:pt x="2892" y="2773"/>
                  </a:lnTo>
                  <a:lnTo>
                    <a:pt x="2909" y="2722"/>
                  </a:lnTo>
                  <a:lnTo>
                    <a:pt x="2927" y="2602"/>
                  </a:lnTo>
                  <a:lnTo>
                    <a:pt x="2909" y="2482"/>
                  </a:lnTo>
                  <a:lnTo>
                    <a:pt x="2858" y="2379"/>
                  </a:lnTo>
                  <a:lnTo>
                    <a:pt x="2790" y="2277"/>
                  </a:lnTo>
                  <a:lnTo>
                    <a:pt x="2704" y="2191"/>
                  </a:lnTo>
                  <a:lnTo>
                    <a:pt x="2516" y="2037"/>
                  </a:lnTo>
                  <a:lnTo>
                    <a:pt x="2259" y="1798"/>
                  </a:lnTo>
                  <a:lnTo>
                    <a:pt x="2003" y="1541"/>
                  </a:lnTo>
                  <a:lnTo>
                    <a:pt x="1780" y="1250"/>
                  </a:lnTo>
                  <a:lnTo>
                    <a:pt x="1575" y="959"/>
                  </a:lnTo>
                  <a:lnTo>
                    <a:pt x="1335" y="514"/>
                  </a:lnTo>
                  <a:lnTo>
                    <a:pt x="1198" y="292"/>
                  </a:lnTo>
                  <a:lnTo>
                    <a:pt x="1044" y="104"/>
                  </a:lnTo>
                  <a:lnTo>
                    <a:pt x="993" y="52"/>
                  </a:lnTo>
                  <a:lnTo>
                    <a:pt x="942" y="18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EFB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7517653" y="2646842"/>
              <a:ext cx="329448" cy="334513"/>
            </a:xfrm>
            <a:custGeom>
              <a:avLst/>
              <a:gdLst/>
              <a:ahLst/>
              <a:cxnLst/>
              <a:rect l="l" t="t" r="r" b="b"/>
              <a:pathLst>
                <a:path w="13399" h="13605" extrusionOk="0">
                  <a:moveTo>
                    <a:pt x="0" y="1"/>
                  </a:moveTo>
                  <a:lnTo>
                    <a:pt x="86" y="86"/>
                  </a:lnTo>
                  <a:lnTo>
                    <a:pt x="189" y="172"/>
                  </a:lnTo>
                  <a:lnTo>
                    <a:pt x="394" y="309"/>
                  </a:lnTo>
                  <a:lnTo>
                    <a:pt x="634" y="412"/>
                  </a:lnTo>
                  <a:lnTo>
                    <a:pt x="856" y="514"/>
                  </a:lnTo>
                  <a:lnTo>
                    <a:pt x="873" y="514"/>
                  </a:lnTo>
                  <a:lnTo>
                    <a:pt x="993" y="35"/>
                  </a:lnTo>
                  <a:lnTo>
                    <a:pt x="651" y="1"/>
                  </a:lnTo>
                  <a:close/>
                  <a:moveTo>
                    <a:pt x="1968" y="223"/>
                  </a:moveTo>
                  <a:lnTo>
                    <a:pt x="1968" y="514"/>
                  </a:lnTo>
                  <a:lnTo>
                    <a:pt x="1968" y="651"/>
                  </a:lnTo>
                  <a:lnTo>
                    <a:pt x="1951" y="788"/>
                  </a:lnTo>
                  <a:lnTo>
                    <a:pt x="1951" y="788"/>
                  </a:lnTo>
                  <a:lnTo>
                    <a:pt x="2105" y="548"/>
                  </a:lnTo>
                  <a:lnTo>
                    <a:pt x="2276" y="326"/>
                  </a:lnTo>
                  <a:lnTo>
                    <a:pt x="1968" y="223"/>
                  </a:lnTo>
                  <a:close/>
                  <a:moveTo>
                    <a:pt x="86" y="1182"/>
                  </a:moveTo>
                  <a:lnTo>
                    <a:pt x="103" y="1267"/>
                  </a:lnTo>
                  <a:lnTo>
                    <a:pt x="120" y="1336"/>
                  </a:lnTo>
                  <a:lnTo>
                    <a:pt x="154" y="1404"/>
                  </a:lnTo>
                  <a:lnTo>
                    <a:pt x="206" y="1472"/>
                  </a:lnTo>
                  <a:lnTo>
                    <a:pt x="326" y="1592"/>
                  </a:lnTo>
                  <a:lnTo>
                    <a:pt x="445" y="1712"/>
                  </a:lnTo>
                  <a:lnTo>
                    <a:pt x="599" y="1832"/>
                  </a:lnTo>
                  <a:lnTo>
                    <a:pt x="719" y="1301"/>
                  </a:lnTo>
                  <a:lnTo>
                    <a:pt x="86" y="1182"/>
                  </a:lnTo>
                  <a:close/>
                  <a:moveTo>
                    <a:pt x="6229" y="2824"/>
                  </a:moveTo>
                  <a:lnTo>
                    <a:pt x="6212" y="2927"/>
                  </a:lnTo>
                  <a:lnTo>
                    <a:pt x="6161" y="3115"/>
                  </a:lnTo>
                  <a:lnTo>
                    <a:pt x="6092" y="3286"/>
                  </a:lnTo>
                  <a:lnTo>
                    <a:pt x="6007" y="3440"/>
                  </a:lnTo>
                  <a:lnTo>
                    <a:pt x="5887" y="3594"/>
                  </a:lnTo>
                  <a:lnTo>
                    <a:pt x="5767" y="3748"/>
                  </a:lnTo>
                  <a:lnTo>
                    <a:pt x="5630" y="3885"/>
                  </a:lnTo>
                  <a:lnTo>
                    <a:pt x="5356" y="4142"/>
                  </a:lnTo>
                  <a:lnTo>
                    <a:pt x="4963" y="4433"/>
                  </a:lnTo>
                  <a:lnTo>
                    <a:pt x="5271" y="4570"/>
                  </a:lnTo>
                  <a:lnTo>
                    <a:pt x="5681" y="4741"/>
                  </a:lnTo>
                  <a:lnTo>
                    <a:pt x="6075" y="4912"/>
                  </a:lnTo>
                  <a:lnTo>
                    <a:pt x="6469" y="5117"/>
                  </a:lnTo>
                  <a:lnTo>
                    <a:pt x="6657" y="5220"/>
                  </a:lnTo>
                  <a:lnTo>
                    <a:pt x="6828" y="5357"/>
                  </a:lnTo>
                  <a:lnTo>
                    <a:pt x="6914" y="5374"/>
                  </a:lnTo>
                  <a:lnTo>
                    <a:pt x="6982" y="5408"/>
                  </a:lnTo>
                  <a:lnTo>
                    <a:pt x="7033" y="5442"/>
                  </a:lnTo>
                  <a:lnTo>
                    <a:pt x="7068" y="5511"/>
                  </a:lnTo>
                  <a:lnTo>
                    <a:pt x="7102" y="5579"/>
                  </a:lnTo>
                  <a:lnTo>
                    <a:pt x="7119" y="5665"/>
                  </a:lnTo>
                  <a:lnTo>
                    <a:pt x="7136" y="5853"/>
                  </a:lnTo>
                  <a:lnTo>
                    <a:pt x="7119" y="6058"/>
                  </a:lnTo>
                  <a:lnTo>
                    <a:pt x="7102" y="6247"/>
                  </a:lnTo>
                  <a:lnTo>
                    <a:pt x="7068" y="6452"/>
                  </a:lnTo>
                  <a:lnTo>
                    <a:pt x="7033" y="6657"/>
                  </a:lnTo>
                  <a:lnTo>
                    <a:pt x="7033" y="6828"/>
                  </a:lnTo>
                  <a:lnTo>
                    <a:pt x="7033" y="6982"/>
                  </a:lnTo>
                  <a:lnTo>
                    <a:pt x="7050" y="7136"/>
                  </a:lnTo>
                  <a:lnTo>
                    <a:pt x="7085" y="7290"/>
                  </a:lnTo>
                  <a:lnTo>
                    <a:pt x="7136" y="7444"/>
                  </a:lnTo>
                  <a:lnTo>
                    <a:pt x="7204" y="7598"/>
                  </a:lnTo>
                  <a:lnTo>
                    <a:pt x="7341" y="7906"/>
                  </a:lnTo>
                  <a:lnTo>
                    <a:pt x="7512" y="8180"/>
                  </a:lnTo>
                  <a:lnTo>
                    <a:pt x="7718" y="8454"/>
                  </a:lnTo>
                  <a:lnTo>
                    <a:pt x="7940" y="8728"/>
                  </a:lnTo>
                  <a:lnTo>
                    <a:pt x="8146" y="8985"/>
                  </a:lnTo>
                  <a:lnTo>
                    <a:pt x="8744" y="9635"/>
                  </a:lnTo>
                  <a:lnTo>
                    <a:pt x="9343" y="10268"/>
                  </a:lnTo>
                  <a:lnTo>
                    <a:pt x="9959" y="10901"/>
                  </a:lnTo>
                  <a:lnTo>
                    <a:pt x="10593" y="11517"/>
                  </a:lnTo>
                  <a:lnTo>
                    <a:pt x="11260" y="12082"/>
                  </a:lnTo>
                  <a:lnTo>
                    <a:pt x="11602" y="12373"/>
                  </a:lnTo>
                  <a:lnTo>
                    <a:pt x="11944" y="12629"/>
                  </a:lnTo>
                  <a:lnTo>
                    <a:pt x="12287" y="12886"/>
                  </a:lnTo>
                  <a:lnTo>
                    <a:pt x="12646" y="13143"/>
                  </a:lnTo>
                  <a:lnTo>
                    <a:pt x="13022" y="13382"/>
                  </a:lnTo>
                  <a:lnTo>
                    <a:pt x="13399" y="13605"/>
                  </a:lnTo>
                  <a:lnTo>
                    <a:pt x="12971" y="13245"/>
                  </a:lnTo>
                  <a:lnTo>
                    <a:pt x="12560" y="12869"/>
                  </a:lnTo>
                  <a:lnTo>
                    <a:pt x="11756" y="12116"/>
                  </a:lnTo>
                  <a:lnTo>
                    <a:pt x="11209" y="11586"/>
                  </a:lnTo>
                  <a:lnTo>
                    <a:pt x="10678" y="11038"/>
                  </a:lnTo>
                  <a:lnTo>
                    <a:pt x="10148" y="10490"/>
                  </a:lnTo>
                  <a:lnTo>
                    <a:pt x="9651" y="9909"/>
                  </a:lnTo>
                  <a:lnTo>
                    <a:pt x="9155" y="9327"/>
                  </a:lnTo>
                  <a:lnTo>
                    <a:pt x="8710" y="8728"/>
                  </a:lnTo>
                  <a:lnTo>
                    <a:pt x="8282" y="8095"/>
                  </a:lnTo>
                  <a:lnTo>
                    <a:pt x="8077" y="7787"/>
                  </a:lnTo>
                  <a:lnTo>
                    <a:pt x="7889" y="7462"/>
                  </a:lnTo>
                  <a:lnTo>
                    <a:pt x="7752" y="7188"/>
                  </a:lnTo>
                  <a:lnTo>
                    <a:pt x="7632" y="6914"/>
                  </a:lnTo>
                  <a:lnTo>
                    <a:pt x="7581" y="6777"/>
                  </a:lnTo>
                  <a:lnTo>
                    <a:pt x="7547" y="6640"/>
                  </a:lnTo>
                  <a:lnTo>
                    <a:pt x="7530" y="6486"/>
                  </a:lnTo>
                  <a:lnTo>
                    <a:pt x="7530" y="6349"/>
                  </a:lnTo>
                  <a:lnTo>
                    <a:pt x="7547" y="6161"/>
                  </a:lnTo>
                  <a:lnTo>
                    <a:pt x="7581" y="5990"/>
                  </a:lnTo>
                  <a:lnTo>
                    <a:pt x="7632" y="5836"/>
                  </a:lnTo>
                  <a:lnTo>
                    <a:pt x="7718" y="5682"/>
                  </a:lnTo>
                  <a:lnTo>
                    <a:pt x="7803" y="5528"/>
                  </a:lnTo>
                  <a:lnTo>
                    <a:pt x="7906" y="5374"/>
                  </a:lnTo>
                  <a:lnTo>
                    <a:pt x="8146" y="5083"/>
                  </a:lnTo>
                  <a:lnTo>
                    <a:pt x="7889" y="4724"/>
                  </a:lnTo>
                  <a:lnTo>
                    <a:pt x="7632" y="4381"/>
                  </a:lnTo>
                  <a:lnTo>
                    <a:pt x="7307" y="3971"/>
                  </a:lnTo>
                  <a:lnTo>
                    <a:pt x="6965" y="3577"/>
                  </a:lnTo>
                  <a:lnTo>
                    <a:pt x="6606" y="3184"/>
                  </a:lnTo>
                  <a:lnTo>
                    <a:pt x="6229" y="2824"/>
                  </a:lnTo>
                  <a:close/>
                </a:path>
              </a:pathLst>
            </a:custGeom>
            <a:solidFill>
              <a:srgbClr val="D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>
              <a:off x="7639658" y="2716279"/>
              <a:ext cx="207445" cy="265078"/>
            </a:xfrm>
            <a:custGeom>
              <a:avLst/>
              <a:gdLst/>
              <a:ahLst/>
              <a:cxnLst/>
              <a:rect l="l" t="t" r="r" b="b"/>
              <a:pathLst>
                <a:path w="8437" h="10781" fill="none" extrusionOk="0">
                  <a:moveTo>
                    <a:pt x="1267" y="0"/>
                  </a:moveTo>
                  <a:lnTo>
                    <a:pt x="1267" y="0"/>
                  </a:lnTo>
                  <a:lnTo>
                    <a:pt x="1250" y="103"/>
                  </a:lnTo>
                  <a:lnTo>
                    <a:pt x="1250" y="103"/>
                  </a:lnTo>
                  <a:lnTo>
                    <a:pt x="1199" y="291"/>
                  </a:lnTo>
                  <a:lnTo>
                    <a:pt x="1130" y="462"/>
                  </a:lnTo>
                  <a:lnTo>
                    <a:pt x="1045" y="616"/>
                  </a:lnTo>
                  <a:lnTo>
                    <a:pt x="925" y="770"/>
                  </a:lnTo>
                  <a:lnTo>
                    <a:pt x="805" y="924"/>
                  </a:lnTo>
                  <a:lnTo>
                    <a:pt x="668" y="1061"/>
                  </a:lnTo>
                  <a:lnTo>
                    <a:pt x="394" y="1318"/>
                  </a:lnTo>
                  <a:lnTo>
                    <a:pt x="394" y="1318"/>
                  </a:lnTo>
                  <a:lnTo>
                    <a:pt x="1" y="1609"/>
                  </a:lnTo>
                  <a:lnTo>
                    <a:pt x="1" y="1609"/>
                  </a:lnTo>
                  <a:lnTo>
                    <a:pt x="309" y="1746"/>
                  </a:lnTo>
                  <a:lnTo>
                    <a:pt x="309" y="1746"/>
                  </a:lnTo>
                  <a:lnTo>
                    <a:pt x="719" y="1917"/>
                  </a:lnTo>
                  <a:lnTo>
                    <a:pt x="1113" y="2088"/>
                  </a:lnTo>
                  <a:lnTo>
                    <a:pt x="1507" y="2293"/>
                  </a:lnTo>
                  <a:lnTo>
                    <a:pt x="1695" y="2396"/>
                  </a:lnTo>
                  <a:lnTo>
                    <a:pt x="1866" y="2533"/>
                  </a:lnTo>
                  <a:lnTo>
                    <a:pt x="1866" y="2533"/>
                  </a:lnTo>
                  <a:lnTo>
                    <a:pt x="1952" y="2550"/>
                  </a:lnTo>
                  <a:lnTo>
                    <a:pt x="2020" y="2584"/>
                  </a:lnTo>
                  <a:lnTo>
                    <a:pt x="2071" y="2618"/>
                  </a:lnTo>
                  <a:lnTo>
                    <a:pt x="2106" y="2687"/>
                  </a:lnTo>
                  <a:lnTo>
                    <a:pt x="2140" y="2755"/>
                  </a:lnTo>
                  <a:lnTo>
                    <a:pt x="2157" y="2841"/>
                  </a:lnTo>
                  <a:lnTo>
                    <a:pt x="2174" y="3029"/>
                  </a:lnTo>
                  <a:lnTo>
                    <a:pt x="2174" y="3029"/>
                  </a:lnTo>
                  <a:lnTo>
                    <a:pt x="2157" y="3234"/>
                  </a:lnTo>
                  <a:lnTo>
                    <a:pt x="2140" y="3423"/>
                  </a:lnTo>
                  <a:lnTo>
                    <a:pt x="2106" y="3628"/>
                  </a:lnTo>
                  <a:lnTo>
                    <a:pt x="2071" y="3833"/>
                  </a:lnTo>
                  <a:lnTo>
                    <a:pt x="2071" y="3833"/>
                  </a:lnTo>
                  <a:lnTo>
                    <a:pt x="2071" y="4004"/>
                  </a:lnTo>
                  <a:lnTo>
                    <a:pt x="2071" y="4158"/>
                  </a:lnTo>
                  <a:lnTo>
                    <a:pt x="2088" y="4312"/>
                  </a:lnTo>
                  <a:lnTo>
                    <a:pt x="2123" y="4466"/>
                  </a:lnTo>
                  <a:lnTo>
                    <a:pt x="2174" y="4620"/>
                  </a:lnTo>
                  <a:lnTo>
                    <a:pt x="2242" y="4774"/>
                  </a:lnTo>
                  <a:lnTo>
                    <a:pt x="2379" y="5082"/>
                  </a:lnTo>
                  <a:lnTo>
                    <a:pt x="2550" y="5356"/>
                  </a:lnTo>
                  <a:lnTo>
                    <a:pt x="2756" y="5630"/>
                  </a:lnTo>
                  <a:lnTo>
                    <a:pt x="2978" y="5904"/>
                  </a:lnTo>
                  <a:lnTo>
                    <a:pt x="3184" y="6161"/>
                  </a:lnTo>
                  <a:lnTo>
                    <a:pt x="3184" y="6161"/>
                  </a:lnTo>
                  <a:lnTo>
                    <a:pt x="3782" y="6811"/>
                  </a:lnTo>
                  <a:lnTo>
                    <a:pt x="4381" y="7444"/>
                  </a:lnTo>
                  <a:lnTo>
                    <a:pt x="4997" y="8077"/>
                  </a:lnTo>
                  <a:lnTo>
                    <a:pt x="5631" y="8693"/>
                  </a:lnTo>
                  <a:lnTo>
                    <a:pt x="6298" y="9258"/>
                  </a:lnTo>
                  <a:lnTo>
                    <a:pt x="6640" y="9549"/>
                  </a:lnTo>
                  <a:lnTo>
                    <a:pt x="6982" y="9805"/>
                  </a:lnTo>
                  <a:lnTo>
                    <a:pt x="7325" y="10062"/>
                  </a:lnTo>
                  <a:lnTo>
                    <a:pt x="7684" y="10319"/>
                  </a:lnTo>
                  <a:lnTo>
                    <a:pt x="8060" y="10558"/>
                  </a:lnTo>
                  <a:lnTo>
                    <a:pt x="8437" y="10781"/>
                  </a:lnTo>
                  <a:lnTo>
                    <a:pt x="8437" y="10781"/>
                  </a:lnTo>
                  <a:lnTo>
                    <a:pt x="8009" y="10421"/>
                  </a:lnTo>
                  <a:lnTo>
                    <a:pt x="7598" y="10045"/>
                  </a:lnTo>
                  <a:lnTo>
                    <a:pt x="6794" y="9292"/>
                  </a:lnTo>
                  <a:lnTo>
                    <a:pt x="6794" y="9292"/>
                  </a:lnTo>
                  <a:lnTo>
                    <a:pt x="6247" y="8762"/>
                  </a:lnTo>
                  <a:lnTo>
                    <a:pt x="5716" y="8214"/>
                  </a:lnTo>
                  <a:lnTo>
                    <a:pt x="5186" y="7666"/>
                  </a:lnTo>
                  <a:lnTo>
                    <a:pt x="4689" y="7085"/>
                  </a:lnTo>
                  <a:lnTo>
                    <a:pt x="4193" y="6503"/>
                  </a:lnTo>
                  <a:lnTo>
                    <a:pt x="3748" y="5904"/>
                  </a:lnTo>
                  <a:lnTo>
                    <a:pt x="3320" y="5271"/>
                  </a:lnTo>
                  <a:lnTo>
                    <a:pt x="3115" y="4963"/>
                  </a:lnTo>
                  <a:lnTo>
                    <a:pt x="2927" y="4638"/>
                  </a:lnTo>
                  <a:lnTo>
                    <a:pt x="2927" y="4638"/>
                  </a:lnTo>
                  <a:lnTo>
                    <a:pt x="2790" y="4364"/>
                  </a:lnTo>
                  <a:lnTo>
                    <a:pt x="2670" y="4090"/>
                  </a:lnTo>
                  <a:lnTo>
                    <a:pt x="2619" y="3953"/>
                  </a:lnTo>
                  <a:lnTo>
                    <a:pt x="2585" y="3816"/>
                  </a:lnTo>
                  <a:lnTo>
                    <a:pt x="2568" y="3662"/>
                  </a:lnTo>
                  <a:lnTo>
                    <a:pt x="2568" y="3525"/>
                  </a:lnTo>
                  <a:lnTo>
                    <a:pt x="2568" y="3525"/>
                  </a:lnTo>
                  <a:lnTo>
                    <a:pt x="2585" y="3337"/>
                  </a:lnTo>
                  <a:lnTo>
                    <a:pt x="2619" y="3166"/>
                  </a:lnTo>
                  <a:lnTo>
                    <a:pt x="2670" y="3012"/>
                  </a:lnTo>
                  <a:lnTo>
                    <a:pt x="2756" y="2858"/>
                  </a:lnTo>
                  <a:lnTo>
                    <a:pt x="2841" y="2704"/>
                  </a:lnTo>
                  <a:lnTo>
                    <a:pt x="2944" y="2550"/>
                  </a:lnTo>
                  <a:lnTo>
                    <a:pt x="3184" y="2259"/>
                  </a:lnTo>
                  <a:lnTo>
                    <a:pt x="3184" y="2259"/>
                  </a:lnTo>
                  <a:lnTo>
                    <a:pt x="2927" y="1900"/>
                  </a:lnTo>
                  <a:lnTo>
                    <a:pt x="2670" y="1557"/>
                  </a:lnTo>
                  <a:lnTo>
                    <a:pt x="2670" y="1557"/>
                  </a:lnTo>
                  <a:lnTo>
                    <a:pt x="2345" y="1147"/>
                  </a:lnTo>
                  <a:lnTo>
                    <a:pt x="2003" y="753"/>
                  </a:lnTo>
                  <a:lnTo>
                    <a:pt x="1644" y="360"/>
                  </a:lnTo>
                  <a:lnTo>
                    <a:pt x="12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>
              <a:off x="7519743" y="2675881"/>
              <a:ext cx="15613" cy="16006"/>
            </a:xfrm>
            <a:custGeom>
              <a:avLst/>
              <a:gdLst/>
              <a:ahLst/>
              <a:cxnLst/>
              <a:rect l="l" t="t" r="r" b="b"/>
              <a:pathLst>
                <a:path w="635" h="6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8" y="86"/>
                  </a:lnTo>
                  <a:lnTo>
                    <a:pt x="35" y="155"/>
                  </a:lnTo>
                  <a:lnTo>
                    <a:pt x="69" y="223"/>
                  </a:lnTo>
                  <a:lnTo>
                    <a:pt x="121" y="291"/>
                  </a:lnTo>
                  <a:lnTo>
                    <a:pt x="241" y="411"/>
                  </a:lnTo>
                  <a:lnTo>
                    <a:pt x="360" y="531"/>
                  </a:lnTo>
                  <a:lnTo>
                    <a:pt x="360" y="531"/>
                  </a:lnTo>
                  <a:lnTo>
                    <a:pt x="514" y="651"/>
                  </a:lnTo>
                  <a:lnTo>
                    <a:pt x="514" y="651"/>
                  </a:lnTo>
                  <a:lnTo>
                    <a:pt x="634" y="120"/>
                  </a:lnTo>
                  <a:lnTo>
                    <a:pt x="634" y="12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7565624" y="2652325"/>
              <a:ext cx="8016" cy="13917"/>
            </a:xfrm>
            <a:custGeom>
              <a:avLst/>
              <a:gdLst/>
              <a:ahLst/>
              <a:cxnLst/>
              <a:rect l="l" t="t" r="r" b="b"/>
              <a:pathLst>
                <a:path w="326" h="566" fill="none" extrusionOk="0">
                  <a:moveTo>
                    <a:pt x="17" y="0"/>
                  </a:moveTo>
                  <a:lnTo>
                    <a:pt x="17" y="0"/>
                  </a:lnTo>
                  <a:lnTo>
                    <a:pt x="17" y="291"/>
                  </a:lnTo>
                  <a:lnTo>
                    <a:pt x="17" y="428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154" y="325"/>
                  </a:lnTo>
                  <a:lnTo>
                    <a:pt x="325" y="103"/>
                  </a:lnTo>
                  <a:lnTo>
                    <a:pt x="325" y="10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7517653" y="2646842"/>
              <a:ext cx="24415" cy="12663"/>
            </a:xfrm>
            <a:custGeom>
              <a:avLst/>
              <a:gdLst/>
              <a:ahLst/>
              <a:cxnLst/>
              <a:rect l="l" t="t" r="r" b="b"/>
              <a:pathLst>
                <a:path w="993" h="515" fill="none" extrusionOk="0">
                  <a:moveTo>
                    <a:pt x="308" y="1"/>
                  </a:moveTo>
                  <a:lnTo>
                    <a:pt x="30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86" y="86"/>
                  </a:lnTo>
                  <a:lnTo>
                    <a:pt x="189" y="172"/>
                  </a:lnTo>
                  <a:lnTo>
                    <a:pt x="394" y="309"/>
                  </a:lnTo>
                  <a:lnTo>
                    <a:pt x="634" y="412"/>
                  </a:lnTo>
                  <a:lnTo>
                    <a:pt x="856" y="514"/>
                  </a:lnTo>
                  <a:lnTo>
                    <a:pt x="856" y="514"/>
                  </a:lnTo>
                  <a:lnTo>
                    <a:pt x="873" y="514"/>
                  </a:lnTo>
                  <a:lnTo>
                    <a:pt x="873" y="514"/>
                  </a:lnTo>
                  <a:lnTo>
                    <a:pt x="993" y="35"/>
                  </a:lnTo>
                  <a:lnTo>
                    <a:pt x="993" y="35"/>
                  </a:lnTo>
                  <a:lnTo>
                    <a:pt x="651" y="1"/>
                  </a:lnTo>
                  <a:lnTo>
                    <a:pt x="3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>
              <a:off x="7627462" y="2712910"/>
              <a:ext cx="43372" cy="42930"/>
            </a:xfrm>
            <a:custGeom>
              <a:avLst/>
              <a:gdLst/>
              <a:ahLst/>
              <a:cxnLst/>
              <a:rect l="l" t="t" r="r" b="b"/>
              <a:pathLst>
                <a:path w="1764" h="1746" extrusionOk="0">
                  <a:moveTo>
                    <a:pt x="1626" y="0"/>
                  </a:moveTo>
                  <a:lnTo>
                    <a:pt x="1558" y="137"/>
                  </a:lnTo>
                  <a:lnTo>
                    <a:pt x="1472" y="257"/>
                  </a:lnTo>
                  <a:lnTo>
                    <a:pt x="1387" y="377"/>
                  </a:lnTo>
                  <a:lnTo>
                    <a:pt x="1284" y="480"/>
                  </a:lnTo>
                  <a:lnTo>
                    <a:pt x="1079" y="685"/>
                  </a:lnTo>
                  <a:lnTo>
                    <a:pt x="839" y="873"/>
                  </a:lnTo>
                  <a:lnTo>
                    <a:pt x="428" y="1198"/>
                  </a:lnTo>
                  <a:lnTo>
                    <a:pt x="1" y="1523"/>
                  </a:lnTo>
                  <a:lnTo>
                    <a:pt x="497" y="1746"/>
                  </a:lnTo>
                  <a:lnTo>
                    <a:pt x="890" y="1455"/>
                  </a:lnTo>
                  <a:lnTo>
                    <a:pt x="1164" y="1198"/>
                  </a:lnTo>
                  <a:lnTo>
                    <a:pt x="1301" y="1061"/>
                  </a:lnTo>
                  <a:lnTo>
                    <a:pt x="1421" y="907"/>
                  </a:lnTo>
                  <a:lnTo>
                    <a:pt x="1541" y="753"/>
                  </a:lnTo>
                  <a:lnTo>
                    <a:pt x="1626" y="599"/>
                  </a:lnTo>
                  <a:lnTo>
                    <a:pt x="1695" y="428"/>
                  </a:lnTo>
                  <a:lnTo>
                    <a:pt x="1746" y="240"/>
                  </a:lnTo>
                  <a:lnTo>
                    <a:pt x="1763" y="137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82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>
              <a:off x="7627462" y="2712910"/>
              <a:ext cx="43372" cy="42930"/>
            </a:xfrm>
            <a:custGeom>
              <a:avLst/>
              <a:gdLst/>
              <a:ahLst/>
              <a:cxnLst/>
              <a:rect l="l" t="t" r="r" b="b"/>
              <a:pathLst>
                <a:path w="1764" h="1746" fill="none" extrusionOk="0">
                  <a:moveTo>
                    <a:pt x="1626" y="0"/>
                  </a:moveTo>
                  <a:lnTo>
                    <a:pt x="1626" y="0"/>
                  </a:lnTo>
                  <a:lnTo>
                    <a:pt x="1558" y="137"/>
                  </a:lnTo>
                  <a:lnTo>
                    <a:pt x="1472" y="257"/>
                  </a:lnTo>
                  <a:lnTo>
                    <a:pt x="1387" y="377"/>
                  </a:lnTo>
                  <a:lnTo>
                    <a:pt x="1284" y="480"/>
                  </a:lnTo>
                  <a:lnTo>
                    <a:pt x="1079" y="685"/>
                  </a:lnTo>
                  <a:lnTo>
                    <a:pt x="839" y="873"/>
                  </a:lnTo>
                  <a:lnTo>
                    <a:pt x="839" y="873"/>
                  </a:lnTo>
                  <a:lnTo>
                    <a:pt x="428" y="1198"/>
                  </a:lnTo>
                  <a:lnTo>
                    <a:pt x="1" y="1523"/>
                  </a:lnTo>
                  <a:lnTo>
                    <a:pt x="1" y="1523"/>
                  </a:lnTo>
                  <a:lnTo>
                    <a:pt x="497" y="1746"/>
                  </a:lnTo>
                  <a:lnTo>
                    <a:pt x="497" y="1746"/>
                  </a:lnTo>
                  <a:lnTo>
                    <a:pt x="890" y="1455"/>
                  </a:lnTo>
                  <a:lnTo>
                    <a:pt x="890" y="1455"/>
                  </a:lnTo>
                  <a:lnTo>
                    <a:pt x="1164" y="1198"/>
                  </a:lnTo>
                  <a:lnTo>
                    <a:pt x="1301" y="1061"/>
                  </a:lnTo>
                  <a:lnTo>
                    <a:pt x="1421" y="907"/>
                  </a:lnTo>
                  <a:lnTo>
                    <a:pt x="1541" y="753"/>
                  </a:lnTo>
                  <a:lnTo>
                    <a:pt x="1626" y="599"/>
                  </a:lnTo>
                  <a:lnTo>
                    <a:pt x="1695" y="428"/>
                  </a:lnTo>
                  <a:lnTo>
                    <a:pt x="1746" y="240"/>
                  </a:lnTo>
                  <a:lnTo>
                    <a:pt x="1746" y="240"/>
                  </a:lnTo>
                  <a:lnTo>
                    <a:pt x="1763" y="137"/>
                  </a:lnTo>
                  <a:lnTo>
                    <a:pt x="1763" y="137"/>
                  </a:lnTo>
                  <a:lnTo>
                    <a:pt x="16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7532381" y="2647703"/>
              <a:ext cx="135084" cy="102677"/>
            </a:xfrm>
            <a:custGeom>
              <a:avLst/>
              <a:gdLst/>
              <a:ahLst/>
              <a:cxnLst/>
              <a:rect l="l" t="t" r="r" b="b"/>
              <a:pathLst>
                <a:path w="5494" h="4176" extrusionOk="0">
                  <a:moveTo>
                    <a:pt x="394" y="0"/>
                  </a:moveTo>
                  <a:lnTo>
                    <a:pt x="274" y="479"/>
                  </a:lnTo>
                  <a:lnTo>
                    <a:pt x="787" y="702"/>
                  </a:lnTo>
                  <a:lnTo>
                    <a:pt x="1027" y="839"/>
                  </a:lnTo>
                  <a:lnTo>
                    <a:pt x="1284" y="975"/>
                  </a:lnTo>
                  <a:lnTo>
                    <a:pt x="1506" y="1112"/>
                  </a:lnTo>
                  <a:lnTo>
                    <a:pt x="1729" y="1283"/>
                  </a:lnTo>
                  <a:lnTo>
                    <a:pt x="1934" y="1455"/>
                  </a:lnTo>
                  <a:lnTo>
                    <a:pt x="2122" y="1660"/>
                  </a:lnTo>
                  <a:lnTo>
                    <a:pt x="120" y="1266"/>
                  </a:lnTo>
                  <a:lnTo>
                    <a:pt x="0" y="1797"/>
                  </a:lnTo>
                  <a:lnTo>
                    <a:pt x="462" y="2139"/>
                  </a:lnTo>
                  <a:lnTo>
                    <a:pt x="924" y="2464"/>
                  </a:lnTo>
                  <a:lnTo>
                    <a:pt x="1386" y="2789"/>
                  </a:lnTo>
                  <a:lnTo>
                    <a:pt x="1865" y="3097"/>
                  </a:lnTo>
                  <a:lnTo>
                    <a:pt x="2362" y="3388"/>
                  </a:lnTo>
                  <a:lnTo>
                    <a:pt x="2841" y="3662"/>
                  </a:lnTo>
                  <a:lnTo>
                    <a:pt x="3354" y="3919"/>
                  </a:lnTo>
                  <a:lnTo>
                    <a:pt x="3868" y="4175"/>
                  </a:lnTo>
                  <a:lnTo>
                    <a:pt x="4295" y="3850"/>
                  </a:lnTo>
                  <a:lnTo>
                    <a:pt x="4706" y="3525"/>
                  </a:lnTo>
                  <a:lnTo>
                    <a:pt x="4946" y="3337"/>
                  </a:lnTo>
                  <a:lnTo>
                    <a:pt x="5151" y="3132"/>
                  </a:lnTo>
                  <a:lnTo>
                    <a:pt x="5254" y="3029"/>
                  </a:lnTo>
                  <a:lnTo>
                    <a:pt x="5339" y="2909"/>
                  </a:lnTo>
                  <a:lnTo>
                    <a:pt x="5425" y="2789"/>
                  </a:lnTo>
                  <a:lnTo>
                    <a:pt x="5493" y="2652"/>
                  </a:lnTo>
                  <a:lnTo>
                    <a:pt x="4980" y="2225"/>
                  </a:lnTo>
                  <a:lnTo>
                    <a:pt x="4449" y="1797"/>
                  </a:lnTo>
                  <a:lnTo>
                    <a:pt x="3902" y="1420"/>
                  </a:lnTo>
                  <a:lnTo>
                    <a:pt x="3337" y="1061"/>
                  </a:lnTo>
                  <a:lnTo>
                    <a:pt x="2926" y="821"/>
                  </a:lnTo>
                  <a:lnTo>
                    <a:pt x="2533" y="633"/>
                  </a:lnTo>
                  <a:lnTo>
                    <a:pt x="2105" y="445"/>
                  </a:lnTo>
                  <a:lnTo>
                    <a:pt x="1677" y="291"/>
                  </a:lnTo>
                  <a:lnTo>
                    <a:pt x="1506" y="513"/>
                  </a:lnTo>
                  <a:lnTo>
                    <a:pt x="1352" y="753"/>
                  </a:lnTo>
                  <a:lnTo>
                    <a:pt x="1352" y="753"/>
                  </a:lnTo>
                  <a:lnTo>
                    <a:pt x="1369" y="616"/>
                  </a:lnTo>
                  <a:lnTo>
                    <a:pt x="1369" y="479"/>
                  </a:lnTo>
                  <a:lnTo>
                    <a:pt x="1369" y="188"/>
                  </a:lnTo>
                  <a:lnTo>
                    <a:pt x="873" y="6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F0C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7532381" y="2647703"/>
              <a:ext cx="135084" cy="102677"/>
            </a:xfrm>
            <a:custGeom>
              <a:avLst/>
              <a:gdLst/>
              <a:ahLst/>
              <a:cxnLst/>
              <a:rect l="l" t="t" r="r" b="b"/>
              <a:pathLst>
                <a:path w="5494" h="4176" fill="none" extrusionOk="0">
                  <a:moveTo>
                    <a:pt x="394" y="0"/>
                  </a:moveTo>
                  <a:lnTo>
                    <a:pt x="394" y="0"/>
                  </a:lnTo>
                  <a:lnTo>
                    <a:pt x="274" y="479"/>
                  </a:lnTo>
                  <a:lnTo>
                    <a:pt x="274" y="479"/>
                  </a:lnTo>
                  <a:lnTo>
                    <a:pt x="787" y="702"/>
                  </a:lnTo>
                  <a:lnTo>
                    <a:pt x="1027" y="839"/>
                  </a:lnTo>
                  <a:lnTo>
                    <a:pt x="1284" y="975"/>
                  </a:lnTo>
                  <a:lnTo>
                    <a:pt x="1506" y="1112"/>
                  </a:lnTo>
                  <a:lnTo>
                    <a:pt x="1729" y="1283"/>
                  </a:lnTo>
                  <a:lnTo>
                    <a:pt x="1934" y="1455"/>
                  </a:lnTo>
                  <a:lnTo>
                    <a:pt x="2122" y="1660"/>
                  </a:lnTo>
                  <a:lnTo>
                    <a:pt x="2122" y="1660"/>
                  </a:lnTo>
                  <a:lnTo>
                    <a:pt x="120" y="1266"/>
                  </a:lnTo>
                  <a:lnTo>
                    <a:pt x="120" y="1266"/>
                  </a:lnTo>
                  <a:lnTo>
                    <a:pt x="0" y="1797"/>
                  </a:lnTo>
                  <a:lnTo>
                    <a:pt x="0" y="1797"/>
                  </a:lnTo>
                  <a:lnTo>
                    <a:pt x="462" y="2139"/>
                  </a:lnTo>
                  <a:lnTo>
                    <a:pt x="924" y="2464"/>
                  </a:lnTo>
                  <a:lnTo>
                    <a:pt x="1386" y="2789"/>
                  </a:lnTo>
                  <a:lnTo>
                    <a:pt x="1865" y="3097"/>
                  </a:lnTo>
                  <a:lnTo>
                    <a:pt x="2362" y="3388"/>
                  </a:lnTo>
                  <a:lnTo>
                    <a:pt x="2841" y="3662"/>
                  </a:lnTo>
                  <a:lnTo>
                    <a:pt x="3354" y="3919"/>
                  </a:lnTo>
                  <a:lnTo>
                    <a:pt x="3868" y="4175"/>
                  </a:lnTo>
                  <a:lnTo>
                    <a:pt x="3868" y="4175"/>
                  </a:lnTo>
                  <a:lnTo>
                    <a:pt x="4295" y="3850"/>
                  </a:lnTo>
                  <a:lnTo>
                    <a:pt x="4706" y="3525"/>
                  </a:lnTo>
                  <a:lnTo>
                    <a:pt x="4706" y="3525"/>
                  </a:lnTo>
                  <a:lnTo>
                    <a:pt x="4946" y="3337"/>
                  </a:lnTo>
                  <a:lnTo>
                    <a:pt x="5151" y="3132"/>
                  </a:lnTo>
                  <a:lnTo>
                    <a:pt x="5254" y="3029"/>
                  </a:lnTo>
                  <a:lnTo>
                    <a:pt x="5339" y="2909"/>
                  </a:lnTo>
                  <a:lnTo>
                    <a:pt x="5425" y="2789"/>
                  </a:lnTo>
                  <a:lnTo>
                    <a:pt x="5493" y="2652"/>
                  </a:lnTo>
                  <a:lnTo>
                    <a:pt x="5493" y="2652"/>
                  </a:lnTo>
                  <a:lnTo>
                    <a:pt x="4980" y="2225"/>
                  </a:lnTo>
                  <a:lnTo>
                    <a:pt x="4449" y="1797"/>
                  </a:lnTo>
                  <a:lnTo>
                    <a:pt x="3902" y="1420"/>
                  </a:lnTo>
                  <a:lnTo>
                    <a:pt x="3337" y="1061"/>
                  </a:lnTo>
                  <a:lnTo>
                    <a:pt x="3337" y="1061"/>
                  </a:lnTo>
                  <a:lnTo>
                    <a:pt x="2926" y="821"/>
                  </a:lnTo>
                  <a:lnTo>
                    <a:pt x="2533" y="633"/>
                  </a:lnTo>
                  <a:lnTo>
                    <a:pt x="2105" y="445"/>
                  </a:lnTo>
                  <a:lnTo>
                    <a:pt x="1677" y="291"/>
                  </a:lnTo>
                  <a:lnTo>
                    <a:pt x="1677" y="291"/>
                  </a:lnTo>
                  <a:lnTo>
                    <a:pt x="1506" y="513"/>
                  </a:lnTo>
                  <a:lnTo>
                    <a:pt x="1352" y="753"/>
                  </a:lnTo>
                  <a:lnTo>
                    <a:pt x="1352" y="753"/>
                  </a:lnTo>
                  <a:lnTo>
                    <a:pt x="1369" y="616"/>
                  </a:lnTo>
                  <a:lnTo>
                    <a:pt x="1369" y="479"/>
                  </a:lnTo>
                  <a:lnTo>
                    <a:pt x="1369" y="188"/>
                  </a:lnTo>
                  <a:lnTo>
                    <a:pt x="1369" y="188"/>
                  </a:lnTo>
                  <a:lnTo>
                    <a:pt x="873" y="69"/>
                  </a:lnTo>
                  <a:lnTo>
                    <a:pt x="3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7508383" y="2576176"/>
              <a:ext cx="274347" cy="220058"/>
            </a:xfrm>
            <a:custGeom>
              <a:avLst/>
              <a:gdLst/>
              <a:ahLst/>
              <a:cxnLst/>
              <a:rect l="l" t="t" r="r" b="b"/>
              <a:pathLst>
                <a:path w="11158" h="8950" extrusionOk="0">
                  <a:moveTo>
                    <a:pt x="2448" y="0"/>
                  </a:moveTo>
                  <a:lnTo>
                    <a:pt x="2345" y="17"/>
                  </a:lnTo>
                  <a:lnTo>
                    <a:pt x="2260" y="34"/>
                  </a:lnTo>
                  <a:lnTo>
                    <a:pt x="2157" y="69"/>
                  </a:lnTo>
                  <a:lnTo>
                    <a:pt x="2089" y="120"/>
                  </a:lnTo>
                  <a:lnTo>
                    <a:pt x="2020" y="188"/>
                  </a:lnTo>
                  <a:lnTo>
                    <a:pt x="1969" y="257"/>
                  </a:lnTo>
                  <a:lnTo>
                    <a:pt x="1935" y="342"/>
                  </a:lnTo>
                  <a:lnTo>
                    <a:pt x="1917" y="445"/>
                  </a:lnTo>
                  <a:lnTo>
                    <a:pt x="1917" y="531"/>
                  </a:lnTo>
                  <a:lnTo>
                    <a:pt x="1952" y="599"/>
                  </a:lnTo>
                  <a:lnTo>
                    <a:pt x="1986" y="685"/>
                  </a:lnTo>
                  <a:lnTo>
                    <a:pt x="2037" y="753"/>
                  </a:lnTo>
                  <a:lnTo>
                    <a:pt x="2174" y="890"/>
                  </a:lnTo>
                  <a:lnTo>
                    <a:pt x="2311" y="993"/>
                  </a:lnTo>
                  <a:lnTo>
                    <a:pt x="4638" y="2687"/>
                  </a:lnTo>
                  <a:lnTo>
                    <a:pt x="4638" y="2687"/>
                  </a:lnTo>
                  <a:lnTo>
                    <a:pt x="976" y="1369"/>
                  </a:lnTo>
                  <a:lnTo>
                    <a:pt x="822" y="1318"/>
                  </a:lnTo>
                  <a:lnTo>
                    <a:pt x="668" y="1301"/>
                  </a:lnTo>
                  <a:lnTo>
                    <a:pt x="514" y="1283"/>
                  </a:lnTo>
                  <a:lnTo>
                    <a:pt x="360" y="1301"/>
                  </a:lnTo>
                  <a:lnTo>
                    <a:pt x="223" y="1335"/>
                  </a:lnTo>
                  <a:lnTo>
                    <a:pt x="155" y="1369"/>
                  </a:lnTo>
                  <a:lnTo>
                    <a:pt x="104" y="1403"/>
                  </a:lnTo>
                  <a:lnTo>
                    <a:pt x="69" y="1455"/>
                  </a:lnTo>
                  <a:lnTo>
                    <a:pt x="35" y="1506"/>
                  </a:lnTo>
                  <a:lnTo>
                    <a:pt x="18" y="1557"/>
                  </a:lnTo>
                  <a:lnTo>
                    <a:pt x="1" y="1626"/>
                  </a:lnTo>
                  <a:lnTo>
                    <a:pt x="18" y="1728"/>
                  </a:lnTo>
                  <a:lnTo>
                    <a:pt x="52" y="1797"/>
                  </a:lnTo>
                  <a:lnTo>
                    <a:pt x="104" y="1882"/>
                  </a:lnTo>
                  <a:lnTo>
                    <a:pt x="172" y="1951"/>
                  </a:lnTo>
                  <a:lnTo>
                    <a:pt x="258" y="2002"/>
                  </a:lnTo>
                  <a:lnTo>
                    <a:pt x="343" y="2054"/>
                  </a:lnTo>
                  <a:lnTo>
                    <a:pt x="418" y="2088"/>
                  </a:lnTo>
                  <a:lnTo>
                    <a:pt x="309" y="2088"/>
                  </a:lnTo>
                  <a:lnTo>
                    <a:pt x="223" y="2139"/>
                  </a:lnTo>
                  <a:lnTo>
                    <a:pt x="138" y="2225"/>
                  </a:lnTo>
                  <a:lnTo>
                    <a:pt x="69" y="2327"/>
                  </a:lnTo>
                  <a:lnTo>
                    <a:pt x="18" y="2447"/>
                  </a:lnTo>
                  <a:lnTo>
                    <a:pt x="18" y="2567"/>
                  </a:lnTo>
                  <a:lnTo>
                    <a:pt x="35" y="2635"/>
                  </a:lnTo>
                  <a:lnTo>
                    <a:pt x="52" y="2687"/>
                  </a:lnTo>
                  <a:lnTo>
                    <a:pt x="121" y="2789"/>
                  </a:lnTo>
                  <a:lnTo>
                    <a:pt x="206" y="2875"/>
                  </a:lnTo>
                  <a:lnTo>
                    <a:pt x="309" y="2960"/>
                  </a:lnTo>
                  <a:lnTo>
                    <a:pt x="429" y="3012"/>
                  </a:lnTo>
                  <a:lnTo>
                    <a:pt x="549" y="3063"/>
                  </a:lnTo>
                  <a:lnTo>
                    <a:pt x="668" y="3097"/>
                  </a:lnTo>
                  <a:lnTo>
                    <a:pt x="925" y="3166"/>
                  </a:lnTo>
                  <a:lnTo>
                    <a:pt x="1541" y="3320"/>
                  </a:lnTo>
                  <a:lnTo>
                    <a:pt x="1866" y="3422"/>
                  </a:lnTo>
                  <a:lnTo>
                    <a:pt x="2191" y="3542"/>
                  </a:lnTo>
                  <a:lnTo>
                    <a:pt x="2499" y="3662"/>
                  </a:lnTo>
                  <a:lnTo>
                    <a:pt x="2790" y="3816"/>
                  </a:lnTo>
                  <a:lnTo>
                    <a:pt x="3081" y="3987"/>
                  </a:lnTo>
                  <a:lnTo>
                    <a:pt x="3338" y="4175"/>
                  </a:lnTo>
                  <a:lnTo>
                    <a:pt x="3013" y="4175"/>
                  </a:lnTo>
                  <a:lnTo>
                    <a:pt x="2687" y="4124"/>
                  </a:lnTo>
                  <a:lnTo>
                    <a:pt x="2379" y="4038"/>
                  </a:lnTo>
                  <a:lnTo>
                    <a:pt x="2071" y="3953"/>
                  </a:lnTo>
                  <a:lnTo>
                    <a:pt x="1746" y="3867"/>
                  </a:lnTo>
                  <a:lnTo>
                    <a:pt x="1438" y="3782"/>
                  </a:lnTo>
                  <a:lnTo>
                    <a:pt x="1130" y="3713"/>
                  </a:lnTo>
                  <a:lnTo>
                    <a:pt x="959" y="3696"/>
                  </a:lnTo>
                  <a:lnTo>
                    <a:pt x="805" y="3679"/>
                  </a:lnTo>
                  <a:lnTo>
                    <a:pt x="668" y="3696"/>
                  </a:lnTo>
                  <a:lnTo>
                    <a:pt x="600" y="3713"/>
                  </a:lnTo>
                  <a:lnTo>
                    <a:pt x="549" y="3748"/>
                  </a:lnTo>
                  <a:lnTo>
                    <a:pt x="514" y="3782"/>
                  </a:lnTo>
                  <a:lnTo>
                    <a:pt x="497" y="3816"/>
                  </a:lnTo>
                  <a:lnTo>
                    <a:pt x="480" y="3902"/>
                  </a:lnTo>
                  <a:lnTo>
                    <a:pt x="480" y="4004"/>
                  </a:lnTo>
                  <a:lnTo>
                    <a:pt x="514" y="4090"/>
                  </a:lnTo>
                  <a:lnTo>
                    <a:pt x="566" y="4175"/>
                  </a:lnTo>
                  <a:lnTo>
                    <a:pt x="634" y="4227"/>
                  </a:lnTo>
                  <a:lnTo>
                    <a:pt x="788" y="4346"/>
                  </a:lnTo>
                  <a:lnTo>
                    <a:pt x="1404" y="4723"/>
                  </a:lnTo>
                  <a:lnTo>
                    <a:pt x="2020" y="5065"/>
                  </a:lnTo>
                  <a:lnTo>
                    <a:pt x="2653" y="5407"/>
                  </a:lnTo>
                  <a:lnTo>
                    <a:pt x="3304" y="5715"/>
                  </a:lnTo>
                  <a:lnTo>
                    <a:pt x="3629" y="5869"/>
                  </a:lnTo>
                  <a:lnTo>
                    <a:pt x="3937" y="6023"/>
                  </a:lnTo>
                  <a:lnTo>
                    <a:pt x="4553" y="6366"/>
                  </a:lnTo>
                  <a:lnTo>
                    <a:pt x="5186" y="6691"/>
                  </a:lnTo>
                  <a:lnTo>
                    <a:pt x="5511" y="6828"/>
                  </a:lnTo>
                  <a:lnTo>
                    <a:pt x="5836" y="6965"/>
                  </a:lnTo>
                  <a:lnTo>
                    <a:pt x="6349" y="7136"/>
                  </a:lnTo>
                  <a:lnTo>
                    <a:pt x="6880" y="7307"/>
                  </a:lnTo>
                  <a:lnTo>
                    <a:pt x="7393" y="7495"/>
                  </a:lnTo>
                  <a:lnTo>
                    <a:pt x="7633" y="7598"/>
                  </a:lnTo>
                  <a:lnTo>
                    <a:pt x="7872" y="7735"/>
                  </a:lnTo>
                  <a:lnTo>
                    <a:pt x="8078" y="7854"/>
                  </a:lnTo>
                  <a:lnTo>
                    <a:pt x="8266" y="7974"/>
                  </a:lnTo>
                  <a:lnTo>
                    <a:pt x="8659" y="8248"/>
                  </a:lnTo>
                  <a:lnTo>
                    <a:pt x="9019" y="8539"/>
                  </a:lnTo>
                  <a:lnTo>
                    <a:pt x="9395" y="8830"/>
                  </a:lnTo>
                  <a:lnTo>
                    <a:pt x="9498" y="8881"/>
                  </a:lnTo>
                  <a:lnTo>
                    <a:pt x="9601" y="8932"/>
                  </a:lnTo>
                  <a:lnTo>
                    <a:pt x="9703" y="8950"/>
                  </a:lnTo>
                  <a:lnTo>
                    <a:pt x="9806" y="8950"/>
                  </a:lnTo>
                  <a:lnTo>
                    <a:pt x="9892" y="8898"/>
                  </a:lnTo>
                  <a:lnTo>
                    <a:pt x="9960" y="8847"/>
                  </a:lnTo>
                  <a:lnTo>
                    <a:pt x="10011" y="8778"/>
                  </a:lnTo>
                  <a:lnTo>
                    <a:pt x="10063" y="8693"/>
                  </a:lnTo>
                  <a:lnTo>
                    <a:pt x="10371" y="8197"/>
                  </a:lnTo>
                  <a:lnTo>
                    <a:pt x="10662" y="7700"/>
                  </a:lnTo>
                  <a:lnTo>
                    <a:pt x="10918" y="7187"/>
                  </a:lnTo>
                  <a:lnTo>
                    <a:pt x="11158" y="6657"/>
                  </a:lnTo>
                  <a:lnTo>
                    <a:pt x="11106" y="6657"/>
                  </a:lnTo>
                  <a:lnTo>
                    <a:pt x="10970" y="6571"/>
                  </a:lnTo>
                  <a:lnTo>
                    <a:pt x="10781" y="6434"/>
                  </a:lnTo>
                  <a:lnTo>
                    <a:pt x="10576" y="6263"/>
                  </a:lnTo>
                  <a:lnTo>
                    <a:pt x="10200" y="5921"/>
                  </a:lnTo>
                  <a:lnTo>
                    <a:pt x="9977" y="5698"/>
                  </a:lnTo>
                  <a:lnTo>
                    <a:pt x="9892" y="5527"/>
                  </a:lnTo>
                  <a:lnTo>
                    <a:pt x="9806" y="5356"/>
                  </a:lnTo>
                  <a:lnTo>
                    <a:pt x="9738" y="5168"/>
                  </a:lnTo>
                  <a:lnTo>
                    <a:pt x="9686" y="4997"/>
                  </a:lnTo>
                  <a:lnTo>
                    <a:pt x="9583" y="4603"/>
                  </a:lnTo>
                  <a:lnTo>
                    <a:pt x="9481" y="4227"/>
                  </a:lnTo>
                  <a:lnTo>
                    <a:pt x="9275" y="3679"/>
                  </a:lnTo>
                  <a:lnTo>
                    <a:pt x="9053" y="3132"/>
                  </a:lnTo>
                  <a:lnTo>
                    <a:pt x="8796" y="2601"/>
                  </a:lnTo>
                  <a:lnTo>
                    <a:pt x="8523" y="2088"/>
                  </a:lnTo>
                  <a:lnTo>
                    <a:pt x="8163" y="1523"/>
                  </a:lnTo>
                  <a:lnTo>
                    <a:pt x="7975" y="1232"/>
                  </a:lnTo>
                  <a:lnTo>
                    <a:pt x="7770" y="975"/>
                  </a:lnTo>
                  <a:lnTo>
                    <a:pt x="7633" y="821"/>
                  </a:lnTo>
                  <a:lnTo>
                    <a:pt x="7479" y="685"/>
                  </a:lnTo>
                  <a:lnTo>
                    <a:pt x="7342" y="548"/>
                  </a:lnTo>
                  <a:lnTo>
                    <a:pt x="7171" y="428"/>
                  </a:lnTo>
                  <a:lnTo>
                    <a:pt x="7119" y="411"/>
                  </a:lnTo>
                  <a:lnTo>
                    <a:pt x="7068" y="394"/>
                  </a:lnTo>
                  <a:lnTo>
                    <a:pt x="7000" y="377"/>
                  </a:lnTo>
                  <a:lnTo>
                    <a:pt x="6948" y="411"/>
                  </a:lnTo>
                  <a:lnTo>
                    <a:pt x="6914" y="445"/>
                  </a:lnTo>
                  <a:lnTo>
                    <a:pt x="6897" y="496"/>
                  </a:lnTo>
                  <a:lnTo>
                    <a:pt x="6863" y="616"/>
                  </a:lnTo>
                  <a:lnTo>
                    <a:pt x="6846" y="753"/>
                  </a:lnTo>
                  <a:lnTo>
                    <a:pt x="6846" y="890"/>
                  </a:lnTo>
                  <a:lnTo>
                    <a:pt x="6880" y="1044"/>
                  </a:lnTo>
                  <a:lnTo>
                    <a:pt x="6914" y="1181"/>
                  </a:lnTo>
                  <a:lnTo>
                    <a:pt x="6965" y="1318"/>
                  </a:lnTo>
                  <a:lnTo>
                    <a:pt x="7085" y="1574"/>
                  </a:lnTo>
                  <a:lnTo>
                    <a:pt x="7222" y="1831"/>
                  </a:lnTo>
                  <a:lnTo>
                    <a:pt x="7325" y="2105"/>
                  </a:lnTo>
                  <a:lnTo>
                    <a:pt x="7359" y="2242"/>
                  </a:lnTo>
                  <a:lnTo>
                    <a:pt x="7393" y="2379"/>
                  </a:lnTo>
                  <a:lnTo>
                    <a:pt x="7393" y="2516"/>
                  </a:lnTo>
                  <a:lnTo>
                    <a:pt x="7359" y="2652"/>
                  </a:lnTo>
                  <a:lnTo>
                    <a:pt x="7342" y="2721"/>
                  </a:lnTo>
                  <a:lnTo>
                    <a:pt x="7325" y="2738"/>
                  </a:lnTo>
                  <a:lnTo>
                    <a:pt x="7291" y="2772"/>
                  </a:lnTo>
                  <a:lnTo>
                    <a:pt x="7256" y="2772"/>
                  </a:lnTo>
                  <a:lnTo>
                    <a:pt x="7205" y="2789"/>
                  </a:lnTo>
                  <a:lnTo>
                    <a:pt x="7068" y="2772"/>
                  </a:lnTo>
                  <a:lnTo>
                    <a:pt x="6948" y="2755"/>
                  </a:lnTo>
                  <a:lnTo>
                    <a:pt x="6829" y="2704"/>
                  </a:lnTo>
                  <a:lnTo>
                    <a:pt x="6726" y="2652"/>
                  </a:lnTo>
                  <a:lnTo>
                    <a:pt x="6623" y="2584"/>
                  </a:lnTo>
                  <a:lnTo>
                    <a:pt x="6521" y="2516"/>
                  </a:lnTo>
                  <a:lnTo>
                    <a:pt x="6332" y="2344"/>
                  </a:lnTo>
                  <a:lnTo>
                    <a:pt x="6076" y="2139"/>
                  </a:lnTo>
                  <a:lnTo>
                    <a:pt x="5819" y="1951"/>
                  </a:lnTo>
                  <a:lnTo>
                    <a:pt x="5288" y="1574"/>
                  </a:lnTo>
                  <a:lnTo>
                    <a:pt x="4758" y="1232"/>
                  </a:lnTo>
                  <a:lnTo>
                    <a:pt x="4228" y="890"/>
                  </a:lnTo>
                  <a:lnTo>
                    <a:pt x="3697" y="565"/>
                  </a:lnTo>
                  <a:lnTo>
                    <a:pt x="3150" y="240"/>
                  </a:lnTo>
                  <a:lnTo>
                    <a:pt x="2978" y="154"/>
                  </a:lnTo>
                  <a:lnTo>
                    <a:pt x="2807" y="69"/>
                  </a:lnTo>
                  <a:lnTo>
                    <a:pt x="2619" y="17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7702775" y="2721319"/>
              <a:ext cx="318531" cy="302967"/>
            </a:xfrm>
            <a:custGeom>
              <a:avLst/>
              <a:gdLst/>
              <a:ahLst/>
              <a:cxnLst/>
              <a:rect l="l" t="t" r="r" b="b"/>
              <a:pathLst>
                <a:path w="12955" h="12322" extrusionOk="0">
                  <a:moveTo>
                    <a:pt x="3252" y="1"/>
                  </a:moveTo>
                  <a:lnTo>
                    <a:pt x="3046" y="18"/>
                  </a:lnTo>
                  <a:lnTo>
                    <a:pt x="2841" y="69"/>
                  </a:lnTo>
                  <a:lnTo>
                    <a:pt x="2653" y="155"/>
                  </a:lnTo>
                  <a:lnTo>
                    <a:pt x="2465" y="240"/>
                  </a:lnTo>
                  <a:lnTo>
                    <a:pt x="2294" y="343"/>
                  </a:lnTo>
                  <a:lnTo>
                    <a:pt x="2140" y="463"/>
                  </a:lnTo>
                  <a:lnTo>
                    <a:pt x="1968" y="600"/>
                  </a:lnTo>
                  <a:lnTo>
                    <a:pt x="1814" y="754"/>
                  </a:lnTo>
                  <a:lnTo>
                    <a:pt x="1523" y="1079"/>
                  </a:lnTo>
                  <a:lnTo>
                    <a:pt x="1215" y="1421"/>
                  </a:lnTo>
                  <a:lnTo>
                    <a:pt x="890" y="1763"/>
                  </a:lnTo>
                  <a:lnTo>
                    <a:pt x="565" y="2105"/>
                  </a:lnTo>
                  <a:lnTo>
                    <a:pt x="428" y="2277"/>
                  </a:lnTo>
                  <a:lnTo>
                    <a:pt x="291" y="2465"/>
                  </a:lnTo>
                  <a:lnTo>
                    <a:pt x="172" y="2670"/>
                  </a:lnTo>
                  <a:lnTo>
                    <a:pt x="86" y="2875"/>
                  </a:lnTo>
                  <a:lnTo>
                    <a:pt x="18" y="3098"/>
                  </a:lnTo>
                  <a:lnTo>
                    <a:pt x="1" y="3320"/>
                  </a:lnTo>
                  <a:lnTo>
                    <a:pt x="1" y="3457"/>
                  </a:lnTo>
                  <a:lnTo>
                    <a:pt x="18" y="3611"/>
                  </a:lnTo>
                  <a:lnTo>
                    <a:pt x="52" y="3748"/>
                  </a:lnTo>
                  <a:lnTo>
                    <a:pt x="103" y="3885"/>
                  </a:lnTo>
                  <a:lnTo>
                    <a:pt x="223" y="4159"/>
                  </a:lnTo>
                  <a:lnTo>
                    <a:pt x="360" y="4433"/>
                  </a:lnTo>
                  <a:lnTo>
                    <a:pt x="548" y="4758"/>
                  </a:lnTo>
                  <a:lnTo>
                    <a:pt x="753" y="5066"/>
                  </a:lnTo>
                  <a:lnTo>
                    <a:pt x="1181" y="5699"/>
                  </a:lnTo>
                  <a:lnTo>
                    <a:pt x="1626" y="6298"/>
                  </a:lnTo>
                  <a:lnTo>
                    <a:pt x="2122" y="6880"/>
                  </a:lnTo>
                  <a:lnTo>
                    <a:pt x="2619" y="7461"/>
                  </a:lnTo>
                  <a:lnTo>
                    <a:pt x="3149" y="8009"/>
                  </a:lnTo>
                  <a:lnTo>
                    <a:pt x="3680" y="8557"/>
                  </a:lnTo>
                  <a:lnTo>
                    <a:pt x="4227" y="9087"/>
                  </a:lnTo>
                  <a:lnTo>
                    <a:pt x="4929" y="9771"/>
                  </a:lnTo>
                  <a:lnTo>
                    <a:pt x="5305" y="10097"/>
                  </a:lnTo>
                  <a:lnTo>
                    <a:pt x="5682" y="10422"/>
                  </a:lnTo>
                  <a:lnTo>
                    <a:pt x="6058" y="10730"/>
                  </a:lnTo>
                  <a:lnTo>
                    <a:pt x="6452" y="11003"/>
                  </a:lnTo>
                  <a:lnTo>
                    <a:pt x="6862" y="11277"/>
                  </a:lnTo>
                  <a:lnTo>
                    <a:pt x="7290" y="11534"/>
                  </a:lnTo>
                  <a:lnTo>
                    <a:pt x="7718" y="11756"/>
                  </a:lnTo>
                  <a:lnTo>
                    <a:pt x="8180" y="11945"/>
                  </a:lnTo>
                  <a:lnTo>
                    <a:pt x="8659" y="12099"/>
                  </a:lnTo>
                  <a:lnTo>
                    <a:pt x="8882" y="12167"/>
                  </a:lnTo>
                  <a:lnTo>
                    <a:pt x="9138" y="12218"/>
                  </a:lnTo>
                  <a:lnTo>
                    <a:pt x="9378" y="12253"/>
                  </a:lnTo>
                  <a:lnTo>
                    <a:pt x="9617" y="12287"/>
                  </a:lnTo>
                  <a:lnTo>
                    <a:pt x="9857" y="12304"/>
                  </a:lnTo>
                  <a:lnTo>
                    <a:pt x="10096" y="12321"/>
                  </a:lnTo>
                  <a:lnTo>
                    <a:pt x="10353" y="12304"/>
                  </a:lnTo>
                  <a:lnTo>
                    <a:pt x="10593" y="12287"/>
                  </a:lnTo>
                  <a:lnTo>
                    <a:pt x="10832" y="12253"/>
                  </a:lnTo>
                  <a:lnTo>
                    <a:pt x="11072" y="12218"/>
                  </a:lnTo>
                  <a:lnTo>
                    <a:pt x="11260" y="12167"/>
                  </a:lnTo>
                  <a:lnTo>
                    <a:pt x="11448" y="12099"/>
                  </a:lnTo>
                  <a:lnTo>
                    <a:pt x="11619" y="12030"/>
                  </a:lnTo>
                  <a:lnTo>
                    <a:pt x="11808" y="11962"/>
                  </a:lnTo>
                  <a:lnTo>
                    <a:pt x="11962" y="11859"/>
                  </a:lnTo>
                  <a:lnTo>
                    <a:pt x="12116" y="11756"/>
                  </a:lnTo>
                  <a:lnTo>
                    <a:pt x="12270" y="11637"/>
                  </a:lnTo>
                  <a:lnTo>
                    <a:pt x="12407" y="11500"/>
                  </a:lnTo>
                  <a:lnTo>
                    <a:pt x="12509" y="11363"/>
                  </a:lnTo>
                  <a:lnTo>
                    <a:pt x="12595" y="11226"/>
                  </a:lnTo>
                  <a:lnTo>
                    <a:pt x="12680" y="11072"/>
                  </a:lnTo>
                  <a:lnTo>
                    <a:pt x="12749" y="10918"/>
                  </a:lnTo>
                  <a:lnTo>
                    <a:pt x="12800" y="10764"/>
                  </a:lnTo>
                  <a:lnTo>
                    <a:pt x="12851" y="10610"/>
                  </a:lnTo>
                  <a:lnTo>
                    <a:pt x="12920" y="10268"/>
                  </a:lnTo>
                  <a:lnTo>
                    <a:pt x="12937" y="10062"/>
                  </a:lnTo>
                  <a:lnTo>
                    <a:pt x="12954" y="9840"/>
                  </a:lnTo>
                  <a:lnTo>
                    <a:pt x="12954" y="9617"/>
                  </a:lnTo>
                  <a:lnTo>
                    <a:pt x="12954" y="9395"/>
                  </a:lnTo>
                  <a:lnTo>
                    <a:pt x="12937" y="9173"/>
                  </a:lnTo>
                  <a:lnTo>
                    <a:pt x="12903" y="8967"/>
                  </a:lnTo>
                  <a:lnTo>
                    <a:pt x="12817" y="8522"/>
                  </a:lnTo>
                  <a:lnTo>
                    <a:pt x="12680" y="8094"/>
                  </a:lnTo>
                  <a:lnTo>
                    <a:pt x="12526" y="7684"/>
                  </a:lnTo>
                  <a:lnTo>
                    <a:pt x="12338" y="7290"/>
                  </a:lnTo>
                  <a:lnTo>
                    <a:pt x="12116" y="6897"/>
                  </a:lnTo>
                  <a:lnTo>
                    <a:pt x="11876" y="6520"/>
                  </a:lnTo>
                  <a:lnTo>
                    <a:pt x="11602" y="6178"/>
                  </a:lnTo>
                  <a:lnTo>
                    <a:pt x="11328" y="5836"/>
                  </a:lnTo>
                  <a:lnTo>
                    <a:pt x="11038" y="5494"/>
                  </a:lnTo>
                  <a:lnTo>
                    <a:pt x="10730" y="5168"/>
                  </a:lnTo>
                  <a:lnTo>
                    <a:pt x="10422" y="4860"/>
                  </a:lnTo>
                  <a:lnTo>
                    <a:pt x="9771" y="4244"/>
                  </a:lnTo>
                  <a:lnTo>
                    <a:pt x="9053" y="3594"/>
                  </a:lnTo>
                  <a:lnTo>
                    <a:pt x="8317" y="2944"/>
                  </a:lnTo>
                  <a:lnTo>
                    <a:pt x="7581" y="2311"/>
                  </a:lnTo>
                  <a:lnTo>
                    <a:pt x="6828" y="1695"/>
                  </a:lnTo>
                  <a:lnTo>
                    <a:pt x="6486" y="1421"/>
                  </a:lnTo>
                  <a:lnTo>
                    <a:pt x="6127" y="1147"/>
                  </a:lnTo>
                  <a:lnTo>
                    <a:pt x="5767" y="890"/>
                  </a:lnTo>
                  <a:lnTo>
                    <a:pt x="5391" y="651"/>
                  </a:lnTo>
                  <a:lnTo>
                    <a:pt x="4997" y="446"/>
                  </a:lnTo>
                  <a:lnTo>
                    <a:pt x="4586" y="257"/>
                  </a:lnTo>
                  <a:lnTo>
                    <a:pt x="4381" y="189"/>
                  </a:lnTo>
                  <a:lnTo>
                    <a:pt x="4176" y="120"/>
                  </a:lnTo>
                  <a:lnTo>
                    <a:pt x="3953" y="69"/>
                  </a:lnTo>
                  <a:lnTo>
                    <a:pt x="3731" y="18"/>
                  </a:lnTo>
                  <a:lnTo>
                    <a:pt x="34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7702775" y="2721319"/>
              <a:ext cx="318531" cy="302967"/>
            </a:xfrm>
            <a:custGeom>
              <a:avLst/>
              <a:gdLst/>
              <a:ahLst/>
              <a:cxnLst/>
              <a:rect l="l" t="t" r="r" b="b"/>
              <a:pathLst>
                <a:path w="12955" h="12322" fill="none" extrusionOk="0">
                  <a:moveTo>
                    <a:pt x="890" y="1763"/>
                  </a:moveTo>
                  <a:lnTo>
                    <a:pt x="890" y="1763"/>
                  </a:lnTo>
                  <a:lnTo>
                    <a:pt x="565" y="2105"/>
                  </a:lnTo>
                  <a:lnTo>
                    <a:pt x="428" y="2277"/>
                  </a:lnTo>
                  <a:lnTo>
                    <a:pt x="291" y="2465"/>
                  </a:lnTo>
                  <a:lnTo>
                    <a:pt x="172" y="2670"/>
                  </a:lnTo>
                  <a:lnTo>
                    <a:pt x="86" y="2875"/>
                  </a:lnTo>
                  <a:lnTo>
                    <a:pt x="18" y="3098"/>
                  </a:lnTo>
                  <a:lnTo>
                    <a:pt x="1" y="3320"/>
                  </a:lnTo>
                  <a:lnTo>
                    <a:pt x="1" y="3320"/>
                  </a:lnTo>
                  <a:lnTo>
                    <a:pt x="1" y="3457"/>
                  </a:lnTo>
                  <a:lnTo>
                    <a:pt x="18" y="3611"/>
                  </a:lnTo>
                  <a:lnTo>
                    <a:pt x="52" y="3748"/>
                  </a:lnTo>
                  <a:lnTo>
                    <a:pt x="103" y="3885"/>
                  </a:lnTo>
                  <a:lnTo>
                    <a:pt x="223" y="4159"/>
                  </a:lnTo>
                  <a:lnTo>
                    <a:pt x="360" y="4433"/>
                  </a:lnTo>
                  <a:lnTo>
                    <a:pt x="360" y="4433"/>
                  </a:lnTo>
                  <a:lnTo>
                    <a:pt x="548" y="4758"/>
                  </a:lnTo>
                  <a:lnTo>
                    <a:pt x="753" y="5066"/>
                  </a:lnTo>
                  <a:lnTo>
                    <a:pt x="1181" y="5699"/>
                  </a:lnTo>
                  <a:lnTo>
                    <a:pt x="1626" y="6298"/>
                  </a:lnTo>
                  <a:lnTo>
                    <a:pt x="2122" y="6880"/>
                  </a:lnTo>
                  <a:lnTo>
                    <a:pt x="2619" y="7461"/>
                  </a:lnTo>
                  <a:lnTo>
                    <a:pt x="3149" y="8009"/>
                  </a:lnTo>
                  <a:lnTo>
                    <a:pt x="3680" y="8557"/>
                  </a:lnTo>
                  <a:lnTo>
                    <a:pt x="4227" y="9087"/>
                  </a:lnTo>
                  <a:lnTo>
                    <a:pt x="4227" y="9087"/>
                  </a:lnTo>
                  <a:lnTo>
                    <a:pt x="4929" y="9771"/>
                  </a:lnTo>
                  <a:lnTo>
                    <a:pt x="5305" y="10097"/>
                  </a:lnTo>
                  <a:lnTo>
                    <a:pt x="5682" y="10422"/>
                  </a:lnTo>
                  <a:lnTo>
                    <a:pt x="6058" y="10730"/>
                  </a:lnTo>
                  <a:lnTo>
                    <a:pt x="6452" y="11003"/>
                  </a:lnTo>
                  <a:lnTo>
                    <a:pt x="6862" y="11277"/>
                  </a:lnTo>
                  <a:lnTo>
                    <a:pt x="7290" y="11534"/>
                  </a:lnTo>
                  <a:lnTo>
                    <a:pt x="7290" y="11534"/>
                  </a:lnTo>
                  <a:lnTo>
                    <a:pt x="7718" y="11756"/>
                  </a:lnTo>
                  <a:lnTo>
                    <a:pt x="8180" y="11945"/>
                  </a:lnTo>
                  <a:lnTo>
                    <a:pt x="8659" y="12099"/>
                  </a:lnTo>
                  <a:lnTo>
                    <a:pt x="8882" y="12167"/>
                  </a:lnTo>
                  <a:lnTo>
                    <a:pt x="9138" y="12218"/>
                  </a:lnTo>
                  <a:lnTo>
                    <a:pt x="9378" y="12253"/>
                  </a:lnTo>
                  <a:lnTo>
                    <a:pt x="9617" y="12287"/>
                  </a:lnTo>
                  <a:lnTo>
                    <a:pt x="9857" y="12304"/>
                  </a:lnTo>
                  <a:lnTo>
                    <a:pt x="10096" y="12321"/>
                  </a:lnTo>
                  <a:lnTo>
                    <a:pt x="10353" y="12304"/>
                  </a:lnTo>
                  <a:lnTo>
                    <a:pt x="10593" y="12287"/>
                  </a:lnTo>
                  <a:lnTo>
                    <a:pt x="10832" y="12253"/>
                  </a:lnTo>
                  <a:lnTo>
                    <a:pt x="11072" y="12218"/>
                  </a:lnTo>
                  <a:lnTo>
                    <a:pt x="11072" y="12218"/>
                  </a:lnTo>
                  <a:lnTo>
                    <a:pt x="11260" y="12167"/>
                  </a:lnTo>
                  <a:lnTo>
                    <a:pt x="11448" y="12099"/>
                  </a:lnTo>
                  <a:lnTo>
                    <a:pt x="11619" y="12030"/>
                  </a:lnTo>
                  <a:lnTo>
                    <a:pt x="11808" y="11962"/>
                  </a:lnTo>
                  <a:lnTo>
                    <a:pt x="11962" y="11859"/>
                  </a:lnTo>
                  <a:lnTo>
                    <a:pt x="12116" y="11756"/>
                  </a:lnTo>
                  <a:lnTo>
                    <a:pt x="12270" y="11637"/>
                  </a:lnTo>
                  <a:lnTo>
                    <a:pt x="12407" y="11500"/>
                  </a:lnTo>
                  <a:lnTo>
                    <a:pt x="12407" y="11500"/>
                  </a:lnTo>
                  <a:lnTo>
                    <a:pt x="12509" y="11363"/>
                  </a:lnTo>
                  <a:lnTo>
                    <a:pt x="12595" y="11226"/>
                  </a:lnTo>
                  <a:lnTo>
                    <a:pt x="12680" y="11072"/>
                  </a:lnTo>
                  <a:lnTo>
                    <a:pt x="12749" y="10918"/>
                  </a:lnTo>
                  <a:lnTo>
                    <a:pt x="12800" y="10764"/>
                  </a:lnTo>
                  <a:lnTo>
                    <a:pt x="12851" y="10610"/>
                  </a:lnTo>
                  <a:lnTo>
                    <a:pt x="12920" y="10268"/>
                  </a:lnTo>
                  <a:lnTo>
                    <a:pt x="12920" y="10268"/>
                  </a:lnTo>
                  <a:lnTo>
                    <a:pt x="12937" y="10062"/>
                  </a:lnTo>
                  <a:lnTo>
                    <a:pt x="12954" y="9840"/>
                  </a:lnTo>
                  <a:lnTo>
                    <a:pt x="12954" y="9617"/>
                  </a:lnTo>
                  <a:lnTo>
                    <a:pt x="12954" y="9395"/>
                  </a:lnTo>
                  <a:lnTo>
                    <a:pt x="12937" y="9173"/>
                  </a:lnTo>
                  <a:lnTo>
                    <a:pt x="12903" y="8967"/>
                  </a:lnTo>
                  <a:lnTo>
                    <a:pt x="12817" y="8522"/>
                  </a:lnTo>
                  <a:lnTo>
                    <a:pt x="12680" y="8094"/>
                  </a:lnTo>
                  <a:lnTo>
                    <a:pt x="12526" y="7684"/>
                  </a:lnTo>
                  <a:lnTo>
                    <a:pt x="12338" y="7290"/>
                  </a:lnTo>
                  <a:lnTo>
                    <a:pt x="12116" y="6897"/>
                  </a:lnTo>
                  <a:lnTo>
                    <a:pt x="12116" y="6897"/>
                  </a:lnTo>
                  <a:lnTo>
                    <a:pt x="11876" y="6520"/>
                  </a:lnTo>
                  <a:lnTo>
                    <a:pt x="11602" y="6178"/>
                  </a:lnTo>
                  <a:lnTo>
                    <a:pt x="11328" y="5836"/>
                  </a:lnTo>
                  <a:lnTo>
                    <a:pt x="11038" y="5494"/>
                  </a:lnTo>
                  <a:lnTo>
                    <a:pt x="10730" y="5168"/>
                  </a:lnTo>
                  <a:lnTo>
                    <a:pt x="10422" y="4860"/>
                  </a:lnTo>
                  <a:lnTo>
                    <a:pt x="9771" y="4244"/>
                  </a:lnTo>
                  <a:lnTo>
                    <a:pt x="9771" y="4244"/>
                  </a:lnTo>
                  <a:lnTo>
                    <a:pt x="9053" y="3594"/>
                  </a:lnTo>
                  <a:lnTo>
                    <a:pt x="8317" y="2944"/>
                  </a:lnTo>
                  <a:lnTo>
                    <a:pt x="7581" y="2311"/>
                  </a:lnTo>
                  <a:lnTo>
                    <a:pt x="6828" y="1695"/>
                  </a:lnTo>
                  <a:lnTo>
                    <a:pt x="6828" y="1695"/>
                  </a:lnTo>
                  <a:lnTo>
                    <a:pt x="6486" y="1421"/>
                  </a:lnTo>
                  <a:lnTo>
                    <a:pt x="6127" y="1147"/>
                  </a:lnTo>
                  <a:lnTo>
                    <a:pt x="5767" y="890"/>
                  </a:lnTo>
                  <a:lnTo>
                    <a:pt x="5391" y="651"/>
                  </a:lnTo>
                  <a:lnTo>
                    <a:pt x="4997" y="446"/>
                  </a:lnTo>
                  <a:lnTo>
                    <a:pt x="4586" y="257"/>
                  </a:lnTo>
                  <a:lnTo>
                    <a:pt x="4381" y="189"/>
                  </a:lnTo>
                  <a:lnTo>
                    <a:pt x="4176" y="120"/>
                  </a:lnTo>
                  <a:lnTo>
                    <a:pt x="3953" y="69"/>
                  </a:lnTo>
                  <a:lnTo>
                    <a:pt x="3731" y="18"/>
                  </a:lnTo>
                  <a:lnTo>
                    <a:pt x="3731" y="18"/>
                  </a:lnTo>
                  <a:lnTo>
                    <a:pt x="3491" y="1"/>
                  </a:lnTo>
                  <a:lnTo>
                    <a:pt x="3252" y="1"/>
                  </a:lnTo>
                  <a:lnTo>
                    <a:pt x="3046" y="18"/>
                  </a:lnTo>
                  <a:lnTo>
                    <a:pt x="2841" y="69"/>
                  </a:lnTo>
                  <a:lnTo>
                    <a:pt x="2653" y="155"/>
                  </a:lnTo>
                  <a:lnTo>
                    <a:pt x="2465" y="240"/>
                  </a:lnTo>
                  <a:lnTo>
                    <a:pt x="2294" y="343"/>
                  </a:lnTo>
                  <a:lnTo>
                    <a:pt x="2140" y="463"/>
                  </a:lnTo>
                  <a:lnTo>
                    <a:pt x="1968" y="600"/>
                  </a:lnTo>
                  <a:lnTo>
                    <a:pt x="1814" y="754"/>
                  </a:lnTo>
                  <a:lnTo>
                    <a:pt x="1523" y="1079"/>
                  </a:lnTo>
                  <a:lnTo>
                    <a:pt x="1215" y="1421"/>
                  </a:lnTo>
                  <a:lnTo>
                    <a:pt x="890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7686374" y="2704501"/>
              <a:ext cx="91736" cy="82491"/>
            </a:xfrm>
            <a:custGeom>
              <a:avLst/>
              <a:gdLst/>
              <a:ahLst/>
              <a:cxnLst/>
              <a:rect l="l" t="t" r="r" b="b"/>
              <a:pathLst>
                <a:path w="3731" h="3355" extrusionOk="0">
                  <a:moveTo>
                    <a:pt x="2618" y="0"/>
                  </a:moveTo>
                  <a:lnTo>
                    <a:pt x="2481" y="17"/>
                  </a:lnTo>
                  <a:lnTo>
                    <a:pt x="2327" y="69"/>
                  </a:lnTo>
                  <a:lnTo>
                    <a:pt x="2139" y="137"/>
                  </a:lnTo>
                  <a:lnTo>
                    <a:pt x="1934" y="206"/>
                  </a:lnTo>
                  <a:lnTo>
                    <a:pt x="1763" y="308"/>
                  </a:lnTo>
                  <a:lnTo>
                    <a:pt x="1574" y="411"/>
                  </a:lnTo>
                  <a:lnTo>
                    <a:pt x="1403" y="514"/>
                  </a:lnTo>
                  <a:lnTo>
                    <a:pt x="1232" y="633"/>
                  </a:lnTo>
                  <a:lnTo>
                    <a:pt x="1078" y="770"/>
                  </a:lnTo>
                  <a:lnTo>
                    <a:pt x="924" y="907"/>
                  </a:lnTo>
                  <a:lnTo>
                    <a:pt x="770" y="1061"/>
                  </a:lnTo>
                  <a:lnTo>
                    <a:pt x="650" y="1215"/>
                  </a:lnTo>
                  <a:lnTo>
                    <a:pt x="514" y="1369"/>
                  </a:lnTo>
                  <a:lnTo>
                    <a:pt x="394" y="1540"/>
                  </a:lnTo>
                  <a:lnTo>
                    <a:pt x="291" y="1728"/>
                  </a:lnTo>
                  <a:lnTo>
                    <a:pt x="188" y="1900"/>
                  </a:lnTo>
                  <a:lnTo>
                    <a:pt x="103" y="2088"/>
                  </a:lnTo>
                  <a:lnTo>
                    <a:pt x="34" y="2276"/>
                  </a:lnTo>
                  <a:lnTo>
                    <a:pt x="17" y="2379"/>
                  </a:lnTo>
                  <a:lnTo>
                    <a:pt x="0" y="2464"/>
                  </a:lnTo>
                  <a:lnTo>
                    <a:pt x="17" y="2498"/>
                  </a:lnTo>
                  <a:lnTo>
                    <a:pt x="34" y="2550"/>
                  </a:lnTo>
                  <a:lnTo>
                    <a:pt x="120" y="2618"/>
                  </a:lnTo>
                  <a:lnTo>
                    <a:pt x="206" y="2670"/>
                  </a:lnTo>
                  <a:lnTo>
                    <a:pt x="308" y="2738"/>
                  </a:lnTo>
                  <a:lnTo>
                    <a:pt x="531" y="2858"/>
                  </a:lnTo>
                  <a:lnTo>
                    <a:pt x="616" y="2926"/>
                  </a:lnTo>
                  <a:lnTo>
                    <a:pt x="685" y="3012"/>
                  </a:lnTo>
                  <a:lnTo>
                    <a:pt x="822" y="3234"/>
                  </a:lnTo>
                  <a:lnTo>
                    <a:pt x="873" y="3303"/>
                  </a:lnTo>
                  <a:lnTo>
                    <a:pt x="941" y="3337"/>
                  </a:lnTo>
                  <a:lnTo>
                    <a:pt x="1010" y="3354"/>
                  </a:lnTo>
                  <a:lnTo>
                    <a:pt x="1095" y="3337"/>
                  </a:lnTo>
                  <a:lnTo>
                    <a:pt x="1215" y="3286"/>
                  </a:lnTo>
                  <a:lnTo>
                    <a:pt x="1352" y="3200"/>
                  </a:lnTo>
                  <a:lnTo>
                    <a:pt x="1643" y="3012"/>
                  </a:lnTo>
                  <a:lnTo>
                    <a:pt x="1934" y="2824"/>
                  </a:lnTo>
                  <a:lnTo>
                    <a:pt x="2208" y="2601"/>
                  </a:lnTo>
                  <a:lnTo>
                    <a:pt x="2481" y="2379"/>
                  </a:lnTo>
                  <a:lnTo>
                    <a:pt x="2755" y="2139"/>
                  </a:lnTo>
                  <a:lnTo>
                    <a:pt x="2995" y="1882"/>
                  </a:lnTo>
                  <a:lnTo>
                    <a:pt x="3491" y="1386"/>
                  </a:lnTo>
                  <a:lnTo>
                    <a:pt x="3611" y="1232"/>
                  </a:lnTo>
                  <a:lnTo>
                    <a:pt x="3662" y="1147"/>
                  </a:lnTo>
                  <a:lnTo>
                    <a:pt x="3696" y="1044"/>
                  </a:lnTo>
                  <a:lnTo>
                    <a:pt x="3731" y="958"/>
                  </a:lnTo>
                  <a:lnTo>
                    <a:pt x="3731" y="873"/>
                  </a:lnTo>
                  <a:lnTo>
                    <a:pt x="3713" y="787"/>
                  </a:lnTo>
                  <a:lnTo>
                    <a:pt x="3662" y="702"/>
                  </a:lnTo>
                  <a:lnTo>
                    <a:pt x="3611" y="650"/>
                  </a:lnTo>
                  <a:lnTo>
                    <a:pt x="3559" y="616"/>
                  </a:lnTo>
                  <a:lnTo>
                    <a:pt x="3423" y="565"/>
                  </a:lnTo>
                  <a:lnTo>
                    <a:pt x="3286" y="514"/>
                  </a:lnTo>
                  <a:lnTo>
                    <a:pt x="3217" y="496"/>
                  </a:lnTo>
                  <a:lnTo>
                    <a:pt x="3149" y="445"/>
                  </a:lnTo>
                  <a:lnTo>
                    <a:pt x="3080" y="360"/>
                  </a:lnTo>
                  <a:lnTo>
                    <a:pt x="3029" y="274"/>
                  </a:lnTo>
                  <a:lnTo>
                    <a:pt x="2961" y="171"/>
                  </a:lnTo>
                  <a:lnTo>
                    <a:pt x="2892" y="86"/>
                  </a:lnTo>
                  <a:lnTo>
                    <a:pt x="2841" y="52"/>
                  </a:lnTo>
                  <a:lnTo>
                    <a:pt x="2772" y="34"/>
                  </a:lnTo>
                  <a:lnTo>
                    <a:pt x="2704" y="17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rgbClr val="EFB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7859301" y="2625819"/>
              <a:ext cx="40815" cy="161589"/>
            </a:xfrm>
            <a:custGeom>
              <a:avLst/>
              <a:gdLst/>
              <a:ahLst/>
              <a:cxnLst/>
              <a:rect l="l" t="t" r="r" b="b"/>
              <a:pathLst>
                <a:path w="1660" h="6572" extrusionOk="0">
                  <a:moveTo>
                    <a:pt x="445" y="0"/>
                  </a:moveTo>
                  <a:lnTo>
                    <a:pt x="325" y="343"/>
                  </a:lnTo>
                  <a:lnTo>
                    <a:pt x="223" y="685"/>
                  </a:lnTo>
                  <a:lnTo>
                    <a:pt x="137" y="1027"/>
                  </a:lnTo>
                  <a:lnTo>
                    <a:pt x="86" y="1386"/>
                  </a:lnTo>
                  <a:lnTo>
                    <a:pt x="51" y="1746"/>
                  </a:lnTo>
                  <a:lnTo>
                    <a:pt x="34" y="2105"/>
                  </a:lnTo>
                  <a:lnTo>
                    <a:pt x="34" y="2464"/>
                  </a:lnTo>
                  <a:lnTo>
                    <a:pt x="51" y="2824"/>
                  </a:lnTo>
                  <a:lnTo>
                    <a:pt x="86" y="3183"/>
                  </a:lnTo>
                  <a:lnTo>
                    <a:pt x="137" y="3525"/>
                  </a:lnTo>
                  <a:lnTo>
                    <a:pt x="205" y="3885"/>
                  </a:lnTo>
                  <a:lnTo>
                    <a:pt x="291" y="4227"/>
                  </a:lnTo>
                  <a:lnTo>
                    <a:pt x="359" y="4518"/>
                  </a:lnTo>
                  <a:lnTo>
                    <a:pt x="479" y="4928"/>
                  </a:lnTo>
                  <a:lnTo>
                    <a:pt x="548" y="5117"/>
                  </a:lnTo>
                  <a:lnTo>
                    <a:pt x="616" y="5305"/>
                  </a:lnTo>
                  <a:lnTo>
                    <a:pt x="702" y="5442"/>
                  </a:lnTo>
                  <a:lnTo>
                    <a:pt x="753" y="5493"/>
                  </a:lnTo>
                  <a:lnTo>
                    <a:pt x="787" y="5527"/>
                  </a:lnTo>
                  <a:lnTo>
                    <a:pt x="787" y="5527"/>
                  </a:lnTo>
                  <a:lnTo>
                    <a:pt x="599" y="5425"/>
                  </a:lnTo>
                  <a:lnTo>
                    <a:pt x="411" y="5339"/>
                  </a:lnTo>
                  <a:lnTo>
                    <a:pt x="205" y="5271"/>
                  </a:lnTo>
                  <a:lnTo>
                    <a:pt x="0" y="5202"/>
                  </a:lnTo>
                  <a:lnTo>
                    <a:pt x="0" y="5202"/>
                  </a:lnTo>
                  <a:lnTo>
                    <a:pt x="462" y="5579"/>
                  </a:lnTo>
                  <a:lnTo>
                    <a:pt x="1061" y="6058"/>
                  </a:lnTo>
                  <a:lnTo>
                    <a:pt x="1660" y="6571"/>
                  </a:lnTo>
                  <a:lnTo>
                    <a:pt x="1420" y="5750"/>
                  </a:lnTo>
                  <a:lnTo>
                    <a:pt x="1181" y="4946"/>
                  </a:lnTo>
                  <a:lnTo>
                    <a:pt x="993" y="4124"/>
                  </a:lnTo>
                  <a:lnTo>
                    <a:pt x="907" y="3714"/>
                  </a:lnTo>
                  <a:lnTo>
                    <a:pt x="839" y="3303"/>
                  </a:lnTo>
                  <a:lnTo>
                    <a:pt x="770" y="2892"/>
                  </a:lnTo>
                  <a:lnTo>
                    <a:pt x="719" y="2481"/>
                  </a:lnTo>
                  <a:lnTo>
                    <a:pt x="650" y="1643"/>
                  </a:lnTo>
                  <a:lnTo>
                    <a:pt x="565" y="822"/>
                  </a:lnTo>
                  <a:lnTo>
                    <a:pt x="513" y="41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D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7859301" y="2625819"/>
              <a:ext cx="40815" cy="161589"/>
            </a:xfrm>
            <a:custGeom>
              <a:avLst/>
              <a:gdLst/>
              <a:ahLst/>
              <a:cxnLst/>
              <a:rect l="l" t="t" r="r" b="b"/>
              <a:pathLst>
                <a:path w="1660" h="6572" fill="none" extrusionOk="0">
                  <a:moveTo>
                    <a:pt x="445" y="0"/>
                  </a:moveTo>
                  <a:lnTo>
                    <a:pt x="445" y="0"/>
                  </a:lnTo>
                  <a:lnTo>
                    <a:pt x="325" y="343"/>
                  </a:lnTo>
                  <a:lnTo>
                    <a:pt x="223" y="685"/>
                  </a:lnTo>
                  <a:lnTo>
                    <a:pt x="137" y="1027"/>
                  </a:lnTo>
                  <a:lnTo>
                    <a:pt x="86" y="1386"/>
                  </a:lnTo>
                  <a:lnTo>
                    <a:pt x="51" y="1746"/>
                  </a:lnTo>
                  <a:lnTo>
                    <a:pt x="34" y="2105"/>
                  </a:lnTo>
                  <a:lnTo>
                    <a:pt x="34" y="2464"/>
                  </a:lnTo>
                  <a:lnTo>
                    <a:pt x="51" y="2824"/>
                  </a:lnTo>
                  <a:lnTo>
                    <a:pt x="51" y="2824"/>
                  </a:lnTo>
                  <a:lnTo>
                    <a:pt x="86" y="3183"/>
                  </a:lnTo>
                  <a:lnTo>
                    <a:pt x="137" y="3525"/>
                  </a:lnTo>
                  <a:lnTo>
                    <a:pt x="205" y="3885"/>
                  </a:lnTo>
                  <a:lnTo>
                    <a:pt x="291" y="4227"/>
                  </a:lnTo>
                  <a:lnTo>
                    <a:pt x="291" y="4227"/>
                  </a:lnTo>
                  <a:lnTo>
                    <a:pt x="359" y="4518"/>
                  </a:lnTo>
                  <a:lnTo>
                    <a:pt x="479" y="4928"/>
                  </a:lnTo>
                  <a:lnTo>
                    <a:pt x="548" y="5117"/>
                  </a:lnTo>
                  <a:lnTo>
                    <a:pt x="616" y="5305"/>
                  </a:lnTo>
                  <a:lnTo>
                    <a:pt x="702" y="5442"/>
                  </a:lnTo>
                  <a:lnTo>
                    <a:pt x="753" y="5493"/>
                  </a:lnTo>
                  <a:lnTo>
                    <a:pt x="787" y="5527"/>
                  </a:lnTo>
                  <a:lnTo>
                    <a:pt x="787" y="5527"/>
                  </a:lnTo>
                  <a:lnTo>
                    <a:pt x="599" y="5425"/>
                  </a:lnTo>
                  <a:lnTo>
                    <a:pt x="411" y="5339"/>
                  </a:lnTo>
                  <a:lnTo>
                    <a:pt x="205" y="5271"/>
                  </a:lnTo>
                  <a:lnTo>
                    <a:pt x="0" y="5202"/>
                  </a:lnTo>
                  <a:lnTo>
                    <a:pt x="0" y="5202"/>
                  </a:lnTo>
                  <a:lnTo>
                    <a:pt x="462" y="5579"/>
                  </a:lnTo>
                  <a:lnTo>
                    <a:pt x="462" y="5579"/>
                  </a:lnTo>
                  <a:lnTo>
                    <a:pt x="1061" y="6058"/>
                  </a:lnTo>
                  <a:lnTo>
                    <a:pt x="1660" y="6571"/>
                  </a:lnTo>
                  <a:lnTo>
                    <a:pt x="1660" y="6571"/>
                  </a:lnTo>
                  <a:lnTo>
                    <a:pt x="1420" y="5750"/>
                  </a:lnTo>
                  <a:lnTo>
                    <a:pt x="1181" y="4946"/>
                  </a:lnTo>
                  <a:lnTo>
                    <a:pt x="993" y="4124"/>
                  </a:lnTo>
                  <a:lnTo>
                    <a:pt x="907" y="3714"/>
                  </a:lnTo>
                  <a:lnTo>
                    <a:pt x="839" y="3303"/>
                  </a:lnTo>
                  <a:lnTo>
                    <a:pt x="839" y="3303"/>
                  </a:lnTo>
                  <a:lnTo>
                    <a:pt x="770" y="2892"/>
                  </a:lnTo>
                  <a:lnTo>
                    <a:pt x="719" y="2481"/>
                  </a:lnTo>
                  <a:lnTo>
                    <a:pt x="650" y="1643"/>
                  </a:lnTo>
                  <a:lnTo>
                    <a:pt x="565" y="822"/>
                  </a:lnTo>
                  <a:lnTo>
                    <a:pt x="513" y="411"/>
                  </a:lnTo>
                  <a:lnTo>
                    <a:pt x="4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7842040" y="2752030"/>
              <a:ext cx="61026" cy="45462"/>
            </a:xfrm>
            <a:custGeom>
              <a:avLst/>
              <a:gdLst/>
              <a:ahLst/>
              <a:cxnLst/>
              <a:rect l="l" t="t" r="r" b="b"/>
              <a:pathLst>
                <a:path w="2482" h="1849" extrusionOk="0">
                  <a:moveTo>
                    <a:pt x="1" y="1"/>
                  </a:moveTo>
                  <a:lnTo>
                    <a:pt x="651" y="411"/>
                  </a:lnTo>
                  <a:lnTo>
                    <a:pt x="1284" y="874"/>
                  </a:lnTo>
                  <a:lnTo>
                    <a:pt x="1900" y="1353"/>
                  </a:lnTo>
                  <a:lnTo>
                    <a:pt x="2482" y="1849"/>
                  </a:lnTo>
                  <a:lnTo>
                    <a:pt x="2482" y="1849"/>
                  </a:lnTo>
                  <a:lnTo>
                    <a:pt x="2362" y="1438"/>
                  </a:lnTo>
                  <a:lnTo>
                    <a:pt x="1763" y="925"/>
                  </a:lnTo>
                  <a:lnTo>
                    <a:pt x="1164" y="446"/>
                  </a:lnTo>
                  <a:lnTo>
                    <a:pt x="702" y="69"/>
                  </a:lnTo>
                  <a:lnTo>
                    <a:pt x="360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D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7842040" y="2752030"/>
              <a:ext cx="61026" cy="45462"/>
            </a:xfrm>
            <a:custGeom>
              <a:avLst/>
              <a:gdLst/>
              <a:ahLst/>
              <a:cxnLst/>
              <a:rect l="l" t="t" r="r" b="b"/>
              <a:pathLst>
                <a:path w="2482" h="1849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51" y="411"/>
                  </a:lnTo>
                  <a:lnTo>
                    <a:pt x="1284" y="874"/>
                  </a:lnTo>
                  <a:lnTo>
                    <a:pt x="1900" y="1353"/>
                  </a:lnTo>
                  <a:lnTo>
                    <a:pt x="2482" y="1849"/>
                  </a:lnTo>
                  <a:lnTo>
                    <a:pt x="2482" y="1849"/>
                  </a:lnTo>
                  <a:lnTo>
                    <a:pt x="2362" y="1438"/>
                  </a:lnTo>
                  <a:lnTo>
                    <a:pt x="2362" y="1438"/>
                  </a:lnTo>
                  <a:lnTo>
                    <a:pt x="1763" y="925"/>
                  </a:lnTo>
                  <a:lnTo>
                    <a:pt x="1164" y="446"/>
                  </a:lnTo>
                  <a:lnTo>
                    <a:pt x="1164" y="446"/>
                  </a:lnTo>
                  <a:lnTo>
                    <a:pt x="702" y="69"/>
                  </a:lnTo>
                  <a:lnTo>
                    <a:pt x="702" y="69"/>
                  </a:lnTo>
                  <a:lnTo>
                    <a:pt x="360" y="18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>
              <a:off x="7413720" y="2226116"/>
              <a:ext cx="295812" cy="142657"/>
            </a:xfrm>
            <a:custGeom>
              <a:avLst/>
              <a:gdLst/>
              <a:ahLst/>
              <a:cxnLst/>
              <a:rect l="l" t="t" r="r" b="b"/>
              <a:pathLst>
                <a:path w="12031" h="5802" extrusionOk="0">
                  <a:moveTo>
                    <a:pt x="5237" y="0"/>
                  </a:moveTo>
                  <a:lnTo>
                    <a:pt x="4878" y="17"/>
                  </a:lnTo>
                  <a:lnTo>
                    <a:pt x="4518" y="34"/>
                  </a:lnTo>
                  <a:lnTo>
                    <a:pt x="4142" y="86"/>
                  </a:lnTo>
                  <a:lnTo>
                    <a:pt x="3783" y="154"/>
                  </a:lnTo>
                  <a:lnTo>
                    <a:pt x="3457" y="240"/>
                  </a:lnTo>
                  <a:lnTo>
                    <a:pt x="3115" y="360"/>
                  </a:lnTo>
                  <a:lnTo>
                    <a:pt x="2790" y="479"/>
                  </a:lnTo>
                  <a:lnTo>
                    <a:pt x="2465" y="616"/>
                  </a:lnTo>
                  <a:lnTo>
                    <a:pt x="1883" y="856"/>
                  </a:lnTo>
                  <a:lnTo>
                    <a:pt x="1318" y="1130"/>
                  </a:lnTo>
                  <a:lnTo>
                    <a:pt x="1045" y="1284"/>
                  </a:lnTo>
                  <a:lnTo>
                    <a:pt x="788" y="1438"/>
                  </a:lnTo>
                  <a:lnTo>
                    <a:pt x="600" y="1557"/>
                  </a:lnTo>
                  <a:lnTo>
                    <a:pt x="377" y="1694"/>
                  </a:lnTo>
                  <a:lnTo>
                    <a:pt x="189" y="1848"/>
                  </a:lnTo>
                  <a:lnTo>
                    <a:pt x="103" y="1934"/>
                  </a:lnTo>
                  <a:lnTo>
                    <a:pt x="52" y="2019"/>
                  </a:lnTo>
                  <a:lnTo>
                    <a:pt x="18" y="2088"/>
                  </a:lnTo>
                  <a:lnTo>
                    <a:pt x="1" y="2173"/>
                  </a:lnTo>
                  <a:lnTo>
                    <a:pt x="18" y="2362"/>
                  </a:lnTo>
                  <a:lnTo>
                    <a:pt x="52" y="2567"/>
                  </a:lnTo>
                  <a:lnTo>
                    <a:pt x="86" y="2738"/>
                  </a:lnTo>
                  <a:lnTo>
                    <a:pt x="121" y="2926"/>
                  </a:lnTo>
                  <a:lnTo>
                    <a:pt x="189" y="3115"/>
                  </a:lnTo>
                  <a:lnTo>
                    <a:pt x="257" y="3303"/>
                  </a:lnTo>
                  <a:lnTo>
                    <a:pt x="326" y="3474"/>
                  </a:lnTo>
                  <a:lnTo>
                    <a:pt x="412" y="3645"/>
                  </a:lnTo>
                  <a:lnTo>
                    <a:pt x="514" y="3816"/>
                  </a:lnTo>
                  <a:lnTo>
                    <a:pt x="617" y="3987"/>
                  </a:lnTo>
                  <a:lnTo>
                    <a:pt x="737" y="4141"/>
                  </a:lnTo>
                  <a:lnTo>
                    <a:pt x="874" y="4295"/>
                  </a:lnTo>
                  <a:lnTo>
                    <a:pt x="993" y="4432"/>
                  </a:lnTo>
                  <a:lnTo>
                    <a:pt x="1147" y="4569"/>
                  </a:lnTo>
                  <a:lnTo>
                    <a:pt x="1284" y="4706"/>
                  </a:lnTo>
                  <a:lnTo>
                    <a:pt x="1438" y="4826"/>
                  </a:lnTo>
                  <a:lnTo>
                    <a:pt x="1609" y="4928"/>
                  </a:lnTo>
                  <a:lnTo>
                    <a:pt x="1780" y="5031"/>
                  </a:lnTo>
                  <a:lnTo>
                    <a:pt x="1952" y="5117"/>
                  </a:lnTo>
                  <a:lnTo>
                    <a:pt x="2242" y="5219"/>
                  </a:lnTo>
                  <a:lnTo>
                    <a:pt x="2533" y="5322"/>
                  </a:lnTo>
                  <a:lnTo>
                    <a:pt x="2824" y="5390"/>
                  </a:lnTo>
                  <a:lnTo>
                    <a:pt x="3132" y="5459"/>
                  </a:lnTo>
                  <a:lnTo>
                    <a:pt x="3628" y="5544"/>
                  </a:lnTo>
                  <a:lnTo>
                    <a:pt x="4125" y="5613"/>
                  </a:lnTo>
                  <a:lnTo>
                    <a:pt x="4621" y="5681"/>
                  </a:lnTo>
                  <a:lnTo>
                    <a:pt x="5134" y="5733"/>
                  </a:lnTo>
                  <a:lnTo>
                    <a:pt x="5631" y="5767"/>
                  </a:lnTo>
                  <a:lnTo>
                    <a:pt x="6127" y="5784"/>
                  </a:lnTo>
                  <a:lnTo>
                    <a:pt x="7154" y="5801"/>
                  </a:lnTo>
                  <a:lnTo>
                    <a:pt x="8163" y="5767"/>
                  </a:lnTo>
                  <a:lnTo>
                    <a:pt x="9173" y="5715"/>
                  </a:lnTo>
                  <a:lnTo>
                    <a:pt x="10182" y="5664"/>
                  </a:lnTo>
                  <a:lnTo>
                    <a:pt x="11192" y="5579"/>
                  </a:lnTo>
                  <a:lnTo>
                    <a:pt x="11329" y="5579"/>
                  </a:lnTo>
                  <a:lnTo>
                    <a:pt x="11483" y="5544"/>
                  </a:lnTo>
                  <a:lnTo>
                    <a:pt x="11603" y="5510"/>
                  </a:lnTo>
                  <a:lnTo>
                    <a:pt x="11671" y="5476"/>
                  </a:lnTo>
                  <a:lnTo>
                    <a:pt x="11722" y="5425"/>
                  </a:lnTo>
                  <a:lnTo>
                    <a:pt x="11774" y="5373"/>
                  </a:lnTo>
                  <a:lnTo>
                    <a:pt x="11808" y="5322"/>
                  </a:lnTo>
                  <a:lnTo>
                    <a:pt x="11876" y="5185"/>
                  </a:lnTo>
                  <a:lnTo>
                    <a:pt x="11911" y="5031"/>
                  </a:lnTo>
                  <a:lnTo>
                    <a:pt x="11928" y="4877"/>
                  </a:lnTo>
                  <a:lnTo>
                    <a:pt x="11996" y="4193"/>
                  </a:lnTo>
                  <a:lnTo>
                    <a:pt x="12013" y="3491"/>
                  </a:lnTo>
                  <a:lnTo>
                    <a:pt x="12030" y="2806"/>
                  </a:lnTo>
                  <a:lnTo>
                    <a:pt x="12013" y="2122"/>
                  </a:lnTo>
                  <a:lnTo>
                    <a:pt x="11996" y="1968"/>
                  </a:lnTo>
                  <a:lnTo>
                    <a:pt x="11979" y="1900"/>
                  </a:lnTo>
                  <a:lnTo>
                    <a:pt x="11945" y="1831"/>
                  </a:lnTo>
                  <a:lnTo>
                    <a:pt x="11911" y="1763"/>
                  </a:lnTo>
                  <a:lnTo>
                    <a:pt x="11859" y="1711"/>
                  </a:lnTo>
                  <a:lnTo>
                    <a:pt x="11739" y="1609"/>
                  </a:lnTo>
                  <a:lnTo>
                    <a:pt x="11603" y="1523"/>
                  </a:lnTo>
                  <a:lnTo>
                    <a:pt x="11431" y="1455"/>
                  </a:lnTo>
                  <a:lnTo>
                    <a:pt x="11089" y="1335"/>
                  </a:lnTo>
                  <a:lnTo>
                    <a:pt x="10815" y="1232"/>
                  </a:lnTo>
                  <a:lnTo>
                    <a:pt x="10148" y="976"/>
                  </a:lnTo>
                  <a:lnTo>
                    <a:pt x="9464" y="753"/>
                  </a:lnTo>
                  <a:lnTo>
                    <a:pt x="8779" y="548"/>
                  </a:lnTo>
                  <a:lnTo>
                    <a:pt x="8095" y="377"/>
                  </a:lnTo>
                  <a:lnTo>
                    <a:pt x="7410" y="240"/>
                  </a:lnTo>
                  <a:lnTo>
                    <a:pt x="6709" y="120"/>
                  </a:lnTo>
                  <a:lnTo>
                    <a:pt x="6349" y="69"/>
                  </a:lnTo>
                  <a:lnTo>
                    <a:pt x="5973" y="34"/>
                  </a:lnTo>
                  <a:lnTo>
                    <a:pt x="5613" y="17"/>
                  </a:lnTo>
                  <a:lnTo>
                    <a:pt x="52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7413720" y="2226116"/>
              <a:ext cx="295812" cy="142657"/>
            </a:xfrm>
            <a:custGeom>
              <a:avLst/>
              <a:gdLst/>
              <a:ahLst/>
              <a:cxnLst/>
              <a:rect l="l" t="t" r="r" b="b"/>
              <a:pathLst>
                <a:path w="12031" h="5802" fill="none" extrusionOk="0">
                  <a:moveTo>
                    <a:pt x="1883" y="856"/>
                  </a:moveTo>
                  <a:lnTo>
                    <a:pt x="1883" y="856"/>
                  </a:lnTo>
                  <a:lnTo>
                    <a:pt x="1318" y="1130"/>
                  </a:lnTo>
                  <a:lnTo>
                    <a:pt x="1045" y="1284"/>
                  </a:lnTo>
                  <a:lnTo>
                    <a:pt x="788" y="1438"/>
                  </a:lnTo>
                  <a:lnTo>
                    <a:pt x="788" y="1438"/>
                  </a:lnTo>
                  <a:lnTo>
                    <a:pt x="600" y="1557"/>
                  </a:lnTo>
                  <a:lnTo>
                    <a:pt x="377" y="1694"/>
                  </a:lnTo>
                  <a:lnTo>
                    <a:pt x="189" y="1848"/>
                  </a:lnTo>
                  <a:lnTo>
                    <a:pt x="103" y="1934"/>
                  </a:lnTo>
                  <a:lnTo>
                    <a:pt x="52" y="2019"/>
                  </a:lnTo>
                  <a:lnTo>
                    <a:pt x="52" y="2019"/>
                  </a:lnTo>
                  <a:lnTo>
                    <a:pt x="18" y="2088"/>
                  </a:lnTo>
                  <a:lnTo>
                    <a:pt x="1" y="2173"/>
                  </a:lnTo>
                  <a:lnTo>
                    <a:pt x="18" y="2362"/>
                  </a:lnTo>
                  <a:lnTo>
                    <a:pt x="52" y="2567"/>
                  </a:lnTo>
                  <a:lnTo>
                    <a:pt x="86" y="2738"/>
                  </a:lnTo>
                  <a:lnTo>
                    <a:pt x="86" y="2738"/>
                  </a:lnTo>
                  <a:lnTo>
                    <a:pt x="121" y="2926"/>
                  </a:lnTo>
                  <a:lnTo>
                    <a:pt x="189" y="3115"/>
                  </a:lnTo>
                  <a:lnTo>
                    <a:pt x="257" y="3303"/>
                  </a:lnTo>
                  <a:lnTo>
                    <a:pt x="326" y="3474"/>
                  </a:lnTo>
                  <a:lnTo>
                    <a:pt x="412" y="3645"/>
                  </a:lnTo>
                  <a:lnTo>
                    <a:pt x="514" y="3816"/>
                  </a:lnTo>
                  <a:lnTo>
                    <a:pt x="617" y="3987"/>
                  </a:lnTo>
                  <a:lnTo>
                    <a:pt x="737" y="4141"/>
                  </a:lnTo>
                  <a:lnTo>
                    <a:pt x="874" y="4295"/>
                  </a:lnTo>
                  <a:lnTo>
                    <a:pt x="993" y="4432"/>
                  </a:lnTo>
                  <a:lnTo>
                    <a:pt x="1147" y="4569"/>
                  </a:lnTo>
                  <a:lnTo>
                    <a:pt x="1284" y="4706"/>
                  </a:lnTo>
                  <a:lnTo>
                    <a:pt x="1438" y="4826"/>
                  </a:lnTo>
                  <a:lnTo>
                    <a:pt x="1609" y="4928"/>
                  </a:lnTo>
                  <a:lnTo>
                    <a:pt x="1780" y="5031"/>
                  </a:lnTo>
                  <a:lnTo>
                    <a:pt x="1952" y="5117"/>
                  </a:lnTo>
                  <a:lnTo>
                    <a:pt x="1952" y="5117"/>
                  </a:lnTo>
                  <a:lnTo>
                    <a:pt x="2242" y="5219"/>
                  </a:lnTo>
                  <a:lnTo>
                    <a:pt x="2533" y="5322"/>
                  </a:lnTo>
                  <a:lnTo>
                    <a:pt x="2824" y="5390"/>
                  </a:lnTo>
                  <a:lnTo>
                    <a:pt x="3132" y="5459"/>
                  </a:lnTo>
                  <a:lnTo>
                    <a:pt x="3132" y="5459"/>
                  </a:lnTo>
                  <a:lnTo>
                    <a:pt x="3628" y="5544"/>
                  </a:lnTo>
                  <a:lnTo>
                    <a:pt x="4125" y="5613"/>
                  </a:lnTo>
                  <a:lnTo>
                    <a:pt x="4621" y="5681"/>
                  </a:lnTo>
                  <a:lnTo>
                    <a:pt x="5134" y="5733"/>
                  </a:lnTo>
                  <a:lnTo>
                    <a:pt x="5631" y="5767"/>
                  </a:lnTo>
                  <a:lnTo>
                    <a:pt x="6127" y="5784"/>
                  </a:lnTo>
                  <a:lnTo>
                    <a:pt x="7154" y="5801"/>
                  </a:lnTo>
                  <a:lnTo>
                    <a:pt x="8163" y="5767"/>
                  </a:lnTo>
                  <a:lnTo>
                    <a:pt x="9173" y="5715"/>
                  </a:lnTo>
                  <a:lnTo>
                    <a:pt x="10182" y="5664"/>
                  </a:lnTo>
                  <a:lnTo>
                    <a:pt x="11192" y="5579"/>
                  </a:lnTo>
                  <a:lnTo>
                    <a:pt x="11192" y="5579"/>
                  </a:lnTo>
                  <a:lnTo>
                    <a:pt x="11329" y="5579"/>
                  </a:lnTo>
                  <a:lnTo>
                    <a:pt x="11483" y="5544"/>
                  </a:lnTo>
                  <a:lnTo>
                    <a:pt x="11603" y="5510"/>
                  </a:lnTo>
                  <a:lnTo>
                    <a:pt x="11671" y="5476"/>
                  </a:lnTo>
                  <a:lnTo>
                    <a:pt x="11722" y="5425"/>
                  </a:lnTo>
                  <a:lnTo>
                    <a:pt x="11722" y="5425"/>
                  </a:lnTo>
                  <a:lnTo>
                    <a:pt x="11774" y="5373"/>
                  </a:lnTo>
                  <a:lnTo>
                    <a:pt x="11808" y="5322"/>
                  </a:lnTo>
                  <a:lnTo>
                    <a:pt x="11876" y="5185"/>
                  </a:lnTo>
                  <a:lnTo>
                    <a:pt x="11911" y="5031"/>
                  </a:lnTo>
                  <a:lnTo>
                    <a:pt x="11928" y="4877"/>
                  </a:lnTo>
                  <a:lnTo>
                    <a:pt x="11928" y="4877"/>
                  </a:lnTo>
                  <a:lnTo>
                    <a:pt x="11996" y="4193"/>
                  </a:lnTo>
                  <a:lnTo>
                    <a:pt x="12013" y="3491"/>
                  </a:lnTo>
                  <a:lnTo>
                    <a:pt x="12030" y="2806"/>
                  </a:lnTo>
                  <a:lnTo>
                    <a:pt x="12013" y="2122"/>
                  </a:lnTo>
                  <a:lnTo>
                    <a:pt x="12013" y="2122"/>
                  </a:lnTo>
                  <a:lnTo>
                    <a:pt x="11996" y="1968"/>
                  </a:lnTo>
                  <a:lnTo>
                    <a:pt x="11979" y="1900"/>
                  </a:lnTo>
                  <a:lnTo>
                    <a:pt x="11945" y="1831"/>
                  </a:lnTo>
                  <a:lnTo>
                    <a:pt x="11945" y="1831"/>
                  </a:lnTo>
                  <a:lnTo>
                    <a:pt x="11911" y="1763"/>
                  </a:lnTo>
                  <a:lnTo>
                    <a:pt x="11859" y="1711"/>
                  </a:lnTo>
                  <a:lnTo>
                    <a:pt x="11739" y="1609"/>
                  </a:lnTo>
                  <a:lnTo>
                    <a:pt x="11603" y="1523"/>
                  </a:lnTo>
                  <a:lnTo>
                    <a:pt x="11431" y="1455"/>
                  </a:lnTo>
                  <a:lnTo>
                    <a:pt x="11089" y="1335"/>
                  </a:lnTo>
                  <a:lnTo>
                    <a:pt x="10815" y="1232"/>
                  </a:lnTo>
                  <a:lnTo>
                    <a:pt x="10815" y="1232"/>
                  </a:lnTo>
                  <a:lnTo>
                    <a:pt x="10148" y="976"/>
                  </a:lnTo>
                  <a:lnTo>
                    <a:pt x="9464" y="753"/>
                  </a:lnTo>
                  <a:lnTo>
                    <a:pt x="9464" y="753"/>
                  </a:lnTo>
                  <a:lnTo>
                    <a:pt x="8779" y="548"/>
                  </a:lnTo>
                  <a:lnTo>
                    <a:pt x="8095" y="377"/>
                  </a:lnTo>
                  <a:lnTo>
                    <a:pt x="7410" y="240"/>
                  </a:lnTo>
                  <a:lnTo>
                    <a:pt x="6709" y="120"/>
                  </a:lnTo>
                  <a:lnTo>
                    <a:pt x="6709" y="120"/>
                  </a:lnTo>
                  <a:lnTo>
                    <a:pt x="6349" y="69"/>
                  </a:lnTo>
                  <a:lnTo>
                    <a:pt x="5973" y="34"/>
                  </a:lnTo>
                  <a:lnTo>
                    <a:pt x="5613" y="17"/>
                  </a:lnTo>
                  <a:lnTo>
                    <a:pt x="5237" y="0"/>
                  </a:lnTo>
                  <a:lnTo>
                    <a:pt x="4878" y="17"/>
                  </a:lnTo>
                  <a:lnTo>
                    <a:pt x="4518" y="34"/>
                  </a:lnTo>
                  <a:lnTo>
                    <a:pt x="4142" y="86"/>
                  </a:lnTo>
                  <a:lnTo>
                    <a:pt x="3783" y="154"/>
                  </a:lnTo>
                  <a:lnTo>
                    <a:pt x="3783" y="154"/>
                  </a:lnTo>
                  <a:lnTo>
                    <a:pt x="3457" y="240"/>
                  </a:lnTo>
                  <a:lnTo>
                    <a:pt x="3115" y="360"/>
                  </a:lnTo>
                  <a:lnTo>
                    <a:pt x="2790" y="479"/>
                  </a:lnTo>
                  <a:lnTo>
                    <a:pt x="2465" y="616"/>
                  </a:lnTo>
                  <a:lnTo>
                    <a:pt x="2465" y="616"/>
                  </a:lnTo>
                  <a:lnTo>
                    <a:pt x="1883" y="8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7686792" y="2248836"/>
              <a:ext cx="85417" cy="28202"/>
            </a:xfrm>
            <a:custGeom>
              <a:avLst/>
              <a:gdLst/>
              <a:ahLst/>
              <a:cxnLst/>
              <a:rect l="l" t="t" r="r" b="b"/>
              <a:pathLst>
                <a:path w="3474" h="1147" extrusionOk="0">
                  <a:moveTo>
                    <a:pt x="3303" y="0"/>
                  </a:moveTo>
                  <a:lnTo>
                    <a:pt x="3234" y="17"/>
                  </a:lnTo>
                  <a:lnTo>
                    <a:pt x="2858" y="154"/>
                  </a:lnTo>
                  <a:lnTo>
                    <a:pt x="2482" y="274"/>
                  </a:lnTo>
                  <a:lnTo>
                    <a:pt x="2105" y="394"/>
                  </a:lnTo>
                  <a:lnTo>
                    <a:pt x="1711" y="496"/>
                  </a:lnTo>
                  <a:lnTo>
                    <a:pt x="1335" y="582"/>
                  </a:lnTo>
                  <a:lnTo>
                    <a:pt x="941" y="668"/>
                  </a:lnTo>
                  <a:lnTo>
                    <a:pt x="565" y="719"/>
                  </a:lnTo>
                  <a:lnTo>
                    <a:pt x="171" y="787"/>
                  </a:lnTo>
                  <a:lnTo>
                    <a:pt x="103" y="804"/>
                  </a:lnTo>
                  <a:lnTo>
                    <a:pt x="52" y="856"/>
                  </a:lnTo>
                  <a:lnTo>
                    <a:pt x="17" y="907"/>
                  </a:lnTo>
                  <a:lnTo>
                    <a:pt x="0" y="976"/>
                  </a:lnTo>
                  <a:lnTo>
                    <a:pt x="35" y="1044"/>
                  </a:lnTo>
                  <a:lnTo>
                    <a:pt x="69" y="1095"/>
                  </a:lnTo>
                  <a:lnTo>
                    <a:pt x="120" y="1130"/>
                  </a:lnTo>
                  <a:lnTo>
                    <a:pt x="189" y="1147"/>
                  </a:lnTo>
                  <a:lnTo>
                    <a:pt x="206" y="1147"/>
                  </a:lnTo>
                  <a:lnTo>
                    <a:pt x="616" y="1078"/>
                  </a:lnTo>
                  <a:lnTo>
                    <a:pt x="1010" y="1010"/>
                  </a:lnTo>
                  <a:lnTo>
                    <a:pt x="1403" y="941"/>
                  </a:lnTo>
                  <a:lnTo>
                    <a:pt x="1814" y="839"/>
                  </a:lnTo>
                  <a:lnTo>
                    <a:pt x="2191" y="736"/>
                  </a:lnTo>
                  <a:lnTo>
                    <a:pt x="2584" y="616"/>
                  </a:lnTo>
                  <a:lnTo>
                    <a:pt x="2978" y="496"/>
                  </a:lnTo>
                  <a:lnTo>
                    <a:pt x="3354" y="360"/>
                  </a:lnTo>
                  <a:lnTo>
                    <a:pt x="3423" y="325"/>
                  </a:lnTo>
                  <a:lnTo>
                    <a:pt x="3457" y="257"/>
                  </a:lnTo>
                  <a:lnTo>
                    <a:pt x="3474" y="188"/>
                  </a:lnTo>
                  <a:lnTo>
                    <a:pt x="3457" y="120"/>
                  </a:lnTo>
                  <a:lnTo>
                    <a:pt x="3423" y="69"/>
                  </a:lnTo>
                  <a:lnTo>
                    <a:pt x="3371" y="1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7686792" y="2248836"/>
              <a:ext cx="85417" cy="28202"/>
            </a:xfrm>
            <a:custGeom>
              <a:avLst/>
              <a:gdLst/>
              <a:ahLst/>
              <a:cxnLst/>
              <a:rect l="l" t="t" r="r" b="b"/>
              <a:pathLst>
                <a:path w="3474" h="1147" fill="none" extrusionOk="0">
                  <a:moveTo>
                    <a:pt x="189" y="1147"/>
                  </a:moveTo>
                  <a:lnTo>
                    <a:pt x="189" y="1147"/>
                  </a:lnTo>
                  <a:lnTo>
                    <a:pt x="120" y="1130"/>
                  </a:lnTo>
                  <a:lnTo>
                    <a:pt x="69" y="1095"/>
                  </a:lnTo>
                  <a:lnTo>
                    <a:pt x="35" y="1044"/>
                  </a:lnTo>
                  <a:lnTo>
                    <a:pt x="0" y="976"/>
                  </a:lnTo>
                  <a:lnTo>
                    <a:pt x="0" y="976"/>
                  </a:lnTo>
                  <a:lnTo>
                    <a:pt x="17" y="907"/>
                  </a:lnTo>
                  <a:lnTo>
                    <a:pt x="52" y="856"/>
                  </a:lnTo>
                  <a:lnTo>
                    <a:pt x="103" y="804"/>
                  </a:lnTo>
                  <a:lnTo>
                    <a:pt x="171" y="787"/>
                  </a:lnTo>
                  <a:lnTo>
                    <a:pt x="171" y="787"/>
                  </a:lnTo>
                  <a:lnTo>
                    <a:pt x="565" y="719"/>
                  </a:lnTo>
                  <a:lnTo>
                    <a:pt x="941" y="668"/>
                  </a:lnTo>
                  <a:lnTo>
                    <a:pt x="1335" y="582"/>
                  </a:lnTo>
                  <a:lnTo>
                    <a:pt x="1711" y="496"/>
                  </a:lnTo>
                  <a:lnTo>
                    <a:pt x="2105" y="394"/>
                  </a:lnTo>
                  <a:lnTo>
                    <a:pt x="2482" y="274"/>
                  </a:lnTo>
                  <a:lnTo>
                    <a:pt x="2858" y="154"/>
                  </a:lnTo>
                  <a:lnTo>
                    <a:pt x="3234" y="17"/>
                  </a:lnTo>
                  <a:lnTo>
                    <a:pt x="3234" y="17"/>
                  </a:lnTo>
                  <a:lnTo>
                    <a:pt x="3303" y="0"/>
                  </a:lnTo>
                  <a:lnTo>
                    <a:pt x="3371" y="17"/>
                  </a:lnTo>
                  <a:lnTo>
                    <a:pt x="3423" y="69"/>
                  </a:lnTo>
                  <a:lnTo>
                    <a:pt x="3457" y="120"/>
                  </a:lnTo>
                  <a:lnTo>
                    <a:pt x="3457" y="120"/>
                  </a:lnTo>
                  <a:lnTo>
                    <a:pt x="3474" y="188"/>
                  </a:lnTo>
                  <a:lnTo>
                    <a:pt x="3457" y="257"/>
                  </a:lnTo>
                  <a:lnTo>
                    <a:pt x="3423" y="325"/>
                  </a:lnTo>
                  <a:lnTo>
                    <a:pt x="3354" y="360"/>
                  </a:lnTo>
                  <a:lnTo>
                    <a:pt x="3354" y="360"/>
                  </a:lnTo>
                  <a:lnTo>
                    <a:pt x="2978" y="496"/>
                  </a:lnTo>
                  <a:lnTo>
                    <a:pt x="2584" y="616"/>
                  </a:lnTo>
                  <a:lnTo>
                    <a:pt x="2191" y="736"/>
                  </a:lnTo>
                  <a:lnTo>
                    <a:pt x="1814" y="839"/>
                  </a:lnTo>
                  <a:lnTo>
                    <a:pt x="1403" y="941"/>
                  </a:lnTo>
                  <a:lnTo>
                    <a:pt x="1010" y="1010"/>
                  </a:lnTo>
                  <a:lnTo>
                    <a:pt x="616" y="1078"/>
                  </a:lnTo>
                  <a:lnTo>
                    <a:pt x="206" y="1147"/>
                  </a:lnTo>
                  <a:lnTo>
                    <a:pt x="206" y="1147"/>
                  </a:lnTo>
                  <a:lnTo>
                    <a:pt x="189" y="1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7691415" y="2340131"/>
              <a:ext cx="62723" cy="14753"/>
            </a:xfrm>
            <a:custGeom>
              <a:avLst/>
              <a:gdLst/>
              <a:ahLst/>
              <a:cxnLst/>
              <a:rect l="l" t="t" r="r" b="b"/>
              <a:pathLst>
                <a:path w="2551" h="600" extrusionOk="0">
                  <a:moveTo>
                    <a:pt x="2396" y="0"/>
                  </a:moveTo>
                  <a:lnTo>
                    <a:pt x="2328" y="18"/>
                  </a:lnTo>
                  <a:lnTo>
                    <a:pt x="2071" y="86"/>
                  </a:lnTo>
                  <a:lnTo>
                    <a:pt x="1797" y="137"/>
                  </a:lnTo>
                  <a:lnTo>
                    <a:pt x="1541" y="189"/>
                  </a:lnTo>
                  <a:lnTo>
                    <a:pt x="1267" y="223"/>
                  </a:lnTo>
                  <a:lnTo>
                    <a:pt x="993" y="240"/>
                  </a:lnTo>
                  <a:lnTo>
                    <a:pt x="463" y="240"/>
                  </a:lnTo>
                  <a:lnTo>
                    <a:pt x="189" y="223"/>
                  </a:lnTo>
                  <a:lnTo>
                    <a:pt x="120" y="223"/>
                  </a:lnTo>
                  <a:lnTo>
                    <a:pt x="69" y="257"/>
                  </a:lnTo>
                  <a:lnTo>
                    <a:pt x="18" y="308"/>
                  </a:lnTo>
                  <a:lnTo>
                    <a:pt x="1" y="394"/>
                  </a:lnTo>
                  <a:lnTo>
                    <a:pt x="1" y="462"/>
                  </a:lnTo>
                  <a:lnTo>
                    <a:pt x="35" y="514"/>
                  </a:lnTo>
                  <a:lnTo>
                    <a:pt x="86" y="565"/>
                  </a:lnTo>
                  <a:lnTo>
                    <a:pt x="155" y="582"/>
                  </a:lnTo>
                  <a:lnTo>
                    <a:pt x="428" y="599"/>
                  </a:lnTo>
                  <a:lnTo>
                    <a:pt x="702" y="599"/>
                  </a:lnTo>
                  <a:lnTo>
                    <a:pt x="1147" y="582"/>
                  </a:lnTo>
                  <a:lnTo>
                    <a:pt x="1575" y="548"/>
                  </a:lnTo>
                  <a:lnTo>
                    <a:pt x="2003" y="462"/>
                  </a:lnTo>
                  <a:lnTo>
                    <a:pt x="2430" y="360"/>
                  </a:lnTo>
                  <a:lnTo>
                    <a:pt x="2482" y="326"/>
                  </a:lnTo>
                  <a:lnTo>
                    <a:pt x="2533" y="274"/>
                  </a:lnTo>
                  <a:lnTo>
                    <a:pt x="2550" y="206"/>
                  </a:lnTo>
                  <a:lnTo>
                    <a:pt x="2550" y="137"/>
                  </a:lnTo>
                  <a:lnTo>
                    <a:pt x="2516" y="69"/>
                  </a:lnTo>
                  <a:lnTo>
                    <a:pt x="2465" y="35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7691415" y="2340131"/>
              <a:ext cx="62723" cy="14753"/>
            </a:xfrm>
            <a:custGeom>
              <a:avLst/>
              <a:gdLst/>
              <a:ahLst/>
              <a:cxnLst/>
              <a:rect l="l" t="t" r="r" b="b"/>
              <a:pathLst>
                <a:path w="2551" h="600" fill="none" extrusionOk="0">
                  <a:moveTo>
                    <a:pt x="702" y="599"/>
                  </a:moveTo>
                  <a:lnTo>
                    <a:pt x="702" y="599"/>
                  </a:lnTo>
                  <a:lnTo>
                    <a:pt x="428" y="599"/>
                  </a:lnTo>
                  <a:lnTo>
                    <a:pt x="155" y="582"/>
                  </a:lnTo>
                  <a:lnTo>
                    <a:pt x="155" y="582"/>
                  </a:lnTo>
                  <a:lnTo>
                    <a:pt x="86" y="565"/>
                  </a:lnTo>
                  <a:lnTo>
                    <a:pt x="35" y="514"/>
                  </a:lnTo>
                  <a:lnTo>
                    <a:pt x="1" y="462"/>
                  </a:lnTo>
                  <a:lnTo>
                    <a:pt x="1" y="394"/>
                  </a:lnTo>
                  <a:lnTo>
                    <a:pt x="1" y="394"/>
                  </a:lnTo>
                  <a:lnTo>
                    <a:pt x="18" y="308"/>
                  </a:lnTo>
                  <a:lnTo>
                    <a:pt x="69" y="257"/>
                  </a:lnTo>
                  <a:lnTo>
                    <a:pt x="120" y="223"/>
                  </a:lnTo>
                  <a:lnTo>
                    <a:pt x="189" y="223"/>
                  </a:lnTo>
                  <a:lnTo>
                    <a:pt x="189" y="223"/>
                  </a:lnTo>
                  <a:lnTo>
                    <a:pt x="463" y="240"/>
                  </a:lnTo>
                  <a:lnTo>
                    <a:pt x="736" y="240"/>
                  </a:lnTo>
                  <a:lnTo>
                    <a:pt x="993" y="240"/>
                  </a:lnTo>
                  <a:lnTo>
                    <a:pt x="1267" y="223"/>
                  </a:lnTo>
                  <a:lnTo>
                    <a:pt x="1541" y="189"/>
                  </a:lnTo>
                  <a:lnTo>
                    <a:pt x="1797" y="137"/>
                  </a:lnTo>
                  <a:lnTo>
                    <a:pt x="2071" y="86"/>
                  </a:lnTo>
                  <a:lnTo>
                    <a:pt x="2328" y="18"/>
                  </a:lnTo>
                  <a:lnTo>
                    <a:pt x="2328" y="18"/>
                  </a:lnTo>
                  <a:lnTo>
                    <a:pt x="2396" y="0"/>
                  </a:lnTo>
                  <a:lnTo>
                    <a:pt x="2465" y="35"/>
                  </a:lnTo>
                  <a:lnTo>
                    <a:pt x="2516" y="69"/>
                  </a:lnTo>
                  <a:lnTo>
                    <a:pt x="2550" y="137"/>
                  </a:lnTo>
                  <a:lnTo>
                    <a:pt x="2550" y="137"/>
                  </a:lnTo>
                  <a:lnTo>
                    <a:pt x="2550" y="206"/>
                  </a:lnTo>
                  <a:lnTo>
                    <a:pt x="2533" y="274"/>
                  </a:lnTo>
                  <a:lnTo>
                    <a:pt x="2482" y="326"/>
                  </a:lnTo>
                  <a:lnTo>
                    <a:pt x="2430" y="360"/>
                  </a:lnTo>
                  <a:lnTo>
                    <a:pt x="2430" y="360"/>
                  </a:lnTo>
                  <a:lnTo>
                    <a:pt x="2003" y="462"/>
                  </a:lnTo>
                  <a:lnTo>
                    <a:pt x="1575" y="548"/>
                  </a:lnTo>
                  <a:lnTo>
                    <a:pt x="1147" y="582"/>
                  </a:lnTo>
                  <a:lnTo>
                    <a:pt x="702" y="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7374601" y="1834405"/>
              <a:ext cx="542351" cy="629440"/>
            </a:xfrm>
            <a:custGeom>
              <a:avLst/>
              <a:gdLst/>
              <a:ahLst/>
              <a:cxnLst/>
              <a:rect l="l" t="t" r="r" b="b"/>
              <a:pathLst>
                <a:path w="22058" h="25600" extrusionOk="0">
                  <a:moveTo>
                    <a:pt x="9891" y="0"/>
                  </a:moveTo>
                  <a:lnTo>
                    <a:pt x="9121" y="34"/>
                  </a:lnTo>
                  <a:lnTo>
                    <a:pt x="8334" y="103"/>
                  </a:lnTo>
                  <a:lnTo>
                    <a:pt x="7957" y="154"/>
                  </a:lnTo>
                  <a:lnTo>
                    <a:pt x="7564" y="206"/>
                  </a:lnTo>
                  <a:lnTo>
                    <a:pt x="7187" y="274"/>
                  </a:lnTo>
                  <a:lnTo>
                    <a:pt x="6811" y="360"/>
                  </a:lnTo>
                  <a:lnTo>
                    <a:pt x="6434" y="462"/>
                  </a:lnTo>
                  <a:lnTo>
                    <a:pt x="6075" y="565"/>
                  </a:lnTo>
                  <a:lnTo>
                    <a:pt x="5699" y="702"/>
                  </a:lnTo>
                  <a:lnTo>
                    <a:pt x="5339" y="839"/>
                  </a:lnTo>
                  <a:lnTo>
                    <a:pt x="4997" y="1010"/>
                  </a:lnTo>
                  <a:lnTo>
                    <a:pt x="4638" y="1181"/>
                  </a:lnTo>
                  <a:lnTo>
                    <a:pt x="4313" y="1386"/>
                  </a:lnTo>
                  <a:lnTo>
                    <a:pt x="3987" y="1592"/>
                  </a:lnTo>
                  <a:lnTo>
                    <a:pt x="3662" y="1831"/>
                  </a:lnTo>
                  <a:lnTo>
                    <a:pt x="3354" y="2071"/>
                  </a:lnTo>
                  <a:lnTo>
                    <a:pt x="3063" y="2327"/>
                  </a:lnTo>
                  <a:lnTo>
                    <a:pt x="2773" y="2584"/>
                  </a:lnTo>
                  <a:lnTo>
                    <a:pt x="2499" y="2875"/>
                  </a:lnTo>
                  <a:lnTo>
                    <a:pt x="2242" y="3166"/>
                  </a:lnTo>
                  <a:lnTo>
                    <a:pt x="2003" y="3474"/>
                  </a:lnTo>
                  <a:lnTo>
                    <a:pt x="1763" y="3782"/>
                  </a:lnTo>
                  <a:lnTo>
                    <a:pt x="1540" y="4107"/>
                  </a:lnTo>
                  <a:lnTo>
                    <a:pt x="1335" y="4432"/>
                  </a:lnTo>
                  <a:lnTo>
                    <a:pt x="1147" y="4774"/>
                  </a:lnTo>
                  <a:lnTo>
                    <a:pt x="976" y="5134"/>
                  </a:lnTo>
                  <a:lnTo>
                    <a:pt x="805" y="5493"/>
                  </a:lnTo>
                  <a:lnTo>
                    <a:pt x="651" y="5852"/>
                  </a:lnTo>
                  <a:lnTo>
                    <a:pt x="531" y="6212"/>
                  </a:lnTo>
                  <a:lnTo>
                    <a:pt x="411" y="6588"/>
                  </a:lnTo>
                  <a:lnTo>
                    <a:pt x="308" y="6965"/>
                  </a:lnTo>
                  <a:lnTo>
                    <a:pt x="223" y="7341"/>
                  </a:lnTo>
                  <a:lnTo>
                    <a:pt x="137" y="7735"/>
                  </a:lnTo>
                  <a:lnTo>
                    <a:pt x="86" y="8111"/>
                  </a:lnTo>
                  <a:lnTo>
                    <a:pt x="35" y="8505"/>
                  </a:lnTo>
                  <a:lnTo>
                    <a:pt x="18" y="8898"/>
                  </a:lnTo>
                  <a:lnTo>
                    <a:pt x="0" y="9292"/>
                  </a:lnTo>
                  <a:lnTo>
                    <a:pt x="0" y="9668"/>
                  </a:lnTo>
                  <a:lnTo>
                    <a:pt x="0" y="10062"/>
                  </a:lnTo>
                  <a:lnTo>
                    <a:pt x="35" y="10455"/>
                  </a:lnTo>
                  <a:lnTo>
                    <a:pt x="69" y="10849"/>
                  </a:lnTo>
                  <a:lnTo>
                    <a:pt x="120" y="11243"/>
                  </a:lnTo>
                  <a:lnTo>
                    <a:pt x="668" y="11243"/>
                  </a:lnTo>
                  <a:lnTo>
                    <a:pt x="1215" y="11225"/>
                  </a:lnTo>
                  <a:lnTo>
                    <a:pt x="1746" y="11208"/>
                  </a:lnTo>
                  <a:lnTo>
                    <a:pt x="2293" y="11174"/>
                  </a:lnTo>
                  <a:lnTo>
                    <a:pt x="2824" y="11140"/>
                  </a:lnTo>
                  <a:lnTo>
                    <a:pt x="3371" y="11089"/>
                  </a:lnTo>
                  <a:lnTo>
                    <a:pt x="3902" y="11020"/>
                  </a:lnTo>
                  <a:lnTo>
                    <a:pt x="4449" y="10935"/>
                  </a:lnTo>
                  <a:lnTo>
                    <a:pt x="4449" y="10370"/>
                  </a:lnTo>
                  <a:lnTo>
                    <a:pt x="4501" y="9822"/>
                  </a:lnTo>
                  <a:lnTo>
                    <a:pt x="4586" y="9258"/>
                  </a:lnTo>
                  <a:lnTo>
                    <a:pt x="4723" y="8710"/>
                  </a:lnTo>
                  <a:lnTo>
                    <a:pt x="4877" y="8162"/>
                  </a:lnTo>
                  <a:lnTo>
                    <a:pt x="5065" y="7632"/>
                  </a:lnTo>
                  <a:lnTo>
                    <a:pt x="5288" y="7119"/>
                  </a:lnTo>
                  <a:lnTo>
                    <a:pt x="5545" y="6622"/>
                  </a:lnTo>
                  <a:lnTo>
                    <a:pt x="5476" y="7119"/>
                  </a:lnTo>
                  <a:lnTo>
                    <a:pt x="5425" y="7632"/>
                  </a:lnTo>
                  <a:lnTo>
                    <a:pt x="5391" y="8145"/>
                  </a:lnTo>
                  <a:lnTo>
                    <a:pt x="5374" y="8676"/>
                  </a:lnTo>
                  <a:lnTo>
                    <a:pt x="5374" y="9189"/>
                  </a:lnTo>
                  <a:lnTo>
                    <a:pt x="5391" y="9703"/>
                  </a:lnTo>
                  <a:lnTo>
                    <a:pt x="5425" y="10216"/>
                  </a:lnTo>
                  <a:lnTo>
                    <a:pt x="5459" y="10729"/>
                  </a:lnTo>
                  <a:lnTo>
                    <a:pt x="5476" y="10712"/>
                  </a:lnTo>
                  <a:lnTo>
                    <a:pt x="5528" y="10695"/>
                  </a:lnTo>
                  <a:lnTo>
                    <a:pt x="5716" y="10661"/>
                  </a:lnTo>
                  <a:lnTo>
                    <a:pt x="6400" y="10609"/>
                  </a:lnTo>
                  <a:lnTo>
                    <a:pt x="7376" y="10575"/>
                  </a:lnTo>
                  <a:lnTo>
                    <a:pt x="8505" y="10541"/>
                  </a:lnTo>
                  <a:lnTo>
                    <a:pt x="10712" y="10507"/>
                  </a:lnTo>
                  <a:lnTo>
                    <a:pt x="11962" y="10507"/>
                  </a:lnTo>
                  <a:lnTo>
                    <a:pt x="12492" y="10541"/>
                  </a:lnTo>
                  <a:lnTo>
                    <a:pt x="12783" y="10592"/>
                  </a:lnTo>
                  <a:lnTo>
                    <a:pt x="13057" y="10644"/>
                  </a:lnTo>
                  <a:lnTo>
                    <a:pt x="13279" y="10678"/>
                  </a:lnTo>
                  <a:lnTo>
                    <a:pt x="13587" y="10712"/>
                  </a:lnTo>
                  <a:lnTo>
                    <a:pt x="13964" y="10746"/>
                  </a:lnTo>
                  <a:lnTo>
                    <a:pt x="14186" y="10781"/>
                  </a:lnTo>
                  <a:lnTo>
                    <a:pt x="14374" y="10832"/>
                  </a:lnTo>
                  <a:lnTo>
                    <a:pt x="14751" y="10952"/>
                  </a:lnTo>
                  <a:lnTo>
                    <a:pt x="14870" y="11003"/>
                  </a:lnTo>
                  <a:lnTo>
                    <a:pt x="14973" y="11071"/>
                  </a:lnTo>
                  <a:lnTo>
                    <a:pt x="15059" y="11140"/>
                  </a:lnTo>
                  <a:lnTo>
                    <a:pt x="15127" y="11225"/>
                  </a:lnTo>
                  <a:lnTo>
                    <a:pt x="15179" y="11328"/>
                  </a:lnTo>
                  <a:lnTo>
                    <a:pt x="15230" y="11431"/>
                  </a:lnTo>
                  <a:lnTo>
                    <a:pt x="15264" y="11551"/>
                  </a:lnTo>
                  <a:lnTo>
                    <a:pt x="15281" y="11653"/>
                  </a:lnTo>
                  <a:lnTo>
                    <a:pt x="15315" y="11910"/>
                  </a:lnTo>
                  <a:lnTo>
                    <a:pt x="15315" y="12167"/>
                  </a:lnTo>
                  <a:lnTo>
                    <a:pt x="15315" y="12646"/>
                  </a:lnTo>
                  <a:lnTo>
                    <a:pt x="15315" y="13963"/>
                  </a:lnTo>
                  <a:lnTo>
                    <a:pt x="15281" y="15281"/>
                  </a:lnTo>
                  <a:lnTo>
                    <a:pt x="15230" y="16599"/>
                  </a:lnTo>
                  <a:lnTo>
                    <a:pt x="15179" y="17249"/>
                  </a:lnTo>
                  <a:lnTo>
                    <a:pt x="15127" y="17899"/>
                  </a:lnTo>
                  <a:lnTo>
                    <a:pt x="15059" y="18566"/>
                  </a:lnTo>
                  <a:lnTo>
                    <a:pt x="14973" y="19217"/>
                  </a:lnTo>
                  <a:lnTo>
                    <a:pt x="14870" y="19867"/>
                  </a:lnTo>
                  <a:lnTo>
                    <a:pt x="14768" y="20517"/>
                  </a:lnTo>
                  <a:lnTo>
                    <a:pt x="14631" y="21150"/>
                  </a:lnTo>
                  <a:lnTo>
                    <a:pt x="14477" y="21800"/>
                  </a:lnTo>
                  <a:lnTo>
                    <a:pt x="14306" y="22434"/>
                  </a:lnTo>
                  <a:lnTo>
                    <a:pt x="14118" y="23050"/>
                  </a:lnTo>
                  <a:lnTo>
                    <a:pt x="13912" y="23683"/>
                  </a:lnTo>
                  <a:lnTo>
                    <a:pt x="13673" y="24299"/>
                  </a:lnTo>
                  <a:lnTo>
                    <a:pt x="13416" y="24898"/>
                  </a:lnTo>
                  <a:lnTo>
                    <a:pt x="13125" y="25497"/>
                  </a:lnTo>
                  <a:lnTo>
                    <a:pt x="13484" y="25531"/>
                  </a:lnTo>
                  <a:lnTo>
                    <a:pt x="13878" y="25565"/>
                  </a:lnTo>
                  <a:lnTo>
                    <a:pt x="14802" y="25599"/>
                  </a:lnTo>
                  <a:lnTo>
                    <a:pt x="15829" y="25599"/>
                  </a:lnTo>
                  <a:lnTo>
                    <a:pt x="16924" y="25582"/>
                  </a:lnTo>
                  <a:lnTo>
                    <a:pt x="18019" y="25531"/>
                  </a:lnTo>
                  <a:lnTo>
                    <a:pt x="19046" y="25428"/>
                  </a:lnTo>
                  <a:lnTo>
                    <a:pt x="19525" y="25377"/>
                  </a:lnTo>
                  <a:lnTo>
                    <a:pt x="19953" y="25308"/>
                  </a:lnTo>
                  <a:lnTo>
                    <a:pt x="20346" y="25240"/>
                  </a:lnTo>
                  <a:lnTo>
                    <a:pt x="20688" y="25154"/>
                  </a:lnTo>
                  <a:lnTo>
                    <a:pt x="20808" y="25120"/>
                  </a:lnTo>
                  <a:lnTo>
                    <a:pt x="20928" y="25086"/>
                  </a:lnTo>
                  <a:lnTo>
                    <a:pt x="21048" y="25017"/>
                  </a:lnTo>
                  <a:lnTo>
                    <a:pt x="21150" y="24932"/>
                  </a:lnTo>
                  <a:lnTo>
                    <a:pt x="21202" y="24881"/>
                  </a:lnTo>
                  <a:lnTo>
                    <a:pt x="21236" y="24812"/>
                  </a:lnTo>
                  <a:lnTo>
                    <a:pt x="21287" y="24675"/>
                  </a:lnTo>
                  <a:lnTo>
                    <a:pt x="21322" y="24538"/>
                  </a:lnTo>
                  <a:lnTo>
                    <a:pt x="21356" y="24384"/>
                  </a:lnTo>
                  <a:lnTo>
                    <a:pt x="21544" y="22913"/>
                  </a:lnTo>
                  <a:lnTo>
                    <a:pt x="21698" y="21424"/>
                  </a:lnTo>
                  <a:lnTo>
                    <a:pt x="21818" y="19952"/>
                  </a:lnTo>
                  <a:lnTo>
                    <a:pt x="21903" y="18464"/>
                  </a:lnTo>
                  <a:lnTo>
                    <a:pt x="21972" y="16975"/>
                  </a:lnTo>
                  <a:lnTo>
                    <a:pt x="22023" y="15486"/>
                  </a:lnTo>
                  <a:lnTo>
                    <a:pt x="22040" y="14015"/>
                  </a:lnTo>
                  <a:lnTo>
                    <a:pt x="22057" y="12526"/>
                  </a:lnTo>
                  <a:lnTo>
                    <a:pt x="22040" y="11345"/>
                  </a:lnTo>
                  <a:lnTo>
                    <a:pt x="22023" y="10763"/>
                  </a:lnTo>
                  <a:lnTo>
                    <a:pt x="22006" y="10182"/>
                  </a:lnTo>
                  <a:lnTo>
                    <a:pt x="21972" y="9600"/>
                  </a:lnTo>
                  <a:lnTo>
                    <a:pt x="21921" y="9018"/>
                  </a:lnTo>
                  <a:lnTo>
                    <a:pt x="21852" y="8436"/>
                  </a:lnTo>
                  <a:lnTo>
                    <a:pt x="21767" y="7854"/>
                  </a:lnTo>
                  <a:lnTo>
                    <a:pt x="21664" y="7256"/>
                  </a:lnTo>
                  <a:lnTo>
                    <a:pt x="21510" y="6657"/>
                  </a:lnTo>
                  <a:lnTo>
                    <a:pt x="21339" y="6058"/>
                  </a:lnTo>
                  <a:lnTo>
                    <a:pt x="21236" y="5767"/>
                  </a:lnTo>
                  <a:lnTo>
                    <a:pt x="21116" y="5476"/>
                  </a:lnTo>
                  <a:lnTo>
                    <a:pt x="20996" y="5202"/>
                  </a:lnTo>
                  <a:lnTo>
                    <a:pt x="20860" y="4928"/>
                  </a:lnTo>
                  <a:lnTo>
                    <a:pt x="20723" y="4655"/>
                  </a:lnTo>
                  <a:lnTo>
                    <a:pt x="20569" y="4381"/>
                  </a:lnTo>
                  <a:lnTo>
                    <a:pt x="20415" y="4124"/>
                  </a:lnTo>
                  <a:lnTo>
                    <a:pt x="20226" y="3885"/>
                  </a:lnTo>
                  <a:lnTo>
                    <a:pt x="20055" y="3645"/>
                  </a:lnTo>
                  <a:lnTo>
                    <a:pt x="19850" y="3405"/>
                  </a:lnTo>
                  <a:lnTo>
                    <a:pt x="19559" y="3115"/>
                  </a:lnTo>
                  <a:lnTo>
                    <a:pt x="19268" y="2824"/>
                  </a:lnTo>
                  <a:lnTo>
                    <a:pt x="18943" y="2567"/>
                  </a:lnTo>
                  <a:lnTo>
                    <a:pt x="18618" y="2327"/>
                  </a:lnTo>
                  <a:lnTo>
                    <a:pt x="18276" y="2088"/>
                  </a:lnTo>
                  <a:lnTo>
                    <a:pt x="17916" y="1882"/>
                  </a:lnTo>
                  <a:lnTo>
                    <a:pt x="17557" y="1660"/>
                  </a:lnTo>
                  <a:lnTo>
                    <a:pt x="17198" y="1472"/>
                  </a:lnTo>
                  <a:lnTo>
                    <a:pt x="16565" y="1147"/>
                  </a:lnTo>
                  <a:lnTo>
                    <a:pt x="15914" y="856"/>
                  </a:lnTo>
                  <a:lnTo>
                    <a:pt x="15589" y="719"/>
                  </a:lnTo>
                  <a:lnTo>
                    <a:pt x="15247" y="599"/>
                  </a:lnTo>
                  <a:lnTo>
                    <a:pt x="14905" y="479"/>
                  </a:lnTo>
                  <a:lnTo>
                    <a:pt x="14562" y="377"/>
                  </a:lnTo>
                  <a:lnTo>
                    <a:pt x="14186" y="291"/>
                  </a:lnTo>
                  <a:lnTo>
                    <a:pt x="13810" y="223"/>
                  </a:lnTo>
                  <a:lnTo>
                    <a:pt x="13416" y="171"/>
                  </a:lnTo>
                  <a:lnTo>
                    <a:pt x="13022" y="120"/>
                  </a:lnTo>
                  <a:lnTo>
                    <a:pt x="12252" y="52"/>
                  </a:lnTo>
                  <a:lnTo>
                    <a:pt x="11465" y="17"/>
                  </a:lnTo>
                  <a:lnTo>
                    <a:pt x="106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7380477" y="2110823"/>
              <a:ext cx="8876" cy="443"/>
            </a:xfrm>
            <a:custGeom>
              <a:avLst/>
              <a:gdLst/>
              <a:ahLst/>
              <a:cxnLst/>
              <a:rect l="l" t="t" r="r" b="b"/>
              <a:pathLst>
                <a:path w="361" h="18" extrusionOk="0">
                  <a:moveTo>
                    <a:pt x="1" y="1"/>
                  </a:moveTo>
                  <a:lnTo>
                    <a:pt x="104" y="1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7377551" y="2110823"/>
              <a:ext cx="11802" cy="443"/>
            </a:xfrm>
            <a:custGeom>
              <a:avLst/>
              <a:gdLst/>
              <a:ahLst/>
              <a:cxnLst/>
              <a:rect l="l" t="t" r="r" b="b"/>
              <a:pathLst>
                <a:path w="480" h="1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20" y="1"/>
                  </a:lnTo>
                  <a:lnTo>
                    <a:pt x="223" y="18"/>
                  </a:lnTo>
                  <a:lnTo>
                    <a:pt x="223" y="18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7389329" y="1987539"/>
              <a:ext cx="409824" cy="473777"/>
            </a:xfrm>
            <a:custGeom>
              <a:avLst/>
              <a:gdLst/>
              <a:ahLst/>
              <a:cxnLst/>
              <a:rect l="l" t="t" r="r" b="b"/>
              <a:pathLst>
                <a:path w="16668" h="19269" extrusionOk="0">
                  <a:moveTo>
                    <a:pt x="5185" y="1"/>
                  </a:moveTo>
                  <a:lnTo>
                    <a:pt x="4929" y="206"/>
                  </a:lnTo>
                  <a:lnTo>
                    <a:pt x="4706" y="429"/>
                  </a:lnTo>
                  <a:lnTo>
                    <a:pt x="4501" y="668"/>
                  </a:lnTo>
                  <a:lnTo>
                    <a:pt x="4330" y="925"/>
                  </a:lnTo>
                  <a:lnTo>
                    <a:pt x="4158" y="1199"/>
                  </a:lnTo>
                  <a:lnTo>
                    <a:pt x="4004" y="1490"/>
                  </a:lnTo>
                  <a:lnTo>
                    <a:pt x="3868" y="1780"/>
                  </a:lnTo>
                  <a:lnTo>
                    <a:pt x="3748" y="2071"/>
                  </a:lnTo>
                  <a:lnTo>
                    <a:pt x="3628" y="2379"/>
                  </a:lnTo>
                  <a:lnTo>
                    <a:pt x="3525" y="2687"/>
                  </a:lnTo>
                  <a:lnTo>
                    <a:pt x="3354" y="3321"/>
                  </a:lnTo>
                  <a:lnTo>
                    <a:pt x="3217" y="3971"/>
                  </a:lnTo>
                  <a:lnTo>
                    <a:pt x="3098" y="4621"/>
                  </a:lnTo>
                  <a:lnTo>
                    <a:pt x="3080" y="4570"/>
                  </a:lnTo>
                  <a:lnTo>
                    <a:pt x="3080" y="4518"/>
                  </a:lnTo>
                  <a:lnTo>
                    <a:pt x="3046" y="4467"/>
                  </a:lnTo>
                  <a:lnTo>
                    <a:pt x="3012" y="4433"/>
                  </a:lnTo>
                  <a:lnTo>
                    <a:pt x="2926" y="4364"/>
                  </a:lnTo>
                  <a:lnTo>
                    <a:pt x="2875" y="4347"/>
                  </a:lnTo>
                  <a:lnTo>
                    <a:pt x="2790" y="4347"/>
                  </a:lnTo>
                  <a:lnTo>
                    <a:pt x="2721" y="4364"/>
                  </a:lnTo>
                  <a:lnTo>
                    <a:pt x="2670" y="4381"/>
                  </a:lnTo>
                  <a:lnTo>
                    <a:pt x="2618" y="4416"/>
                  </a:lnTo>
                  <a:lnTo>
                    <a:pt x="2584" y="4467"/>
                  </a:lnTo>
                  <a:lnTo>
                    <a:pt x="2516" y="4570"/>
                  </a:lnTo>
                  <a:lnTo>
                    <a:pt x="2482" y="4689"/>
                  </a:lnTo>
                  <a:lnTo>
                    <a:pt x="2464" y="4655"/>
                  </a:lnTo>
                  <a:lnTo>
                    <a:pt x="2447" y="4621"/>
                  </a:lnTo>
                  <a:lnTo>
                    <a:pt x="2396" y="4604"/>
                  </a:lnTo>
                  <a:lnTo>
                    <a:pt x="2293" y="4604"/>
                  </a:lnTo>
                  <a:lnTo>
                    <a:pt x="2139" y="4039"/>
                  </a:lnTo>
                  <a:lnTo>
                    <a:pt x="1968" y="4245"/>
                  </a:lnTo>
                  <a:lnTo>
                    <a:pt x="1831" y="4467"/>
                  </a:lnTo>
                  <a:lnTo>
                    <a:pt x="1712" y="4707"/>
                  </a:lnTo>
                  <a:lnTo>
                    <a:pt x="1626" y="4946"/>
                  </a:lnTo>
                  <a:lnTo>
                    <a:pt x="1301" y="4347"/>
                  </a:lnTo>
                  <a:lnTo>
                    <a:pt x="1267" y="4450"/>
                  </a:lnTo>
                  <a:lnTo>
                    <a:pt x="1198" y="4553"/>
                  </a:lnTo>
                  <a:lnTo>
                    <a:pt x="1113" y="4638"/>
                  </a:lnTo>
                  <a:lnTo>
                    <a:pt x="1027" y="4724"/>
                  </a:lnTo>
                  <a:lnTo>
                    <a:pt x="924" y="4792"/>
                  </a:lnTo>
                  <a:lnTo>
                    <a:pt x="822" y="4843"/>
                  </a:lnTo>
                  <a:lnTo>
                    <a:pt x="702" y="4878"/>
                  </a:lnTo>
                  <a:lnTo>
                    <a:pt x="582" y="4912"/>
                  </a:lnTo>
                  <a:lnTo>
                    <a:pt x="291" y="4963"/>
                  </a:lnTo>
                  <a:lnTo>
                    <a:pt x="0" y="5015"/>
                  </a:lnTo>
                  <a:lnTo>
                    <a:pt x="0" y="5015"/>
                  </a:lnTo>
                  <a:lnTo>
                    <a:pt x="959" y="4997"/>
                  </a:lnTo>
                  <a:lnTo>
                    <a:pt x="1917" y="4929"/>
                  </a:lnTo>
                  <a:lnTo>
                    <a:pt x="2892" y="4843"/>
                  </a:lnTo>
                  <a:lnTo>
                    <a:pt x="3850" y="4707"/>
                  </a:lnTo>
                  <a:lnTo>
                    <a:pt x="3850" y="4638"/>
                  </a:lnTo>
                  <a:lnTo>
                    <a:pt x="3868" y="4091"/>
                  </a:lnTo>
                  <a:lnTo>
                    <a:pt x="3919" y="3543"/>
                  </a:lnTo>
                  <a:lnTo>
                    <a:pt x="4004" y="2995"/>
                  </a:lnTo>
                  <a:lnTo>
                    <a:pt x="4124" y="2448"/>
                  </a:lnTo>
                  <a:lnTo>
                    <a:pt x="4278" y="1917"/>
                  </a:lnTo>
                  <a:lnTo>
                    <a:pt x="4466" y="1387"/>
                  </a:lnTo>
                  <a:lnTo>
                    <a:pt x="4689" y="874"/>
                  </a:lnTo>
                  <a:lnTo>
                    <a:pt x="4946" y="394"/>
                  </a:lnTo>
                  <a:lnTo>
                    <a:pt x="4877" y="976"/>
                  </a:lnTo>
                  <a:lnTo>
                    <a:pt x="4809" y="1558"/>
                  </a:lnTo>
                  <a:lnTo>
                    <a:pt x="4792" y="2157"/>
                  </a:lnTo>
                  <a:lnTo>
                    <a:pt x="4775" y="2739"/>
                  </a:lnTo>
                  <a:lnTo>
                    <a:pt x="4775" y="3184"/>
                  </a:lnTo>
                  <a:lnTo>
                    <a:pt x="4792" y="3629"/>
                  </a:lnTo>
                  <a:lnTo>
                    <a:pt x="4826" y="4056"/>
                  </a:lnTo>
                  <a:lnTo>
                    <a:pt x="4860" y="4501"/>
                  </a:lnTo>
                  <a:lnTo>
                    <a:pt x="4877" y="4484"/>
                  </a:lnTo>
                  <a:lnTo>
                    <a:pt x="4911" y="4467"/>
                  </a:lnTo>
                  <a:lnTo>
                    <a:pt x="5065" y="4450"/>
                  </a:lnTo>
                  <a:lnTo>
                    <a:pt x="5613" y="4399"/>
                  </a:lnTo>
                  <a:lnTo>
                    <a:pt x="6417" y="4364"/>
                  </a:lnTo>
                  <a:lnTo>
                    <a:pt x="7358" y="4330"/>
                  </a:lnTo>
                  <a:lnTo>
                    <a:pt x="9395" y="4279"/>
                  </a:lnTo>
                  <a:lnTo>
                    <a:pt x="11363" y="4279"/>
                  </a:lnTo>
                  <a:lnTo>
                    <a:pt x="11893" y="4313"/>
                  </a:lnTo>
                  <a:lnTo>
                    <a:pt x="12184" y="4364"/>
                  </a:lnTo>
                  <a:lnTo>
                    <a:pt x="12458" y="4416"/>
                  </a:lnTo>
                  <a:lnTo>
                    <a:pt x="12680" y="4450"/>
                  </a:lnTo>
                  <a:lnTo>
                    <a:pt x="12988" y="4484"/>
                  </a:lnTo>
                  <a:lnTo>
                    <a:pt x="13365" y="4518"/>
                  </a:lnTo>
                  <a:lnTo>
                    <a:pt x="13587" y="4553"/>
                  </a:lnTo>
                  <a:lnTo>
                    <a:pt x="13775" y="4604"/>
                  </a:lnTo>
                  <a:lnTo>
                    <a:pt x="14152" y="4724"/>
                  </a:lnTo>
                  <a:lnTo>
                    <a:pt x="14237" y="4758"/>
                  </a:lnTo>
                  <a:lnTo>
                    <a:pt x="14323" y="4809"/>
                  </a:lnTo>
                  <a:lnTo>
                    <a:pt x="14391" y="4861"/>
                  </a:lnTo>
                  <a:lnTo>
                    <a:pt x="14443" y="4912"/>
                  </a:lnTo>
                  <a:lnTo>
                    <a:pt x="14545" y="5032"/>
                  </a:lnTo>
                  <a:lnTo>
                    <a:pt x="14614" y="5186"/>
                  </a:lnTo>
                  <a:lnTo>
                    <a:pt x="14665" y="5357"/>
                  </a:lnTo>
                  <a:lnTo>
                    <a:pt x="14699" y="5528"/>
                  </a:lnTo>
                  <a:lnTo>
                    <a:pt x="14716" y="5699"/>
                  </a:lnTo>
                  <a:lnTo>
                    <a:pt x="14716" y="5887"/>
                  </a:lnTo>
                  <a:lnTo>
                    <a:pt x="14716" y="6384"/>
                  </a:lnTo>
                  <a:lnTo>
                    <a:pt x="14716" y="6418"/>
                  </a:lnTo>
                  <a:lnTo>
                    <a:pt x="14716" y="7119"/>
                  </a:lnTo>
                  <a:lnTo>
                    <a:pt x="14699" y="8078"/>
                  </a:lnTo>
                  <a:lnTo>
                    <a:pt x="14682" y="9053"/>
                  </a:lnTo>
                  <a:lnTo>
                    <a:pt x="14631" y="10371"/>
                  </a:lnTo>
                  <a:lnTo>
                    <a:pt x="14580" y="11021"/>
                  </a:lnTo>
                  <a:lnTo>
                    <a:pt x="14528" y="11671"/>
                  </a:lnTo>
                  <a:lnTo>
                    <a:pt x="14460" y="12338"/>
                  </a:lnTo>
                  <a:lnTo>
                    <a:pt x="14374" y="12989"/>
                  </a:lnTo>
                  <a:lnTo>
                    <a:pt x="14271" y="13639"/>
                  </a:lnTo>
                  <a:lnTo>
                    <a:pt x="14169" y="14289"/>
                  </a:lnTo>
                  <a:lnTo>
                    <a:pt x="14032" y="14922"/>
                  </a:lnTo>
                  <a:lnTo>
                    <a:pt x="13878" y="15572"/>
                  </a:lnTo>
                  <a:lnTo>
                    <a:pt x="13707" y="16206"/>
                  </a:lnTo>
                  <a:lnTo>
                    <a:pt x="13519" y="16822"/>
                  </a:lnTo>
                  <a:lnTo>
                    <a:pt x="13313" y="17455"/>
                  </a:lnTo>
                  <a:lnTo>
                    <a:pt x="13074" y="18071"/>
                  </a:lnTo>
                  <a:lnTo>
                    <a:pt x="12817" y="18670"/>
                  </a:lnTo>
                  <a:lnTo>
                    <a:pt x="12526" y="19269"/>
                  </a:lnTo>
                  <a:lnTo>
                    <a:pt x="12731" y="19132"/>
                  </a:lnTo>
                  <a:lnTo>
                    <a:pt x="12954" y="18738"/>
                  </a:lnTo>
                  <a:lnTo>
                    <a:pt x="13159" y="18345"/>
                  </a:lnTo>
                  <a:lnTo>
                    <a:pt x="13365" y="17951"/>
                  </a:lnTo>
                  <a:lnTo>
                    <a:pt x="13553" y="17540"/>
                  </a:lnTo>
                  <a:lnTo>
                    <a:pt x="13878" y="16702"/>
                  </a:lnTo>
                  <a:lnTo>
                    <a:pt x="14186" y="15846"/>
                  </a:lnTo>
                  <a:lnTo>
                    <a:pt x="14528" y="14905"/>
                  </a:lnTo>
                  <a:lnTo>
                    <a:pt x="14665" y="14546"/>
                  </a:lnTo>
                  <a:lnTo>
                    <a:pt x="14870" y="13930"/>
                  </a:lnTo>
                  <a:lnTo>
                    <a:pt x="15076" y="13314"/>
                  </a:lnTo>
                  <a:lnTo>
                    <a:pt x="15144" y="13006"/>
                  </a:lnTo>
                  <a:lnTo>
                    <a:pt x="15196" y="12698"/>
                  </a:lnTo>
                  <a:lnTo>
                    <a:pt x="15281" y="12082"/>
                  </a:lnTo>
                  <a:lnTo>
                    <a:pt x="15367" y="11431"/>
                  </a:lnTo>
                  <a:lnTo>
                    <a:pt x="15418" y="10781"/>
                  </a:lnTo>
                  <a:lnTo>
                    <a:pt x="15521" y="9464"/>
                  </a:lnTo>
                  <a:lnTo>
                    <a:pt x="15589" y="8351"/>
                  </a:lnTo>
                  <a:lnTo>
                    <a:pt x="15606" y="7804"/>
                  </a:lnTo>
                  <a:lnTo>
                    <a:pt x="15623" y="7239"/>
                  </a:lnTo>
                  <a:lnTo>
                    <a:pt x="15623" y="6674"/>
                  </a:lnTo>
                  <a:lnTo>
                    <a:pt x="15623" y="6127"/>
                  </a:lnTo>
                  <a:lnTo>
                    <a:pt x="15589" y="5562"/>
                  </a:lnTo>
                  <a:lnTo>
                    <a:pt x="15538" y="5015"/>
                  </a:lnTo>
                  <a:lnTo>
                    <a:pt x="15726" y="5066"/>
                  </a:lnTo>
                  <a:lnTo>
                    <a:pt x="15914" y="5134"/>
                  </a:lnTo>
                  <a:lnTo>
                    <a:pt x="16085" y="5237"/>
                  </a:lnTo>
                  <a:lnTo>
                    <a:pt x="16239" y="5374"/>
                  </a:lnTo>
                  <a:lnTo>
                    <a:pt x="16308" y="4707"/>
                  </a:lnTo>
                  <a:lnTo>
                    <a:pt x="16650" y="5151"/>
                  </a:lnTo>
                  <a:lnTo>
                    <a:pt x="16667" y="4861"/>
                  </a:lnTo>
                  <a:lnTo>
                    <a:pt x="16667" y="4570"/>
                  </a:lnTo>
                  <a:lnTo>
                    <a:pt x="16667" y="4296"/>
                  </a:lnTo>
                  <a:lnTo>
                    <a:pt x="16650" y="4005"/>
                  </a:lnTo>
                  <a:lnTo>
                    <a:pt x="16616" y="3714"/>
                  </a:lnTo>
                  <a:lnTo>
                    <a:pt x="16564" y="3440"/>
                  </a:lnTo>
                  <a:lnTo>
                    <a:pt x="16513" y="3149"/>
                  </a:lnTo>
                  <a:lnTo>
                    <a:pt x="16445" y="2876"/>
                  </a:lnTo>
                  <a:lnTo>
                    <a:pt x="16376" y="2602"/>
                  </a:lnTo>
                  <a:lnTo>
                    <a:pt x="16291" y="2328"/>
                  </a:lnTo>
                  <a:lnTo>
                    <a:pt x="16188" y="2071"/>
                  </a:lnTo>
                  <a:lnTo>
                    <a:pt x="16085" y="1798"/>
                  </a:lnTo>
                  <a:lnTo>
                    <a:pt x="15948" y="1541"/>
                  </a:lnTo>
                  <a:lnTo>
                    <a:pt x="15829" y="1284"/>
                  </a:lnTo>
                  <a:lnTo>
                    <a:pt x="15675" y="1045"/>
                  </a:lnTo>
                  <a:lnTo>
                    <a:pt x="15538" y="805"/>
                  </a:lnTo>
                  <a:lnTo>
                    <a:pt x="15572" y="1028"/>
                  </a:lnTo>
                  <a:lnTo>
                    <a:pt x="15606" y="1250"/>
                  </a:lnTo>
                  <a:lnTo>
                    <a:pt x="15640" y="1472"/>
                  </a:lnTo>
                  <a:lnTo>
                    <a:pt x="15640" y="1712"/>
                  </a:lnTo>
                  <a:lnTo>
                    <a:pt x="15640" y="1934"/>
                  </a:lnTo>
                  <a:lnTo>
                    <a:pt x="15623" y="2174"/>
                  </a:lnTo>
                  <a:lnTo>
                    <a:pt x="15606" y="2396"/>
                  </a:lnTo>
                  <a:lnTo>
                    <a:pt x="15572" y="2619"/>
                  </a:lnTo>
                  <a:lnTo>
                    <a:pt x="15521" y="2841"/>
                  </a:lnTo>
                  <a:lnTo>
                    <a:pt x="15452" y="3064"/>
                  </a:lnTo>
                  <a:lnTo>
                    <a:pt x="15384" y="3286"/>
                  </a:lnTo>
                  <a:lnTo>
                    <a:pt x="15281" y="3492"/>
                  </a:lnTo>
                  <a:lnTo>
                    <a:pt x="15196" y="3697"/>
                  </a:lnTo>
                  <a:lnTo>
                    <a:pt x="15076" y="3902"/>
                  </a:lnTo>
                  <a:lnTo>
                    <a:pt x="14956" y="4091"/>
                  </a:lnTo>
                  <a:lnTo>
                    <a:pt x="14836" y="4279"/>
                  </a:lnTo>
                  <a:lnTo>
                    <a:pt x="14785" y="4091"/>
                  </a:lnTo>
                  <a:lnTo>
                    <a:pt x="14734" y="3885"/>
                  </a:lnTo>
                  <a:lnTo>
                    <a:pt x="14665" y="3697"/>
                  </a:lnTo>
                  <a:lnTo>
                    <a:pt x="14597" y="3509"/>
                  </a:lnTo>
                  <a:lnTo>
                    <a:pt x="14511" y="3338"/>
                  </a:lnTo>
                  <a:lnTo>
                    <a:pt x="14408" y="3149"/>
                  </a:lnTo>
                  <a:lnTo>
                    <a:pt x="14306" y="2978"/>
                  </a:lnTo>
                  <a:lnTo>
                    <a:pt x="14186" y="2824"/>
                  </a:lnTo>
                  <a:lnTo>
                    <a:pt x="14100" y="4022"/>
                  </a:lnTo>
                  <a:lnTo>
                    <a:pt x="13946" y="3714"/>
                  </a:lnTo>
                  <a:lnTo>
                    <a:pt x="13775" y="3406"/>
                  </a:lnTo>
                  <a:lnTo>
                    <a:pt x="13587" y="3132"/>
                  </a:lnTo>
                  <a:lnTo>
                    <a:pt x="13365" y="2876"/>
                  </a:lnTo>
                  <a:lnTo>
                    <a:pt x="13296" y="3184"/>
                  </a:lnTo>
                  <a:lnTo>
                    <a:pt x="13211" y="3492"/>
                  </a:lnTo>
                  <a:lnTo>
                    <a:pt x="13091" y="3783"/>
                  </a:lnTo>
                  <a:lnTo>
                    <a:pt x="12954" y="4073"/>
                  </a:lnTo>
                  <a:lnTo>
                    <a:pt x="12595" y="3543"/>
                  </a:lnTo>
                  <a:lnTo>
                    <a:pt x="12441" y="3868"/>
                  </a:lnTo>
                  <a:lnTo>
                    <a:pt x="12355" y="3783"/>
                  </a:lnTo>
                  <a:lnTo>
                    <a:pt x="12269" y="3714"/>
                  </a:lnTo>
                  <a:lnTo>
                    <a:pt x="12150" y="3680"/>
                  </a:lnTo>
                  <a:lnTo>
                    <a:pt x="12047" y="3663"/>
                  </a:lnTo>
                  <a:lnTo>
                    <a:pt x="11927" y="3680"/>
                  </a:lnTo>
                  <a:lnTo>
                    <a:pt x="11825" y="3714"/>
                  </a:lnTo>
                  <a:lnTo>
                    <a:pt x="11722" y="3783"/>
                  </a:lnTo>
                  <a:lnTo>
                    <a:pt x="11653" y="3868"/>
                  </a:lnTo>
                  <a:lnTo>
                    <a:pt x="10849" y="3440"/>
                  </a:lnTo>
                  <a:lnTo>
                    <a:pt x="10558" y="3714"/>
                  </a:lnTo>
                  <a:lnTo>
                    <a:pt x="10233" y="3321"/>
                  </a:lnTo>
                  <a:lnTo>
                    <a:pt x="10130" y="3492"/>
                  </a:lnTo>
                  <a:lnTo>
                    <a:pt x="10045" y="3680"/>
                  </a:lnTo>
                  <a:lnTo>
                    <a:pt x="9976" y="3868"/>
                  </a:lnTo>
                  <a:lnTo>
                    <a:pt x="9925" y="4056"/>
                  </a:lnTo>
                  <a:lnTo>
                    <a:pt x="9908" y="3731"/>
                  </a:lnTo>
                  <a:lnTo>
                    <a:pt x="9874" y="3406"/>
                  </a:lnTo>
                  <a:lnTo>
                    <a:pt x="9805" y="3081"/>
                  </a:lnTo>
                  <a:lnTo>
                    <a:pt x="9720" y="2756"/>
                  </a:lnTo>
                  <a:lnTo>
                    <a:pt x="9617" y="2448"/>
                  </a:lnTo>
                  <a:lnTo>
                    <a:pt x="9480" y="2140"/>
                  </a:lnTo>
                  <a:lnTo>
                    <a:pt x="9326" y="1849"/>
                  </a:lnTo>
                  <a:lnTo>
                    <a:pt x="9138" y="1575"/>
                  </a:lnTo>
                  <a:lnTo>
                    <a:pt x="9138" y="1883"/>
                  </a:lnTo>
                  <a:lnTo>
                    <a:pt x="9121" y="2191"/>
                  </a:lnTo>
                  <a:lnTo>
                    <a:pt x="9087" y="2499"/>
                  </a:lnTo>
                  <a:lnTo>
                    <a:pt x="9035" y="2790"/>
                  </a:lnTo>
                  <a:lnTo>
                    <a:pt x="8950" y="3098"/>
                  </a:lnTo>
                  <a:lnTo>
                    <a:pt x="8864" y="3389"/>
                  </a:lnTo>
                  <a:lnTo>
                    <a:pt x="8762" y="3680"/>
                  </a:lnTo>
                  <a:lnTo>
                    <a:pt x="8625" y="3971"/>
                  </a:lnTo>
                  <a:lnTo>
                    <a:pt x="8625" y="3543"/>
                  </a:lnTo>
                  <a:lnTo>
                    <a:pt x="8608" y="3115"/>
                  </a:lnTo>
                  <a:lnTo>
                    <a:pt x="8556" y="2687"/>
                  </a:lnTo>
                  <a:lnTo>
                    <a:pt x="8471" y="2277"/>
                  </a:lnTo>
                  <a:lnTo>
                    <a:pt x="8368" y="1849"/>
                  </a:lnTo>
                  <a:lnTo>
                    <a:pt x="8231" y="1455"/>
                  </a:lnTo>
                  <a:lnTo>
                    <a:pt x="8077" y="1045"/>
                  </a:lnTo>
                  <a:lnTo>
                    <a:pt x="7889" y="668"/>
                  </a:lnTo>
                  <a:lnTo>
                    <a:pt x="7923" y="1045"/>
                  </a:lnTo>
                  <a:lnTo>
                    <a:pt x="7940" y="1438"/>
                  </a:lnTo>
                  <a:lnTo>
                    <a:pt x="7923" y="1815"/>
                  </a:lnTo>
                  <a:lnTo>
                    <a:pt x="7889" y="2208"/>
                  </a:lnTo>
                  <a:lnTo>
                    <a:pt x="7803" y="2585"/>
                  </a:lnTo>
                  <a:lnTo>
                    <a:pt x="7718" y="2961"/>
                  </a:lnTo>
                  <a:lnTo>
                    <a:pt x="7581" y="3321"/>
                  </a:lnTo>
                  <a:lnTo>
                    <a:pt x="7427" y="3680"/>
                  </a:lnTo>
                  <a:lnTo>
                    <a:pt x="7187" y="3269"/>
                  </a:lnTo>
                  <a:lnTo>
                    <a:pt x="6982" y="3560"/>
                  </a:lnTo>
                  <a:lnTo>
                    <a:pt x="6674" y="2961"/>
                  </a:lnTo>
                  <a:lnTo>
                    <a:pt x="6571" y="3115"/>
                  </a:lnTo>
                  <a:lnTo>
                    <a:pt x="6503" y="3269"/>
                  </a:lnTo>
                  <a:lnTo>
                    <a:pt x="6434" y="3440"/>
                  </a:lnTo>
                  <a:lnTo>
                    <a:pt x="6400" y="3611"/>
                  </a:lnTo>
                  <a:lnTo>
                    <a:pt x="5989" y="2824"/>
                  </a:lnTo>
                  <a:lnTo>
                    <a:pt x="5391" y="4073"/>
                  </a:lnTo>
                  <a:lnTo>
                    <a:pt x="5322" y="3560"/>
                  </a:lnTo>
                  <a:lnTo>
                    <a:pt x="5254" y="3064"/>
                  </a:lnTo>
                  <a:lnTo>
                    <a:pt x="5219" y="2550"/>
                  </a:lnTo>
                  <a:lnTo>
                    <a:pt x="5185" y="2037"/>
                  </a:lnTo>
                  <a:lnTo>
                    <a:pt x="5151" y="1524"/>
                  </a:lnTo>
                  <a:lnTo>
                    <a:pt x="5151" y="1010"/>
                  </a:lnTo>
                  <a:lnTo>
                    <a:pt x="5151" y="514"/>
                  </a:lnTo>
                  <a:lnTo>
                    <a:pt x="5185" y="1"/>
                  </a:lnTo>
                  <a:close/>
                </a:path>
              </a:pathLst>
            </a:custGeom>
            <a:solidFill>
              <a:srgbClr val="A07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7377551" y="2110823"/>
              <a:ext cx="11802" cy="25"/>
            </a:xfrm>
            <a:custGeom>
              <a:avLst/>
              <a:gdLst/>
              <a:ahLst/>
              <a:cxnLst/>
              <a:rect l="l" t="t" r="r" b="b"/>
              <a:pathLst>
                <a:path w="48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7461691" y="1850387"/>
              <a:ext cx="356814" cy="98891"/>
            </a:xfrm>
            <a:custGeom>
              <a:avLst/>
              <a:gdLst/>
              <a:ahLst/>
              <a:cxnLst/>
              <a:rect l="l" t="t" r="r" b="b"/>
              <a:pathLst>
                <a:path w="14512" h="4022" extrusionOk="0">
                  <a:moveTo>
                    <a:pt x="7803" y="0"/>
                  </a:moveTo>
                  <a:lnTo>
                    <a:pt x="7341" y="35"/>
                  </a:lnTo>
                  <a:lnTo>
                    <a:pt x="6862" y="69"/>
                  </a:lnTo>
                  <a:lnTo>
                    <a:pt x="6400" y="120"/>
                  </a:lnTo>
                  <a:lnTo>
                    <a:pt x="5476" y="240"/>
                  </a:lnTo>
                  <a:lnTo>
                    <a:pt x="4569" y="394"/>
                  </a:lnTo>
                  <a:lnTo>
                    <a:pt x="3868" y="531"/>
                  </a:lnTo>
                  <a:lnTo>
                    <a:pt x="3526" y="616"/>
                  </a:lnTo>
                  <a:lnTo>
                    <a:pt x="3183" y="702"/>
                  </a:lnTo>
                  <a:lnTo>
                    <a:pt x="2841" y="805"/>
                  </a:lnTo>
                  <a:lnTo>
                    <a:pt x="2516" y="924"/>
                  </a:lnTo>
                  <a:lnTo>
                    <a:pt x="2191" y="1061"/>
                  </a:lnTo>
                  <a:lnTo>
                    <a:pt x="1866" y="1215"/>
                  </a:lnTo>
                  <a:lnTo>
                    <a:pt x="1558" y="1404"/>
                  </a:lnTo>
                  <a:lnTo>
                    <a:pt x="1267" y="1609"/>
                  </a:lnTo>
                  <a:lnTo>
                    <a:pt x="993" y="1831"/>
                  </a:lnTo>
                  <a:lnTo>
                    <a:pt x="736" y="2071"/>
                  </a:lnTo>
                  <a:lnTo>
                    <a:pt x="497" y="2345"/>
                  </a:lnTo>
                  <a:lnTo>
                    <a:pt x="309" y="2619"/>
                  </a:lnTo>
                  <a:lnTo>
                    <a:pt x="137" y="2927"/>
                  </a:lnTo>
                  <a:lnTo>
                    <a:pt x="52" y="3098"/>
                  </a:lnTo>
                  <a:lnTo>
                    <a:pt x="1" y="3252"/>
                  </a:lnTo>
                  <a:lnTo>
                    <a:pt x="257" y="3029"/>
                  </a:lnTo>
                  <a:lnTo>
                    <a:pt x="548" y="2824"/>
                  </a:lnTo>
                  <a:lnTo>
                    <a:pt x="839" y="2636"/>
                  </a:lnTo>
                  <a:lnTo>
                    <a:pt x="1147" y="2465"/>
                  </a:lnTo>
                  <a:lnTo>
                    <a:pt x="993" y="2687"/>
                  </a:lnTo>
                  <a:lnTo>
                    <a:pt x="856" y="2927"/>
                  </a:lnTo>
                  <a:lnTo>
                    <a:pt x="736" y="3183"/>
                  </a:lnTo>
                  <a:lnTo>
                    <a:pt x="634" y="3440"/>
                  </a:lnTo>
                  <a:lnTo>
                    <a:pt x="788" y="3508"/>
                  </a:lnTo>
                  <a:lnTo>
                    <a:pt x="942" y="3543"/>
                  </a:lnTo>
                  <a:lnTo>
                    <a:pt x="1096" y="3577"/>
                  </a:lnTo>
                  <a:lnTo>
                    <a:pt x="1404" y="3577"/>
                  </a:lnTo>
                  <a:lnTo>
                    <a:pt x="1541" y="3560"/>
                  </a:lnTo>
                  <a:lnTo>
                    <a:pt x="1677" y="3525"/>
                  </a:lnTo>
                  <a:lnTo>
                    <a:pt x="1814" y="3474"/>
                  </a:lnTo>
                  <a:lnTo>
                    <a:pt x="1934" y="3423"/>
                  </a:lnTo>
                  <a:lnTo>
                    <a:pt x="2071" y="3354"/>
                  </a:lnTo>
                  <a:lnTo>
                    <a:pt x="2174" y="3269"/>
                  </a:lnTo>
                  <a:lnTo>
                    <a:pt x="2294" y="3166"/>
                  </a:lnTo>
                  <a:lnTo>
                    <a:pt x="2430" y="3012"/>
                  </a:lnTo>
                  <a:lnTo>
                    <a:pt x="2550" y="2858"/>
                  </a:lnTo>
                  <a:lnTo>
                    <a:pt x="2670" y="2687"/>
                  </a:lnTo>
                  <a:lnTo>
                    <a:pt x="2807" y="2516"/>
                  </a:lnTo>
                  <a:lnTo>
                    <a:pt x="2961" y="2345"/>
                  </a:lnTo>
                  <a:lnTo>
                    <a:pt x="3149" y="2208"/>
                  </a:lnTo>
                  <a:lnTo>
                    <a:pt x="3337" y="2071"/>
                  </a:lnTo>
                  <a:lnTo>
                    <a:pt x="3543" y="1951"/>
                  </a:lnTo>
                  <a:lnTo>
                    <a:pt x="3765" y="1848"/>
                  </a:lnTo>
                  <a:lnTo>
                    <a:pt x="3988" y="1746"/>
                  </a:lnTo>
                  <a:lnTo>
                    <a:pt x="4432" y="1558"/>
                  </a:lnTo>
                  <a:lnTo>
                    <a:pt x="4398" y="1866"/>
                  </a:lnTo>
                  <a:lnTo>
                    <a:pt x="4381" y="2174"/>
                  </a:lnTo>
                  <a:lnTo>
                    <a:pt x="4381" y="2482"/>
                  </a:lnTo>
                  <a:lnTo>
                    <a:pt x="4398" y="2807"/>
                  </a:lnTo>
                  <a:lnTo>
                    <a:pt x="4415" y="3115"/>
                  </a:lnTo>
                  <a:lnTo>
                    <a:pt x="4450" y="3406"/>
                  </a:lnTo>
                  <a:lnTo>
                    <a:pt x="4501" y="3714"/>
                  </a:lnTo>
                  <a:lnTo>
                    <a:pt x="4569" y="4022"/>
                  </a:lnTo>
                  <a:lnTo>
                    <a:pt x="4655" y="3714"/>
                  </a:lnTo>
                  <a:lnTo>
                    <a:pt x="4775" y="3423"/>
                  </a:lnTo>
                  <a:lnTo>
                    <a:pt x="4912" y="3132"/>
                  </a:lnTo>
                  <a:lnTo>
                    <a:pt x="5049" y="2841"/>
                  </a:lnTo>
                  <a:lnTo>
                    <a:pt x="5220" y="2567"/>
                  </a:lnTo>
                  <a:lnTo>
                    <a:pt x="5391" y="2310"/>
                  </a:lnTo>
                  <a:lnTo>
                    <a:pt x="5579" y="2054"/>
                  </a:lnTo>
                  <a:lnTo>
                    <a:pt x="5801" y="1814"/>
                  </a:lnTo>
                  <a:lnTo>
                    <a:pt x="5784" y="2242"/>
                  </a:lnTo>
                  <a:lnTo>
                    <a:pt x="5784" y="2670"/>
                  </a:lnTo>
                  <a:lnTo>
                    <a:pt x="5819" y="3098"/>
                  </a:lnTo>
                  <a:lnTo>
                    <a:pt x="5870" y="3543"/>
                  </a:lnTo>
                  <a:lnTo>
                    <a:pt x="6760" y="3560"/>
                  </a:lnTo>
                  <a:lnTo>
                    <a:pt x="7649" y="3577"/>
                  </a:lnTo>
                  <a:lnTo>
                    <a:pt x="8950" y="3560"/>
                  </a:lnTo>
                  <a:lnTo>
                    <a:pt x="10250" y="3491"/>
                  </a:lnTo>
                  <a:lnTo>
                    <a:pt x="10131" y="3269"/>
                  </a:lnTo>
                  <a:lnTo>
                    <a:pt x="10028" y="3046"/>
                  </a:lnTo>
                  <a:lnTo>
                    <a:pt x="9942" y="2807"/>
                  </a:lnTo>
                  <a:lnTo>
                    <a:pt x="9874" y="2584"/>
                  </a:lnTo>
                  <a:lnTo>
                    <a:pt x="9806" y="2328"/>
                  </a:lnTo>
                  <a:lnTo>
                    <a:pt x="9754" y="2088"/>
                  </a:lnTo>
                  <a:lnTo>
                    <a:pt x="9737" y="1848"/>
                  </a:lnTo>
                  <a:lnTo>
                    <a:pt x="9720" y="1592"/>
                  </a:lnTo>
                  <a:lnTo>
                    <a:pt x="11551" y="3200"/>
                  </a:lnTo>
                  <a:lnTo>
                    <a:pt x="11688" y="3320"/>
                  </a:lnTo>
                  <a:lnTo>
                    <a:pt x="11773" y="3371"/>
                  </a:lnTo>
                  <a:lnTo>
                    <a:pt x="11859" y="3406"/>
                  </a:lnTo>
                  <a:lnTo>
                    <a:pt x="11962" y="3423"/>
                  </a:lnTo>
                  <a:lnTo>
                    <a:pt x="12064" y="3440"/>
                  </a:lnTo>
                  <a:lnTo>
                    <a:pt x="12253" y="3423"/>
                  </a:lnTo>
                  <a:lnTo>
                    <a:pt x="12578" y="3406"/>
                  </a:lnTo>
                  <a:lnTo>
                    <a:pt x="13313" y="3406"/>
                  </a:lnTo>
                  <a:lnTo>
                    <a:pt x="13707" y="3440"/>
                  </a:lnTo>
                  <a:lnTo>
                    <a:pt x="14118" y="3491"/>
                  </a:lnTo>
                  <a:lnTo>
                    <a:pt x="14511" y="3543"/>
                  </a:lnTo>
                  <a:lnTo>
                    <a:pt x="14460" y="3508"/>
                  </a:lnTo>
                  <a:lnTo>
                    <a:pt x="14391" y="3406"/>
                  </a:lnTo>
                  <a:lnTo>
                    <a:pt x="14237" y="3098"/>
                  </a:lnTo>
                  <a:lnTo>
                    <a:pt x="14066" y="2773"/>
                  </a:lnTo>
                  <a:lnTo>
                    <a:pt x="13964" y="2584"/>
                  </a:lnTo>
                  <a:lnTo>
                    <a:pt x="13775" y="2345"/>
                  </a:lnTo>
                  <a:lnTo>
                    <a:pt x="13587" y="2105"/>
                  </a:lnTo>
                  <a:lnTo>
                    <a:pt x="13382" y="1883"/>
                  </a:lnTo>
                  <a:lnTo>
                    <a:pt x="13159" y="1677"/>
                  </a:lnTo>
                  <a:lnTo>
                    <a:pt x="12903" y="1438"/>
                  </a:lnTo>
                  <a:lnTo>
                    <a:pt x="12629" y="1232"/>
                  </a:lnTo>
                  <a:lnTo>
                    <a:pt x="12355" y="1044"/>
                  </a:lnTo>
                  <a:lnTo>
                    <a:pt x="12064" y="873"/>
                  </a:lnTo>
                  <a:lnTo>
                    <a:pt x="11773" y="719"/>
                  </a:lnTo>
                  <a:lnTo>
                    <a:pt x="11482" y="582"/>
                  </a:lnTo>
                  <a:lnTo>
                    <a:pt x="11174" y="462"/>
                  </a:lnTo>
                  <a:lnTo>
                    <a:pt x="10866" y="360"/>
                  </a:lnTo>
                  <a:lnTo>
                    <a:pt x="10558" y="257"/>
                  </a:lnTo>
                  <a:lnTo>
                    <a:pt x="10233" y="189"/>
                  </a:lnTo>
                  <a:lnTo>
                    <a:pt x="9908" y="120"/>
                  </a:lnTo>
                  <a:lnTo>
                    <a:pt x="9583" y="69"/>
                  </a:lnTo>
                  <a:lnTo>
                    <a:pt x="9258" y="35"/>
                  </a:lnTo>
                  <a:lnTo>
                    <a:pt x="8933" y="18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rgbClr val="A07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7449077" y="2259359"/>
              <a:ext cx="188512" cy="27366"/>
            </a:xfrm>
            <a:custGeom>
              <a:avLst/>
              <a:gdLst/>
              <a:ahLst/>
              <a:cxnLst/>
              <a:rect l="l" t="t" r="r" b="b"/>
              <a:pathLst>
                <a:path w="7667" h="1113" extrusionOk="0">
                  <a:moveTo>
                    <a:pt x="3354" y="0"/>
                  </a:moveTo>
                  <a:lnTo>
                    <a:pt x="2978" y="17"/>
                  </a:lnTo>
                  <a:lnTo>
                    <a:pt x="2618" y="34"/>
                  </a:lnTo>
                  <a:lnTo>
                    <a:pt x="2242" y="86"/>
                  </a:lnTo>
                  <a:lnTo>
                    <a:pt x="1882" y="137"/>
                  </a:lnTo>
                  <a:lnTo>
                    <a:pt x="1386" y="257"/>
                  </a:lnTo>
                  <a:lnTo>
                    <a:pt x="907" y="394"/>
                  </a:lnTo>
                  <a:lnTo>
                    <a:pt x="445" y="582"/>
                  </a:lnTo>
                  <a:lnTo>
                    <a:pt x="223" y="684"/>
                  </a:lnTo>
                  <a:lnTo>
                    <a:pt x="0" y="787"/>
                  </a:lnTo>
                  <a:lnTo>
                    <a:pt x="479" y="667"/>
                  </a:lnTo>
                  <a:lnTo>
                    <a:pt x="958" y="565"/>
                  </a:lnTo>
                  <a:lnTo>
                    <a:pt x="1438" y="479"/>
                  </a:lnTo>
                  <a:lnTo>
                    <a:pt x="1917" y="428"/>
                  </a:lnTo>
                  <a:lnTo>
                    <a:pt x="2516" y="376"/>
                  </a:lnTo>
                  <a:lnTo>
                    <a:pt x="3115" y="359"/>
                  </a:lnTo>
                  <a:lnTo>
                    <a:pt x="3474" y="359"/>
                  </a:lnTo>
                  <a:lnTo>
                    <a:pt x="3850" y="376"/>
                  </a:lnTo>
                  <a:lnTo>
                    <a:pt x="4329" y="428"/>
                  </a:lnTo>
                  <a:lnTo>
                    <a:pt x="4809" y="479"/>
                  </a:lnTo>
                  <a:lnTo>
                    <a:pt x="5288" y="548"/>
                  </a:lnTo>
                  <a:lnTo>
                    <a:pt x="5767" y="633"/>
                  </a:lnTo>
                  <a:lnTo>
                    <a:pt x="6229" y="736"/>
                  </a:lnTo>
                  <a:lnTo>
                    <a:pt x="6708" y="856"/>
                  </a:lnTo>
                  <a:lnTo>
                    <a:pt x="7666" y="1112"/>
                  </a:lnTo>
                  <a:lnTo>
                    <a:pt x="7221" y="890"/>
                  </a:lnTo>
                  <a:lnTo>
                    <a:pt x="6759" y="684"/>
                  </a:lnTo>
                  <a:lnTo>
                    <a:pt x="6297" y="513"/>
                  </a:lnTo>
                  <a:lnTo>
                    <a:pt x="5835" y="359"/>
                  </a:lnTo>
                  <a:lnTo>
                    <a:pt x="5339" y="240"/>
                  </a:lnTo>
                  <a:lnTo>
                    <a:pt x="4860" y="137"/>
                  </a:lnTo>
                  <a:lnTo>
                    <a:pt x="4364" y="68"/>
                  </a:lnTo>
                  <a:lnTo>
                    <a:pt x="3867" y="17"/>
                  </a:lnTo>
                  <a:lnTo>
                    <a:pt x="3354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7454118" y="2297225"/>
              <a:ext cx="171252" cy="16424"/>
            </a:xfrm>
            <a:custGeom>
              <a:avLst/>
              <a:gdLst/>
              <a:ahLst/>
              <a:cxnLst/>
              <a:rect l="l" t="t" r="r" b="b"/>
              <a:pathLst>
                <a:path w="6965" h="668" extrusionOk="0">
                  <a:moveTo>
                    <a:pt x="1" y="0"/>
                  </a:moveTo>
                  <a:lnTo>
                    <a:pt x="411" y="154"/>
                  </a:lnTo>
                  <a:lnTo>
                    <a:pt x="839" y="274"/>
                  </a:lnTo>
                  <a:lnTo>
                    <a:pt x="1267" y="394"/>
                  </a:lnTo>
                  <a:lnTo>
                    <a:pt x="1695" y="479"/>
                  </a:lnTo>
                  <a:lnTo>
                    <a:pt x="2140" y="548"/>
                  </a:lnTo>
                  <a:lnTo>
                    <a:pt x="2584" y="599"/>
                  </a:lnTo>
                  <a:lnTo>
                    <a:pt x="3012" y="633"/>
                  </a:lnTo>
                  <a:lnTo>
                    <a:pt x="3457" y="650"/>
                  </a:lnTo>
                  <a:lnTo>
                    <a:pt x="3970" y="667"/>
                  </a:lnTo>
                  <a:lnTo>
                    <a:pt x="4604" y="650"/>
                  </a:lnTo>
                  <a:lnTo>
                    <a:pt x="5220" y="616"/>
                  </a:lnTo>
                  <a:lnTo>
                    <a:pt x="6092" y="531"/>
                  </a:lnTo>
                  <a:lnTo>
                    <a:pt x="6520" y="479"/>
                  </a:lnTo>
                  <a:lnTo>
                    <a:pt x="6965" y="411"/>
                  </a:lnTo>
                  <a:lnTo>
                    <a:pt x="6520" y="377"/>
                  </a:lnTo>
                  <a:lnTo>
                    <a:pt x="6075" y="359"/>
                  </a:lnTo>
                  <a:lnTo>
                    <a:pt x="5202" y="325"/>
                  </a:lnTo>
                  <a:lnTo>
                    <a:pt x="3474" y="291"/>
                  </a:lnTo>
                  <a:lnTo>
                    <a:pt x="2602" y="257"/>
                  </a:lnTo>
                  <a:lnTo>
                    <a:pt x="1746" y="188"/>
                  </a:lnTo>
                  <a:lnTo>
                    <a:pt x="873" y="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7474747" y="2330861"/>
              <a:ext cx="123700" cy="15613"/>
            </a:xfrm>
            <a:custGeom>
              <a:avLst/>
              <a:gdLst/>
              <a:ahLst/>
              <a:cxnLst/>
              <a:rect l="l" t="t" r="r" b="b"/>
              <a:pathLst>
                <a:path w="5031" h="635" extrusionOk="0">
                  <a:moveTo>
                    <a:pt x="0" y="1"/>
                  </a:moveTo>
                  <a:lnTo>
                    <a:pt x="291" y="138"/>
                  </a:lnTo>
                  <a:lnTo>
                    <a:pt x="582" y="258"/>
                  </a:lnTo>
                  <a:lnTo>
                    <a:pt x="890" y="360"/>
                  </a:lnTo>
                  <a:lnTo>
                    <a:pt x="1215" y="446"/>
                  </a:lnTo>
                  <a:lnTo>
                    <a:pt x="1523" y="514"/>
                  </a:lnTo>
                  <a:lnTo>
                    <a:pt x="1848" y="566"/>
                  </a:lnTo>
                  <a:lnTo>
                    <a:pt x="2173" y="600"/>
                  </a:lnTo>
                  <a:lnTo>
                    <a:pt x="2481" y="617"/>
                  </a:lnTo>
                  <a:lnTo>
                    <a:pt x="2858" y="634"/>
                  </a:lnTo>
                  <a:lnTo>
                    <a:pt x="3320" y="617"/>
                  </a:lnTo>
                  <a:lnTo>
                    <a:pt x="3782" y="566"/>
                  </a:lnTo>
                  <a:lnTo>
                    <a:pt x="4107" y="514"/>
                  </a:lnTo>
                  <a:lnTo>
                    <a:pt x="4415" y="446"/>
                  </a:lnTo>
                  <a:lnTo>
                    <a:pt x="4723" y="360"/>
                  </a:lnTo>
                  <a:lnTo>
                    <a:pt x="5031" y="258"/>
                  </a:lnTo>
                  <a:lnTo>
                    <a:pt x="4398" y="275"/>
                  </a:lnTo>
                  <a:lnTo>
                    <a:pt x="3765" y="292"/>
                  </a:lnTo>
                  <a:lnTo>
                    <a:pt x="3029" y="292"/>
                  </a:lnTo>
                  <a:lnTo>
                    <a:pt x="2515" y="258"/>
                  </a:lnTo>
                  <a:lnTo>
                    <a:pt x="1882" y="223"/>
                  </a:lnTo>
                  <a:lnTo>
                    <a:pt x="1249" y="155"/>
                  </a:lnTo>
                  <a:lnTo>
                    <a:pt x="633" y="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7474304" y="2237894"/>
              <a:ext cx="118684" cy="20629"/>
            </a:xfrm>
            <a:custGeom>
              <a:avLst/>
              <a:gdLst/>
              <a:ahLst/>
              <a:cxnLst/>
              <a:rect l="l" t="t" r="r" b="b"/>
              <a:pathLst>
                <a:path w="4827" h="839" extrusionOk="0">
                  <a:moveTo>
                    <a:pt x="2106" y="0"/>
                  </a:moveTo>
                  <a:lnTo>
                    <a:pt x="1781" y="17"/>
                  </a:lnTo>
                  <a:lnTo>
                    <a:pt x="1455" y="52"/>
                  </a:lnTo>
                  <a:lnTo>
                    <a:pt x="1147" y="120"/>
                  </a:lnTo>
                  <a:lnTo>
                    <a:pt x="856" y="189"/>
                  </a:lnTo>
                  <a:lnTo>
                    <a:pt x="566" y="274"/>
                  </a:lnTo>
                  <a:lnTo>
                    <a:pt x="275" y="394"/>
                  </a:lnTo>
                  <a:lnTo>
                    <a:pt x="1" y="514"/>
                  </a:lnTo>
                  <a:lnTo>
                    <a:pt x="172" y="839"/>
                  </a:lnTo>
                  <a:lnTo>
                    <a:pt x="429" y="719"/>
                  </a:lnTo>
                  <a:lnTo>
                    <a:pt x="685" y="616"/>
                  </a:lnTo>
                  <a:lnTo>
                    <a:pt x="959" y="531"/>
                  </a:lnTo>
                  <a:lnTo>
                    <a:pt x="1233" y="462"/>
                  </a:lnTo>
                  <a:lnTo>
                    <a:pt x="1524" y="411"/>
                  </a:lnTo>
                  <a:lnTo>
                    <a:pt x="1815" y="377"/>
                  </a:lnTo>
                  <a:lnTo>
                    <a:pt x="2106" y="360"/>
                  </a:lnTo>
                  <a:lnTo>
                    <a:pt x="2414" y="360"/>
                  </a:lnTo>
                  <a:lnTo>
                    <a:pt x="2687" y="377"/>
                  </a:lnTo>
                  <a:lnTo>
                    <a:pt x="2961" y="394"/>
                  </a:lnTo>
                  <a:lnTo>
                    <a:pt x="3252" y="445"/>
                  </a:lnTo>
                  <a:lnTo>
                    <a:pt x="3526" y="497"/>
                  </a:lnTo>
                  <a:lnTo>
                    <a:pt x="3817" y="565"/>
                  </a:lnTo>
                  <a:lnTo>
                    <a:pt x="4108" y="633"/>
                  </a:lnTo>
                  <a:lnTo>
                    <a:pt x="4399" y="736"/>
                  </a:lnTo>
                  <a:lnTo>
                    <a:pt x="4707" y="839"/>
                  </a:lnTo>
                  <a:lnTo>
                    <a:pt x="4826" y="514"/>
                  </a:lnTo>
                  <a:lnTo>
                    <a:pt x="4518" y="394"/>
                  </a:lnTo>
                  <a:lnTo>
                    <a:pt x="4210" y="291"/>
                  </a:lnTo>
                  <a:lnTo>
                    <a:pt x="3902" y="206"/>
                  </a:lnTo>
                  <a:lnTo>
                    <a:pt x="3611" y="137"/>
                  </a:lnTo>
                  <a:lnTo>
                    <a:pt x="3303" y="86"/>
                  </a:lnTo>
                  <a:lnTo>
                    <a:pt x="3013" y="35"/>
                  </a:lnTo>
                  <a:lnTo>
                    <a:pt x="2722" y="1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6"/>
          <p:cNvGrpSpPr/>
          <p:nvPr/>
        </p:nvGrpSpPr>
        <p:grpSpPr>
          <a:xfrm>
            <a:off x="384576" y="1008904"/>
            <a:ext cx="5838892" cy="521193"/>
            <a:chOff x="-894804" y="1173346"/>
            <a:chExt cx="5838892" cy="521193"/>
          </a:xfrm>
        </p:grpSpPr>
        <p:sp>
          <p:nvSpPr>
            <p:cNvPr id="2404" name="Google Shape;2404;p36"/>
            <p:cNvSpPr txBox="1"/>
            <p:nvPr/>
          </p:nvSpPr>
          <p:spPr>
            <a:xfrm>
              <a:off x="614836" y="1173346"/>
              <a:ext cx="4329252" cy="521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 2023, the number of patients increased compared to 2022, but it decreased again in 2024.</a:t>
              </a:r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-894804" y="1173347"/>
              <a:ext cx="1200900" cy="37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Case 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1" name="Google Shape;2411;p36"/>
          <p:cNvGrpSpPr/>
          <p:nvPr/>
        </p:nvGrpSpPr>
        <p:grpSpPr>
          <a:xfrm>
            <a:off x="390434" y="1853713"/>
            <a:ext cx="5899272" cy="419295"/>
            <a:chOff x="-814611" y="2033020"/>
            <a:chExt cx="5588493" cy="419295"/>
          </a:xfrm>
        </p:grpSpPr>
        <p:sp>
          <p:nvSpPr>
            <p:cNvPr id="2412" name="Google Shape;2412;p36"/>
            <p:cNvSpPr txBox="1"/>
            <p:nvPr/>
          </p:nvSpPr>
          <p:spPr>
            <a:xfrm>
              <a:off x="553160" y="2033020"/>
              <a:ext cx="4220722" cy="400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Patient mostly affected by Flu &amp; Viral Infection mostly in 2023.</a:t>
              </a:r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-814611" y="2080915"/>
              <a:ext cx="1140931" cy="371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Case B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5" name="Google Shape;2415;p36"/>
          <p:cNvGrpSpPr/>
          <p:nvPr/>
        </p:nvGrpSpPr>
        <p:grpSpPr>
          <a:xfrm>
            <a:off x="4603338" y="3289710"/>
            <a:ext cx="242113" cy="309522"/>
            <a:chOff x="5624634" y="2877814"/>
            <a:chExt cx="286796" cy="366602"/>
          </a:xfrm>
        </p:grpSpPr>
        <p:sp>
          <p:nvSpPr>
            <p:cNvPr id="2416" name="Google Shape;2416;p36"/>
            <p:cNvSpPr/>
            <p:nvPr/>
          </p:nvSpPr>
          <p:spPr>
            <a:xfrm>
              <a:off x="5869047" y="3166183"/>
              <a:ext cx="42383" cy="70091"/>
            </a:xfrm>
            <a:custGeom>
              <a:avLst/>
              <a:gdLst/>
              <a:ahLst/>
              <a:cxnLst/>
              <a:rect l="l" t="t" r="r" b="b"/>
              <a:pathLst>
                <a:path w="1239" h="2049" extrusionOk="0">
                  <a:moveTo>
                    <a:pt x="0" y="0"/>
                  </a:moveTo>
                  <a:lnTo>
                    <a:pt x="0" y="0"/>
                  </a:lnTo>
                  <a:cubicBezTo>
                    <a:pt x="48" y="191"/>
                    <a:pt x="72" y="358"/>
                    <a:pt x="72" y="548"/>
                  </a:cubicBezTo>
                  <a:lnTo>
                    <a:pt x="72" y="1620"/>
                  </a:lnTo>
                  <a:cubicBezTo>
                    <a:pt x="72" y="1763"/>
                    <a:pt x="48" y="1905"/>
                    <a:pt x="0" y="2048"/>
                  </a:cubicBezTo>
                  <a:lnTo>
                    <a:pt x="405" y="2048"/>
                  </a:lnTo>
                  <a:cubicBezTo>
                    <a:pt x="858" y="2048"/>
                    <a:pt x="1239" y="1667"/>
                    <a:pt x="1239" y="1215"/>
                  </a:cubicBezTo>
                  <a:cubicBezTo>
                    <a:pt x="1239" y="762"/>
                    <a:pt x="977" y="381"/>
                    <a:pt x="572" y="2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5644201" y="2877814"/>
              <a:ext cx="115724" cy="62737"/>
            </a:xfrm>
            <a:custGeom>
              <a:avLst/>
              <a:gdLst/>
              <a:ahLst/>
              <a:cxnLst/>
              <a:rect l="l" t="t" r="r" b="b"/>
              <a:pathLst>
                <a:path w="3383" h="1834" extrusionOk="0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1834"/>
                  </a:lnTo>
                  <a:cubicBezTo>
                    <a:pt x="72" y="1810"/>
                    <a:pt x="143" y="1810"/>
                    <a:pt x="215" y="1810"/>
                  </a:cubicBezTo>
                  <a:lnTo>
                    <a:pt x="3168" y="1810"/>
                  </a:lnTo>
                  <a:cubicBezTo>
                    <a:pt x="3239" y="1810"/>
                    <a:pt x="3311" y="1810"/>
                    <a:pt x="3382" y="1834"/>
                  </a:cubicBezTo>
                  <a:lnTo>
                    <a:pt x="3382" y="310"/>
                  </a:lnTo>
                  <a:cubicBezTo>
                    <a:pt x="3382" y="143"/>
                    <a:pt x="3239" y="0"/>
                    <a:pt x="3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5624634" y="2960904"/>
              <a:ext cx="135291" cy="110798"/>
            </a:xfrm>
            <a:custGeom>
              <a:avLst/>
              <a:gdLst/>
              <a:ahLst/>
              <a:cxnLst/>
              <a:rect l="l" t="t" r="r" b="b"/>
              <a:pathLst>
                <a:path w="3955" h="3239" extrusionOk="0">
                  <a:moveTo>
                    <a:pt x="763" y="0"/>
                  </a:moveTo>
                  <a:cubicBezTo>
                    <a:pt x="334" y="0"/>
                    <a:pt x="25" y="333"/>
                    <a:pt x="1" y="738"/>
                  </a:cubicBezTo>
                  <a:lnTo>
                    <a:pt x="1" y="3239"/>
                  </a:lnTo>
                  <a:lnTo>
                    <a:pt x="3954" y="48"/>
                  </a:lnTo>
                  <a:cubicBezTo>
                    <a:pt x="3883" y="24"/>
                    <a:pt x="3811" y="0"/>
                    <a:pt x="3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5626276" y="2977187"/>
              <a:ext cx="151573" cy="171927"/>
            </a:xfrm>
            <a:custGeom>
              <a:avLst/>
              <a:gdLst/>
              <a:ahLst/>
              <a:cxnLst/>
              <a:rect l="l" t="t" r="r" b="b"/>
              <a:pathLst>
                <a:path w="4431" h="5026" extrusionOk="0">
                  <a:moveTo>
                    <a:pt x="4382" y="0"/>
                  </a:moveTo>
                  <a:lnTo>
                    <a:pt x="1" y="3549"/>
                  </a:lnTo>
                  <a:lnTo>
                    <a:pt x="1" y="5025"/>
                  </a:lnTo>
                  <a:lnTo>
                    <a:pt x="4430" y="1453"/>
                  </a:lnTo>
                  <a:lnTo>
                    <a:pt x="4430" y="262"/>
                  </a:lnTo>
                  <a:cubicBezTo>
                    <a:pt x="4430" y="167"/>
                    <a:pt x="4406" y="72"/>
                    <a:pt x="4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5640130" y="3199570"/>
              <a:ext cx="98586" cy="44846"/>
            </a:xfrm>
            <a:custGeom>
              <a:avLst/>
              <a:gdLst/>
              <a:ahLst/>
              <a:cxnLst/>
              <a:rect l="l" t="t" r="r" b="b"/>
              <a:pathLst>
                <a:path w="2882" h="1311" extrusionOk="0">
                  <a:moveTo>
                    <a:pt x="1548" y="1"/>
                  </a:moveTo>
                  <a:lnTo>
                    <a:pt x="1559" y="11"/>
                  </a:lnTo>
                  <a:lnTo>
                    <a:pt x="1559" y="11"/>
                  </a:lnTo>
                  <a:lnTo>
                    <a:pt x="1572" y="1"/>
                  </a:lnTo>
                  <a:close/>
                  <a:moveTo>
                    <a:pt x="1559" y="11"/>
                  </a:moveTo>
                  <a:lnTo>
                    <a:pt x="0" y="1239"/>
                  </a:lnTo>
                  <a:cubicBezTo>
                    <a:pt x="96" y="1287"/>
                    <a:pt x="191" y="1310"/>
                    <a:pt x="310" y="1310"/>
                  </a:cubicBezTo>
                  <a:lnTo>
                    <a:pt x="2882" y="1310"/>
                  </a:lnTo>
                  <a:lnTo>
                    <a:pt x="1559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5626276" y="3054564"/>
              <a:ext cx="151573" cy="171106"/>
            </a:xfrm>
            <a:custGeom>
              <a:avLst/>
              <a:gdLst/>
              <a:ahLst/>
              <a:cxnLst/>
              <a:rect l="l" t="t" r="r" b="b"/>
              <a:pathLst>
                <a:path w="4431" h="5002" extrusionOk="0">
                  <a:moveTo>
                    <a:pt x="4430" y="1"/>
                  </a:moveTo>
                  <a:lnTo>
                    <a:pt x="1" y="3573"/>
                  </a:lnTo>
                  <a:lnTo>
                    <a:pt x="1" y="4811"/>
                  </a:lnTo>
                  <a:cubicBezTo>
                    <a:pt x="1" y="4883"/>
                    <a:pt x="1" y="4954"/>
                    <a:pt x="24" y="5002"/>
                  </a:cubicBezTo>
                  <a:lnTo>
                    <a:pt x="4430" y="1430"/>
                  </a:lnTo>
                  <a:lnTo>
                    <a:pt x="44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5710187" y="3162112"/>
              <a:ext cx="112440" cy="82303"/>
            </a:xfrm>
            <a:custGeom>
              <a:avLst/>
              <a:gdLst/>
              <a:ahLst/>
              <a:cxnLst/>
              <a:rect l="l" t="t" r="r" b="b"/>
              <a:pathLst>
                <a:path w="3287" h="2406" extrusionOk="0">
                  <a:moveTo>
                    <a:pt x="858" y="0"/>
                  </a:moveTo>
                  <a:lnTo>
                    <a:pt x="1" y="691"/>
                  </a:lnTo>
                  <a:lnTo>
                    <a:pt x="1715" y="2405"/>
                  </a:lnTo>
                  <a:lnTo>
                    <a:pt x="3287" y="240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5756607" y="3124621"/>
              <a:ext cx="93729" cy="111653"/>
            </a:xfrm>
            <a:custGeom>
              <a:avLst/>
              <a:gdLst/>
              <a:ahLst/>
              <a:cxnLst/>
              <a:rect l="l" t="t" r="r" b="b"/>
              <a:pathLst>
                <a:path w="2740" h="3264" extrusionOk="0">
                  <a:moveTo>
                    <a:pt x="882" y="1"/>
                  </a:moveTo>
                  <a:lnTo>
                    <a:pt x="1" y="691"/>
                  </a:lnTo>
                  <a:lnTo>
                    <a:pt x="2573" y="3263"/>
                  </a:lnTo>
                  <a:cubicBezTo>
                    <a:pt x="2668" y="3144"/>
                    <a:pt x="2740" y="2978"/>
                    <a:pt x="2740" y="2835"/>
                  </a:cubicBezTo>
                  <a:lnTo>
                    <a:pt x="2740" y="1763"/>
                  </a:lnTo>
                  <a:cubicBezTo>
                    <a:pt x="2740" y="1120"/>
                    <a:pt x="2335" y="549"/>
                    <a:pt x="1739" y="334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4" name="Google Shape;2424;p36"/>
          <p:cNvGrpSpPr/>
          <p:nvPr/>
        </p:nvGrpSpPr>
        <p:grpSpPr>
          <a:xfrm>
            <a:off x="393913" y="2669016"/>
            <a:ext cx="5712735" cy="510600"/>
            <a:chOff x="-762787" y="2789596"/>
            <a:chExt cx="5712735" cy="510600"/>
          </a:xfrm>
        </p:grpSpPr>
        <p:sp>
          <p:nvSpPr>
            <p:cNvPr id="2425" name="Google Shape;2425;p36"/>
            <p:cNvSpPr txBox="1"/>
            <p:nvPr/>
          </p:nvSpPr>
          <p:spPr>
            <a:xfrm>
              <a:off x="692441" y="2789596"/>
              <a:ext cx="4257507" cy="5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Approximately 50% of patients stay in private rooms.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6" name="Google Shape;2426;p36"/>
            <p:cNvSpPr/>
            <p:nvPr/>
          </p:nvSpPr>
          <p:spPr>
            <a:xfrm>
              <a:off x="-762787" y="2917077"/>
              <a:ext cx="1200900" cy="37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Case C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33" name="Google Shape;2433;p36"/>
          <p:cNvGrpSpPr/>
          <p:nvPr/>
        </p:nvGrpSpPr>
        <p:grpSpPr>
          <a:xfrm>
            <a:off x="393913" y="3597680"/>
            <a:ext cx="5613260" cy="510600"/>
            <a:chOff x="-768722" y="3656526"/>
            <a:chExt cx="5613260" cy="510600"/>
          </a:xfrm>
        </p:grpSpPr>
        <p:sp>
          <p:nvSpPr>
            <p:cNvPr id="2434" name="Google Shape;2434;p36"/>
            <p:cNvSpPr txBox="1"/>
            <p:nvPr/>
          </p:nvSpPr>
          <p:spPr>
            <a:xfrm>
              <a:off x="683086" y="3656526"/>
              <a:ext cx="4161452" cy="5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Naresh Goyenka suggest patient to stay longer in hospital &amp; Niki Sharma suggest patient to stay for less period of time according to patient diagnosis.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5" name="Google Shape;2435;p36"/>
            <p:cNvSpPr/>
            <p:nvPr/>
          </p:nvSpPr>
          <p:spPr>
            <a:xfrm>
              <a:off x="-768722" y="3750232"/>
              <a:ext cx="1200900" cy="371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Case D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75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grpSp>
        <p:nvGrpSpPr>
          <p:cNvPr id="2181" name="Google Shape;2181;p36"/>
          <p:cNvGrpSpPr/>
          <p:nvPr/>
        </p:nvGrpSpPr>
        <p:grpSpPr>
          <a:xfrm>
            <a:off x="6452951" y="1008904"/>
            <a:ext cx="2306473" cy="3565975"/>
            <a:chOff x="5934000" y="1504950"/>
            <a:chExt cx="2087306" cy="3227126"/>
          </a:xfrm>
        </p:grpSpPr>
        <p:sp>
          <p:nvSpPr>
            <p:cNvPr id="2182" name="Google Shape;2182;p36"/>
            <p:cNvSpPr/>
            <p:nvPr/>
          </p:nvSpPr>
          <p:spPr>
            <a:xfrm>
              <a:off x="6284032" y="2362432"/>
              <a:ext cx="11827" cy="359322"/>
            </a:xfrm>
            <a:custGeom>
              <a:avLst/>
              <a:gdLst/>
              <a:ahLst/>
              <a:cxnLst/>
              <a:rect l="l" t="t" r="r" b="b"/>
              <a:pathLst>
                <a:path w="481" h="14614" extrusionOk="0">
                  <a:moveTo>
                    <a:pt x="1" y="0"/>
                  </a:moveTo>
                  <a:lnTo>
                    <a:pt x="1" y="14614"/>
                  </a:lnTo>
                  <a:lnTo>
                    <a:pt x="480" y="14614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7023290" y="2167621"/>
              <a:ext cx="253300" cy="262988"/>
            </a:xfrm>
            <a:custGeom>
              <a:avLst/>
              <a:gdLst/>
              <a:ahLst/>
              <a:cxnLst/>
              <a:rect l="l" t="t" r="r" b="b"/>
              <a:pathLst>
                <a:path w="10302" h="10696" extrusionOk="0">
                  <a:moveTo>
                    <a:pt x="7991" y="1"/>
                  </a:moveTo>
                  <a:lnTo>
                    <a:pt x="7872" y="18"/>
                  </a:lnTo>
                  <a:lnTo>
                    <a:pt x="7752" y="69"/>
                  </a:lnTo>
                  <a:lnTo>
                    <a:pt x="7598" y="138"/>
                  </a:lnTo>
                  <a:lnTo>
                    <a:pt x="7461" y="240"/>
                  </a:lnTo>
                  <a:lnTo>
                    <a:pt x="7204" y="446"/>
                  </a:lnTo>
                  <a:lnTo>
                    <a:pt x="6965" y="668"/>
                  </a:lnTo>
                  <a:lnTo>
                    <a:pt x="6725" y="908"/>
                  </a:lnTo>
                  <a:lnTo>
                    <a:pt x="4090" y="3697"/>
                  </a:lnTo>
                  <a:lnTo>
                    <a:pt x="4090" y="3697"/>
                  </a:lnTo>
                  <a:lnTo>
                    <a:pt x="4466" y="2003"/>
                  </a:lnTo>
                  <a:lnTo>
                    <a:pt x="4501" y="1797"/>
                  </a:lnTo>
                  <a:lnTo>
                    <a:pt x="4501" y="1695"/>
                  </a:lnTo>
                  <a:lnTo>
                    <a:pt x="4483" y="1592"/>
                  </a:lnTo>
                  <a:lnTo>
                    <a:pt x="4466" y="1506"/>
                  </a:lnTo>
                  <a:lnTo>
                    <a:pt x="4432" y="1421"/>
                  </a:lnTo>
                  <a:lnTo>
                    <a:pt x="4364" y="1352"/>
                  </a:lnTo>
                  <a:lnTo>
                    <a:pt x="4295" y="1301"/>
                  </a:lnTo>
                  <a:lnTo>
                    <a:pt x="4210" y="1284"/>
                  </a:lnTo>
                  <a:lnTo>
                    <a:pt x="4124" y="1301"/>
                  </a:lnTo>
                  <a:lnTo>
                    <a:pt x="4039" y="1318"/>
                  </a:lnTo>
                  <a:lnTo>
                    <a:pt x="3970" y="1370"/>
                  </a:lnTo>
                  <a:lnTo>
                    <a:pt x="3885" y="1421"/>
                  </a:lnTo>
                  <a:lnTo>
                    <a:pt x="3816" y="1489"/>
                  </a:lnTo>
                  <a:lnTo>
                    <a:pt x="3696" y="1643"/>
                  </a:lnTo>
                  <a:lnTo>
                    <a:pt x="3423" y="2071"/>
                  </a:lnTo>
                  <a:lnTo>
                    <a:pt x="3149" y="2499"/>
                  </a:lnTo>
                  <a:lnTo>
                    <a:pt x="2909" y="2944"/>
                  </a:lnTo>
                  <a:lnTo>
                    <a:pt x="2670" y="3389"/>
                  </a:lnTo>
                  <a:lnTo>
                    <a:pt x="2225" y="4279"/>
                  </a:lnTo>
                  <a:lnTo>
                    <a:pt x="1797" y="5185"/>
                  </a:lnTo>
                  <a:lnTo>
                    <a:pt x="993" y="7016"/>
                  </a:lnTo>
                  <a:lnTo>
                    <a:pt x="565" y="7923"/>
                  </a:lnTo>
                  <a:lnTo>
                    <a:pt x="325" y="8368"/>
                  </a:lnTo>
                  <a:lnTo>
                    <a:pt x="86" y="8813"/>
                  </a:lnTo>
                  <a:lnTo>
                    <a:pt x="34" y="8933"/>
                  </a:lnTo>
                  <a:lnTo>
                    <a:pt x="0" y="9001"/>
                  </a:lnTo>
                  <a:lnTo>
                    <a:pt x="0" y="9070"/>
                  </a:lnTo>
                  <a:lnTo>
                    <a:pt x="0" y="9138"/>
                  </a:lnTo>
                  <a:lnTo>
                    <a:pt x="0" y="9190"/>
                  </a:lnTo>
                  <a:lnTo>
                    <a:pt x="52" y="9309"/>
                  </a:lnTo>
                  <a:lnTo>
                    <a:pt x="137" y="9412"/>
                  </a:lnTo>
                  <a:lnTo>
                    <a:pt x="206" y="9515"/>
                  </a:lnTo>
                  <a:lnTo>
                    <a:pt x="411" y="9703"/>
                  </a:lnTo>
                  <a:lnTo>
                    <a:pt x="633" y="9891"/>
                  </a:lnTo>
                  <a:lnTo>
                    <a:pt x="873" y="10062"/>
                  </a:lnTo>
                  <a:lnTo>
                    <a:pt x="1112" y="10216"/>
                  </a:lnTo>
                  <a:lnTo>
                    <a:pt x="1369" y="10370"/>
                  </a:lnTo>
                  <a:lnTo>
                    <a:pt x="1626" y="10490"/>
                  </a:lnTo>
                  <a:lnTo>
                    <a:pt x="1882" y="10593"/>
                  </a:lnTo>
                  <a:lnTo>
                    <a:pt x="2173" y="10661"/>
                  </a:lnTo>
                  <a:lnTo>
                    <a:pt x="2242" y="10695"/>
                  </a:lnTo>
                  <a:lnTo>
                    <a:pt x="2396" y="10695"/>
                  </a:lnTo>
                  <a:lnTo>
                    <a:pt x="2481" y="10661"/>
                  </a:lnTo>
                  <a:lnTo>
                    <a:pt x="2516" y="10627"/>
                  </a:lnTo>
                  <a:lnTo>
                    <a:pt x="2567" y="10576"/>
                  </a:lnTo>
                  <a:lnTo>
                    <a:pt x="2635" y="10473"/>
                  </a:lnTo>
                  <a:lnTo>
                    <a:pt x="2755" y="10268"/>
                  </a:lnTo>
                  <a:lnTo>
                    <a:pt x="2892" y="10062"/>
                  </a:lnTo>
                  <a:lnTo>
                    <a:pt x="3046" y="9874"/>
                  </a:lnTo>
                  <a:lnTo>
                    <a:pt x="3217" y="9686"/>
                  </a:lnTo>
                  <a:lnTo>
                    <a:pt x="3388" y="9515"/>
                  </a:lnTo>
                  <a:lnTo>
                    <a:pt x="3577" y="9361"/>
                  </a:lnTo>
                  <a:lnTo>
                    <a:pt x="3765" y="9207"/>
                  </a:lnTo>
                  <a:lnTo>
                    <a:pt x="3953" y="9053"/>
                  </a:lnTo>
                  <a:lnTo>
                    <a:pt x="4295" y="8796"/>
                  </a:lnTo>
                  <a:lnTo>
                    <a:pt x="4466" y="8676"/>
                  </a:lnTo>
                  <a:lnTo>
                    <a:pt x="4637" y="8574"/>
                  </a:lnTo>
                  <a:lnTo>
                    <a:pt x="5117" y="8351"/>
                  </a:lnTo>
                  <a:lnTo>
                    <a:pt x="5356" y="8248"/>
                  </a:lnTo>
                  <a:lnTo>
                    <a:pt x="5579" y="8112"/>
                  </a:lnTo>
                  <a:lnTo>
                    <a:pt x="6126" y="7752"/>
                  </a:lnTo>
                  <a:lnTo>
                    <a:pt x="6657" y="7393"/>
                  </a:lnTo>
                  <a:lnTo>
                    <a:pt x="7170" y="6999"/>
                  </a:lnTo>
                  <a:lnTo>
                    <a:pt x="7666" y="6589"/>
                  </a:lnTo>
                  <a:lnTo>
                    <a:pt x="8162" y="6161"/>
                  </a:lnTo>
                  <a:lnTo>
                    <a:pt x="8642" y="5733"/>
                  </a:lnTo>
                  <a:lnTo>
                    <a:pt x="9086" y="5271"/>
                  </a:lnTo>
                  <a:lnTo>
                    <a:pt x="9531" y="4792"/>
                  </a:lnTo>
                  <a:lnTo>
                    <a:pt x="9651" y="4655"/>
                  </a:lnTo>
                  <a:lnTo>
                    <a:pt x="9754" y="4501"/>
                  </a:lnTo>
                  <a:lnTo>
                    <a:pt x="9788" y="4415"/>
                  </a:lnTo>
                  <a:lnTo>
                    <a:pt x="9805" y="4330"/>
                  </a:lnTo>
                  <a:lnTo>
                    <a:pt x="9805" y="4244"/>
                  </a:lnTo>
                  <a:lnTo>
                    <a:pt x="9788" y="4176"/>
                  </a:lnTo>
                  <a:lnTo>
                    <a:pt x="9754" y="4125"/>
                  </a:lnTo>
                  <a:lnTo>
                    <a:pt x="9720" y="4090"/>
                  </a:lnTo>
                  <a:lnTo>
                    <a:pt x="9685" y="4073"/>
                  </a:lnTo>
                  <a:lnTo>
                    <a:pt x="9634" y="4056"/>
                  </a:lnTo>
                  <a:lnTo>
                    <a:pt x="9463" y="4073"/>
                  </a:lnTo>
                  <a:lnTo>
                    <a:pt x="9292" y="4107"/>
                  </a:lnTo>
                  <a:lnTo>
                    <a:pt x="9138" y="4176"/>
                  </a:lnTo>
                  <a:lnTo>
                    <a:pt x="8984" y="4244"/>
                  </a:lnTo>
                  <a:lnTo>
                    <a:pt x="8642" y="4415"/>
                  </a:lnTo>
                  <a:lnTo>
                    <a:pt x="8299" y="4604"/>
                  </a:lnTo>
                  <a:lnTo>
                    <a:pt x="7974" y="4809"/>
                  </a:lnTo>
                  <a:lnTo>
                    <a:pt x="7649" y="5031"/>
                  </a:lnTo>
                  <a:lnTo>
                    <a:pt x="8008" y="4604"/>
                  </a:lnTo>
                  <a:lnTo>
                    <a:pt x="8197" y="4398"/>
                  </a:lnTo>
                  <a:lnTo>
                    <a:pt x="8385" y="4227"/>
                  </a:lnTo>
                  <a:lnTo>
                    <a:pt x="8727" y="3936"/>
                  </a:lnTo>
                  <a:lnTo>
                    <a:pt x="9052" y="3645"/>
                  </a:lnTo>
                  <a:lnTo>
                    <a:pt x="9429" y="3252"/>
                  </a:lnTo>
                  <a:lnTo>
                    <a:pt x="9822" y="2841"/>
                  </a:lnTo>
                  <a:lnTo>
                    <a:pt x="9976" y="2670"/>
                  </a:lnTo>
                  <a:lnTo>
                    <a:pt x="10147" y="2499"/>
                  </a:lnTo>
                  <a:lnTo>
                    <a:pt x="10216" y="2396"/>
                  </a:lnTo>
                  <a:lnTo>
                    <a:pt x="10267" y="2294"/>
                  </a:lnTo>
                  <a:lnTo>
                    <a:pt x="10301" y="2191"/>
                  </a:lnTo>
                  <a:lnTo>
                    <a:pt x="10301" y="2071"/>
                  </a:lnTo>
                  <a:lnTo>
                    <a:pt x="10301" y="1986"/>
                  </a:lnTo>
                  <a:lnTo>
                    <a:pt x="10284" y="1917"/>
                  </a:lnTo>
                  <a:lnTo>
                    <a:pt x="10267" y="1849"/>
                  </a:lnTo>
                  <a:lnTo>
                    <a:pt x="10216" y="1780"/>
                  </a:lnTo>
                  <a:lnTo>
                    <a:pt x="10165" y="1729"/>
                  </a:lnTo>
                  <a:lnTo>
                    <a:pt x="10096" y="1695"/>
                  </a:lnTo>
                  <a:lnTo>
                    <a:pt x="10028" y="1660"/>
                  </a:lnTo>
                  <a:lnTo>
                    <a:pt x="9959" y="1660"/>
                  </a:lnTo>
                  <a:lnTo>
                    <a:pt x="9874" y="1678"/>
                  </a:lnTo>
                  <a:lnTo>
                    <a:pt x="9805" y="1712"/>
                  </a:lnTo>
                  <a:lnTo>
                    <a:pt x="9757" y="1736"/>
                  </a:lnTo>
                  <a:lnTo>
                    <a:pt x="9857" y="1592"/>
                  </a:lnTo>
                  <a:lnTo>
                    <a:pt x="9942" y="1489"/>
                  </a:lnTo>
                  <a:lnTo>
                    <a:pt x="9993" y="1370"/>
                  </a:lnTo>
                  <a:lnTo>
                    <a:pt x="10045" y="1250"/>
                  </a:lnTo>
                  <a:lnTo>
                    <a:pt x="10079" y="1096"/>
                  </a:lnTo>
                  <a:lnTo>
                    <a:pt x="10079" y="942"/>
                  </a:lnTo>
                  <a:lnTo>
                    <a:pt x="10062" y="873"/>
                  </a:lnTo>
                  <a:lnTo>
                    <a:pt x="10028" y="822"/>
                  </a:lnTo>
                  <a:lnTo>
                    <a:pt x="9993" y="788"/>
                  </a:lnTo>
                  <a:lnTo>
                    <a:pt x="9942" y="771"/>
                  </a:lnTo>
                  <a:lnTo>
                    <a:pt x="9805" y="771"/>
                  </a:lnTo>
                  <a:lnTo>
                    <a:pt x="9651" y="788"/>
                  </a:lnTo>
                  <a:lnTo>
                    <a:pt x="9531" y="805"/>
                  </a:lnTo>
                  <a:lnTo>
                    <a:pt x="9412" y="856"/>
                  </a:lnTo>
                  <a:lnTo>
                    <a:pt x="9275" y="908"/>
                  </a:lnTo>
                  <a:lnTo>
                    <a:pt x="9155" y="976"/>
                  </a:lnTo>
                  <a:lnTo>
                    <a:pt x="9052" y="1044"/>
                  </a:lnTo>
                  <a:lnTo>
                    <a:pt x="8830" y="1216"/>
                  </a:lnTo>
                  <a:lnTo>
                    <a:pt x="8607" y="1387"/>
                  </a:lnTo>
                  <a:lnTo>
                    <a:pt x="6331" y="3406"/>
                  </a:lnTo>
                  <a:lnTo>
                    <a:pt x="6930" y="2602"/>
                  </a:lnTo>
                  <a:lnTo>
                    <a:pt x="7512" y="1780"/>
                  </a:lnTo>
                  <a:lnTo>
                    <a:pt x="7718" y="1455"/>
                  </a:lnTo>
                  <a:lnTo>
                    <a:pt x="7923" y="1130"/>
                  </a:lnTo>
                  <a:lnTo>
                    <a:pt x="8008" y="959"/>
                  </a:lnTo>
                  <a:lnTo>
                    <a:pt x="8094" y="788"/>
                  </a:lnTo>
                  <a:lnTo>
                    <a:pt x="8162" y="600"/>
                  </a:lnTo>
                  <a:lnTo>
                    <a:pt x="8231" y="428"/>
                  </a:lnTo>
                  <a:lnTo>
                    <a:pt x="8248" y="343"/>
                  </a:lnTo>
                  <a:lnTo>
                    <a:pt x="8265" y="240"/>
                  </a:lnTo>
                  <a:lnTo>
                    <a:pt x="8248" y="155"/>
                  </a:lnTo>
                  <a:lnTo>
                    <a:pt x="8214" y="86"/>
                  </a:lnTo>
                  <a:lnTo>
                    <a:pt x="8162" y="35"/>
                  </a:lnTo>
                  <a:lnTo>
                    <a:pt x="8111" y="18"/>
                  </a:lnTo>
                  <a:lnTo>
                    <a:pt x="8060" y="1"/>
                  </a:lnTo>
                  <a:close/>
                </a:path>
              </a:pathLst>
            </a:custGeom>
            <a:solidFill>
              <a:srgbClr val="E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6039162" y="4614253"/>
              <a:ext cx="737994" cy="117823"/>
            </a:xfrm>
            <a:custGeom>
              <a:avLst/>
              <a:gdLst/>
              <a:ahLst/>
              <a:cxnLst/>
              <a:rect l="l" t="t" r="r" b="b"/>
              <a:pathLst>
                <a:path w="30015" h="4792" extrusionOk="0">
                  <a:moveTo>
                    <a:pt x="15008" y="0"/>
                  </a:moveTo>
                  <a:lnTo>
                    <a:pt x="13331" y="17"/>
                  </a:lnTo>
                  <a:lnTo>
                    <a:pt x="13297" y="616"/>
                  </a:lnTo>
                  <a:lnTo>
                    <a:pt x="13228" y="1215"/>
                  </a:lnTo>
                  <a:lnTo>
                    <a:pt x="13211" y="1352"/>
                  </a:lnTo>
                  <a:lnTo>
                    <a:pt x="13177" y="1472"/>
                  </a:lnTo>
                  <a:lnTo>
                    <a:pt x="13126" y="1592"/>
                  </a:lnTo>
                  <a:lnTo>
                    <a:pt x="13040" y="1694"/>
                  </a:lnTo>
                  <a:lnTo>
                    <a:pt x="12989" y="1746"/>
                  </a:lnTo>
                  <a:lnTo>
                    <a:pt x="12937" y="1780"/>
                  </a:lnTo>
                  <a:lnTo>
                    <a:pt x="12818" y="1814"/>
                  </a:lnTo>
                  <a:lnTo>
                    <a:pt x="12681" y="1831"/>
                  </a:lnTo>
                  <a:lnTo>
                    <a:pt x="12544" y="1848"/>
                  </a:lnTo>
                  <a:lnTo>
                    <a:pt x="12458" y="1848"/>
                  </a:lnTo>
                  <a:lnTo>
                    <a:pt x="12441" y="1831"/>
                  </a:lnTo>
                  <a:lnTo>
                    <a:pt x="12099" y="1831"/>
                  </a:lnTo>
                  <a:lnTo>
                    <a:pt x="11449" y="1848"/>
                  </a:lnTo>
                  <a:lnTo>
                    <a:pt x="10781" y="1883"/>
                  </a:lnTo>
                  <a:lnTo>
                    <a:pt x="10131" y="1934"/>
                  </a:lnTo>
                  <a:lnTo>
                    <a:pt x="9464" y="2002"/>
                  </a:lnTo>
                  <a:lnTo>
                    <a:pt x="8488" y="2122"/>
                  </a:lnTo>
                  <a:lnTo>
                    <a:pt x="8437" y="2122"/>
                  </a:lnTo>
                  <a:lnTo>
                    <a:pt x="7547" y="2225"/>
                  </a:lnTo>
                  <a:lnTo>
                    <a:pt x="6657" y="2310"/>
                  </a:lnTo>
                  <a:lnTo>
                    <a:pt x="5768" y="2379"/>
                  </a:lnTo>
                  <a:lnTo>
                    <a:pt x="5323" y="2396"/>
                  </a:lnTo>
                  <a:lnTo>
                    <a:pt x="4210" y="2396"/>
                  </a:lnTo>
                  <a:lnTo>
                    <a:pt x="3543" y="2345"/>
                  </a:lnTo>
                  <a:lnTo>
                    <a:pt x="3201" y="2293"/>
                  </a:lnTo>
                  <a:lnTo>
                    <a:pt x="2876" y="2242"/>
                  </a:lnTo>
                  <a:lnTo>
                    <a:pt x="2551" y="2173"/>
                  </a:lnTo>
                  <a:lnTo>
                    <a:pt x="2208" y="2105"/>
                  </a:lnTo>
                  <a:lnTo>
                    <a:pt x="2174" y="2088"/>
                  </a:lnTo>
                  <a:lnTo>
                    <a:pt x="2157" y="2088"/>
                  </a:lnTo>
                  <a:lnTo>
                    <a:pt x="1969" y="2037"/>
                  </a:lnTo>
                  <a:lnTo>
                    <a:pt x="1883" y="1985"/>
                  </a:lnTo>
                  <a:lnTo>
                    <a:pt x="1815" y="1917"/>
                  </a:lnTo>
                  <a:lnTo>
                    <a:pt x="1746" y="1831"/>
                  </a:lnTo>
                  <a:lnTo>
                    <a:pt x="1712" y="1746"/>
                  </a:lnTo>
                  <a:lnTo>
                    <a:pt x="1695" y="1643"/>
                  </a:lnTo>
                  <a:lnTo>
                    <a:pt x="1678" y="1540"/>
                  </a:lnTo>
                  <a:lnTo>
                    <a:pt x="1661" y="1301"/>
                  </a:lnTo>
                  <a:lnTo>
                    <a:pt x="1284" y="1438"/>
                  </a:lnTo>
                  <a:lnTo>
                    <a:pt x="959" y="1557"/>
                  </a:lnTo>
                  <a:lnTo>
                    <a:pt x="668" y="1694"/>
                  </a:lnTo>
                  <a:lnTo>
                    <a:pt x="429" y="1831"/>
                  </a:lnTo>
                  <a:lnTo>
                    <a:pt x="240" y="1968"/>
                  </a:lnTo>
                  <a:lnTo>
                    <a:pt x="104" y="2105"/>
                  </a:lnTo>
                  <a:lnTo>
                    <a:pt x="52" y="2191"/>
                  </a:lnTo>
                  <a:lnTo>
                    <a:pt x="18" y="2259"/>
                  </a:lnTo>
                  <a:lnTo>
                    <a:pt x="1" y="2327"/>
                  </a:lnTo>
                  <a:lnTo>
                    <a:pt x="1" y="2396"/>
                  </a:lnTo>
                  <a:lnTo>
                    <a:pt x="18" y="2533"/>
                  </a:lnTo>
                  <a:lnTo>
                    <a:pt x="69" y="2653"/>
                  </a:lnTo>
                  <a:lnTo>
                    <a:pt x="172" y="2772"/>
                  </a:lnTo>
                  <a:lnTo>
                    <a:pt x="309" y="2892"/>
                  </a:lnTo>
                  <a:lnTo>
                    <a:pt x="463" y="2995"/>
                  </a:lnTo>
                  <a:lnTo>
                    <a:pt x="668" y="3115"/>
                  </a:lnTo>
                  <a:lnTo>
                    <a:pt x="908" y="3234"/>
                  </a:lnTo>
                  <a:lnTo>
                    <a:pt x="1182" y="3337"/>
                  </a:lnTo>
                  <a:lnTo>
                    <a:pt x="1473" y="3440"/>
                  </a:lnTo>
                  <a:lnTo>
                    <a:pt x="1815" y="3542"/>
                  </a:lnTo>
                  <a:lnTo>
                    <a:pt x="2174" y="3645"/>
                  </a:lnTo>
                  <a:lnTo>
                    <a:pt x="2568" y="3748"/>
                  </a:lnTo>
                  <a:lnTo>
                    <a:pt x="3423" y="3936"/>
                  </a:lnTo>
                  <a:lnTo>
                    <a:pt x="4399" y="4090"/>
                  </a:lnTo>
                  <a:lnTo>
                    <a:pt x="5460" y="4261"/>
                  </a:lnTo>
                  <a:lnTo>
                    <a:pt x="6623" y="4398"/>
                  </a:lnTo>
                  <a:lnTo>
                    <a:pt x="7855" y="4518"/>
                  </a:lnTo>
                  <a:lnTo>
                    <a:pt x="9156" y="4603"/>
                  </a:lnTo>
                  <a:lnTo>
                    <a:pt x="10542" y="4689"/>
                  </a:lnTo>
                  <a:lnTo>
                    <a:pt x="11979" y="4757"/>
                  </a:lnTo>
                  <a:lnTo>
                    <a:pt x="13468" y="4792"/>
                  </a:lnTo>
                  <a:lnTo>
                    <a:pt x="16548" y="4792"/>
                  </a:lnTo>
                  <a:lnTo>
                    <a:pt x="18037" y="4757"/>
                  </a:lnTo>
                  <a:lnTo>
                    <a:pt x="19474" y="4689"/>
                  </a:lnTo>
                  <a:lnTo>
                    <a:pt x="20843" y="4603"/>
                  </a:lnTo>
                  <a:lnTo>
                    <a:pt x="22161" y="4518"/>
                  </a:lnTo>
                  <a:lnTo>
                    <a:pt x="23393" y="4398"/>
                  </a:lnTo>
                  <a:lnTo>
                    <a:pt x="24556" y="4261"/>
                  </a:lnTo>
                  <a:lnTo>
                    <a:pt x="25617" y="4090"/>
                  </a:lnTo>
                  <a:lnTo>
                    <a:pt x="26592" y="3936"/>
                  </a:lnTo>
                  <a:lnTo>
                    <a:pt x="27448" y="3748"/>
                  </a:lnTo>
                  <a:lnTo>
                    <a:pt x="27842" y="3645"/>
                  </a:lnTo>
                  <a:lnTo>
                    <a:pt x="28201" y="3542"/>
                  </a:lnTo>
                  <a:lnTo>
                    <a:pt x="28543" y="3440"/>
                  </a:lnTo>
                  <a:lnTo>
                    <a:pt x="28834" y="3337"/>
                  </a:lnTo>
                  <a:lnTo>
                    <a:pt x="29108" y="3234"/>
                  </a:lnTo>
                  <a:lnTo>
                    <a:pt x="29347" y="3115"/>
                  </a:lnTo>
                  <a:lnTo>
                    <a:pt x="29536" y="2995"/>
                  </a:lnTo>
                  <a:lnTo>
                    <a:pt x="29707" y="2892"/>
                  </a:lnTo>
                  <a:lnTo>
                    <a:pt x="29844" y="2772"/>
                  </a:lnTo>
                  <a:lnTo>
                    <a:pt x="29946" y="2653"/>
                  </a:lnTo>
                  <a:lnTo>
                    <a:pt x="29998" y="2533"/>
                  </a:lnTo>
                  <a:lnTo>
                    <a:pt x="30015" y="2396"/>
                  </a:lnTo>
                  <a:lnTo>
                    <a:pt x="30015" y="2327"/>
                  </a:lnTo>
                  <a:lnTo>
                    <a:pt x="29981" y="2242"/>
                  </a:lnTo>
                  <a:lnTo>
                    <a:pt x="29929" y="2156"/>
                  </a:lnTo>
                  <a:lnTo>
                    <a:pt x="29878" y="2071"/>
                  </a:lnTo>
                  <a:lnTo>
                    <a:pt x="29792" y="1985"/>
                  </a:lnTo>
                  <a:lnTo>
                    <a:pt x="29690" y="1900"/>
                  </a:lnTo>
                  <a:lnTo>
                    <a:pt x="29450" y="1746"/>
                  </a:lnTo>
                  <a:lnTo>
                    <a:pt x="29142" y="1592"/>
                  </a:lnTo>
                  <a:lnTo>
                    <a:pt x="28766" y="1455"/>
                  </a:lnTo>
                  <a:lnTo>
                    <a:pt x="28338" y="1301"/>
                  </a:lnTo>
                  <a:lnTo>
                    <a:pt x="27859" y="1164"/>
                  </a:lnTo>
                  <a:lnTo>
                    <a:pt x="27807" y="1540"/>
                  </a:lnTo>
                  <a:lnTo>
                    <a:pt x="27807" y="1643"/>
                  </a:lnTo>
                  <a:lnTo>
                    <a:pt x="27773" y="1746"/>
                  </a:lnTo>
                  <a:lnTo>
                    <a:pt x="27739" y="1831"/>
                  </a:lnTo>
                  <a:lnTo>
                    <a:pt x="27688" y="1917"/>
                  </a:lnTo>
                  <a:lnTo>
                    <a:pt x="27619" y="1985"/>
                  </a:lnTo>
                  <a:lnTo>
                    <a:pt x="27534" y="2037"/>
                  </a:lnTo>
                  <a:lnTo>
                    <a:pt x="27345" y="2088"/>
                  </a:lnTo>
                  <a:lnTo>
                    <a:pt x="27328" y="2088"/>
                  </a:lnTo>
                  <a:lnTo>
                    <a:pt x="27294" y="2105"/>
                  </a:lnTo>
                  <a:lnTo>
                    <a:pt x="26969" y="2173"/>
                  </a:lnTo>
                  <a:lnTo>
                    <a:pt x="26644" y="2242"/>
                  </a:lnTo>
                  <a:lnTo>
                    <a:pt x="26302" y="2293"/>
                  </a:lnTo>
                  <a:lnTo>
                    <a:pt x="25976" y="2327"/>
                  </a:lnTo>
                  <a:lnTo>
                    <a:pt x="25292" y="2396"/>
                  </a:lnTo>
                  <a:lnTo>
                    <a:pt x="24197" y="2396"/>
                  </a:lnTo>
                  <a:lnTo>
                    <a:pt x="23769" y="2379"/>
                  </a:lnTo>
                  <a:lnTo>
                    <a:pt x="22913" y="2327"/>
                  </a:lnTo>
                  <a:lnTo>
                    <a:pt x="22058" y="2242"/>
                  </a:lnTo>
                  <a:lnTo>
                    <a:pt x="21202" y="2139"/>
                  </a:lnTo>
                  <a:lnTo>
                    <a:pt x="21065" y="2122"/>
                  </a:lnTo>
                  <a:lnTo>
                    <a:pt x="21014" y="2122"/>
                  </a:lnTo>
                  <a:lnTo>
                    <a:pt x="20039" y="2002"/>
                  </a:lnTo>
                  <a:lnTo>
                    <a:pt x="19371" y="1934"/>
                  </a:lnTo>
                  <a:lnTo>
                    <a:pt x="18721" y="1883"/>
                  </a:lnTo>
                  <a:lnTo>
                    <a:pt x="18054" y="1848"/>
                  </a:lnTo>
                  <a:lnTo>
                    <a:pt x="17386" y="1831"/>
                  </a:lnTo>
                  <a:lnTo>
                    <a:pt x="17061" y="1831"/>
                  </a:lnTo>
                  <a:lnTo>
                    <a:pt x="17044" y="1848"/>
                  </a:lnTo>
                  <a:lnTo>
                    <a:pt x="16959" y="1848"/>
                  </a:lnTo>
                  <a:lnTo>
                    <a:pt x="16822" y="1831"/>
                  </a:lnTo>
                  <a:lnTo>
                    <a:pt x="16702" y="1814"/>
                  </a:lnTo>
                  <a:lnTo>
                    <a:pt x="16565" y="1780"/>
                  </a:lnTo>
                  <a:lnTo>
                    <a:pt x="16462" y="1711"/>
                  </a:lnTo>
                  <a:lnTo>
                    <a:pt x="16462" y="1694"/>
                  </a:lnTo>
                  <a:lnTo>
                    <a:pt x="16377" y="1592"/>
                  </a:lnTo>
                  <a:lnTo>
                    <a:pt x="16325" y="1472"/>
                  </a:lnTo>
                  <a:lnTo>
                    <a:pt x="16291" y="1352"/>
                  </a:lnTo>
                  <a:lnTo>
                    <a:pt x="16274" y="1215"/>
                  </a:lnTo>
                  <a:lnTo>
                    <a:pt x="16206" y="616"/>
                  </a:lnTo>
                  <a:lnTo>
                    <a:pt x="16171" y="17"/>
                  </a:lnTo>
                  <a:lnTo>
                    <a:pt x="150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6455287" y="4490550"/>
              <a:ext cx="71132" cy="50085"/>
            </a:xfrm>
            <a:custGeom>
              <a:avLst/>
              <a:gdLst/>
              <a:ahLst/>
              <a:cxnLst/>
              <a:rect l="l" t="t" r="r" b="b"/>
              <a:pathLst>
                <a:path w="2893" h="2037" extrusionOk="0">
                  <a:moveTo>
                    <a:pt x="69" y="0"/>
                  </a:moveTo>
                  <a:lnTo>
                    <a:pt x="0" y="1866"/>
                  </a:lnTo>
                  <a:lnTo>
                    <a:pt x="189" y="1900"/>
                  </a:lnTo>
                  <a:lnTo>
                    <a:pt x="377" y="1934"/>
                  </a:lnTo>
                  <a:lnTo>
                    <a:pt x="565" y="1968"/>
                  </a:lnTo>
                  <a:lnTo>
                    <a:pt x="736" y="1985"/>
                  </a:lnTo>
                  <a:lnTo>
                    <a:pt x="1232" y="2020"/>
                  </a:lnTo>
                  <a:lnTo>
                    <a:pt x="1746" y="2037"/>
                  </a:lnTo>
                  <a:lnTo>
                    <a:pt x="2054" y="2020"/>
                  </a:lnTo>
                  <a:lnTo>
                    <a:pt x="2225" y="2002"/>
                  </a:lnTo>
                  <a:lnTo>
                    <a:pt x="2293" y="1985"/>
                  </a:lnTo>
                  <a:lnTo>
                    <a:pt x="2345" y="1934"/>
                  </a:lnTo>
                  <a:lnTo>
                    <a:pt x="2379" y="1883"/>
                  </a:lnTo>
                  <a:lnTo>
                    <a:pt x="2413" y="1831"/>
                  </a:lnTo>
                  <a:lnTo>
                    <a:pt x="2447" y="1694"/>
                  </a:lnTo>
                  <a:lnTo>
                    <a:pt x="2499" y="1558"/>
                  </a:lnTo>
                  <a:lnTo>
                    <a:pt x="2584" y="1455"/>
                  </a:lnTo>
                  <a:lnTo>
                    <a:pt x="2670" y="1369"/>
                  </a:lnTo>
                  <a:lnTo>
                    <a:pt x="2790" y="1318"/>
                  </a:lnTo>
                  <a:lnTo>
                    <a:pt x="2824" y="668"/>
                  </a:lnTo>
                  <a:lnTo>
                    <a:pt x="2892" y="3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49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6455287" y="4490550"/>
              <a:ext cx="71132" cy="50085"/>
            </a:xfrm>
            <a:custGeom>
              <a:avLst/>
              <a:gdLst/>
              <a:ahLst/>
              <a:cxnLst/>
              <a:rect l="l" t="t" r="r" b="b"/>
              <a:pathLst>
                <a:path w="2893" h="2037" fill="none" extrusionOk="0">
                  <a:moveTo>
                    <a:pt x="69" y="0"/>
                  </a:moveTo>
                  <a:lnTo>
                    <a:pt x="69" y="0"/>
                  </a:lnTo>
                  <a:lnTo>
                    <a:pt x="0" y="1866"/>
                  </a:lnTo>
                  <a:lnTo>
                    <a:pt x="0" y="1866"/>
                  </a:lnTo>
                  <a:lnTo>
                    <a:pt x="189" y="1900"/>
                  </a:lnTo>
                  <a:lnTo>
                    <a:pt x="377" y="1934"/>
                  </a:lnTo>
                  <a:lnTo>
                    <a:pt x="565" y="1968"/>
                  </a:lnTo>
                  <a:lnTo>
                    <a:pt x="736" y="1985"/>
                  </a:lnTo>
                  <a:lnTo>
                    <a:pt x="736" y="1985"/>
                  </a:lnTo>
                  <a:lnTo>
                    <a:pt x="1232" y="2020"/>
                  </a:lnTo>
                  <a:lnTo>
                    <a:pt x="1746" y="2037"/>
                  </a:lnTo>
                  <a:lnTo>
                    <a:pt x="1746" y="2037"/>
                  </a:lnTo>
                  <a:lnTo>
                    <a:pt x="2054" y="2020"/>
                  </a:lnTo>
                  <a:lnTo>
                    <a:pt x="2054" y="2020"/>
                  </a:lnTo>
                  <a:lnTo>
                    <a:pt x="2225" y="2002"/>
                  </a:lnTo>
                  <a:lnTo>
                    <a:pt x="2293" y="1985"/>
                  </a:lnTo>
                  <a:lnTo>
                    <a:pt x="2345" y="1934"/>
                  </a:lnTo>
                  <a:lnTo>
                    <a:pt x="2345" y="1934"/>
                  </a:lnTo>
                  <a:lnTo>
                    <a:pt x="2379" y="1883"/>
                  </a:lnTo>
                  <a:lnTo>
                    <a:pt x="2413" y="1831"/>
                  </a:lnTo>
                  <a:lnTo>
                    <a:pt x="2447" y="1694"/>
                  </a:lnTo>
                  <a:lnTo>
                    <a:pt x="2447" y="1694"/>
                  </a:lnTo>
                  <a:lnTo>
                    <a:pt x="2499" y="1558"/>
                  </a:lnTo>
                  <a:lnTo>
                    <a:pt x="2584" y="1455"/>
                  </a:lnTo>
                  <a:lnTo>
                    <a:pt x="2670" y="1369"/>
                  </a:lnTo>
                  <a:lnTo>
                    <a:pt x="2790" y="1318"/>
                  </a:lnTo>
                  <a:lnTo>
                    <a:pt x="2790" y="1318"/>
                  </a:lnTo>
                  <a:lnTo>
                    <a:pt x="2824" y="668"/>
                  </a:lnTo>
                  <a:lnTo>
                    <a:pt x="2892" y="35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6436354" y="4522515"/>
              <a:ext cx="287797" cy="150648"/>
            </a:xfrm>
            <a:custGeom>
              <a:avLst/>
              <a:gdLst/>
              <a:ahLst/>
              <a:cxnLst/>
              <a:rect l="l" t="t" r="r" b="b"/>
              <a:pathLst>
                <a:path w="11705" h="6127" extrusionOk="0">
                  <a:moveTo>
                    <a:pt x="3594" y="1"/>
                  </a:moveTo>
                  <a:lnTo>
                    <a:pt x="3525" y="35"/>
                  </a:lnTo>
                  <a:lnTo>
                    <a:pt x="3440" y="69"/>
                  </a:lnTo>
                  <a:lnTo>
                    <a:pt x="3371" y="138"/>
                  </a:lnTo>
                  <a:lnTo>
                    <a:pt x="3303" y="206"/>
                  </a:lnTo>
                  <a:lnTo>
                    <a:pt x="3252" y="292"/>
                  </a:lnTo>
                  <a:lnTo>
                    <a:pt x="3217" y="394"/>
                  </a:lnTo>
                  <a:lnTo>
                    <a:pt x="3183" y="531"/>
                  </a:lnTo>
                  <a:lnTo>
                    <a:pt x="3149" y="583"/>
                  </a:lnTo>
                  <a:lnTo>
                    <a:pt x="3115" y="634"/>
                  </a:lnTo>
                  <a:lnTo>
                    <a:pt x="3063" y="685"/>
                  </a:lnTo>
                  <a:lnTo>
                    <a:pt x="2995" y="702"/>
                  </a:lnTo>
                  <a:lnTo>
                    <a:pt x="2824" y="720"/>
                  </a:lnTo>
                  <a:lnTo>
                    <a:pt x="2174" y="720"/>
                  </a:lnTo>
                  <a:lnTo>
                    <a:pt x="1506" y="685"/>
                  </a:lnTo>
                  <a:lnTo>
                    <a:pt x="1215" y="634"/>
                  </a:lnTo>
                  <a:lnTo>
                    <a:pt x="907" y="583"/>
                  </a:lnTo>
                  <a:lnTo>
                    <a:pt x="753" y="566"/>
                  </a:lnTo>
                  <a:lnTo>
                    <a:pt x="599" y="566"/>
                  </a:lnTo>
                  <a:lnTo>
                    <a:pt x="445" y="583"/>
                  </a:lnTo>
                  <a:lnTo>
                    <a:pt x="308" y="617"/>
                  </a:lnTo>
                  <a:lnTo>
                    <a:pt x="257" y="634"/>
                  </a:lnTo>
                  <a:lnTo>
                    <a:pt x="206" y="668"/>
                  </a:lnTo>
                  <a:lnTo>
                    <a:pt x="154" y="754"/>
                  </a:lnTo>
                  <a:lnTo>
                    <a:pt x="103" y="856"/>
                  </a:lnTo>
                  <a:lnTo>
                    <a:pt x="86" y="976"/>
                  </a:lnTo>
                  <a:lnTo>
                    <a:pt x="69" y="1216"/>
                  </a:lnTo>
                  <a:lnTo>
                    <a:pt x="69" y="1438"/>
                  </a:lnTo>
                  <a:lnTo>
                    <a:pt x="17" y="2037"/>
                  </a:lnTo>
                  <a:lnTo>
                    <a:pt x="0" y="2619"/>
                  </a:lnTo>
                  <a:lnTo>
                    <a:pt x="0" y="3201"/>
                  </a:lnTo>
                  <a:lnTo>
                    <a:pt x="17" y="3783"/>
                  </a:lnTo>
                  <a:lnTo>
                    <a:pt x="52" y="4364"/>
                  </a:lnTo>
                  <a:lnTo>
                    <a:pt x="120" y="4946"/>
                  </a:lnTo>
                  <a:lnTo>
                    <a:pt x="137" y="5083"/>
                  </a:lnTo>
                  <a:lnTo>
                    <a:pt x="171" y="5203"/>
                  </a:lnTo>
                  <a:lnTo>
                    <a:pt x="223" y="5323"/>
                  </a:lnTo>
                  <a:lnTo>
                    <a:pt x="308" y="5425"/>
                  </a:lnTo>
                  <a:lnTo>
                    <a:pt x="360" y="5477"/>
                  </a:lnTo>
                  <a:lnTo>
                    <a:pt x="428" y="5511"/>
                  </a:lnTo>
                  <a:lnTo>
                    <a:pt x="582" y="5562"/>
                  </a:lnTo>
                  <a:lnTo>
                    <a:pt x="736" y="5579"/>
                  </a:lnTo>
                  <a:lnTo>
                    <a:pt x="907" y="5562"/>
                  </a:lnTo>
                  <a:lnTo>
                    <a:pt x="1386" y="5562"/>
                  </a:lnTo>
                  <a:lnTo>
                    <a:pt x="1883" y="5579"/>
                  </a:lnTo>
                  <a:lnTo>
                    <a:pt x="2379" y="5614"/>
                  </a:lnTo>
                  <a:lnTo>
                    <a:pt x="2875" y="5648"/>
                  </a:lnTo>
                  <a:lnTo>
                    <a:pt x="3868" y="5733"/>
                  </a:lnTo>
                  <a:lnTo>
                    <a:pt x="4860" y="5853"/>
                  </a:lnTo>
                  <a:lnTo>
                    <a:pt x="5664" y="5939"/>
                  </a:lnTo>
                  <a:lnTo>
                    <a:pt x="6469" y="6024"/>
                  </a:lnTo>
                  <a:lnTo>
                    <a:pt x="7256" y="6093"/>
                  </a:lnTo>
                  <a:lnTo>
                    <a:pt x="8060" y="6127"/>
                  </a:lnTo>
                  <a:lnTo>
                    <a:pt x="8847" y="6127"/>
                  </a:lnTo>
                  <a:lnTo>
                    <a:pt x="9241" y="6110"/>
                  </a:lnTo>
                  <a:lnTo>
                    <a:pt x="9634" y="6093"/>
                  </a:lnTo>
                  <a:lnTo>
                    <a:pt x="10028" y="6041"/>
                  </a:lnTo>
                  <a:lnTo>
                    <a:pt x="10421" y="5990"/>
                  </a:lnTo>
                  <a:lnTo>
                    <a:pt x="10798" y="5904"/>
                  </a:lnTo>
                  <a:lnTo>
                    <a:pt x="11191" y="5819"/>
                  </a:lnTo>
                  <a:lnTo>
                    <a:pt x="11380" y="5768"/>
                  </a:lnTo>
                  <a:lnTo>
                    <a:pt x="11465" y="5716"/>
                  </a:lnTo>
                  <a:lnTo>
                    <a:pt x="11534" y="5648"/>
                  </a:lnTo>
                  <a:lnTo>
                    <a:pt x="11585" y="5562"/>
                  </a:lnTo>
                  <a:lnTo>
                    <a:pt x="11619" y="5477"/>
                  </a:lnTo>
                  <a:lnTo>
                    <a:pt x="11653" y="5374"/>
                  </a:lnTo>
                  <a:lnTo>
                    <a:pt x="11653" y="5271"/>
                  </a:lnTo>
                  <a:lnTo>
                    <a:pt x="11688" y="5032"/>
                  </a:lnTo>
                  <a:lnTo>
                    <a:pt x="11705" y="4792"/>
                  </a:lnTo>
                  <a:lnTo>
                    <a:pt x="11705" y="4553"/>
                  </a:lnTo>
                  <a:lnTo>
                    <a:pt x="11688" y="4313"/>
                  </a:lnTo>
                  <a:lnTo>
                    <a:pt x="11636" y="4091"/>
                  </a:lnTo>
                  <a:lnTo>
                    <a:pt x="11568" y="3868"/>
                  </a:lnTo>
                  <a:lnTo>
                    <a:pt x="11517" y="3783"/>
                  </a:lnTo>
                  <a:lnTo>
                    <a:pt x="11448" y="3680"/>
                  </a:lnTo>
                  <a:lnTo>
                    <a:pt x="11380" y="3594"/>
                  </a:lnTo>
                  <a:lnTo>
                    <a:pt x="11294" y="3509"/>
                  </a:lnTo>
                  <a:lnTo>
                    <a:pt x="11174" y="3423"/>
                  </a:lnTo>
                  <a:lnTo>
                    <a:pt x="11020" y="3338"/>
                  </a:lnTo>
                  <a:lnTo>
                    <a:pt x="10866" y="3286"/>
                  </a:lnTo>
                  <a:lnTo>
                    <a:pt x="10712" y="3235"/>
                  </a:lnTo>
                  <a:lnTo>
                    <a:pt x="10370" y="3184"/>
                  </a:lnTo>
                  <a:lnTo>
                    <a:pt x="10028" y="3132"/>
                  </a:lnTo>
                  <a:lnTo>
                    <a:pt x="9771" y="3098"/>
                  </a:lnTo>
                  <a:lnTo>
                    <a:pt x="9497" y="3047"/>
                  </a:lnTo>
                  <a:lnTo>
                    <a:pt x="9241" y="2978"/>
                  </a:lnTo>
                  <a:lnTo>
                    <a:pt x="8984" y="2910"/>
                  </a:lnTo>
                  <a:lnTo>
                    <a:pt x="8471" y="2722"/>
                  </a:lnTo>
                  <a:lnTo>
                    <a:pt x="7974" y="2516"/>
                  </a:lnTo>
                  <a:lnTo>
                    <a:pt x="7495" y="2277"/>
                  </a:lnTo>
                  <a:lnTo>
                    <a:pt x="7016" y="2020"/>
                  </a:lnTo>
                  <a:lnTo>
                    <a:pt x="6554" y="1729"/>
                  </a:lnTo>
                  <a:lnTo>
                    <a:pt x="6109" y="1438"/>
                  </a:lnTo>
                  <a:lnTo>
                    <a:pt x="5870" y="1250"/>
                  </a:lnTo>
                  <a:lnTo>
                    <a:pt x="5527" y="976"/>
                  </a:lnTo>
                  <a:lnTo>
                    <a:pt x="5117" y="651"/>
                  </a:lnTo>
                  <a:lnTo>
                    <a:pt x="4894" y="480"/>
                  </a:lnTo>
                  <a:lnTo>
                    <a:pt x="4655" y="343"/>
                  </a:lnTo>
                  <a:lnTo>
                    <a:pt x="4432" y="206"/>
                  </a:lnTo>
                  <a:lnTo>
                    <a:pt x="4210" y="104"/>
                  </a:lnTo>
                  <a:lnTo>
                    <a:pt x="3987" y="35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6436354" y="4522515"/>
              <a:ext cx="287797" cy="150648"/>
            </a:xfrm>
            <a:custGeom>
              <a:avLst/>
              <a:gdLst/>
              <a:ahLst/>
              <a:cxnLst/>
              <a:rect l="l" t="t" r="r" b="b"/>
              <a:pathLst>
                <a:path w="11705" h="6127" fill="none" extrusionOk="0">
                  <a:moveTo>
                    <a:pt x="10028" y="3132"/>
                  </a:moveTo>
                  <a:lnTo>
                    <a:pt x="10028" y="3132"/>
                  </a:lnTo>
                  <a:lnTo>
                    <a:pt x="10370" y="3184"/>
                  </a:lnTo>
                  <a:lnTo>
                    <a:pt x="10712" y="3235"/>
                  </a:lnTo>
                  <a:lnTo>
                    <a:pt x="10866" y="3286"/>
                  </a:lnTo>
                  <a:lnTo>
                    <a:pt x="11020" y="3338"/>
                  </a:lnTo>
                  <a:lnTo>
                    <a:pt x="11174" y="3423"/>
                  </a:lnTo>
                  <a:lnTo>
                    <a:pt x="11294" y="3509"/>
                  </a:lnTo>
                  <a:lnTo>
                    <a:pt x="11294" y="3509"/>
                  </a:lnTo>
                  <a:lnTo>
                    <a:pt x="11380" y="3594"/>
                  </a:lnTo>
                  <a:lnTo>
                    <a:pt x="11448" y="3680"/>
                  </a:lnTo>
                  <a:lnTo>
                    <a:pt x="11517" y="3783"/>
                  </a:lnTo>
                  <a:lnTo>
                    <a:pt x="11568" y="3868"/>
                  </a:lnTo>
                  <a:lnTo>
                    <a:pt x="11636" y="4091"/>
                  </a:lnTo>
                  <a:lnTo>
                    <a:pt x="11688" y="4313"/>
                  </a:lnTo>
                  <a:lnTo>
                    <a:pt x="11705" y="4553"/>
                  </a:lnTo>
                  <a:lnTo>
                    <a:pt x="11705" y="4792"/>
                  </a:lnTo>
                  <a:lnTo>
                    <a:pt x="11688" y="5032"/>
                  </a:lnTo>
                  <a:lnTo>
                    <a:pt x="11653" y="5271"/>
                  </a:lnTo>
                  <a:lnTo>
                    <a:pt x="11653" y="5271"/>
                  </a:lnTo>
                  <a:lnTo>
                    <a:pt x="11653" y="5374"/>
                  </a:lnTo>
                  <a:lnTo>
                    <a:pt x="11619" y="5477"/>
                  </a:lnTo>
                  <a:lnTo>
                    <a:pt x="11585" y="5562"/>
                  </a:lnTo>
                  <a:lnTo>
                    <a:pt x="11534" y="5648"/>
                  </a:lnTo>
                  <a:lnTo>
                    <a:pt x="11534" y="5648"/>
                  </a:lnTo>
                  <a:lnTo>
                    <a:pt x="11465" y="5716"/>
                  </a:lnTo>
                  <a:lnTo>
                    <a:pt x="11380" y="5768"/>
                  </a:lnTo>
                  <a:lnTo>
                    <a:pt x="11191" y="5819"/>
                  </a:lnTo>
                  <a:lnTo>
                    <a:pt x="11191" y="5819"/>
                  </a:lnTo>
                  <a:lnTo>
                    <a:pt x="10798" y="5904"/>
                  </a:lnTo>
                  <a:lnTo>
                    <a:pt x="10421" y="5990"/>
                  </a:lnTo>
                  <a:lnTo>
                    <a:pt x="10028" y="6041"/>
                  </a:lnTo>
                  <a:lnTo>
                    <a:pt x="9634" y="6093"/>
                  </a:lnTo>
                  <a:lnTo>
                    <a:pt x="9241" y="6110"/>
                  </a:lnTo>
                  <a:lnTo>
                    <a:pt x="8847" y="6127"/>
                  </a:lnTo>
                  <a:lnTo>
                    <a:pt x="8454" y="6127"/>
                  </a:lnTo>
                  <a:lnTo>
                    <a:pt x="8060" y="6127"/>
                  </a:lnTo>
                  <a:lnTo>
                    <a:pt x="7256" y="6093"/>
                  </a:lnTo>
                  <a:lnTo>
                    <a:pt x="6469" y="6024"/>
                  </a:lnTo>
                  <a:lnTo>
                    <a:pt x="5664" y="5939"/>
                  </a:lnTo>
                  <a:lnTo>
                    <a:pt x="4860" y="5853"/>
                  </a:lnTo>
                  <a:lnTo>
                    <a:pt x="4860" y="5853"/>
                  </a:lnTo>
                  <a:lnTo>
                    <a:pt x="3868" y="5733"/>
                  </a:lnTo>
                  <a:lnTo>
                    <a:pt x="2875" y="5648"/>
                  </a:lnTo>
                  <a:lnTo>
                    <a:pt x="2379" y="5614"/>
                  </a:lnTo>
                  <a:lnTo>
                    <a:pt x="1883" y="5579"/>
                  </a:lnTo>
                  <a:lnTo>
                    <a:pt x="1386" y="5562"/>
                  </a:lnTo>
                  <a:lnTo>
                    <a:pt x="907" y="5562"/>
                  </a:lnTo>
                  <a:lnTo>
                    <a:pt x="907" y="5562"/>
                  </a:lnTo>
                  <a:lnTo>
                    <a:pt x="736" y="5579"/>
                  </a:lnTo>
                  <a:lnTo>
                    <a:pt x="582" y="5562"/>
                  </a:lnTo>
                  <a:lnTo>
                    <a:pt x="428" y="5511"/>
                  </a:lnTo>
                  <a:lnTo>
                    <a:pt x="360" y="5477"/>
                  </a:lnTo>
                  <a:lnTo>
                    <a:pt x="308" y="5425"/>
                  </a:lnTo>
                  <a:lnTo>
                    <a:pt x="308" y="5425"/>
                  </a:lnTo>
                  <a:lnTo>
                    <a:pt x="223" y="5323"/>
                  </a:lnTo>
                  <a:lnTo>
                    <a:pt x="171" y="5203"/>
                  </a:lnTo>
                  <a:lnTo>
                    <a:pt x="137" y="5083"/>
                  </a:lnTo>
                  <a:lnTo>
                    <a:pt x="120" y="4946"/>
                  </a:lnTo>
                  <a:lnTo>
                    <a:pt x="120" y="4946"/>
                  </a:lnTo>
                  <a:lnTo>
                    <a:pt x="52" y="4364"/>
                  </a:lnTo>
                  <a:lnTo>
                    <a:pt x="17" y="3783"/>
                  </a:lnTo>
                  <a:lnTo>
                    <a:pt x="0" y="3201"/>
                  </a:lnTo>
                  <a:lnTo>
                    <a:pt x="0" y="2619"/>
                  </a:lnTo>
                  <a:lnTo>
                    <a:pt x="0" y="2619"/>
                  </a:lnTo>
                  <a:lnTo>
                    <a:pt x="17" y="2037"/>
                  </a:lnTo>
                  <a:lnTo>
                    <a:pt x="69" y="1438"/>
                  </a:lnTo>
                  <a:lnTo>
                    <a:pt x="69" y="1438"/>
                  </a:lnTo>
                  <a:lnTo>
                    <a:pt x="69" y="1216"/>
                  </a:lnTo>
                  <a:lnTo>
                    <a:pt x="86" y="976"/>
                  </a:lnTo>
                  <a:lnTo>
                    <a:pt x="103" y="856"/>
                  </a:lnTo>
                  <a:lnTo>
                    <a:pt x="154" y="754"/>
                  </a:lnTo>
                  <a:lnTo>
                    <a:pt x="206" y="668"/>
                  </a:lnTo>
                  <a:lnTo>
                    <a:pt x="257" y="634"/>
                  </a:lnTo>
                  <a:lnTo>
                    <a:pt x="308" y="617"/>
                  </a:lnTo>
                  <a:lnTo>
                    <a:pt x="308" y="617"/>
                  </a:lnTo>
                  <a:lnTo>
                    <a:pt x="445" y="583"/>
                  </a:lnTo>
                  <a:lnTo>
                    <a:pt x="599" y="566"/>
                  </a:lnTo>
                  <a:lnTo>
                    <a:pt x="753" y="566"/>
                  </a:lnTo>
                  <a:lnTo>
                    <a:pt x="907" y="583"/>
                  </a:lnTo>
                  <a:lnTo>
                    <a:pt x="1215" y="634"/>
                  </a:lnTo>
                  <a:lnTo>
                    <a:pt x="1506" y="685"/>
                  </a:lnTo>
                  <a:lnTo>
                    <a:pt x="1506" y="685"/>
                  </a:lnTo>
                  <a:lnTo>
                    <a:pt x="2174" y="720"/>
                  </a:lnTo>
                  <a:lnTo>
                    <a:pt x="2824" y="720"/>
                  </a:lnTo>
                  <a:lnTo>
                    <a:pt x="2824" y="720"/>
                  </a:lnTo>
                  <a:lnTo>
                    <a:pt x="2995" y="702"/>
                  </a:lnTo>
                  <a:lnTo>
                    <a:pt x="3063" y="685"/>
                  </a:lnTo>
                  <a:lnTo>
                    <a:pt x="3115" y="634"/>
                  </a:lnTo>
                  <a:lnTo>
                    <a:pt x="3115" y="634"/>
                  </a:lnTo>
                  <a:lnTo>
                    <a:pt x="3149" y="583"/>
                  </a:lnTo>
                  <a:lnTo>
                    <a:pt x="3183" y="531"/>
                  </a:lnTo>
                  <a:lnTo>
                    <a:pt x="3217" y="394"/>
                  </a:lnTo>
                  <a:lnTo>
                    <a:pt x="3217" y="394"/>
                  </a:lnTo>
                  <a:lnTo>
                    <a:pt x="3252" y="292"/>
                  </a:lnTo>
                  <a:lnTo>
                    <a:pt x="3303" y="206"/>
                  </a:lnTo>
                  <a:lnTo>
                    <a:pt x="3371" y="138"/>
                  </a:lnTo>
                  <a:lnTo>
                    <a:pt x="3440" y="69"/>
                  </a:lnTo>
                  <a:lnTo>
                    <a:pt x="3525" y="35"/>
                  </a:lnTo>
                  <a:lnTo>
                    <a:pt x="3594" y="1"/>
                  </a:lnTo>
                  <a:lnTo>
                    <a:pt x="3696" y="1"/>
                  </a:lnTo>
                  <a:lnTo>
                    <a:pt x="3782" y="1"/>
                  </a:lnTo>
                  <a:lnTo>
                    <a:pt x="3987" y="35"/>
                  </a:lnTo>
                  <a:lnTo>
                    <a:pt x="4210" y="104"/>
                  </a:lnTo>
                  <a:lnTo>
                    <a:pt x="4432" y="206"/>
                  </a:lnTo>
                  <a:lnTo>
                    <a:pt x="4655" y="343"/>
                  </a:lnTo>
                  <a:lnTo>
                    <a:pt x="4894" y="480"/>
                  </a:lnTo>
                  <a:lnTo>
                    <a:pt x="5117" y="651"/>
                  </a:lnTo>
                  <a:lnTo>
                    <a:pt x="5527" y="976"/>
                  </a:lnTo>
                  <a:lnTo>
                    <a:pt x="5870" y="1250"/>
                  </a:lnTo>
                  <a:lnTo>
                    <a:pt x="6109" y="1438"/>
                  </a:lnTo>
                  <a:lnTo>
                    <a:pt x="6109" y="1438"/>
                  </a:lnTo>
                  <a:lnTo>
                    <a:pt x="6554" y="1729"/>
                  </a:lnTo>
                  <a:lnTo>
                    <a:pt x="7016" y="2020"/>
                  </a:lnTo>
                  <a:lnTo>
                    <a:pt x="7495" y="2277"/>
                  </a:lnTo>
                  <a:lnTo>
                    <a:pt x="7974" y="2516"/>
                  </a:lnTo>
                  <a:lnTo>
                    <a:pt x="8471" y="2722"/>
                  </a:lnTo>
                  <a:lnTo>
                    <a:pt x="8984" y="2910"/>
                  </a:lnTo>
                  <a:lnTo>
                    <a:pt x="9241" y="2978"/>
                  </a:lnTo>
                  <a:lnTo>
                    <a:pt x="9497" y="3047"/>
                  </a:lnTo>
                  <a:lnTo>
                    <a:pt x="9771" y="3098"/>
                  </a:lnTo>
                  <a:lnTo>
                    <a:pt x="10028" y="31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6443927" y="4656323"/>
              <a:ext cx="267192" cy="16842"/>
            </a:xfrm>
            <a:custGeom>
              <a:avLst/>
              <a:gdLst/>
              <a:ahLst/>
              <a:cxnLst/>
              <a:rect l="l" t="t" r="r" b="b"/>
              <a:pathLst>
                <a:path w="10867" h="685" extrusionOk="0">
                  <a:moveTo>
                    <a:pt x="8163" y="685"/>
                  </a:moveTo>
                  <a:lnTo>
                    <a:pt x="8163" y="685"/>
                  </a:lnTo>
                  <a:lnTo>
                    <a:pt x="8163" y="685"/>
                  </a:lnTo>
                  <a:lnTo>
                    <a:pt x="8163" y="685"/>
                  </a:lnTo>
                  <a:lnTo>
                    <a:pt x="8163" y="685"/>
                  </a:lnTo>
                  <a:lnTo>
                    <a:pt x="8163" y="685"/>
                  </a:lnTo>
                  <a:close/>
                  <a:moveTo>
                    <a:pt x="4740" y="428"/>
                  </a:moveTo>
                  <a:lnTo>
                    <a:pt x="4740" y="428"/>
                  </a:lnTo>
                  <a:lnTo>
                    <a:pt x="4740" y="428"/>
                  </a:lnTo>
                  <a:lnTo>
                    <a:pt x="4740" y="428"/>
                  </a:lnTo>
                  <a:lnTo>
                    <a:pt x="4740" y="428"/>
                  </a:lnTo>
                  <a:close/>
                  <a:moveTo>
                    <a:pt x="4586" y="411"/>
                  </a:moveTo>
                  <a:lnTo>
                    <a:pt x="4586" y="411"/>
                  </a:lnTo>
                  <a:lnTo>
                    <a:pt x="4603" y="411"/>
                  </a:lnTo>
                  <a:lnTo>
                    <a:pt x="4603" y="411"/>
                  </a:lnTo>
                  <a:lnTo>
                    <a:pt x="4586" y="411"/>
                  </a:lnTo>
                  <a:close/>
                  <a:moveTo>
                    <a:pt x="4552" y="411"/>
                  </a:moveTo>
                  <a:lnTo>
                    <a:pt x="4552" y="411"/>
                  </a:lnTo>
                  <a:lnTo>
                    <a:pt x="4569" y="411"/>
                  </a:lnTo>
                  <a:lnTo>
                    <a:pt x="4569" y="411"/>
                  </a:lnTo>
                  <a:lnTo>
                    <a:pt x="4552" y="411"/>
                  </a:lnTo>
                  <a:close/>
                  <a:moveTo>
                    <a:pt x="10832" y="394"/>
                  </a:moveTo>
                  <a:lnTo>
                    <a:pt x="10832" y="394"/>
                  </a:lnTo>
                  <a:lnTo>
                    <a:pt x="10507" y="462"/>
                  </a:lnTo>
                  <a:lnTo>
                    <a:pt x="10182" y="531"/>
                  </a:lnTo>
                  <a:lnTo>
                    <a:pt x="9840" y="582"/>
                  </a:lnTo>
                  <a:lnTo>
                    <a:pt x="9514" y="616"/>
                  </a:lnTo>
                  <a:lnTo>
                    <a:pt x="8830" y="685"/>
                  </a:lnTo>
                  <a:lnTo>
                    <a:pt x="8163" y="685"/>
                  </a:lnTo>
                  <a:lnTo>
                    <a:pt x="8163" y="685"/>
                  </a:lnTo>
                  <a:lnTo>
                    <a:pt x="8830" y="685"/>
                  </a:lnTo>
                  <a:lnTo>
                    <a:pt x="9514" y="616"/>
                  </a:lnTo>
                  <a:lnTo>
                    <a:pt x="9840" y="582"/>
                  </a:lnTo>
                  <a:lnTo>
                    <a:pt x="10182" y="531"/>
                  </a:lnTo>
                  <a:lnTo>
                    <a:pt x="10507" y="462"/>
                  </a:lnTo>
                  <a:lnTo>
                    <a:pt x="10832" y="394"/>
                  </a:lnTo>
                  <a:close/>
                  <a:moveTo>
                    <a:pt x="10866" y="377"/>
                  </a:moveTo>
                  <a:lnTo>
                    <a:pt x="10866" y="377"/>
                  </a:lnTo>
                  <a:lnTo>
                    <a:pt x="10866" y="377"/>
                  </a:lnTo>
                  <a:lnTo>
                    <a:pt x="10866" y="377"/>
                  </a:lnTo>
                  <a:lnTo>
                    <a:pt x="10866" y="377"/>
                  </a:lnTo>
                  <a:close/>
                  <a:moveTo>
                    <a:pt x="3577" y="291"/>
                  </a:moveTo>
                  <a:lnTo>
                    <a:pt x="3577" y="291"/>
                  </a:lnTo>
                  <a:lnTo>
                    <a:pt x="4552" y="411"/>
                  </a:lnTo>
                  <a:lnTo>
                    <a:pt x="4552" y="411"/>
                  </a:lnTo>
                  <a:lnTo>
                    <a:pt x="3577" y="291"/>
                  </a:lnTo>
                  <a:close/>
                  <a:moveTo>
                    <a:pt x="497" y="137"/>
                  </a:moveTo>
                  <a:lnTo>
                    <a:pt x="497" y="137"/>
                  </a:lnTo>
                  <a:lnTo>
                    <a:pt x="497" y="137"/>
                  </a:lnTo>
                  <a:lnTo>
                    <a:pt x="497" y="137"/>
                  </a:lnTo>
                  <a:close/>
                  <a:moveTo>
                    <a:pt x="582" y="137"/>
                  </a:moveTo>
                  <a:lnTo>
                    <a:pt x="582" y="137"/>
                  </a:lnTo>
                  <a:lnTo>
                    <a:pt x="497" y="137"/>
                  </a:lnTo>
                  <a:lnTo>
                    <a:pt x="497" y="137"/>
                  </a:lnTo>
                  <a:lnTo>
                    <a:pt x="582" y="137"/>
                  </a:lnTo>
                  <a:close/>
                  <a:moveTo>
                    <a:pt x="907" y="120"/>
                  </a:moveTo>
                  <a:lnTo>
                    <a:pt x="907" y="120"/>
                  </a:lnTo>
                  <a:lnTo>
                    <a:pt x="634" y="120"/>
                  </a:lnTo>
                  <a:lnTo>
                    <a:pt x="634" y="120"/>
                  </a:lnTo>
                  <a:lnTo>
                    <a:pt x="907" y="120"/>
                  </a:lnTo>
                  <a:close/>
                  <a:moveTo>
                    <a:pt x="924" y="120"/>
                  </a:moveTo>
                  <a:lnTo>
                    <a:pt x="924" y="120"/>
                  </a:lnTo>
                  <a:lnTo>
                    <a:pt x="924" y="120"/>
                  </a:lnTo>
                  <a:lnTo>
                    <a:pt x="924" y="120"/>
                  </a:lnTo>
                  <a:lnTo>
                    <a:pt x="924" y="120"/>
                  </a:lnTo>
                  <a:lnTo>
                    <a:pt x="924" y="12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5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6644613" y="46731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6560473" y="4666847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6556687" y="4666429"/>
              <a:ext cx="443" cy="25"/>
            </a:xfrm>
            <a:custGeom>
              <a:avLst/>
              <a:gdLst/>
              <a:ahLst/>
              <a:cxnLst/>
              <a:rect l="l" t="t" r="r" b="b"/>
              <a:pathLst>
                <a:path w="18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6555851" y="4666429"/>
              <a:ext cx="443" cy="25"/>
            </a:xfrm>
            <a:custGeom>
              <a:avLst/>
              <a:gdLst/>
              <a:ahLst/>
              <a:cxnLst/>
              <a:rect l="l" t="t" r="r" b="b"/>
              <a:pathLst>
                <a:path w="18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6644613" y="4665986"/>
              <a:ext cx="65673" cy="7180"/>
            </a:xfrm>
            <a:custGeom>
              <a:avLst/>
              <a:gdLst/>
              <a:ahLst/>
              <a:cxnLst/>
              <a:rect l="l" t="t" r="r" b="b"/>
              <a:pathLst>
                <a:path w="2671" h="292" fill="none" extrusionOk="0">
                  <a:moveTo>
                    <a:pt x="2670" y="1"/>
                  </a:moveTo>
                  <a:lnTo>
                    <a:pt x="2670" y="1"/>
                  </a:lnTo>
                  <a:lnTo>
                    <a:pt x="2345" y="69"/>
                  </a:lnTo>
                  <a:lnTo>
                    <a:pt x="2020" y="138"/>
                  </a:lnTo>
                  <a:lnTo>
                    <a:pt x="1678" y="189"/>
                  </a:lnTo>
                  <a:lnTo>
                    <a:pt x="1352" y="223"/>
                  </a:lnTo>
                  <a:lnTo>
                    <a:pt x="668" y="292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668" y="292"/>
                  </a:lnTo>
                  <a:lnTo>
                    <a:pt x="1352" y="223"/>
                  </a:lnTo>
                  <a:lnTo>
                    <a:pt x="1678" y="189"/>
                  </a:lnTo>
                  <a:lnTo>
                    <a:pt x="2020" y="138"/>
                  </a:lnTo>
                  <a:lnTo>
                    <a:pt x="2345" y="69"/>
                  </a:lnTo>
                  <a:lnTo>
                    <a:pt x="26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6711098" y="466556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6531853" y="4663478"/>
              <a:ext cx="24022" cy="2975"/>
            </a:xfrm>
            <a:custGeom>
              <a:avLst/>
              <a:gdLst/>
              <a:ahLst/>
              <a:cxnLst/>
              <a:rect l="l" t="t" r="r" b="b"/>
              <a:pathLst>
                <a:path w="977" h="12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976" y="120"/>
                  </a:lnTo>
                  <a:lnTo>
                    <a:pt x="976" y="1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6456123" y="465969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6456123" y="4659691"/>
              <a:ext cx="2139" cy="25"/>
            </a:xfrm>
            <a:custGeom>
              <a:avLst/>
              <a:gdLst/>
              <a:ahLst/>
              <a:cxnLst/>
              <a:rect l="l" t="t" r="r" b="b"/>
              <a:pathLst>
                <a:path w="87" h="1" fill="none" extrusionOk="0">
                  <a:moveTo>
                    <a:pt x="86" y="0"/>
                  </a:moveTo>
                  <a:lnTo>
                    <a:pt x="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6459491" y="4659273"/>
              <a:ext cx="6762" cy="25"/>
            </a:xfrm>
            <a:custGeom>
              <a:avLst/>
              <a:gdLst/>
              <a:ahLst/>
              <a:cxnLst/>
              <a:rect l="l" t="t" r="r" b="b"/>
              <a:pathLst>
                <a:path w="275" h="1" fill="none" extrusionOk="0">
                  <a:moveTo>
                    <a:pt x="274" y="0"/>
                  </a:moveTo>
                  <a:lnTo>
                    <a:pt x="27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6466646" y="465927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6443927" y="465632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6439304" y="4644127"/>
              <a:ext cx="283592" cy="29038"/>
            </a:xfrm>
            <a:custGeom>
              <a:avLst/>
              <a:gdLst/>
              <a:ahLst/>
              <a:cxnLst/>
              <a:rect l="l" t="t" r="r" b="b"/>
              <a:pathLst>
                <a:path w="11534" h="1181" extrusionOk="0">
                  <a:moveTo>
                    <a:pt x="0" y="0"/>
                  </a:moveTo>
                  <a:lnTo>
                    <a:pt x="17" y="137"/>
                  </a:lnTo>
                  <a:lnTo>
                    <a:pt x="51" y="257"/>
                  </a:lnTo>
                  <a:lnTo>
                    <a:pt x="103" y="377"/>
                  </a:lnTo>
                  <a:lnTo>
                    <a:pt x="188" y="479"/>
                  </a:lnTo>
                  <a:lnTo>
                    <a:pt x="188" y="496"/>
                  </a:lnTo>
                  <a:lnTo>
                    <a:pt x="291" y="565"/>
                  </a:lnTo>
                  <a:lnTo>
                    <a:pt x="428" y="599"/>
                  </a:lnTo>
                  <a:lnTo>
                    <a:pt x="548" y="616"/>
                  </a:lnTo>
                  <a:lnTo>
                    <a:pt x="685" y="633"/>
                  </a:lnTo>
                  <a:lnTo>
                    <a:pt x="770" y="633"/>
                  </a:lnTo>
                  <a:lnTo>
                    <a:pt x="787" y="616"/>
                  </a:lnTo>
                  <a:lnTo>
                    <a:pt x="1112" y="616"/>
                  </a:lnTo>
                  <a:lnTo>
                    <a:pt x="1780" y="633"/>
                  </a:lnTo>
                  <a:lnTo>
                    <a:pt x="2447" y="668"/>
                  </a:lnTo>
                  <a:lnTo>
                    <a:pt x="3097" y="719"/>
                  </a:lnTo>
                  <a:lnTo>
                    <a:pt x="3765" y="787"/>
                  </a:lnTo>
                  <a:lnTo>
                    <a:pt x="4740" y="907"/>
                  </a:lnTo>
                  <a:lnTo>
                    <a:pt x="4791" y="907"/>
                  </a:lnTo>
                  <a:lnTo>
                    <a:pt x="4928" y="924"/>
                  </a:lnTo>
                  <a:lnTo>
                    <a:pt x="5784" y="1027"/>
                  </a:lnTo>
                  <a:lnTo>
                    <a:pt x="6639" y="1112"/>
                  </a:lnTo>
                  <a:lnTo>
                    <a:pt x="7495" y="1164"/>
                  </a:lnTo>
                  <a:lnTo>
                    <a:pt x="7923" y="1181"/>
                  </a:lnTo>
                  <a:lnTo>
                    <a:pt x="9018" y="1181"/>
                  </a:lnTo>
                  <a:lnTo>
                    <a:pt x="9702" y="1112"/>
                  </a:lnTo>
                  <a:lnTo>
                    <a:pt x="10028" y="1078"/>
                  </a:lnTo>
                  <a:lnTo>
                    <a:pt x="10370" y="1027"/>
                  </a:lnTo>
                  <a:lnTo>
                    <a:pt x="10695" y="958"/>
                  </a:lnTo>
                  <a:lnTo>
                    <a:pt x="11020" y="890"/>
                  </a:lnTo>
                  <a:lnTo>
                    <a:pt x="11054" y="873"/>
                  </a:lnTo>
                  <a:lnTo>
                    <a:pt x="11071" y="873"/>
                  </a:lnTo>
                  <a:lnTo>
                    <a:pt x="11260" y="822"/>
                  </a:lnTo>
                  <a:lnTo>
                    <a:pt x="11345" y="770"/>
                  </a:lnTo>
                  <a:lnTo>
                    <a:pt x="11414" y="702"/>
                  </a:lnTo>
                  <a:lnTo>
                    <a:pt x="11465" y="616"/>
                  </a:lnTo>
                  <a:lnTo>
                    <a:pt x="11499" y="531"/>
                  </a:lnTo>
                  <a:lnTo>
                    <a:pt x="11533" y="428"/>
                  </a:lnTo>
                  <a:lnTo>
                    <a:pt x="11533" y="325"/>
                  </a:lnTo>
                  <a:lnTo>
                    <a:pt x="11140" y="394"/>
                  </a:lnTo>
                  <a:lnTo>
                    <a:pt x="10746" y="462"/>
                  </a:lnTo>
                  <a:lnTo>
                    <a:pt x="10353" y="514"/>
                  </a:lnTo>
                  <a:lnTo>
                    <a:pt x="9942" y="565"/>
                  </a:lnTo>
                  <a:lnTo>
                    <a:pt x="9138" y="616"/>
                  </a:lnTo>
                  <a:lnTo>
                    <a:pt x="8334" y="633"/>
                  </a:lnTo>
                  <a:lnTo>
                    <a:pt x="7700" y="616"/>
                  </a:lnTo>
                  <a:lnTo>
                    <a:pt x="7067" y="599"/>
                  </a:lnTo>
                  <a:lnTo>
                    <a:pt x="6434" y="548"/>
                  </a:lnTo>
                  <a:lnTo>
                    <a:pt x="5818" y="514"/>
                  </a:lnTo>
                  <a:lnTo>
                    <a:pt x="4364" y="377"/>
                  </a:lnTo>
                  <a:lnTo>
                    <a:pt x="2909" y="240"/>
                  </a:lnTo>
                  <a:lnTo>
                    <a:pt x="1438" y="103"/>
                  </a:lnTo>
                  <a:lnTo>
                    <a:pt x="71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9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6439304" y="4644127"/>
              <a:ext cx="283592" cy="29038"/>
            </a:xfrm>
            <a:custGeom>
              <a:avLst/>
              <a:gdLst/>
              <a:ahLst/>
              <a:cxnLst/>
              <a:rect l="l" t="t" r="r" b="b"/>
              <a:pathLst>
                <a:path w="11534" h="11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7" y="137"/>
                  </a:lnTo>
                  <a:lnTo>
                    <a:pt x="51" y="257"/>
                  </a:lnTo>
                  <a:lnTo>
                    <a:pt x="103" y="377"/>
                  </a:lnTo>
                  <a:lnTo>
                    <a:pt x="188" y="479"/>
                  </a:lnTo>
                  <a:lnTo>
                    <a:pt x="188" y="479"/>
                  </a:lnTo>
                  <a:lnTo>
                    <a:pt x="188" y="496"/>
                  </a:lnTo>
                  <a:lnTo>
                    <a:pt x="188" y="496"/>
                  </a:lnTo>
                  <a:lnTo>
                    <a:pt x="188" y="496"/>
                  </a:lnTo>
                  <a:lnTo>
                    <a:pt x="188" y="496"/>
                  </a:lnTo>
                  <a:lnTo>
                    <a:pt x="291" y="565"/>
                  </a:lnTo>
                  <a:lnTo>
                    <a:pt x="428" y="599"/>
                  </a:lnTo>
                  <a:lnTo>
                    <a:pt x="548" y="616"/>
                  </a:lnTo>
                  <a:lnTo>
                    <a:pt x="685" y="633"/>
                  </a:lnTo>
                  <a:lnTo>
                    <a:pt x="685" y="633"/>
                  </a:lnTo>
                  <a:lnTo>
                    <a:pt x="685" y="633"/>
                  </a:lnTo>
                  <a:lnTo>
                    <a:pt x="685" y="633"/>
                  </a:lnTo>
                  <a:lnTo>
                    <a:pt x="685" y="633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87" y="616"/>
                  </a:lnTo>
                  <a:lnTo>
                    <a:pt x="787" y="616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1095" y="616"/>
                  </a:lnTo>
                  <a:lnTo>
                    <a:pt x="1095" y="616"/>
                  </a:lnTo>
                  <a:lnTo>
                    <a:pt x="1112" y="616"/>
                  </a:lnTo>
                  <a:lnTo>
                    <a:pt x="1112" y="616"/>
                  </a:lnTo>
                  <a:lnTo>
                    <a:pt x="1112" y="616"/>
                  </a:lnTo>
                  <a:lnTo>
                    <a:pt x="1112" y="616"/>
                  </a:lnTo>
                  <a:lnTo>
                    <a:pt x="1112" y="616"/>
                  </a:lnTo>
                  <a:lnTo>
                    <a:pt x="1112" y="616"/>
                  </a:lnTo>
                  <a:lnTo>
                    <a:pt x="1780" y="633"/>
                  </a:lnTo>
                  <a:lnTo>
                    <a:pt x="2447" y="668"/>
                  </a:lnTo>
                  <a:lnTo>
                    <a:pt x="3097" y="719"/>
                  </a:lnTo>
                  <a:lnTo>
                    <a:pt x="3765" y="787"/>
                  </a:lnTo>
                  <a:lnTo>
                    <a:pt x="3765" y="787"/>
                  </a:lnTo>
                  <a:lnTo>
                    <a:pt x="4740" y="907"/>
                  </a:lnTo>
                  <a:lnTo>
                    <a:pt x="4740" y="907"/>
                  </a:lnTo>
                  <a:lnTo>
                    <a:pt x="4740" y="907"/>
                  </a:lnTo>
                  <a:lnTo>
                    <a:pt x="4740" y="907"/>
                  </a:lnTo>
                  <a:lnTo>
                    <a:pt x="4757" y="907"/>
                  </a:lnTo>
                  <a:lnTo>
                    <a:pt x="4757" y="907"/>
                  </a:lnTo>
                  <a:lnTo>
                    <a:pt x="4774" y="907"/>
                  </a:lnTo>
                  <a:lnTo>
                    <a:pt x="4774" y="907"/>
                  </a:lnTo>
                  <a:lnTo>
                    <a:pt x="4791" y="907"/>
                  </a:lnTo>
                  <a:lnTo>
                    <a:pt x="4791" y="907"/>
                  </a:lnTo>
                  <a:lnTo>
                    <a:pt x="4928" y="924"/>
                  </a:lnTo>
                  <a:lnTo>
                    <a:pt x="4928" y="924"/>
                  </a:lnTo>
                  <a:lnTo>
                    <a:pt x="4928" y="924"/>
                  </a:lnTo>
                  <a:lnTo>
                    <a:pt x="4928" y="924"/>
                  </a:lnTo>
                  <a:lnTo>
                    <a:pt x="5784" y="1027"/>
                  </a:lnTo>
                  <a:lnTo>
                    <a:pt x="6639" y="1112"/>
                  </a:lnTo>
                  <a:lnTo>
                    <a:pt x="7495" y="1164"/>
                  </a:lnTo>
                  <a:lnTo>
                    <a:pt x="7923" y="1181"/>
                  </a:lnTo>
                  <a:lnTo>
                    <a:pt x="8351" y="1181"/>
                  </a:lnTo>
                  <a:lnTo>
                    <a:pt x="8351" y="1181"/>
                  </a:lnTo>
                  <a:lnTo>
                    <a:pt x="8351" y="1181"/>
                  </a:lnTo>
                  <a:lnTo>
                    <a:pt x="8351" y="1181"/>
                  </a:lnTo>
                  <a:lnTo>
                    <a:pt x="8351" y="1181"/>
                  </a:lnTo>
                  <a:lnTo>
                    <a:pt x="8351" y="1181"/>
                  </a:lnTo>
                  <a:lnTo>
                    <a:pt x="9018" y="1181"/>
                  </a:lnTo>
                  <a:lnTo>
                    <a:pt x="9702" y="1112"/>
                  </a:lnTo>
                  <a:lnTo>
                    <a:pt x="10028" y="1078"/>
                  </a:lnTo>
                  <a:lnTo>
                    <a:pt x="10370" y="1027"/>
                  </a:lnTo>
                  <a:lnTo>
                    <a:pt x="10695" y="958"/>
                  </a:lnTo>
                  <a:lnTo>
                    <a:pt x="11020" y="890"/>
                  </a:lnTo>
                  <a:lnTo>
                    <a:pt x="11020" y="890"/>
                  </a:lnTo>
                  <a:lnTo>
                    <a:pt x="11054" y="873"/>
                  </a:lnTo>
                  <a:lnTo>
                    <a:pt x="11054" y="873"/>
                  </a:lnTo>
                  <a:lnTo>
                    <a:pt x="11054" y="873"/>
                  </a:lnTo>
                  <a:lnTo>
                    <a:pt x="11054" y="873"/>
                  </a:lnTo>
                  <a:lnTo>
                    <a:pt x="11071" y="873"/>
                  </a:lnTo>
                  <a:lnTo>
                    <a:pt x="11071" y="873"/>
                  </a:lnTo>
                  <a:lnTo>
                    <a:pt x="11260" y="822"/>
                  </a:lnTo>
                  <a:lnTo>
                    <a:pt x="11345" y="770"/>
                  </a:lnTo>
                  <a:lnTo>
                    <a:pt x="11414" y="702"/>
                  </a:lnTo>
                  <a:lnTo>
                    <a:pt x="11414" y="702"/>
                  </a:lnTo>
                  <a:lnTo>
                    <a:pt x="11465" y="616"/>
                  </a:lnTo>
                  <a:lnTo>
                    <a:pt x="11499" y="531"/>
                  </a:lnTo>
                  <a:lnTo>
                    <a:pt x="11533" y="428"/>
                  </a:lnTo>
                  <a:lnTo>
                    <a:pt x="11533" y="325"/>
                  </a:lnTo>
                  <a:lnTo>
                    <a:pt x="11533" y="325"/>
                  </a:lnTo>
                  <a:lnTo>
                    <a:pt x="11140" y="394"/>
                  </a:lnTo>
                  <a:lnTo>
                    <a:pt x="10746" y="462"/>
                  </a:lnTo>
                  <a:lnTo>
                    <a:pt x="10353" y="514"/>
                  </a:lnTo>
                  <a:lnTo>
                    <a:pt x="9942" y="565"/>
                  </a:lnTo>
                  <a:lnTo>
                    <a:pt x="9138" y="616"/>
                  </a:lnTo>
                  <a:lnTo>
                    <a:pt x="8334" y="633"/>
                  </a:lnTo>
                  <a:lnTo>
                    <a:pt x="8334" y="633"/>
                  </a:lnTo>
                  <a:lnTo>
                    <a:pt x="7700" y="616"/>
                  </a:lnTo>
                  <a:lnTo>
                    <a:pt x="7067" y="599"/>
                  </a:lnTo>
                  <a:lnTo>
                    <a:pt x="6434" y="548"/>
                  </a:lnTo>
                  <a:lnTo>
                    <a:pt x="5818" y="514"/>
                  </a:lnTo>
                  <a:lnTo>
                    <a:pt x="5818" y="514"/>
                  </a:lnTo>
                  <a:lnTo>
                    <a:pt x="4364" y="377"/>
                  </a:lnTo>
                  <a:lnTo>
                    <a:pt x="2909" y="240"/>
                  </a:lnTo>
                  <a:lnTo>
                    <a:pt x="1438" y="103"/>
                  </a:lnTo>
                  <a:lnTo>
                    <a:pt x="719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6559637" y="4546513"/>
              <a:ext cx="28202" cy="26530"/>
            </a:xfrm>
            <a:custGeom>
              <a:avLst/>
              <a:gdLst/>
              <a:ahLst/>
              <a:cxnLst/>
              <a:rect l="l" t="t" r="r" b="b"/>
              <a:pathLst>
                <a:path w="1147" h="1079" extrusionOk="0">
                  <a:moveTo>
                    <a:pt x="975" y="0"/>
                  </a:moveTo>
                  <a:lnTo>
                    <a:pt x="804" y="34"/>
                  </a:lnTo>
                  <a:lnTo>
                    <a:pt x="633" y="86"/>
                  </a:lnTo>
                  <a:lnTo>
                    <a:pt x="479" y="171"/>
                  </a:lnTo>
                  <a:lnTo>
                    <a:pt x="342" y="291"/>
                  </a:lnTo>
                  <a:lnTo>
                    <a:pt x="223" y="411"/>
                  </a:lnTo>
                  <a:lnTo>
                    <a:pt x="120" y="565"/>
                  </a:lnTo>
                  <a:lnTo>
                    <a:pt x="51" y="719"/>
                  </a:lnTo>
                  <a:lnTo>
                    <a:pt x="0" y="890"/>
                  </a:lnTo>
                  <a:lnTo>
                    <a:pt x="0" y="959"/>
                  </a:lnTo>
                  <a:lnTo>
                    <a:pt x="34" y="1010"/>
                  </a:lnTo>
                  <a:lnTo>
                    <a:pt x="69" y="1061"/>
                  </a:lnTo>
                  <a:lnTo>
                    <a:pt x="137" y="1078"/>
                  </a:lnTo>
                  <a:lnTo>
                    <a:pt x="223" y="1078"/>
                  </a:lnTo>
                  <a:lnTo>
                    <a:pt x="257" y="1044"/>
                  </a:lnTo>
                  <a:lnTo>
                    <a:pt x="291" y="1010"/>
                  </a:lnTo>
                  <a:lnTo>
                    <a:pt x="325" y="959"/>
                  </a:lnTo>
                  <a:lnTo>
                    <a:pt x="342" y="839"/>
                  </a:lnTo>
                  <a:lnTo>
                    <a:pt x="411" y="719"/>
                  </a:lnTo>
                  <a:lnTo>
                    <a:pt x="479" y="616"/>
                  </a:lnTo>
                  <a:lnTo>
                    <a:pt x="565" y="531"/>
                  </a:lnTo>
                  <a:lnTo>
                    <a:pt x="667" y="445"/>
                  </a:lnTo>
                  <a:lnTo>
                    <a:pt x="770" y="377"/>
                  </a:lnTo>
                  <a:lnTo>
                    <a:pt x="890" y="342"/>
                  </a:lnTo>
                  <a:lnTo>
                    <a:pt x="1010" y="308"/>
                  </a:lnTo>
                  <a:lnTo>
                    <a:pt x="1061" y="291"/>
                  </a:lnTo>
                  <a:lnTo>
                    <a:pt x="1112" y="257"/>
                  </a:lnTo>
                  <a:lnTo>
                    <a:pt x="1147" y="206"/>
                  </a:lnTo>
                  <a:lnTo>
                    <a:pt x="1147" y="137"/>
                  </a:lnTo>
                  <a:lnTo>
                    <a:pt x="1129" y="69"/>
                  </a:lnTo>
                  <a:lnTo>
                    <a:pt x="1095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6585282" y="4560823"/>
              <a:ext cx="24022" cy="25669"/>
            </a:xfrm>
            <a:custGeom>
              <a:avLst/>
              <a:gdLst/>
              <a:ahLst/>
              <a:cxnLst/>
              <a:rect l="l" t="t" r="r" b="b"/>
              <a:pathLst>
                <a:path w="977" h="1044" extrusionOk="0">
                  <a:moveTo>
                    <a:pt x="805" y="0"/>
                  </a:moveTo>
                  <a:lnTo>
                    <a:pt x="754" y="17"/>
                  </a:lnTo>
                  <a:lnTo>
                    <a:pt x="634" y="86"/>
                  </a:lnTo>
                  <a:lnTo>
                    <a:pt x="514" y="171"/>
                  </a:lnTo>
                  <a:lnTo>
                    <a:pt x="412" y="257"/>
                  </a:lnTo>
                  <a:lnTo>
                    <a:pt x="309" y="359"/>
                  </a:lnTo>
                  <a:lnTo>
                    <a:pt x="223" y="462"/>
                  </a:lnTo>
                  <a:lnTo>
                    <a:pt x="138" y="582"/>
                  </a:lnTo>
                  <a:lnTo>
                    <a:pt x="69" y="702"/>
                  </a:lnTo>
                  <a:lnTo>
                    <a:pt x="1" y="821"/>
                  </a:lnTo>
                  <a:lnTo>
                    <a:pt x="1" y="890"/>
                  </a:lnTo>
                  <a:lnTo>
                    <a:pt x="1" y="941"/>
                  </a:lnTo>
                  <a:lnTo>
                    <a:pt x="35" y="993"/>
                  </a:lnTo>
                  <a:lnTo>
                    <a:pt x="86" y="1027"/>
                  </a:lnTo>
                  <a:lnTo>
                    <a:pt x="155" y="1044"/>
                  </a:lnTo>
                  <a:lnTo>
                    <a:pt x="206" y="1044"/>
                  </a:lnTo>
                  <a:lnTo>
                    <a:pt x="240" y="1027"/>
                  </a:lnTo>
                  <a:lnTo>
                    <a:pt x="275" y="993"/>
                  </a:lnTo>
                  <a:lnTo>
                    <a:pt x="309" y="941"/>
                  </a:lnTo>
                  <a:lnTo>
                    <a:pt x="412" y="753"/>
                  </a:lnTo>
                  <a:lnTo>
                    <a:pt x="548" y="582"/>
                  </a:lnTo>
                  <a:lnTo>
                    <a:pt x="702" y="428"/>
                  </a:lnTo>
                  <a:lnTo>
                    <a:pt x="891" y="308"/>
                  </a:lnTo>
                  <a:lnTo>
                    <a:pt x="942" y="257"/>
                  </a:lnTo>
                  <a:lnTo>
                    <a:pt x="976" y="205"/>
                  </a:lnTo>
                  <a:lnTo>
                    <a:pt x="976" y="154"/>
                  </a:lnTo>
                  <a:lnTo>
                    <a:pt x="959" y="86"/>
                  </a:lnTo>
                  <a:lnTo>
                    <a:pt x="925" y="34"/>
                  </a:lnTo>
                  <a:lnTo>
                    <a:pt x="874" y="17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6605912" y="4573019"/>
              <a:ext cx="27366" cy="29038"/>
            </a:xfrm>
            <a:custGeom>
              <a:avLst/>
              <a:gdLst/>
              <a:ahLst/>
              <a:cxnLst/>
              <a:rect l="l" t="t" r="r" b="b"/>
              <a:pathLst>
                <a:path w="1113" h="1181" extrusionOk="0">
                  <a:moveTo>
                    <a:pt x="924" y="0"/>
                  </a:moveTo>
                  <a:lnTo>
                    <a:pt x="873" y="17"/>
                  </a:lnTo>
                  <a:lnTo>
                    <a:pt x="736" y="103"/>
                  </a:lnTo>
                  <a:lnTo>
                    <a:pt x="616" y="206"/>
                  </a:lnTo>
                  <a:lnTo>
                    <a:pt x="497" y="308"/>
                  </a:lnTo>
                  <a:lnTo>
                    <a:pt x="377" y="428"/>
                  </a:lnTo>
                  <a:lnTo>
                    <a:pt x="274" y="548"/>
                  </a:lnTo>
                  <a:lnTo>
                    <a:pt x="189" y="685"/>
                  </a:lnTo>
                  <a:lnTo>
                    <a:pt x="86" y="805"/>
                  </a:lnTo>
                  <a:lnTo>
                    <a:pt x="17" y="959"/>
                  </a:lnTo>
                  <a:lnTo>
                    <a:pt x="0" y="1010"/>
                  </a:lnTo>
                  <a:lnTo>
                    <a:pt x="0" y="1078"/>
                  </a:lnTo>
                  <a:lnTo>
                    <a:pt x="35" y="1130"/>
                  </a:lnTo>
                  <a:lnTo>
                    <a:pt x="86" y="1164"/>
                  </a:lnTo>
                  <a:lnTo>
                    <a:pt x="154" y="1181"/>
                  </a:lnTo>
                  <a:lnTo>
                    <a:pt x="206" y="1181"/>
                  </a:lnTo>
                  <a:lnTo>
                    <a:pt x="240" y="1164"/>
                  </a:lnTo>
                  <a:lnTo>
                    <a:pt x="274" y="1130"/>
                  </a:lnTo>
                  <a:lnTo>
                    <a:pt x="291" y="1095"/>
                  </a:lnTo>
                  <a:lnTo>
                    <a:pt x="445" y="856"/>
                  </a:lnTo>
                  <a:lnTo>
                    <a:pt x="616" y="651"/>
                  </a:lnTo>
                  <a:lnTo>
                    <a:pt x="822" y="445"/>
                  </a:lnTo>
                  <a:lnTo>
                    <a:pt x="1044" y="291"/>
                  </a:lnTo>
                  <a:lnTo>
                    <a:pt x="1078" y="257"/>
                  </a:lnTo>
                  <a:lnTo>
                    <a:pt x="1113" y="189"/>
                  </a:lnTo>
                  <a:lnTo>
                    <a:pt x="1113" y="137"/>
                  </a:lnTo>
                  <a:lnTo>
                    <a:pt x="1096" y="69"/>
                  </a:lnTo>
                  <a:lnTo>
                    <a:pt x="1044" y="35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6277320" y="4490550"/>
              <a:ext cx="71132" cy="50085"/>
            </a:xfrm>
            <a:custGeom>
              <a:avLst/>
              <a:gdLst/>
              <a:ahLst/>
              <a:cxnLst/>
              <a:rect l="l" t="t" r="r" b="b"/>
              <a:pathLst>
                <a:path w="2893" h="2037" extrusionOk="0">
                  <a:moveTo>
                    <a:pt x="2824" y="0"/>
                  </a:moveTo>
                  <a:lnTo>
                    <a:pt x="0" y="35"/>
                  </a:lnTo>
                  <a:lnTo>
                    <a:pt x="69" y="668"/>
                  </a:lnTo>
                  <a:lnTo>
                    <a:pt x="103" y="1318"/>
                  </a:lnTo>
                  <a:lnTo>
                    <a:pt x="205" y="1369"/>
                  </a:lnTo>
                  <a:lnTo>
                    <a:pt x="308" y="1455"/>
                  </a:lnTo>
                  <a:lnTo>
                    <a:pt x="377" y="1558"/>
                  </a:lnTo>
                  <a:lnTo>
                    <a:pt x="445" y="1694"/>
                  </a:lnTo>
                  <a:lnTo>
                    <a:pt x="479" y="1831"/>
                  </a:lnTo>
                  <a:lnTo>
                    <a:pt x="513" y="1883"/>
                  </a:lnTo>
                  <a:lnTo>
                    <a:pt x="548" y="1934"/>
                  </a:lnTo>
                  <a:lnTo>
                    <a:pt x="599" y="1985"/>
                  </a:lnTo>
                  <a:lnTo>
                    <a:pt x="667" y="2002"/>
                  </a:lnTo>
                  <a:lnTo>
                    <a:pt x="822" y="2020"/>
                  </a:lnTo>
                  <a:lnTo>
                    <a:pt x="1147" y="2037"/>
                  </a:lnTo>
                  <a:lnTo>
                    <a:pt x="1643" y="2020"/>
                  </a:lnTo>
                  <a:lnTo>
                    <a:pt x="2139" y="1985"/>
                  </a:lnTo>
                  <a:lnTo>
                    <a:pt x="2327" y="1968"/>
                  </a:lnTo>
                  <a:lnTo>
                    <a:pt x="2516" y="1934"/>
                  </a:lnTo>
                  <a:lnTo>
                    <a:pt x="2704" y="1900"/>
                  </a:lnTo>
                  <a:lnTo>
                    <a:pt x="2892" y="1866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rgbClr val="D49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6277320" y="4490550"/>
              <a:ext cx="71132" cy="50085"/>
            </a:xfrm>
            <a:custGeom>
              <a:avLst/>
              <a:gdLst/>
              <a:ahLst/>
              <a:cxnLst/>
              <a:rect l="l" t="t" r="r" b="b"/>
              <a:pathLst>
                <a:path w="2893" h="2037" fill="none" extrusionOk="0">
                  <a:moveTo>
                    <a:pt x="2824" y="0"/>
                  </a:moveTo>
                  <a:lnTo>
                    <a:pt x="0" y="35"/>
                  </a:lnTo>
                  <a:lnTo>
                    <a:pt x="0" y="35"/>
                  </a:lnTo>
                  <a:lnTo>
                    <a:pt x="69" y="668"/>
                  </a:lnTo>
                  <a:lnTo>
                    <a:pt x="103" y="1318"/>
                  </a:lnTo>
                  <a:lnTo>
                    <a:pt x="103" y="1318"/>
                  </a:lnTo>
                  <a:lnTo>
                    <a:pt x="205" y="1369"/>
                  </a:lnTo>
                  <a:lnTo>
                    <a:pt x="308" y="1455"/>
                  </a:lnTo>
                  <a:lnTo>
                    <a:pt x="377" y="1558"/>
                  </a:lnTo>
                  <a:lnTo>
                    <a:pt x="445" y="1694"/>
                  </a:lnTo>
                  <a:lnTo>
                    <a:pt x="445" y="1694"/>
                  </a:lnTo>
                  <a:lnTo>
                    <a:pt x="479" y="1831"/>
                  </a:lnTo>
                  <a:lnTo>
                    <a:pt x="513" y="1883"/>
                  </a:lnTo>
                  <a:lnTo>
                    <a:pt x="548" y="1934"/>
                  </a:lnTo>
                  <a:lnTo>
                    <a:pt x="548" y="1934"/>
                  </a:lnTo>
                  <a:lnTo>
                    <a:pt x="599" y="1985"/>
                  </a:lnTo>
                  <a:lnTo>
                    <a:pt x="667" y="2002"/>
                  </a:lnTo>
                  <a:lnTo>
                    <a:pt x="822" y="2020"/>
                  </a:lnTo>
                  <a:lnTo>
                    <a:pt x="822" y="2020"/>
                  </a:lnTo>
                  <a:lnTo>
                    <a:pt x="1147" y="2037"/>
                  </a:lnTo>
                  <a:lnTo>
                    <a:pt x="1147" y="2037"/>
                  </a:lnTo>
                  <a:lnTo>
                    <a:pt x="1643" y="2020"/>
                  </a:lnTo>
                  <a:lnTo>
                    <a:pt x="2139" y="1985"/>
                  </a:lnTo>
                  <a:lnTo>
                    <a:pt x="2139" y="1985"/>
                  </a:lnTo>
                  <a:lnTo>
                    <a:pt x="2327" y="1968"/>
                  </a:lnTo>
                  <a:lnTo>
                    <a:pt x="2516" y="1934"/>
                  </a:lnTo>
                  <a:lnTo>
                    <a:pt x="2704" y="1900"/>
                  </a:lnTo>
                  <a:lnTo>
                    <a:pt x="2892" y="1866"/>
                  </a:lnTo>
                  <a:lnTo>
                    <a:pt x="2892" y="1866"/>
                  </a:lnTo>
                  <a:lnTo>
                    <a:pt x="2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6204097" y="2979666"/>
              <a:ext cx="390474" cy="1530228"/>
            </a:xfrm>
            <a:custGeom>
              <a:avLst/>
              <a:gdLst/>
              <a:ahLst/>
              <a:cxnLst/>
              <a:rect l="l" t="t" r="r" b="b"/>
              <a:pathLst>
                <a:path w="15881" h="62236" extrusionOk="0">
                  <a:moveTo>
                    <a:pt x="3765" y="0"/>
                  </a:moveTo>
                  <a:lnTo>
                    <a:pt x="1" y="17"/>
                  </a:lnTo>
                  <a:lnTo>
                    <a:pt x="360" y="4655"/>
                  </a:lnTo>
                  <a:lnTo>
                    <a:pt x="309" y="8231"/>
                  </a:lnTo>
                  <a:lnTo>
                    <a:pt x="292" y="11807"/>
                  </a:lnTo>
                  <a:lnTo>
                    <a:pt x="292" y="15384"/>
                  </a:lnTo>
                  <a:lnTo>
                    <a:pt x="309" y="18960"/>
                  </a:lnTo>
                  <a:lnTo>
                    <a:pt x="377" y="22536"/>
                  </a:lnTo>
                  <a:lnTo>
                    <a:pt x="463" y="26096"/>
                  </a:lnTo>
                  <a:lnTo>
                    <a:pt x="565" y="29672"/>
                  </a:lnTo>
                  <a:lnTo>
                    <a:pt x="719" y="33248"/>
                  </a:lnTo>
                  <a:lnTo>
                    <a:pt x="873" y="36825"/>
                  </a:lnTo>
                  <a:lnTo>
                    <a:pt x="1079" y="40384"/>
                  </a:lnTo>
                  <a:lnTo>
                    <a:pt x="1301" y="43960"/>
                  </a:lnTo>
                  <a:lnTo>
                    <a:pt x="1541" y="47519"/>
                  </a:lnTo>
                  <a:lnTo>
                    <a:pt x="1815" y="51079"/>
                  </a:lnTo>
                  <a:lnTo>
                    <a:pt x="2123" y="54638"/>
                  </a:lnTo>
                  <a:lnTo>
                    <a:pt x="2465" y="58197"/>
                  </a:lnTo>
                  <a:lnTo>
                    <a:pt x="2824" y="61756"/>
                  </a:lnTo>
                  <a:lnTo>
                    <a:pt x="3286" y="61893"/>
                  </a:lnTo>
                  <a:lnTo>
                    <a:pt x="3748" y="61996"/>
                  </a:lnTo>
                  <a:lnTo>
                    <a:pt x="4227" y="62099"/>
                  </a:lnTo>
                  <a:lnTo>
                    <a:pt x="4706" y="62167"/>
                  </a:lnTo>
                  <a:lnTo>
                    <a:pt x="5186" y="62201"/>
                  </a:lnTo>
                  <a:lnTo>
                    <a:pt x="5665" y="62236"/>
                  </a:lnTo>
                  <a:lnTo>
                    <a:pt x="6144" y="62236"/>
                  </a:lnTo>
                  <a:lnTo>
                    <a:pt x="6623" y="62218"/>
                  </a:lnTo>
                  <a:lnTo>
                    <a:pt x="6623" y="56041"/>
                  </a:lnTo>
                  <a:lnTo>
                    <a:pt x="6640" y="49864"/>
                  </a:lnTo>
                  <a:lnTo>
                    <a:pt x="6674" y="46767"/>
                  </a:lnTo>
                  <a:lnTo>
                    <a:pt x="6708" y="43686"/>
                  </a:lnTo>
                  <a:lnTo>
                    <a:pt x="6760" y="40589"/>
                  </a:lnTo>
                  <a:lnTo>
                    <a:pt x="6828" y="37509"/>
                  </a:lnTo>
                  <a:lnTo>
                    <a:pt x="6914" y="34412"/>
                  </a:lnTo>
                  <a:lnTo>
                    <a:pt x="7017" y="31332"/>
                  </a:lnTo>
                  <a:lnTo>
                    <a:pt x="7171" y="28252"/>
                  </a:lnTo>
                  <a:lnTo>
                    <a:pt x="7325" y="25172"/>
                  </a:lnTo>
                  <a:lnTo>
                    <a:pt x="7530" y="22074"/>
                  </a:lnTo>
                  <a:lnTo>
                    <a:pt x="7752" y="19011"/>
                  </a:lnTo>
                  <a:lnTo>
                    <a:pt x="8009" y="15931"/>
                  </a:lnTo>
                  <a:lnTo>
                    <a:pt x="8317" y="12851"/>
                  </a:lnTo>
                  <a:lnTo>
                    <a:pt x="8300" y="13108"/>
                  </a:lnTo>
                  <a:lnTo>
                    <a:pt x="8317" y="13364"/>
                  </a:lnTo>
                  <a:lnTo>
                    <a:pt x="8334" y="13621"/>
                  </a:lnTo>
                  <a:lnTo>
                    <a:pt x="8368" y="13895"/>
                  </a:lnTo>
                  <a:lnTo>
                    <a:pt x="8454" y="14425"/>
                  </a:lnTo>
                  <a:lnTo>
                    <a:pt x="8522" y="14939"/>
                  </a:lnTo>
                  <a:lnTo>
                    <a:pt x="8728" y="17112"/>
                  </a:lnTo>
                  <a:lnTo>
                    <a:pt x="8916" y="19285"/>
                  </a:lnTo>
                  <a:lnTo>
                    <a:pt x="9104" y="21475"/>
                  </a:lnTo>
                  <a:lnTo>
                    <a:pt x="9275" y="23649"/>
                  </a:lnTo>
                  <a:lnTo>
                    <a:pt x="9429" y="25822"/>
                  </a:lnTo>
                  <a:lnTo>
                    <a:pt x="9566" y="28012"/>
                  </a:lnTo>
                  <a:lnTo>
                    <a:pt x="9703" y="30185"/>
                  </a:lnTo>
                  <a:lnTo>
                    <a:pt x="9823" y="32376"/>
                  </a:lnTo>
                  <a:lnTo>
                    <a:pt x="9925" y="34549"/>
                  </a:lnTo>
                  <a:lnTo>
                    <a:pt x="10011" y="36739"/>
                  </a:lnTo>
                  <a:lnTo>
                    <a:pt x="10097" y="38912"/>
                  </a:lnTo>
                  <a:lnTo>
                    <a:pt x="10165" y="41103"/>
                  </a:lnTo>
                  <a:lnTo>
                    <a:pt x="10233" y="43276"/>
                  </a:lnTo>
                  <a:lnTo>
                    <a:pt x="10268" y="45466"/>
                  </a:lnTo>
                  <a:lnTo>
                    <a:pt x="10302" y="47656"/>
                  </a:lnTo>
                  <a:lnTo>
                    <a:pt x="10336" y="51233"/>
                  </a:lnTo>
                  <a:lnTo>
                    <a:pt x="10336" y="54809"/>
                  </a:lnTo>
                  <a:lnTo>
                    <a:pt x="10302" y="56623"/>
                  </a:lnTo>
                  <a:lnTo>
                    <a:pt x="10251" y="58437"/>
                  </a:lnTo>
                  <a:lnTo>
                    <a:pt x="10216" y="60251"/>
                  </a:lnTo>
                  <a:lnTo>
                    <a:pt x="10216" y="61158"/>
                  </a:lnTo>
                  <a:lnTo>
                    <a:pt x="10233" y="62064"/>
                  </a:lnTo>
                  <a:lnTo>
                    <a:pt x="10353" y="62082"/>
                  </a:lnTo>
                  <a:lnTo>
                    <a:pt x="10490" y="62099"/>
                  </a:lnTo>
                  <a:lnTo>
                    <a:pt x="10798" y="62099"/>
                  </a:lnTo>
                  <a:lnTo>
                    <a:pt x="11106" y="62082"/>
                  </a:lnTo>
                  <a:lnTo>
                    <a:pt x="11380" y="62064"/>
                  </a:lnTo>
                  <a:lnTo>
                    <a:pt x="12201" y="62064"/>
                  </a:lnTo>
                  <a:lnTo>
                    <a:pt x="12612" y="62030"/>
                  </a:lnTo>
                  <a:lnTo>
                    <a:pt x="13006" y="61979"/>
                  </a:lnTo>
                  <a:lnTo>
                    <a:pt x="13091" y="61979"/>
                  </a:lnTo>
                  <a:lnTo>
                    <a:pt x="13125" y="61962"/>
                  </a:lnTo>
                  <a:lnTo>
                    <a:pt x="13160" y="61928"/>
                  </a:lnTo>
                  <a:lnTo>
                    <a:pt x="13177" y="61876"/>
                  </a:lnTo>
                  <a:lnTo>
                    <a:pt x="13194" y="61825"/>
                  </a:lnTo>
                  <a:lnTo>
                    <a:pt x="13348" y="60815"/>
                  </a:lnTo>
                  <a:lnTo>
                    <a:pt x="13519" y="59806"/>
                  </a:lnTo>
                  <a:lnTo>
                    <a:pt x="13673" y="58796"/>
                  </a:lnTo>
                  <a:lnTo>
                    <a:pt x="13724" y="58300"/>
                  </a:lnTo>
                  <a:lnTo>
                    <a:pt x="13776" y="57786"/>
                  </a:lnTo>
                  <a:lnTo>
                    <a:pt x="14135" y="53423"/>
                  </a:lnTo>
                  <a:lnTo>
                    <a:pt x="14477" y="49077"/>
                  </a:lnTo>
                  <a:lnTo>
                    <a:pt x="14802" y="44713"/>
                  </a:lnTo>
                  <a:lnTo>
                    <a:pt x="15110" y="40350"/>
                  </a:lnTo>
                  <a:lnTo>
                    <a:pt x="15247" y="38176"/>
                  </a:lnTo>
                  <a:lnTo>
                    <a:pt x="15367" y="35986"/>
                  </a:lnTo>
                  <a:lnTo>
                    <a:pt x="15487" y="33813"/>
                  </a:lnTo>
                  <a:lnTo>
                    <a:pt x="15589" y="31640"/>
                  </a:lnTo>
                  <a:lnTo>
                    <a:pt x="15675" y="29450"/>
                  </a:lnTo>
                  <a:lnTo>
                    <a:pt x="15743" y="27259"/>
                  </a:lnTo>
                  <a:lnTo>
                    <a:pt x="15795" y="25086"/>
                  </a:lnTo>
                  <a:lnTo>
                    <a:pt x="15846" y="22913"/>
                  </a:lnTo>
                  <a:lnTo>
                    <a:pt x="15863" y="20723"/>
                  </a:lnTo>
                  <a:lnTo>
                    <a:pt x="15880" y="18549"/>
                  </a:lnTo>
                  <a:lnTo>
                    <a:pt x="15863" y="16376"/>
                  </a:lnTo>
                  <a:lnTo>
                    <a:pt x="15829" y="14186"/>
                  </a:lnTo>
                  <a:lnTo>
                    <a:pt x="15778" y="12013"/>
                  </a:lnTo>
                  <a:lnTo>
                    <a:pt x="15692" y="9839"/>
                  </a:lnTo>
                  <a:lnTo>
                    <a:pt x="15624" y="7957"/>
                  </a:lnTo>
                  <a:lnTo>
                    <a:pt x="15453" y="4655"/>
                  </a:lnTo>
                  <a:lnTo>
                    <a:pt x="15350" y="2961"/>
                  </a:lnTo>
                  <a:lnTo>
                    <a:pt x="15247" y="1489"/>
                  </a:lnTo>
                  <a:lnTo>
                    <a:pt x="15196" y="924"/>
                  </a:lnTo>
                  <a:lnTo>
                    <a:pt x="15145" y="479"/>
                  </a:lnTo>
                  <a:lnTo>
                    <a:pt x="15093" y="188"/>
                  </a:lnTo>
                  <a:lnTo>
                    <a:pt x="15076" y="120"/>
                  </a:lnTo>
                  <a:lnTo>
                    <a:pt x="15042" y="86"/>
                  </a:lnTo>
                  <a:lnTo>
                    <a:pt x="11277" y="34"/>
                  </a:lnTo>
                  <a:lnTo>
                    <a:pt x="75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6253740" y="2123879"/>
              <a:ext cx="308426" cy="971477"/>
            </a:xfrm>
            <a:custGeom>
              <a:avLst/>
              <a:gdLst/>
              <a:ahLst/>
              <a:cxnLst/>
              <a:rect l="l" t="t" r="r" b="b"/>
              <a:pathLst>
                <a:path w="12544" h="39511" extrusionOk="0">
                  <a:moveTo>
                    <a:pt x="8163" y="0"/>
                  </a:moveTo>
                  <a:lnTo>
                    <a:pt x="2739" y="1266"/>
                  </a:lnTo>
                  <a:lnTo>
                    <a:pt x="2670" y="1557"/>
                  </a:lnTo>
                  <a:lnTo>
                    <a:pt x="2585" y="1831"/>
                  </a:lnTo>
                  <a:lnTo>
                    <a:pt x="2379" y="2396"/>
                  </a:lnTo>
                  <a:lnTo>
                    <a:pt x="2157" y="2943"/>
                  </a:lnTo>
                  <a:lnTo>
                    <a:pt x="1935" y="3474"/>
                  </a:lnTo>
                  <a:lnTo>
                    <a:pt x="1712" y="4021"/>
                  </a:lnTo>
                  <a:lnTo>
                    <a:pt x="1490" y="4569"/>
                  </a:lnTo>
                  <a:lnTo>
                    <a:pt x="1284" y="5116"/>
                  </a:lnTo>
                  <a:lnTo>
                    <a:pt x="1199" y="5407"/>
                  </a:lnTo>
                  <a:lnTo>
                    <a:pt x="1130" y="5681"/>
                  </a:lnTo>
                  <a:lnTo>
                    <a:pt x="1045" y="6092"/>
                  </a:lnTo>
                  <a:lnTo>
                    <a:pt x="976" y="6502"/>
                  </a:lnTo>
                  <a:lnTo>
                    <a:pt x="908" y="6896"/>
                  </a:lnTo>
                  <a:lnTo>
                    <a:pt x="874" y="7307"/>
                  </a:lnTo>
                  <a:lnTo>
                    <a:pt x="822" y="8128"/>
                  </a:lnTo>
                  <a:lnTo>
                    <a:pt x="805" y="8967"/>
                  </a:lnTo>
                  <a:lnTo>
                    <a:pt x="1" y="37834"/>
                  </a:lnTo>
                  <a:lnTo>
                    <a:pt x="1" y="38074"/>
                  </a:lnTo>
                  <a:lnTo>
                    <a:pt x="18" y="38313"/>
                  </a:lnTo>
                  <a:lnTo>
                    <a:pt x="35" y="38416"/>
                  </a:lnTo>
                  <a:lnTo>
                    <a:pt x="69" y="38536"/>
                  </a:lnTo>
                  <a:lnTo>
                    <a:pt x="121" y="38638"/>
                  </a:lnTo>
                  <a:lnTo>
                    <a:pt x="172" y="38741"/>
                  </a:lnTo>
                  <a:lnTo>
                    <a:pt x="275" y="38844"/>
                  </a:lnTo>
                  <a:lnTo>
                    <a:pt x="360" y="38929"/>
                  </a:lnTo>
                  <a:lnTo>
                    <a:pt x="480" y="38981"/>
                  </a:lnTo>
                  <a:lnTo>
                    <a:pt x="600" y="39049"/>
                  </a:lnTo>
                  <a:lnTo>
                    <a:pt x="737" y="39083"/>
                  </a:lnTo>
                  <a:lnTo>
                    <a:pt x="856" y="39117"/>
                  </a:lnTo>
                  <a:lnTo>
                    <a:pt x="1130" y="39186"/>
                  </a:lnTo>
                  <a:lnTo>
                    <a:pt x="1746" y="39271"/>
                  </a:lnTo>
                  <a:lnTo>
                    <a:pt x="2345" y="39357"/>
                  </a:lnTo>
                  <a:lnTo>
                    <a:pt x="2961" y="39408"/>
                  </a:lnTo>
                  <a:lnTo>
                    <a:pt x="3577" y="39460"/>
                  </a:lnTo>
                  <a:lnTo>
                    <a:pt x="4193" y="39494"/>
                  </a:lnTo>
                  <a:lnTo>
                    <a:pt x="4809" y="39511"/>
                  </a:lnTo>
                  <a:lnTo>
                    <a:pt x="5425" y="39511"/>
                  </a:lnTo>
                  <a:lnTo>
                    <a:pt x="6041" y="39494"/>
                  </a:lnTo>
                  <a:lnTo>
                    <a:pt x="6657" y="39460"/>
                  </a:lnTo>
                  <a:lnTo>
                    <a:pt x="7256" y="39408"/>
                  </a:lnTo>
                  <a:lnTo>
                    <a:pt x="7872" y="39340"/>
                  </a:lnTo>
                  <a:lnTo>
                    <a:pt x="8488" y="39254"/>
                  </a:lnTo>
                  <a:lnTo>
                    <a:pt x="9087" y="39152"/>
                  </a:lnTo>
                  <a:lnTo>
                    <a:pt x="9703" y="39032"/>
                  </a:lnTo>
                  <a:lnTo>
                    <a:pt x="10302" y="38912"/>
                  </a:lnTo>
                  <a:lnTo>
                    <a:pt x="10901" y="38758"/>
                  </a:lnTo>
                  <a:lnTo>
                    <a:pt x="11260" y="38655"/>
                  </a:lnTo>
                  <a:lnTo>
                    <a:pt x="11431" y="38604"/>
                  </a:lnTo>
                  <a:lnTo>
                    <a:pt x="11603" y="38518"/>
                  </a:lnTo>
                  <a:lnTo>
                    <a:pt x="11757" y="38433"/>
                  </a:lnTo>
                  <a:lnTo>
                    <a:pt x="11894" y="38330"/>
                  </a:lnTo>
                  <a:lnTo>
                    <a:pt x="12030" y="38210"/>
                  </a:lnTo>
                  <a:lnTo>
                    <a:pt x="12133" y="38056"/>
                  </a:lnTo>
                  <a:lnTo>
                    <a:pt x="12202" y="37954"/>
                  </a:lnTo>
                  <a:lnTo>
                    <a:pt x="12253" y="37834"/>
                  </a:lnTo>
                  <a:lnTo>
                    <a:pt x="12287" y="37714"/>
                  </a:lnTo>
                  <a:lnTo>
                    <a:pt x="12321" y="37577"/>
                  </a:lnTo>
                  <a:lnTo>
                    <a:pt x="12338" y="37321"/>
                  </a:lnTo>
                  <a:lnTo>
                    <a:pt x="12356" y="37064"/>
                  </a:lnTo>
                  <a:lnTo>
                    <a:pt x="12441" y="35182"/>
                  </a:lnTo>
                  <a:lnTo>
                    <a:pt x="12492" y="33317"/>
                  </a:lnTo>
                  <a:lnTo>
                    <a:pt x="12527" y="31451"/>
                  </a:lnTo>
                  <a:lnTo>
                    <a:pt x="12544" y="29586"/>
                  </a:lnTo>
                  <a:lnTo>
                    <a:pt x="12527" y="27721"/>
                  </a:lnTo>
                  <a:lnTo>
                    <a:pt x="12510" y="25856"/>
                  </a:lnTo>
                  <a:lnTo>
                    <a:pt x="12458" y="23974"/>
                  </a:lnTo>
                  <a:lnTo>
                    <a:pt x="12390" y="22108"/>
                  </a:lnTo>
                  <a:lnTo>
                    <a:pt x="12304" y="20243"/>
                  </a:lnTo>
                  <a:lnTo>
                    <a:pt x="12202" y="18378"/>
                  </a:lnTo>
                  <a:lnTo>
                    <a:pt x="12065" y="16513"/>
                  </a:lnTo>
                  <a:lnTo>
                    <a:pt x="11911" y="14648"/>
                  </a:lnTo>
                  <a:lnTo>
                    <a:pt x="11740" y="12800"/>
                  </a:lnTo>
                  <a:lnTo>
                    <a:pt x="11551" y="10934"/>
                  </a:lnTo>
                  <a:lnTo>
                    <a:pt x="11346" y="9069"/>
                  </a:lnTo>
                  <a:lnTo>
                    <a:pt x="11106" y="7221"/>
                  </a:lnTo>
                  <a:lnTo>
                    <a:pt x="10969" y="6229"/>
                  </a:lnTo>
                  <a:lnTo>
                    <a:pt x="10884" y="5715"/>
                  </a:lnTo>
                  <a:lnTo>
                    <a:pt x="10798" y="5219"/>
                  </a:lnTo>
                  <a:lnTo>
                    <a:pt x="10696" y="4706"/>
                  </a:lnTo>
                  <a:lnTo>
                    <a:pt x="10576" y="4227"/>
                  </a:lnTo>
                  <a:lnTo>
                    <a:pt x="10439" y="3730"/>
                  </a:lnTo>
                  <a:lnTo>
                    <a:pt x="10285" y="3251"/>
                  </a:lnTo>
                  <a:lnTo>
                    <a:pt x="10114" y="2789"/>
                  </a:lnTo>
                  <a:lnTo>
                    <a:pt x="9909" y="2327"/>
                  </a:lnTo>
                  <a:lnTo>
                    <a:pt x="9686" y="1882"/>
                  </a:lnTo>
                  <a:lnTo>
                    <a:pt x="9447" y="1472"/>
                  </a:lnTo>
                  <a:lnTo>
                    <a:pt x="9173" y="1061"/>
                  </a:lnTo>
                  <a:lnTo>
                    <a:pt x="8865" y="684"/>
                  </a:lnTo>
                  <a:lnTo>
                    <a:pt x="8694" y="496"/>
                  </a:lnTo>
                  <a:lnTo>
                    <a:pt x="8523" y="325"/>
                  </a:lnTo>
                  <a:lnTo>
                    <a:pt x="8351" y="154"/>
                  </a:lnTo>
                  <a:lnTo>
                    <a:pt x="8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6312235" y="1944633"/>
              <a:ext cx="181775" cy="248678"/>
            </a:xfrm>
            <a:custGeom>
              <a:avLst/>
              <a:gdLst/>
              <a:ahLst/>
              <a:cxnLst/>
              <a:rect l="l" t="t" r="r" b="b"/>
              <a:pathLst>
                <a:path w="7393" h="10114" extrusionOk="0">
                  <a:moveTo>
                    <a:pt x="0" y="0"/>
                  </a:moveTo>
                  <a:lnTo>
                    <a:pt x="103" y="599"/>
                  </a:lnTo>
                  <a:lnTo>
                    <a:pt x="189" y="1198"/>
                  </a:lnTo>
                  <a:lnTo>
                    <a:pt x="274" y="1814"/>
                  </a:lnTo>
                  <a:lnTo>
                    <a:pt x="343" y="2413"/>
                  </a:lnTo>
                  <a:lnTo>
                    <a:pt x="394" y="3029"/>
                  </a:lnTo>
                  <a:lnTo>
                    <a:pt x="428" y="3628"/>
                  </a:lnTo>
                  <a:lnTo>
                    <a:pt x="462" y="4244"/>
                  </a:lnTo>
                  <a:lnTo>
                    <a:pt x="480" y="4843"/>
                  </a:lnTo>
                  <a:lnTo>
                    <a:pt x="480" y="5459"/>
                  </a:lnTo>
                  <a:lnTo>
                    <a:pt x="480" y="6058"/>
                  </a:lnTo>
                  <a:lnTo>
                    <a:pt x="445" y="6674"/>
                  </a:lnTo>
                  <a:lnTo>
                    <a:pt x="411" y="7290"/>
                  </a:lnTo>
                  <a:lnTo>
                    <a:pt x="360" y="7889"/>
                  </a:lnTo>
                  <a:lnTo>
                    <a:pt x="308" y="8505"/>
                  </a:lnTo>
                  <a:lnTo>
                    <a:pt x="240" y="9104"/>
                  </a:lnTo>
                  <a:lnTo>
                    <a:pt x="154" y="9703"/>
                  </a:lnTo>
                  <a:lnTo>
                    <a:pt x="599" y="9805"/>
                  </a:lnTo>
                  <a:lnTo>
                    <a:pt x="1044" y="9891"/>
                  </a:lnTo>
                  <a:lnTo>
                    <a:pt x="1489" y="9977"/>
                  </a:lnTo>
                  <a:lnTo>
                    <a:pt x="1951" y="10028"/>
                  </a:lnTo>
                  <a:lnTo>
                    <a:pt x="2396" y="10079"/>
                  </a:lnTo>
                  <a:lnTo>
                    <a:pt x="2858" y="10113"/>
                  </a:lnTo>
                  <a:lnTo>
                    <a:pt x="3782" y="10113"/>
                  </a:lnTo>
                  <a:lnTo>
                    <a:pt x="4227" y="10096"/>
                  </a:lnTo>
                  <a:lnTo>
                    <a:pt x="4689" y="10079"/>
                  </a:lnTo>
                  <a:lnTo>
                    <a:pt x="5151" y="10028"/>
                  </a:lnTo>
                  <a:lnTo>
                    <a:pt x="5596" y="9959"/>
                  </a:lnTo>
                  <a:lnTo>
                    <a:pt x="6058" y="9891"/>
                  </a:lnTo>
                  <a:lnTo>
                    <a:pt x="6503" y="9805"/>
                  </a:lnTo>
                  <a:lnTo>
                    <a:pt x="6948" y="9703"/>
                  </a:lnTo>
                  <a:lnTo>
                    <a:pt x="7393" y="9583"/>
                  </a:lnTo>
                  <a:lnTo>
                    <a:pt x="7256" y="8591"/>
                  </a:lnTo>
                  <a:lnTo>
                    <a:pt x="7136" y="7598"/>
                  </a:lnTo>
                  <a:lnTo>
                    <a:pt x="7033" y="6606"/>
                  </a:lnTo>
                  <a:lnTo>
                    <a:pt x="6948" y="5613"/>
                  </a:lnTo>
                  <a:lnTo>
                    <a:pt x="6879" y="4621"/>
                  </a:lnTo>
                  <a:lnTo>
                    <a:pt x="6845" y="3628"/>
                  </a:lnTo>
                  <a:lnTo>
                    <a:pt x="6828" y="2619"/>
                  </a:lnTo>
                  <a:lnTo>
                    <a:pt x="6811" y="1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6312235" y="1944633"/>
              <a:ext cx="181775" cy="248678"/>
            </a:xfrm>
            <a:custGeom>
              <a:avLst/>
              <a:gdLst/>
              <a:ahLst/>
              <a:cxnLst/>
              <a:rect l="l" t="t" r="r" b="b"/>
              <a:pathLst>
                <a:path w="7393" h="1011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03" y="599"/>
                  </a:lnTo>
                  <a:lnTo>
                    <a:pt x="189" y="1198"/>
                  </a:lnTo>
                  <a:lnTo>
                    <a:pt x="274" y="1814"/>
                  </a:lnTo>
                  <a:lnTo>
                    <a:pt x="343" y="2413"/>
                  </a:lnTo>
                  <a:lnTo>
                    <a:pt x="394" y="3029"/>
                  </a:lnTo>
                  <a:lnTo>
                    <a:pt x="428" y="3628"/>
                  </a:lnTo>
                  <a:lnTo>
                    <a:pt x="462" y="4244"/>
                  </a:lnTo>
                  <a:lnTo>
                    <a:pt x="480" y="4843"/>
                  </a:lnTo>
                  <a:lnTo>
                    <a:pt x="480" y="5459"/>
                  </a:lnTo>
                  <a:lnTo>
                    <a:pt x="480" y="6058"/>
                  </a:lnTo>
                  <a:lnTo>
                    <a:pt x="445" y="6674"/>
                  </a:lnTo>
                  <a:lnTo>
                    <a:pt x="411" y="7290"/>
                  </a:lnTo>
                  <a:lnTo>
                    <a:pt x="360" y="7889"/>
                  </a:lnTo>
                  <a:lnTo>
                    <a:pt x="308" y="8505"/>
                  </a:lnTo>
                  <a:lnTo>
                    <a:pt x="240" y="9104"/>
                  </a:lnTo>
                  <a:lnTo>
                    <a:pt x="154" y="9703"/>
                  </a:lnTo>
                  <a:lnTo>
                    <a:pt x="154" y="9703"/>
                  </a:lnTo>
                  <a:lnTo>
                    <a:pt x="599" y="9805"/>
                  </a:lnTo>
                  <a:lnTo>
                    <a:pt x="1044" y="9891"/>
                  </a:lnTo>
                  <a:lnTo>
                    <a:pt x="1489" y="9977"/>
                  </a:lnTo>
                  <a:lnTo>
                    <a:pt x="1951" y="10028"/>
                  </a:lnTo>
                  <a:lnTo>
                    <a:pt x="2396" y="10079"/>
                  </a:lnTo>
                  <a:lnTo>
                    <a:pt x="2858" y="10113"/>
                  </a:lnTo>
                  <a:lnTo>
                    <a:pt x="3320" y="10113"/>
                  </a:lnTo>
                  <a:lnTo>
                    <a:pt x="3782" y="10113"/>
                  </a:lnTo>
                  <a:lnTo>
                    <a:pt x="4227" y="10096"/>
                  </a:lnTo>
                  <a:lnTo>
                    <a:pt x="4689" y="10079"/>
                  </a:lnTo>
                  <a:lnTo>
                    <a:pt x="5151" y="10028"/>
                  </a:lnTo>
                  <a:lnTo>
                    <a:pt x="5596" y="9959"/>
                  </a:lnTo>
                  <a:lnTo>
                    <a:pt x="6058" y="9891"/>
                  </a:lnTo>
                  <a:lnTo>
                    <a:pt x="6503" y="9805"/>
                  </a:lnTo>
                  <a:lnTo>
                    <a:pt x="6948" y="9703"/>
                  </a:lnTo>
                  <a:lnTo>
                    <a:pt x="7393" y="9583"/>
                  </a:lnTo>
                  <a:lnTo>
                    <a:pt x="7393" y="9583"/>
                  </a:lnTo>
                  <a:lnTo>
                    <a:pt x="7256" y="8591"/>
                  </a:lnTo>
                  <a:lnTo>
                    <a:pt x="7136" y="7598"/>
                  </a:lnTo>
                  <a:lnTo>
                    <a:pt x="7033" y="6606"/>
                  </a:lnTo>
                  <a:lnTo>
                    <a:pt x="6948" y="5613"/>
                  </a:lnTo>
                  <a:lnTo>
                    <a:pt x="6879" y="4621"/>
                  </a:lnTo>
                  <a:lnTo>
                    <a:pt x="6845" y="3628"/>
                  </a:lnTo>
                  <a:lnTo>
                    <a:pt x="6828" y="2619"/>
                  </a:lnTo>
                  <a:lnTo>
                    <a:pt x="6811" y="16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6480096" y="2022036"/>
              <a:ext cx="885" cy="18982"/>
            </a:xfrm>
            <a:custGeom>
              <a:avLst/>
              <a:gdLst/>
              <a:ahLst/>
              <a:cxnLst/>
              <a:rect l="l" t="t" r="r" b="b"/>
              <a:pathLst>
                <a:path w="36" h="772" extrusionOk="0">
                  <a:moveTo>
                    <a:pt x="1" y="1"/>
                  </a:moveTo>
                  <a:lnTo>
                    <a:pt x="18" y="771"/>
                  </a:lnTo>
                  <a:lnTo>
                    <a:pt x="35" y="7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6480096" y="2022036"/>
              <a:ext cx="885" cy="18982"/>
            </a:xfrm>
            <a:custGeom>
              <a:avLst/>
              <a:gdLst/>
              <a:ahLst/>
              <a:cxnLst/>
              <a:rect l="l" t="t" r="r" b="b"/>
              <a:pathLst>
                <a:path w="36" h="77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" y="771"/>
                  </a:lnTo>
                  <a:lnTo>
                    <a:pt x="18" y="771"/>
                  </a:lnTo>
                  <a:lnTo>
                    <a:pt x="35" y="771"/>
                  </a:lnTo>
                  <a:lnTo>
                    <a:pt x="35" y="77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6336626" y="2007332"/>
              <a:ext cx="143935" cy="33685"/>
            </a:xfrm>
            <a:custGeom>
              <a:avLst/>
              <a:gdLst/>
              <a:ahLst/>
              <a:cxnLst/>
              <a:rect l="l" t="t" r="r" b="b"/>
              <a:pathLst>
                <a:path w="5854" h="1370" extrusionOk="0">
                  <a:moveTo>
                    <a:pt x="1" y="0"/>
                  </a:moveTo>
                  <a:lnTo>
                    <a:pt x="138" y="120"/>
                  </a:lnTo>
                  <a:lnTo>
                    <a:pt x="292" y="240"/>
                  </a:lnTo>
                  <a:lnTo>
                    <a:pt x="429" y="359"/>
                  </a:lnTo>
                  <a:lnTo>
                    <a:pt x="600" y="462"/>
                  </a:lnTo>
                  <a:lnTo>
                    <a:pt x="925" y="650"/>
                  </a:lnTo>
                  <a:lnTo>
                    <a:pt x="1267" y="804"/>
                  </a:lnTo>
                  <a:lnTo>
                    <a:pt x="1575" y="907"/>
                  </a:lnTo>
                  <a:lnTo>
                    <a:pt x="1900" y="993"/>
                  </a:lnTo>
                  <a:lnTo>
                    <a:pt x="2225" y="1061"/>
                  </a:lnTo>
                  <a:lnTo>
                    <a:pt x="2551" y="1112"/>
                  </a:lnTo>
                  <a:lnTo>
                    <a:pt x="3201" y="1181"/>
                  </a:lnTo>
                  <a:lnTo>
                    <a:pt x="3868" y="1232"/>
                  </a:lnTo>
                  <a:lnTo>
                    <a:pt x="5853" y="1369"/>
                  </a:lnTo>
                  <a:lnTo>
                    <a:pt x="5836" y="599"/>
                  </a:lnTo>
                  <a:lnTo>
                    <a:pt x="5357" y="616"/>
                  </a:lnTo>
                  <a:lnTo>
                    <a:pt x="5083" y="616"/>
                  </a:lnTo>
                  <a:lnTo>
                    <a:pt x="4792" y="599"/>
                  </a:lnTo>
                  <a:lnTo>
                    <a:pt x="4501" y="565"/>
                  </a:lnTo>
                  <a:lnTo>
                    <a:pt x="4227" y="513"/>
                  </a:lnTo>
                  <a:lnTo>
                    <a:pt x="3868" y="445"/>
                  </a:lnTo>
                  <a:lnTo>
                    <a:pt x="3167" y="445"/>
                  </a:lnTo>
                  <a:lnTo>
                    <a:pt x="2362" y="428"/>
                  </a:lnTo>
                  <a:lnTo>
                    <a:pt x="1952" y="411"/>
                  </a:lnTo>
                  <a:lnTo>
                    <a:pt x="1558" y="377"/>
                  </a:lnTo>
                  <a:lnTo>
                    <a:pt x="1164" y="308"/>
                  </a:lnTo>
                  <a:lnTo>
                    <a:pt x="771" y="240"/>
                  </a:lnTo>
                  <a:lnTo>
                    <a:pt x="377" y="1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CB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6336626" y="2007332"/>
              <a:ext cx="143935" cy="33685"/>
            </a:xfrm>
            <a:custGeom>
              <a:avLst/>
              <a:gdLst/>
              <a:ahLst/>
              <a:cxnLst/>
              <a:rect l="l" t="t" r="r" b="b"/>
              <a:pathLst>
                <a:path w="5854" h="137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8" y="120"/>
                  </a:lnTo>
                  <a:lnTo>
                    <a:pt x="292" y="240"/>
                  </a:lnTo>
                  <a:lnTo>
                    <a:pt x="429" y="359"/>
                  </a:lnTo>
                  <a:lnTo>
                    <a:pt x="600" y="462"/>
                  </a:lnTo>
                  <a:lnTo>
                    <a:pt x="925" y="650"/>
                  </a:lnTo>
                  <a:lnTo>
                    <a:pt x="1267" y="804"/>
                  </a:lnTo>
                  <a:lnTo>
                    <a:pt x="1267" y="804"/>
                  </a:lnTo>
                  <a:lnTo>
                    <a:pt x="1575" y="907"/>
                  </a:lnTo>
                  <a:lnTo>
                    <a:pt x="1900" y="993"/>
                  </a:lnTo>
                  <a:lnTo>
                    <a:pt x="2225" y="1061"/>
                  </a:lnTo>
                  <a:lnTo>
                    <a:pt x="2551" y="1112"/>
                  </a:lnTo>
                  <a:lnTo>
                    <a:pt x="3201" y="1181"/>
                  </a:lnTo>
                  <a:lnTo>
                    <a:pt x="3868" y="1232"/>
                  </a:lnTo>
                  <a:lnTo>
                    <a:pt x="3868" y="1232"/>
                  </a:lnTo>
                  <a:lnTo>
                    <a:pt x="5853" y="1369"/>
                  </a:lnTo>
                  <a:lnTo>
                    <a:pt x="5853" y="1369"/>
                  </a:lnTo>
                  <a:lnTo>
                    <a:pt x="5836" y="599"/>
                  </a:lnTo>
                  <a:lnTo>
                    <a:pt x="5836" y="599"/>
                  </a:lnTo>
                  <a:lnTo>
                    <a:pt x="5357" y="616"/>
                  </a:lnTo>
                  <a:lnTo>
                    <a:pt x="5357" y="616"/>
                  </a:lnTo>
                  <a:lnTo>
                    <a:pt x="5083" y="616"/>
                  </a:lnTo>
                  <a:lnTo>
                    <a:pt x="4792" y="599"/>
                  </a:lnTo>
                  <a:lnTo>
                    <a:pt x="4501" y="565"/>
                  </a:lnTo>
                  <a:lnTo>
                    <a:pt x="4227" y="513"/>
                  </a:lnTo>
                  <a:lnTo>
                    <a:pt x="4227" y="513"/>
                  </a:lnTo>
                  <a:lnTo>
                    <a:pt x="3868" y="445"/>
                  </a:lnTo>
                  <a:lnTo>
                    <a:pt x="3868" y="445"/>
                  </a:lnTo>
                  <a:lnTo>
                    <a:pt x="3406" y="445"/>
                  </a:lnTo>
                  <a:lnTo>
                    <a:pt x="3406" y="445"/>
                  </a:lnTo>
                  <a:lnTo>
                    <a:pt x="3167" y="445"/>
                  </a:lnTo>
                  <a:lnTo>
                    <a:pt x="3167" y="445"/>
                  </a:lnTo>
                  <a:lnTo>
                    <a:pt x="2362" y="428"/>
                  </a:lnTo>
                  <a:lnTo>
                    <a:pt x="1952" y="411"/>
                  </a:lnTo>
                  <a:lnTo>
                    <a:pt x="1558" y="377"/>
                  </a:lnTo>
                  <a:lnTo>
                    <a:pt x="1164" y="308"/>
                  </a:lnTo>
                  <a:lnTo>
                    <a:pt x="771" y="240"/>
                  </a:lnTo>
                  <a:lnTo>
                    <a:pt x="377" y="13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6571415" y="1614342"/>
              <a:ext cx="59330" cy="151926"/>
            </a:xfrm>
            <a:custGeom>
              <a:avLst/>
              <a:gdLst/>
              <a:ahLst/>
              <a:cxnLst/>
              <a:rect l="l" t="t" r="r" b="b"/>
              <a:pathLst>
                <a:path w="2413" h="6179" extrusionOk="0">
                  <a:moveTo>
                    <a:pt x="514" y="1"/>
                  </a:moveTo>
                  <a:lnTo>
                    <a:pt x="394" y="35"/>
                  </a:lnTo>
                  <a:lnTo>
                    <a:pt x="291" y="103"/>
                  </a:lnTo>
                  <a:lnTo>
                    <a:pt x="188" y="189"/>
                  </a:lnTo>
                  <a:lnTo>
                    <a:pt x="103" y="309"/>
                  </a:lnTo>
                  <a:lnTo>
                    <a:pt x="69" y="394"/>
                  </a:lnTo>
                  <a:lnTo>
                    <a:pt x="34" y="497"/>
                  </a:lnTo>
                  <a:lnTo>
                    <a:pt x="17" y="600"/>
                  </a:lnTo>
                  <a:lnTo>
                    <a:pt x="0" y="702"/>
                  </a:lnTo>
                  <a:lnTo>
                    <a:pt x="0" y="891"/>
                  </a:lnTo>
                  <a:lnTo>
                    <a:pt x="34" y="1096"/>
                  </a:lnTo>
                  <a:lnTo>
                    <a:pt x="86" y="1301"/>
                  </a:lnTo>
                  <a:lnTo>
                    <a:pt x="171" y="1489"/>
                  </a:lnTo>
                  <a:lnTo>
                    <a:pt x="325" y="1866"/>
                  </a:lnTo>
                  <a:lnTo>
                    <a:pt x="548" y="2379"/>
                  </a:lnTo>
                  <a:lnTo>
                    <a:pt x="770" y="2910"/>
                  </a:lnTo>
                  <a:lnTo>
                    <a:pt x="958" y="3440"/>
                  </a:lnTo>
                  <a:lnTo>
                    <a:pt x="1164" y="3971"/>
                  </a:lnTo>
                  <a:lnTo>
                    <a:pt x="1335" y="4518"/>
                  </a:lnTo>
                  <a:lnTo>
                    <a:pt x="1506" y="5066"/>
                  </a:lnTo>
                  <a:lnTo>
                    <a:pt x="1660" y="5631"/>
                  </a:lnTo>
                  <a:lnTo>
                    <a:pt x="1797" y="6178"/>
                  </a:lnTo>
                  <a:lnTo>
                    <a:pt x="2054" y="5340"/>
                  </a:lnTo>
                  <a:lnTo>
                    <a:pt x="2156" y="4912"/>
                  </a:lnTo>
                  <a:lnTo>
                    <a:pt x="2259" y="4484"/>
                  </a:lnTo>
                  <a:lnTo>
                    <a:pt x="2327" y="4056"/>
                  </a:lnTo>
                  <a:lnTo>
                    <a:pt x="2379" y="3611"/>
                  </a:lnTo>
                  <a:lnTo>
                    <a:pt x="2413" y="3184"/>
                  </a:lnTo>
                  <a:lnTo>
                    <a:pt x="2396" y="2739"/>
                  </a:lnTo>
                  <a:lnTo>
                    <a:pt x="2345" y="2345"/>
                  </a:lnTo>
                  <a:lnTo>
                    <a:pt x="2259" y="1951"/>
                  </a:lnTo>
                  <a:lnTo>
                    <a:pt x="2139" y="1575"/>
                  </a:lnTo>
                  <a:lnTo>
                    <a:pt x="2071" y="1387"/>
                  </a:lnTo>
                  <a:lnTo>
                    <a:pt x="1985" y="1199"/>
                  </a:lnTo>
                  <a:lnTo>
                    <a:pt x="1900" y="1027"/>
                  </a:lnTo>
                  <a:lnTo>
                    <a:pt x="1797" y="856"/>
                  </a:lnTo>
                  <a:lnTo>
                    <a:pt x="1677" y="685"/>
                  </a:lnTo>
                  <a:lnTo>
                    <a:pt x="1557" y="548"/>
                  </a:lnTo>
                  <a:lnTo>
                    <a:pt x="1438" y="411"/>
                  </a:lnTo>
                  <a:lnTo>
                    <a:pt x="1301" y="292"/>
                  </a:lnTo>
                  <a:lnTo>
                    <a:pt x="1147" y="189"/>
                  </a:lnTo>
                  <a:lnTo>
                    <a:pt x="993" y="103"/>
                  </a:lnTo>
                  <a:lnTo>
                    <a:pt x="873" y="52"/>
                  </a:lnTo>
                  <a:lnTo>
                    <a:pt x="753" y="1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5E5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6571415" y="1614342"/>
              <a:ext cx="59330" cy="151926"/>
            </a:xfrm>
            <a:custGeom>
              <a:avLst/>
              <a:gdLst/>
              <a:ahLst/>
              <a:cxnLst/>
              <a:rect l="l" t="t" r="r" b="b"/>
              <a:pathLst>
                <a:path w="2413" h="6179" fill="none" extrusionOk="0">
                  <a:moveTo>
                    <a:pt x="2396" y="2739"/>
                  </a:moveTo>
                  <a:lnTo>
                    <a:pt x="2396" y="2739"/>
                  </a:lnTo>
                  <a:lnTo>
                    <a:pt x="2413" y="3184"/>
                  </a:lnTo>
                  <a:lnTo>
                    <a:pt x="2379" y="3611"/>
                  </a:lnTo>
                  <a:lnTo>
                    <a:pt x="2327" y="4056"/>
                  </a:lnTo>
                  <a:lnTo>
                    <a:pt x="2259" y="4484"/>
                  </a:lnTo>
                  <a:lnTo>
                    <a:pt x="2156" y="4912"/>
                  </a:lnTo>
                  <a:lnTo>
                    <a:pt x="2054" y="5340"/>
                  </a:lnTo>
                  <a:lnTo>
                    <a:pt x="1797" y="6178"/>
                  </a:lnTo>
                  <a:lnTo>
                    <a:pt x="1797" y="6178"/>
                  </a:lnTo>
                  <a:lnTo>
                    <a:pt x="1660" y="5631"/>
                  </a:lnTo>
                  <a:lnTo>
                    <a:pt x="1506" y="5066"/>
                  </a:lnTo>
                  <a:lnTo>
                    <a:pt x="1335" y="4518"/>
                  </a:lnTo>
                  <a:lnTo>
                    <a:pt x="1164" y="3971"/>
                  </a:lnTo>
                  <a:lnTo>
                    <a:pt x="958" y="3440"/>
                  </a:lnTo>
                  <a:lnTo>
                    <a:pt x="770" y="2910"/>
                  </a:lnTo>
                  <a:lnTo>
                    <a:pt x="548" y="2379"/>
                  </a:lnTo>
                  <a:lnTo>
                    <a:pt x="325" y="1866"/>
                  </a:lnTo>
                  <a:lnTo>
                    <a:pt x="325" y="1866"/>
                  </a:lnTo>
                  <a:lnTo>
                    <a:pt x="171" y="1489"/>
                  </a:lnTo>
                  <a:lnTo>
                    <a:pt x="86" y="1301"/>
                  </a:lnTo>
                  <a:lnTo>
                    <a:pt x="34" y="1096"/>
                  </a:lnTo>
                  <a:lnTo>
                    <a:pt x="0" y="891"/>
                  </a:lnTo>
                  <a:lnTo>
                    <a:pt x="0" y="702"/>
                  </a:lnTo>
                  <a:lnTo>
                    <a:pt x="17" y="600"/>
                  </a:lnTo>
                  <a:lnTo>
                    <a:pt x="34" y="497"/>
                  </a:lnTo>
                  <a:lnTo>
                    <a:pt x="69" y="394"/>
                  </a:lnTo>
                  <a:lnTo>
                    <a:pt x="103" y="309"/>
                  </a:lnTo>
                  <a:lnTo>
                    <a:pt x="103" y="309"/>
                  </a:lnTo>
                  <a:lnTo>
                    <a:pt x="188" y="189"/>
                  </a:lnTo>
                  <a:lnTo>
                    <a:pt x="291" y="103"/>
                  </a:lnTo>
                  <a:lnTo>
                    <a:pt x="394" y="35"/>
                  </a:lnTo>
                  <a:lnTo>
                    <a:pt x="514" y="1"/>
                  </a:lnTo>
                  <a:lnTo>
                    <a:pt x="616" y="1"/>
                  </a:lnTo>
                  <a:lnTo>
                    <a:pt x="753" y="18"/>
                  </a:lnTo>
                  <a:lnTo>
                    <a:pt x="873" y="52"/>
                  </a:lnTo>
                  <a:lnTo>
                    <a:pt x="993" y="103"/>
                  </a:lnTo>
                  <a:lnTo>
                    <a:pt x="993" y="103"/>
                  </a:lnTo>
                  <a:lnTo>
                    <a:pt x="1147" y="189"/>
                  </a:lnTo>
                  <a:lnTo>
                    <a:pt x="1301" y="292"/>
                  </a:lnTo>
                  <a:lnTo>
                    <a:pt x="1438" y="411"/>
                  </a:lnTo>
                  <a:lnTo>
                    <a:pt x="1557" y="548"/>
                  </a:lnTo>
                  <a:lnTo>
                    <a:pt x="1677" y="685"/>
                  </a:lnTo>
                  <a:lnTo>
                    <a:pt x="1797" y="856"/>
                  </a:lnTo>
                  <a:lnTo>
                    <a:pt x="1900" y="1027"/>
                  </a:lnTo>
                  <a:lnTo>
                    <a:pt x="1985" y="1199"/>
                  </a:lnTo>
                  <a:lnTo>
                    <a:pt x="2071" y="1387"/>
                  </a:lnTo>
                  <a:lnTo>
                    <a:pt x="2139" y="1575"/>
                  </a:lnTo>
                  <a:lnTo>
                    <a:pt x="2259" y="1951"/>
                  </a:lnTo>
                  <a:lnTo>
                    <a:pt x="2345" y="2345"/>
                  </a:lnTo>
                  <a:lnTo>
                    <a:pt x="2396" y="27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6591183" y="1621079"/>
              <a:ext cx="39561" cy="130879"/>
            </a:xfrm>
            <a:custGeom>
              <a:avLst/>
              <a:gdLst/>
              <a:ahLst/>
              <a:cxnLst/>
              <a:rect l="l" t="t" r="r" b="b"/>
              <a:pathLst>
                <a:path w="1609" h="5323" extrusionOk="0">
                  <a:moveTo>
                    <a:pt x="462" y="1"/>
                  </a:moveTo>
                  <a:lnTo>
                    <a:pt x="411" y="137"/>
                  </a:lnTo>
                  <a:lnTo>
                    <a:pt x="343" y="274"/>
                  </a:lnTo>
                  <a:lnTo>
                    <a:pt x="257" y="411"/>
                  </a:lnTo>
                  <a:lnTo>
                    <a:pt x="189" y="531"/>
                  </a:lnTo>
                  <a:lnTo>
                    <a:pt x="0" y="736"/>
                  </a:lnTo>
                  <a:lnTo>
                    <a:pt x="240" y="1267"/>
                  </a:lnTo>
                  <a:lnTo>
                    <a:pt x="445" y="1814"/>
                  </a:lnTo>
                  <a:lnTo>
                    <a:pt x="616" y="2362"/>
                  </a:lnTo>
                  <a:lnTo>
                    <a:pt x="770" y="2944"/>
                  </a:lnTo>
                  <a:lnTo>
                    <a:pt x="907" y="3526"/>
                  </a:lnTo>
                  <a:lnTo>
                    <a:pt x="1010" y="4124"/>
                  </a:lnTo>
                  <a:lnTo>
                    <a:pt x="1096" y="4723"/>
                  </a:lnTo>
                  <a:lnTo>
                    <a:pt x="1164" y="5322"/>
                  </a:lnTo>
                  <a:lnTo>
                    <a:pt x="1335" y="4723"/>
                  </a:lnTo>
                  <a:lnTo>
                    <a:pt x="1421" y="4415"/>
                  </a:lnTo>
                  <a:lnTo>
                    <a:pt x="1472" y="4107"/>
                  </a:lnTo>
                  <a:lnTo>
                    <a:pt x="1523" y="3782"/>
                  </a:lnTo>
                  <a:lnTo>
                    <a:pt x="1575" y="3474"/>
                  </a:lnTo>
                  <a:lnTo>
                    <a:pt x="1592" y="3166"/>
                  </a:lnTo>
                  <a:lnTo>
                    <a:pt x="1609" y="2841"/>
                  </a:lnTo>
                  <a:lnTo>
                    <a:pt x="1592" y="2465"/>
                  </a:lnTo>
                  <a:lnTo>
                    <a:pt x="1558" y="2122"/>
                  </a:lnTo>
                  <a:lnTo>
                    <a:pt x="1489" y="1763"/>
                  </a:lnTo>
                  <a:lnTo>
                    <a:pt x="1387" y="1421"/>
                  </a:lnTo>
                  <a:lnTo>
                    <a:pt x="1250" y="1079"/>
                  </a:lnTo>
                  <a:lnTo>
                    <a:pt x="1096" y="771"/>
                  </a:lnTo>
                  <a:lnTo>
                    <a:pt x="1010" y="617"/>
                  </a:lnTo>
                  <a:lnTo>
                    <a:pt x="907" y="463"/>
                  </a:lnTo>
                  <a:lnTo>
                    <a:pt x="805" y="326"/>
                  </a:lnTo>
                  <a:lnTo>
                    <a:pt x="702" y="206"/>
                  </a:lnTo>
                  <a:lnTo>
                    <a:pt x="582" y="103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46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6591183" y="1621079"/>
              <a:ext cx="39561" cy="130879"/>
            </a:xfrm>
            <a:custGeom>
              <a:avLst/>
              <a:gdLst/>
              <a:ahLst/>
              <a:cxnLst/>
              <a:rect l="l" t="t" r="r" b="b"/>
              <a:pathLst>
                <a:path w="1609" h="5323" fill="none" extrusionOk="0">
                  <a:moveTo>
                    <a:pt x="462" y="1"/>
                  </a:moveTo>
                  <a:lnTo>
                    <a:pt x="462" y="1"/>
                  </a:lnTo>
                  <a:lnTo>
                    <a:pt x="411" y="137"/>
                  </a:lnTo>
                  <a:lnTo>
                    <a:pt x="343" y="274"/>
                  </a:lnTo>
                  <a:lnTo>
                    <a:pt x="257" y="411"/>
                  </a:lnTo>
                  <a:lnTo>
                    <a:pt x="189" y="531"/>
                  </a:lnTo>
                  <a:lnTo>
                    <a:pt x="189" y="531"/>
                  </a:lnTo>
                  <a:lnTo>
                    <a:pt x="0" y="736"/>
                  </a:lnTo>
                  <a:lnTo>
                    <a:pt x="0" y="736"/>
                  </a:lnTo>
                  <a:lnTo>
                    <a:pt x="240" y="1267"/>
                  </a:lnTo>
                  <a:lnTo>
                    <a:pt x="445" y="1814"/>
                  </a:lnTo>
                  <a:lnTo>
                    <a:pt x="616" y="2362"/>
                  </a:lnTo>
                  <a:lnTo>
                    <a:pt x="770" y="2944"/>
                  </a:lnTo>
                  <a:lnTo>
                    <a:pt x="907" y="3526"/>
                  </a:lnTo>
                  <a:lnTo>
                    <a:pt x="1010" y="4124"/>
                  </a:lnTo>
                  <a:lnTo>
                    <a:pt x="1096" y="4723"/>
                  </a:lnTo>
                  <a:lnTo>
                    <a:pt x="1164" y="5322"/>
                  </a:lnTo>
                  <a:lnTo>
                    <a:pt x="1164" y="5322"/>
                  </a:lnTo>
                  <a:lnTo>
                    <a:pt x="1335" y="4723"/>
                  </a:lnTo>
                  <a:lnTo>
                    <a:pt x="1421" y="4415"/>
                  </a:lnTo>
                  <a:lnTo>
                    <a:pt x="1472" y="4107"/>
                  </a:lnTo>
                  <a:lnTo>
                    <a:pt x="1523" y="3782"/>
                  </a:lnTo>
                  <a:lnTo>
                    <a:pt x="1575" y="3474"/>
                  </a:lnTo>
                  <a:lnTo>
                    <a:pt x="1592" y="3166"/>
                  </a:lnTo>
                  <a:lnTo>
                    <a:pt x="1609" y="2841"/>
                  </a:lnTo>
                  <a:lnTo>
                    <a:pt x="1609" y="2841"/>
                  </a:lnTo>
                  <a:lnTo>
                    <a:pt x="1592" y="2465"/>
                  </a:lnTo>
                  <a:lnTo>
                    <a:pt x="1592" y="2465"/>
                  </a:lnTo>
                  <a:lnTo>
                    <a:pt x="1558" y="2122"/>
                  </a:lnTo>
                  <a:lnTo>
                    <a:pt x="1489" y="1763"/>
                  </a:lnTo>
                  <a:lnTo>
                    <a:pt x="1387" y="1421"/>
                  </a:lnTo>
                  <a:lnTo>
                    <a:pt x="1250" y="1079"/>
                  </a:lnTo>
                  <a:lnTo>
                    <a:pt x="1096" y="771"/>
                  </a:lnTo>
                  <a:lnTo>
                    <a:pt x="1010" y="617"/>
                  </a:lnTo>
                  <a:lnTo>
                    <a:pt x="907" y="463"/>
                  </a:lnTo>
                  <a:lnTo>
                    <a:pt x="805" y="326"/>
                  </a:lnTo>
                  <a:lnTo>
                    <a:pt x="702" y="206"/>
                  </a:lnTo>
                  <a:lnTo>
                    <a:pt x="582" y="103"/>
                  </a:lnTo>
                  <a:lnTo>
                    <a:pt x="4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6214621" y="1539447"/>
              <a:ext cx="412775" cy="478817"/>
            </a:xfrm>
            <a:custGeom>
              <a:avLst/>
              <a:gdLst/>
              <a:ahLst/>
              <a:cxnLst/>
              <a:rect l="l" t="t" r="r" b="b"/>
              <a:pathLst>
                <a:path w="16788" h="19474" extrusionOk="0">
                  <a:moveTo>
                    <a:pt x="9070" y="1"/>
                  </a:moveTo>
                  <a:lnTo>
                    <a:pt x="8556" y="18"/>
                  </a:lnTo>
                  <a:lnTo>
                    <a:pt x="8026" y="69"/>
                  </a:lnTo>
                  <a:lnTo>
                    <a:pt x="7513" y="172"/>
                  </a:lnTo>
                  <a:lnTo>
                    <a:pt x="6999" y="292"/>
                  </a:lnTo>
                  <a:lnTo>
                    <a:pt x="6520" y="463"/>
                  </a:lnTo>
                  <a:lnTo>
                    <a:pt x="6024" y="668"/>
                  </a:lnTo>
                  <a:lnTo>
                    <a:pt x="5801" y="771"/>
                  </a:lnTo>
                  <a:lnTo>
                    <a:pt x="5562" y="908"/>
                  </a:lnTo>
                  <a:lnTo>
                    <a:pt x="5254" y="1096"/>
                  </a:lnTo>
                  <a:lnTo>
                    <a:pt x="4963" y="1301"/>
                  </a:lnTo>
                  <a:lnTo>
                    <a:pt x="4672" y="1524"/>
                  </a:lnTo>
                  <a:lnTo>
                    <a:pt x="4381" y="1746"/>
                  </a:lnTo>
                  <a:lnTo>
                    <a:pt x="4124" y="2003"/>
                  </a:lnTo>
                  <a:lnTo>
                    <a:pt x="3868" y="2260"/>
                  </a:lnTo>
                  <a:lnTo>
                    <a:pt x="3628" y="2533"/>
                  </a:lnTo>
                  <a:lnTo>
                    <a:pt x="3406" y="2824"/>
                  </a:lnTo>
                  <a:lnTo>
                    <a:pt x="3012" y="3355"/>
                  </a:lnTo>
                  <a:lnTo>
                    <a:pt x="2807" y="3611"/>
                  </a:lnTo>
                  <a:lnTo>
                    <a:pt x="2567" y="3851"/>
                  </a:lnTo>
                  <a:lnTo>
                    <a:pt x="2311" y="4091"/>
                  </a:lnTo>
                  <a:lnTo>
                    <a:pt x="2088" y="4347"/>
                  </a:lnTo>
                  <a:lnTo>
                    <a:pt x="1866" y="4621"/>
                  </a:lnTo>
                  <a:lnTo>
                    <a:pt x="1660" y="4895"/>
                  </a:lnTo>
                  <a:lnTo>
                    <a:pt x="1455" y="5186"/>
                  </a:lnTo>
                  <a:lnTo>
                    <a:pt x="1267" y="5494"/>
                  </a:lnTo>
                  <a:lnTo>
                    <a:pt x="1096" y="5802"/>
                  </a:lnTo>
                  <a:lnTo>
                    <a:pt x="925" y="6110"/>
                  </a:lnTo>
                  <a:lnTo>
                    <a:pt x="788" y="6435"/>
                  </a:lnTo>
                  <a:lnTo>
                    <a:pt x="651" y="6760"/>
                  </a:lnTo>
                  <a:lnTo>
                    <a:pt x="514" y="7085"/>
                  </a:lnTo>
                  <a:lnTo>
                    <a:pt x="411" y="7427"/>
                  </a:lnTo>
                  <a:lnTo>
                    <a:pt x="309" y="7770"/>
                  </a:lnTo>
                  <a:lnTo>
                    <a:pt x="223" y="8112"/>
                  </a:lnTo>
                  <a:lnTo>
                    <a:pt x="155" y="8454"/>
                  </a:lnTo>
                  <a:lnTo>
                    <a:pt x="103" y="8796"/>
                  </a:lnTo>
                  <a:lnTo>
                    <a:pt x="52" y="9156"/>
                  </a:lnTo>
                  <a:lnTo>
                    <a:pt x="18" y="9498"/>
                  </a:lnTo>
                  <a:lnTo>
                    <a:pt x="0" y="9857"/>
                  </a:lnTo>
                  <a:lnTo>
                    <a:pt x="0" y="10217"/>
                  </a:lnTo>
                  <a:lnTo>
                    <a:pt x="0" y="10542"/>
                  </a:lnTo>
                  <a:lnTo>
                    <a:pt x="35" y="10884"/>
                  </a:lnTo>
                  <a:lnTo>
                    <a:pt x="86" y="11209"/>
                  </a:lnTo>
                  <a:lnTo>
                    <a:pt x="137" y="11363"/>
                  </a:lnTo>
                  <a:lnTo>
                    <a:pt x="189" y="11534"/>
                  </a:lnTo>
                  <a:lnTo>
                    <a:pt x="257" y="11705"/>
                  </a:lnTo>
                  <a:lnTo>
                    <a:pt x="343" y="11876"/>
                  </a:lnTo>
                  <a:lnTo>
                    <a:pt x="445" y="12030"/>
                  </a:lnTo>
                  <a:lnTo>
                    <a:pt x="548" y="12202"/>
                  </a:lnTo>
                  <a:lnTo>
                    <a:pt x="788" y="12492"/>
                  </a:lnTo>
                  <a:lnTo>
                    <a:pt x="1027" y="12800"/>
                  </a:lnTo>
                  <a:lnTo>
                    <a:pt x="1233" y="13023"/>
                  </a:lnTo>
                  <a:lnTo>
                    <a:pt x="1455" y="13262"/>
                  </a:lnTo>
                  <a:lnTo>
                    <a:pt x="1541" y="13399"/>
                  </a:lnTo>
                  <a:lnTo>
                    <a:pt x="1626" y="13519"/>
                  </a:lnTo>
                  <a:lnTo>
                    <a:pt x="1695" y="13656"/>
                  </a:lnTo>
                  <a:lnTo>
                    <a:pt x="1729" y="13810"/>
                  </a:lnTo>
                  <a:lnTo>
                    <a:pt x="1883" y="14546"/>
                  </a:lnTo>
                  <a:lnTo>
                    <a:pt x="1968" y="14905"/>
                  </a:lnTo>
                  <a:lnTo>
                    <a:pt x="2071" y="15282"/>
                  </a:lnTo>
                  <a:lnTo>
                    <a:pt x="2191" y="15641"/>
                  </a:lnTo>
                  <a:lnTo>
                    <a:pt x="2311" y="16000"/>
                  </a:lnTo>
                  <a:lnTo>
                    <a:pt x="2465" y="16343"/>
                  </a:lnTo>
                  <a:lnTo>
                    <a:pt x="2619" y="16685"/>
                  </a:lnTo>
                  <a:lnTo>
                    <a:pt x="2790" y="17010"/>
                  </a:lnTo>
                  <a:lnTo>
                    <a:pt x="2978" y="17318"/>
                  </a:lnTo>
                  <a:lnTo>
                    <a:pt x="3183" y="17609"/>
                  </a:lnTo>
                  <a:lnTo>
                    <a:pt x="3423" y="17900"/>
                  </a:lnTo>
                  <a:lnTo>
                    <a:pt x="3662" y="18156"/>
                  </a:lnTo>
                  <a:lnTo>
                    <a:pt x="3936" y="18396"/>
                  </a:lnTo>
                  <a:lnTo>
                    <a:pt x="4227" y="18618"/>
                  </a:lnTo>
                  <a:lnTo>
                    <a:pt x="4535" y="18807"/>
                  </a:lnTo>
                  <a:lnTo>
                    <a:pt x="4740" y="18926"/>
                  </a:lnTo>
                  <a:lnTo>
                    <a:pt x="4946" y="19012"/>
                  </a:lnTo>
                  <a:lnTo>
                    <a:pt x="5151" y="19098"/>
                  </a:lnTo>
                  <a:lnTo>
                    <a:pt x="5374" y="19166"/>
                  </a:lnTo>
                  <a:lnTo>
                    <a:pt x="5818" y="19286"/>
                  </a:lnTo>
                  <a:lnTo>
                    <a:pt x="6280" y="19371"/>
                  </a:lnTo>
                  <a:lnTo>
                    <a:pt x="6725" y="19423"/>
                  </a:lnTo>
                  <a:lnTo>
                    <a:pt x="7205" y="19457"/>
                  </a:lnTo>
                  <a:lnTo>
                    <a:pt x="7667" y="19474"/>
                  </a:lnTo>
                  <a:lnTo>
                    <a:pt x="9207" y="19474"/>
                  </a:lnTo>
                  <a:lnTo>
                    <a:pt x="10285" y="19440"/>
                  </a:lnTo>
                  <a:lnTo>
                    <a:pt x="11363" y="19406"/>
                  </a:lnTo>
                  <a:lnTo>
                    <a:pt x="12441" y="19337"/>
                  </a:lnTo>
                  <a:lnTo>
                    <a:pt x="12920" y="19303"/>
                  </a:lnTo>
                  <a:lnTo>
                    <a:pt x="13399" y="19252"/>
                  </a:lnTo>
                  <a:lnTo>
                    <a:pt x="13861" y="19183"/>
                  </a:lnTo>
                  <a:lnTo>
                    <a:pt x="14323" y="19080"/>
                  </a:lnTo>
                  <a:lnTo>
                    <a:pt x="14563" y="18995"/>
                  </a:lnTo>
                  <a:lnTo>
                    <a:pt x="14768" y="18926"/>
                  </a:lnTo>
                  <a:lnTo>
                    <a:pt x="14990" y="18841"/>
                  </a:lnTo>
                  <a:lnTo>
                    <a:pt x="15196" y="18721"/>
                  </a:lnTo>
                  <a:lnTo>
                    <a:pt x="15384" y="18618"/>
                  </a:lnTo>
                  <a:lnTo>
                    <a:pt x="15572" y="18482"/>
                  </a:lnTo>
                  <a:lnTo>
                    <a:pt x="15743" y="18328"/>
                  </a:lnTo>
                  <a:lnTo>
                    <a:pt x="15914" y="18174"/>
                  </a:lnTo>
                  <a:lnTo>
                    <a:pt x="16068" y="17985"/>
                  </a:lnTo>
                  <a:lnTo>
                    <a:pt x="16205" y="17780"/>
                  </a:lnTo>
                  <a:lnTo>
                    <a:pt x="16325" y="17575"/>
                  </a:lnTo>
                  <a:lnTo>
                    <a:pt x="16428" y="17352"/>
                  </a:lnTo>
                  <a:lnTo>
                    <a:pt x="16513" y="17130"/>
                  </a:lnTo>
                  <a:lnTo>
                    <a:pt x="16582" y="16890"/>
                  </a:lnTo>
                  <a:lnTo>
                    <a:pt x="16650" y="16651"/>
                  </a:lnTo>
                  <a:lnTo>
                    <a:pt x="16702" y="16411"/>
                  </a:lnTo>
                  <a:lnTo>
                    <a:pt x="16736" y="16171"/>
                  </a:lnTo>
                  <a:lnTo>
                    <a:pt x="16753" y="15915"/>
                  </a:lnTo>
                  <a:lnTo>
                    <a:pt x="16787" y="15401"/>
                  </a:lnTo>
                  <a:lnTo>
                    <a:pt x="16787" y="14905"/>
                  </a:lnTo>
                  <a:lnTo>
                    <a:pt x="16770" y="14392"/>
                  </a:lnTo>
                  <a:lnTo>
                    <a:pt x="16684" y="11688"/>
                  </a:lnTo>
                  <a:lnTo>
                    <a:pt x="16616" y="10302"/>
                  </a:lnTo>
                  <a:lnTo>
                    <a:pt x="16565" y="9601"/>
                  </a:lnTo>
                  <a:lnTo>
                    <a:pt x="16513" y="8882"/>
                  </a:lnTo>
                  <a:lnTo>
                    <a:pt x="16428" y="8180"/>
                  </a:lnTo>
                  <a:lnTo>
                    <a:pt x="16325" y="7496"/>
                  </a:lnTo>
                  <a:lnTo>
                    <a:pt x="16205" y="6794"/>
                  </a:lnTo>
                  <a:lnTo>
                    <a:pt x="16051" y="6127"/>
                  </a:lnTo>
                  <a:lnTo>
                    <a:pt x="15863" y="5460"/>
                  </a:lnTo>
                  <a:lnTo>
                    <a:pt x="15760" y="5134"/>
                  </a:lnTo>
                  <a:lnTo>
                    <a:pt x="15641" y="4809"/>
                  </a:lnTo>
                  <a:lnTo>
                    <a:pt x="15521" y="4501"/>
                  </a:lnTo>
                  <a:lnTo>
                    <a:pt x="15384" y="4193"/>
                  </a:lnTo>
                  <a:lnTo>
                    <a:pt x="15247" y="3902"/>
                  </a:lnTo>
                  <a:lnTo>
                    <a:pt x="15093" y="3594"/>
                  </a:lnTo>
                  <a:lnTo>
                    <a:pt x="14922" y="3303"/>
                  </a:lnTo>
                  <a:lnTo>
                    <a:pt x="14751" y="3030"/>
                  </a:lnTo>
                  <a:lnTo>
                    <a:pt x="14545" y="2756"/>
                  </a:lnTo>
                  <a:lnTo>
                    <a:pt x="14357" y="2499"/>
                  </a:lnTo>
                  <a:lnTo>
                    <a:pt x="14135" y="2242"/>
                  </a:lnTo>
                  <a:lnTo>
                    <a:pt x="13912" y="1986"/>
                  </a:lnTo>
                  <a:lnTo>
                    <a:pt x="13656" y="1763"/>
                  </a:lnTo>
                  <a:lnTo>
                    <a:pt x="13399" y="1524"/>
                  </a:lnTo>
                  <a:lnTo>
                    <a:pt x="13211" y="1370"/>
                  </a:lnTo>
                  <a:lnTo>
                    <a:pt x="12988" y="1216"/>
                  </a:lnTo>
                  <a:lnTo>
                    <a:pt x="12783" y="1062"/>
                  </a:lnTo>
                  <a:lnTo>
                    <a:pt x="12560" y="925"/>
                  </a:lnTo>
                  <a:lnTo>
                    <a:pt x="12321" y="805"/>
                  </a:lnTo>
                  <a:lnTo>
                    <a:pt x="12098" y="685"/>
                  </a:lnTo>
                  <a:lnTo>
                    <a:pt x="11619" y="480"/>
                  </a:lnTo>
                  <a:lnTo>
                    <a:pt x="11123" y="309"/>
                  </a:lnTo>
                  <a:lnTo>
                    <a:pt x="10627" y="172"/>
                  </a:lnTo>
                  <a:lnTo>
                    <a:pt x="10114" y="86"/>
                  </a:lnTo>
                  <a:lnTo>
                    <a:pt x="9600" y="18"/>
                  </a:lnTo>
                  <a:lnTo>
                    <a:pt x="9070" y="1"/>
                  </a:lnTo>
                  <a:close/>
                </a:path>
              </a:pathLst>
            </a:custGeom>
            <a:solidFill>
              <a:srgbClr val="E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6214621" y="1539447"/>
              <a:ext cx="412775" cy="478817"/>
            </a:xfrm>
            <a:custGeom>
              <a:avLst/>
              <a:gdLst/>
              <a:ahLst/>
              <a:cxnLst/>
              <a:rect l="l" t="t" r="r" b="b"/>
              <a:pathLst>
                <a:path w="16788" h="19474" fill="none" extrusionOk="0">
                  <a:moveTo>
                    <a:pt x="1729" y="13810"/>
                  </a:moveTo>
                  <a:lnTo>
                    <a:pt x="1729" y="13810"/>
                  </a:lnTo>
                  <a:lnTo>
                    <a:pt x="1883" y="14546"/>
                  </a:lnTo>
                  <a:lnTo>
                    <a:pt x="1968" y="14905"/>
                  </a:lnTo>
                  <a:lnTo>
                    <a:pt x="2071" y="15282"/>
                  </a:lnTo>
                  <a:lnTo>
                    <a:pt x="2191" y="15641"/>
                  </a:lnTo>
                  <a:lnTo>
                    <a:pt x="2311" y="16000"/>
                  </a:lnTo>
                  <a:lnTo>
                    <a:pt x="2465" y="16343"/>
                  </a:lnTo>
                  <a:lnTo>
                    <a:pt x="2619" y="16685"/>
                  </a:lnTo>
                  <a:lnTo>
                    <a:pt x="2790" y="17010"/>
                  </a:lnTo>
                  <a:lnTo>
                    <a:pt x="2978" y="17318"/>
                  </a:lnTo>
                  <a:lnTo>
                    <a:pt x="3183" y="17609"/>
                  </a:lnTo>
                  <a:lnTo>
                    <a:pt x="3423" y="17900"/>
                  </a:lnTo>
                  <a:lnTo>
                    <a:pt x="3662" y="18156"/>
                  </a:lnTo>
                  <a:lnTo>
                    <a:pt x="3936" y="18396"/>
                  </a:lnTo>
                  <a:lnTo>
                    <a:pt x="4227" y="18618"/>
                  </a:lnTo>
                  <a:lnTo>
                    <a:pt x="4535" y="18807"/>
                  </a:lnTo>
                  <a:lnTo>
                    <a:pt x="4535" y="18807"/>
                  </a:lnTo>
                  <a:lnTo>
                    <a:pt x="4740" y="18926"/>
                  </a:lnTo>
                  <a:lnTo>
                    <a:pt x="4946" y="19012"/>
                  </a:lnTo>
                  <a:lnTo>
                    <a:pt x="5151" y="19098"/>
                  </a:lnTo>
                  <a:lnTo>
                    <a:pt x="5374" y="19166"/>
                  </a:lnTo>
                  <a:lnTo>
                    <a:pt x="5818" y="19286"/>
                  </a:lnTo>
                  <a:lnTo>
                    <a:pt x="6280" y="19371"/>
                  </a:lnTo>
                  <a:lnTo>
                    <a:pt x="6725" y="19423"/>
                  </a:lnTo>
                  <a:lnTo>
                    <a:pt x="7205" y="19457"/>
                  </a:lnTo>
                  <a:lnTo>
                    <a:pt x="7667" y="19474"/>
                  </a:lnTo>
                  <a:lnTo>
                    <a:pt x="8129" y="19474"/>
                  </a:lnTo>
                  <a:lnTo>
                    <a:pt x="8129" y="19474"/>
                  </a:lnTo>
                  <a:lnTo>
                    <a:pt x="9207" y="19474"/>
                  </a:lnTo>
                  <a:lnTo>
                    <a:pt x="10285" y="19440"/>
                  </a:lnTo>
                  <a:lnTo>
                    <a:pt x="11363" y="19406"/>
                  </a:lnTo>
                  <a:lnTo>
                    <a:pt x="12441" y="19337"/>
                  </a:lnTo>
                  <a:lnTo>
                    <a:pt x="12441" y="19337"/>
                  </a:lnTo>
                  <a:lnTo>
                    <a:pt x="12920" y="19303"/>
                  </a:lnTo>
                  <a:lnTo>
                    <a:pt x="13399" y="19252"/>
                  </a:lnTo>
                  <a:lnTo>
                    <a:pt x="13861" y="19183"/>
                  </a:lnTo>
                  <a:lnTo>
                    <a:pt x="14323" y="19080"/>
                  </a:lnTo>
                  <a:lnTo>
                    <a:pt x="14563" y="18995"/>
                  </a:lnTo>
                  <a:lnTo>
                    <a:pt x="14768" y="18926"/>
                  </a:lnTo>
                  <a:lnTo>
                    <a:pt x="14990" y="18841"/>
                  </a:lnTo>
                  <a:lnTo>
                    <a:pt x="15196" y="18721"/>
                  </a:lnTo>
                  <a:lnTo>
                    <a:pt x="15384" y="18618"/>
                  </a:lnTo>
                  <a:lnTo>
                    <a:pt x="15572" y="18482"/>
                  </a:lnTo>
                  <a:lnTo>
                    <a:pt x="15743" y="18328"/>
                  </a:lnTo>
                  <a:lnTo>
                    <a:pt x="15914" y="18174"/>
                  </a:lnTo>
                  <a:lnTo>
                    <a:pt x="15914" y="18174"/>
                  </a:lnTo>
                  <a:lnTo>
                    <a:pt x="16068" y="17985"/>
                  </a:lnTo>
                  <a:lnTo>
                    <a:pt x="16205" y="17780"/>
                  </a:lnTo>
                  <a:lnTo>
                    <a:pt x="16325" y="17575"/>
                  </a:lnTo>
                  <a:lnTo>
                    <a:pt x="16428" y="17352"/>
                  </a:lnTo>
                  <a:lnTo>
                    <a:pt x="16513" y="17130"/>
                  </a:lnTo>
                  <a:lnTo>
                    <a:pt x="16582" y="16890"/>
                  </a:lnTo>
                  <a:lnTo>
                    <a:pt x="16650" y="16651"/>
                  </a:lnTo>
                  <a:lnTo>
                    <a:pt x="16702" y="16411"/>
                  </a:lnTo>
                  <a:lnTo>
                    <a:pt x="16736" y="16171"/>
                  </a:lnTo>
                  <a:lnTo>
                    <a:pt x="16753" y="15915"/>
                  </a:lnTo>
                  <a:lnTo>
                    <a:pt x="16787" y="15401"/>
                  </a:lnTo>
                  <a:lnTo>
                    <a:pt x="16787" y="14905"/>
                  </a:lnTo>
                  <a:lnTo>
                    <a:pt x="16770" y="14392"/>
                  </a:lnTo>
                  <a:lnTo>
                    <a:pt x="16770" y="14392"/>
                  </a:lnTo>
                  <a:lnTo>
                    <a:pt x="16684" y="11688"/>
                  </a:lnTo>
                  <a:lnTo>
                    <a:pt x="16684" y="11688"/>
                  </a:lnTo>
                  <a:lnTo>
                    <a:pt x="16616" y="10302"/>
                  </a:lnTo>
                  <a:lnTo>
                    <a:pt x="16565" y="9601"/>
                  </a:lnTo>
                  <a:lnTo>
                    <a:pt x="16513" y="8882"/>
                  </a:lnTo>
                  <a:lnTo>
                    <a:pt x="16428" y="8180"/>
                  </a:lnTo>
                  <a:lnTo>
                    <a:pt x="16325" y="7496"/>
                  </a:lnTo>
                  <a:lnTo>
                    <a:pt x="16205" y="6794"/>
                  </a:lnTo>
                  <a:lnTo>
                    <a:pt x="16051" y="6127"/>
                  </a:lnTo>
                  <a:lnTo>
                    <a:pt x="15863" y="5460"/>
                  </a:lnTo>
                  <a:lnTo>
                    <a:pt x="15760" y="5134"/>
                  </a:lnTo>
                  <a:lnTo>
                    <a:pt x="15641" y="4809"/>
                  </a:lnTo>
                  <a:lnTo>
                    <a:pt x="15521" y="4501"/>
                  </a:lnTo>
                  <a:lnTo>
                    <a:pt x="15384" y="4193"/>
                  </a:lnTo>
                  <a:lnTo>
                    <a:pt x="15247" y="3902"/>
                  </a:lnTo>
                  <a:lnTo>
                    <a:pt x="15093" y="3594"/>
                  </a:lnTo>
                  <a:lnTo>
                    <a:pt x="14922" y="3303"/>
                  </a:lnTo>
                  <a:lnTo>
                    <a:pt x="14751" y="3030"/>
                  </a:lnTo>
                  <a:lnTo>
                    <a:pt x="14545" y="2756"/>
                  </a:lnTo>
                  <a:lnTo>
                    <a:pt x="14357" y="2499"/>
                  </a:lnTo>
                  <a:lnTo>
                    <a:pt x="14135" y="2242"/>
                  </a:lnTo>
                  <a:lnTo>
                    <a:pt x="13912" y="1986"/>
                  </a:lnTo>
                  <a:lnTo>
                    <a:pt x="13656" y="1763"/>
                  </a:lnTo>
                  <a:lnTo>
                    <a:pt x="13399" y="1524"/>
                  </a:lnTo>
                  <a:lnTo>
                    <a:pt x="13399" y="1524"/>
                  </a:lnTo>
                  <a:lnTo>
                    <a:pt x="13211" y="1370"/>
                  </a:lnTo>
                  <a:lnTo>
                    <a:pt x="12988" y="1216"/>
                  </a:lnTo>
                  <a:lnTo>
                    <a:pt x="12783" y="1062"/>
                  </a:lnTo>
                  <a:lnTo>
                    <a:pt x="12560" y="925"/>
                  </a:lnTo>
                  <a:lnTo>
                    <a:pt x="12321" y="805"/>
                  </a:lnTo>
                  <a:lnTo>
                    <a:pt x="12098" y="685"/>
                  </a:lnTo>
                  <a:lnTo>
                    <a:pt x="11619" y="480"/>
                  </a:lnTo>
                  <a:lnTo>
                    <a:pt x="11123" y="309"/>
                  </a:lnTo>
                  <a:lnTo>
                    <a:pt x="10627" y="172"/>
                  </a:lnTo>
                  <a:lnTo>
                    <a:pt x="10114" y="86"/>
                  </a:lnTo>
                  <a:lnTo>
                    <a:pt x="9600" y="18"/>
                  </a:lnTo>
                  <a:lnTo>
                    <a:pt x="9070" y="1"/>
                  </a:lnTo>
                  <a:lnTo>
                    <a:pt x="8556" y="18"/>
                  </a:lnTo>
                  <a:lnTo>
                    <a:pt x="8026" y="69"/>
                  </a:lnTo>
                  <a:lnTo>
                    <a:pt x="7513" y="172"/>
                  </a:lnTo>
                  <a:lnTo>
                    <a:pt x="6999" y="292"/>
                  </a:lnTo>
                  <a:lnTo>
                    <a:pt x="6520" y="463"/>
                  </a:lnTo>
                  <a:lnTo>
                    <a:pt x="6024" y="668"/>
                  </a:lnTo>
                  <a:lnTo>
                    <a:pt x="5801" y="771"/>
                  </a:lnTo>
                  <a:lnTo>
                    <a:pt x="5562" y="908"/>
                  </a:lnTo>
                  <a:lnTo>
                    <a:pt x="5562" y="908"/>
                  </a:lnTo>
                  <a:lnTo>
                    <a:pt x="5254" y="1096"/>
                  </a:lnTo>
                  <a:lnTo>
                    <a:pt x="4963" y="1301"/>
                  </a:lnTo>
                  <a:lnTo>
                    <a:pt x="4672" y="1524"/>
                  </a:lnTo>
                  <a:lnTo>
                    <a:pt x="4381" y="1746"/>
                  </a:lnTo>
                  <a:lnTo>
                    <a:pt x="4124" y="2003"/>
                  </a:lnTo>
                  <a:lnTo>
                    <a:pt x="3868" y="2260"/>
                  </a:lnTo>
                  <a:lnTo>
                    <a:pt x="3628" y="2533"/>
                  </a:lnTo>
                  <a:lnTo>
                    <a:pt x="3406" y="2824"/>
                  </a:lnTo>
                  <a:lnTo>
                    <a:pt x="3406" y="2824"/>
                  </a:lnTo>
                  <a:lnTo>
                    <a:pt x="3012" y="3355"/>
                  </a:lnTo>
                  <a:lnTo>
                    <a:pt x="2807" y="3611"/>
                  </a:lnTo>
                  <a:lnTo>
                    <a:pt x="2567" y="3851"/>
                  </a:lnTo>
                  <a:lnTo>
                    <a:pt x="2567" y="3851"/>
                  </a:lnTo>
                  <a:lnTo>
                    <a:pt x="2311" y="4091"/>
                  </a:lnTo>
                  <a:lnTo>
                    <a:pt x="2088" y="4347"/>
                  </a:lnTo>
                  <a:lnTo>
                    <a:pt x="1866" y="4621"/>
                  </a:lnTo>
                  <a:lnTo>
                    <a:pt x="1660" y="4895"/>
                  </a:lnTo>
                  <a:lnTo>
                    <a:pt x="1660" y="4895"/>
                  </a:lnTo>
                  <a:lnTo>
                    <a:pt x="1455" y="5186"/>
                  </a:lnTo>
                  <a:lnTo>
                    <a:pt x="1267" y="5494"/>
                  </a:lnTo>
                  <a:lnTo>
                    <a:pt x="1096" y="5802"/>
                  </a:lnTo>
                  <a:lnTo>
                    <a:pt x="925" y="6110"/>
                  </a:lnTo>
                  <a:lnTo>
                    <a:pt x="788" y="6435"/>
                  </a:lnTo>
                  <a:lnTo>
                    <a:pt x="651" y="6760"/>
                  </a:lnTo>
                  <a:lnTo>
                    <a:pt x="514" y="7085"/>
                  </a:lnTo>
                  <a:lnTo>
                    <a:pt x="411" y="7427"/>
                  </a:lnTo>
                  <a:lnTo>
                    <a:pt x="309" y="7770"/>
                  </a:lnTo>
                  <a:lnTo>
                    <a:pt x="223" y="8112"/>
                  </a:lnTo>
                  <a:lnTo>
                    <a:pt x="155" y="8454"/>
                  </a:lnTo>
                  <a:lnTo>
                    <a:pt x="103" y="8796"/>
                  </a:lnTo>
                  <a:lnTo>
                    <a:pt x="52" y="9156"/>
                  </a:lnTo>
                  <a:lnTo>
                    <a:pt x="18" y="9498"/>
                  </a:lnTo>
                  <a:lnTo>
                    <a:pt x="0" y="9857"/>
                  </a:lnTo>
                  <a:lnTo>
                    <a:pt x="0" y="10217"/>
                  </a:lnTo>
                  <a:lnTo>
                    <a:pt x="0" y="10217"/>
                  </a:lnTo>
                  <a:lnTo>
                    <a:pt x="0" y="10542"/>
                  </a:lnTo>
                  <a:lnTo>
                    <a:pt x="35" y="10884"/>
                  </a:lnTo>
                  <a:lnTo>
                    <a:pt x="86" y="11209"/>
                  </a:lnTo>
                  <a:lnTo>
                    <a:pt x="137" y="11363"/>
                  </a:lnTo>
                  <a:lnTo>
                    <a:pt x="189" y="11534"/>
                  </a:lnTo>
                  <a:lnTo>
                    <a:pt x="189" y="11534"/>
                  </a:lnTo>
                  <a:lnTo>
                    <a:pt x="257" y="11705"/>
                  </a:lnTo>
                  <a:lnTo>
                    <a:pt x="343" y="11876"/>
                  </a:lnTo>
                  <a:lnTo>
                    <a:pt x="445" y="12030"/>
                  </a:lnTo>
                  <a:lnTo>
                    <a:pt x="548" y="12202"/>
                  </a:lnTo>
                  <a:lnTo>
                    <a:pt x="788" y="12492"/>
                  </a:lnTo>
                  <a:lnTo>
                    <a:pt x="1027" y="12800"/>
                  </a:lnTo>
                  <a:lnTo>
                    <a:pt x="1027" y="12800"/>
                  </a:lnTo>
                  <a:lnTo>
                    <a:pt x="1233" y="13023"/>
                  </a:lnTo>
                  <a:lnTo>
                    <a:pt x="1455" y="13262"/>
                  </a:lnTo>
                  <a:lnTo>
                    <a:pt x="1541" y="13399"/>
                  </a:lnTo>
                  <a:lnTo>
                    <a:pt x="1626" y="13519"/>
                  </a:lnTo>
                  <a:lnTo>
                    <a:pt x="1695" y="13656"/>
                  </a:lnTo>
                  <a:lnTo>
                    <a:pt x="1729" y="138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6473383" y="1800744"/>
              <a:ext cx="42930" cy="33685"/>
            </a:xfrm>
            <a:custGeom>
              <a:avLst/>
              <a:gdLst/>
              <a:ahLst/>
              <a:cxnLst/>
              <a:rect l="l" t="t" r="r" b="b"/>
              <a:pathLst>
                <a:path w="1746" h="1370" extrusionOk="0">
                  <a:moveTo>
                    <a:pt x="770" y="0"/>
                  </a:moveTo>
                  <a:lnTo>
                    <a:pt x="668" y="17"/>
                  </a:lnTo>
                  <a:lnTo>
                    <a:pt x="582" y="52"/>
                  </a:lnTo>
                  <a:lnTo>
                    <a:pt x="479" y="103"/>
                  </a:lnTo>
                  <a:lnTo>
                    <a:pt x="411" y="171"/>
                  </a:lnTo>
                  <a:lnTo>
                    <a:pt x="325" y="257"/>
                  </a:lnTo>
                  <a:lnTo>
                    <a:pt x="257" y="360"/>
                  </a:lnTo>
                  <a:lnTo>
                    <a:pt x="188" y="462"/>
                  </a:lnTo>
                  <a:lnTo>
                    <a:pt x="137" y="565"/>
                  </a:lnTo>
                  <a:lnTo>
                    <a:pt x="69" y="753"/>
                  </a:lnTo>
                  <a:lnTo>
                    <a:pt x="34" y="958"/>
                  </a:lnTo>
                  <a:lnTo>
                    <a:pt x="0" y="1164"/>
                  </a:lnTo>
                  <a:lnTo>
                    <a:pt x="0" y="1369"/>
                  </a:lnTo>
                  <a:lnTo>
                    <a:pt x="342" y="1232"/>
                  </a:lnTo>
                  <a:lnTo>
                    <a:pt x="685" y="1130"/>
                  </a:lnTo>
                  <a:lnTo>
                    <a:pt x="1027" y="1027"/>
                  </a:lnTo>
                  <a:lnTo>
                    <a:pt x="1369" y="941"/>
                  </a:lnTo>
                  <a:lnTo>
                    <a:pt x="1540" y="924"/>
                  </a:lnTo>
                  <a:lnTo>
                    <a:pt x="1711" y="907"/>
                  </a:lnTo>
                  <a:lnTo>
                    <a:pt x="1746" y="907"/>
                  </a:lnTo>
                  <a:lnTo>
                    <a:pt x="1403" y="496"/>
                  </a:lnTo>
                  <a:lnTo>
                    <a:pt x="1232" y="308"/>
                  </a:lnTo>
                  <a:lnTo>
                    <a:pt x="1061" y="137"/>
                  </a:lnTo>
                  <a:lnTo>
                    <a:pt x="993" y="69"/>
                  </a:lnTo>
                  <a:lnTo>
                    <a:pt x="907" y="34"/>
                  </a:lnTo>
                  <a:lnTo>
                    <a:pt x="839" y="17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6199475" y="1504950"/>
              <a:ext cx="408988" cy="384991"/>
            </a:xfrm>
            <a:custGeom>
              <a:avLst/>
              <a:gdLst/>
              <a:ahLst/>
              <a:cxnLst/>
              <a:rect l="l" t="t" r="r" b="b"/>
              <a:pathLst>
                <a:path w="16634" h="15658" extrusionOk="0">
                  <a:moveTo>
                    <a:pt x="8591" y="1"/>
                  </a:moveTo>
                  <a:lnTo>
                    <a:pt x="8265" y="18"/>
                  </a:lnTo>
                  <a:lnTo>
                    <a:pt x="7957" y="52"/>
                  </a:lnTo>
                  <a:lnTo>
                    <a:pt x="7632" y="103"/>
                  </a:lnTo>
                  <a:lnTo>
                    <a:pt x="7324" y="189"/>
                  </a:lnTo>
                  <a:lnTo>
                    <a:pt x="7033" y="274"/>
                  </a:lnTo>
                  <a:lnTo>
                    <a:pt x="6725" y="377"/>
                  </a:lnTo>
                  <a:lnTo>
                    <a:pt x="6434" y="497"/>
                  </a:lnTo>
                  <a:lnTo>
                    <a:pt x="6144" y="634"/>
                  </a:lnTo>
                  <a:lnTo>
                    <a:pt x="5921" y="754"/>
                  </a:lnTo>
                  <a:lnTo>
                    <a:pt x="5699" y="891"/>
                  </a:lnTo>
                  <a:lnTo>
                    <a:pt x="5459" y="1045"/>
                  </a:lnTo>
                  <a:lnTo>
                    <a:pt x="5220" y="1199"/>
                  </a:lnTo>
                  <a:lnTo>
                    <a:pt x="4997" y="1370"/>
                  </a:lnTo>
                  <a:lnTo>
                    <a:pt x="4775" y="1558"/>
                  </a:lnTo>
                  <a:lnTo>
                    <a:pt x="4552" y="1763"/>
                  </a:lnTo>
                  <a:lnTo>
                    <a:pt x="4347" y="1969"/>
                  </a:lnTo>
                  <a:lnTo>
                    <a:pt x="4142" y="2174"/>
                  </a:lnTo>
                  <a:lnTo>
                    <a:pt x="3953" y="2396"/>
                  </a:lnTo>
                  <a:lnTo>
                    <a:pt x="3782" y="2636"/>
                  </a:lnTo>
                  <a:lnTo>
                    <a:pt x="3628" y="2875"/>
                  </a:lnTo>
                  <a:lnTo>
                    <a:pt x="3491" y="3115"/>
                  </a:lnTo>
                  <a:lnTo>
                    <a:pt x="3371" y="3372"/>
                  </a:lnTo>
                  <a:lnTo>
                    <a:pt x="3286" y="3611"/>
                  </a:lnTo>
                  <a:lnTo>
                    <a:pt x="3217" y="3885"/>
                  </a:lnTo>
                  <a:lnTo>
                    <a:pt x="3200" y="4005"/>
                  </a:lnTo>
                  <a:lnTo>
                    <a:pt x="3200" y="4125"/>
                  </a:lnTo>
                  <a:lnTo>
                    <a:pt x="3217" y="4398"/>
                  </a:lnTo>
                  <a:lnTo>
                    <a:pt x="3200" y="4535"/>
                  </a:lnTo>
                  <a:lnTo>
                    <a:pt x="3183" y="4655"/>
                  </a:lnTo>
                  <a:lnTo>
                    <a:pt x="3132" y="4758"/>
                  </a:lnTo>
                  <a:lnTo>
                    <a:pt x="3063" y="4843"/>
                  </a:lnTo>
                  <a:lnTo>
                    <a:pt x="2961" y="4929"/>
                  </a:lnTo>
                  <a:lnTo>
                    <a:pt x="2841" y="4980"/>
                  </a:lnTo>
                  <a:lnTo>
                    <a:pt x="2567" y="5083"/>
                  </a:lnTo>
                  <a:lnTo>
                    <a:pt x="2276" y="5186"/>
                  </a:lnTo>
                  <a:lnTo>
                    <a:pt x="2157" y="5254"/>
                  </a:lnTo>
                  <a:lnTo>
                    <a:pt x="2037" y="5322"/>
                  </a:lnTo>
                  <a:lnTo>
                    <a:pt x="1797" y="5494"/>
                  </a:lnTo>
                  <a:lnTo>
                    <a:pt x="1575" y="5682"/>
                  </a:lnTo>
                  <a:lnTo>
                    <a:pt x="1369" y="5887"/>
                  </a:lnTo>
                  <a:lnTo>
                    <a:pt x="1181" y="6110"/>
                  </a:lnTo>
                  <a:lnTo>
                    <a:pt x="993" y="6332"/>
                  </a:lnTo>
                  <a:lnTo>
                    <a:pt x="839" y="6589"/>
                  </a:lnTo>
                  <a:lnTo>
                    <a:pt x="685" y="6845"/>
                  </a:lnTo>
                  <a:lnTo>
                    <a:pt x="565" y="7102"/>
                  </a:lnTo>
                  <a:lnTo>
                    <a:pt x="394" y="7496"/>
                  </a:lnTo>
                  <a:lnTo>
                    <a:pt x="274" y="7889"/>
                  </a:lnTo>
                  <a:lnTo>
                    <a:pt x="172" y="8300"/>
                  </a:lnTo>
                  <a:lnTo>
                    <a:pt x="103" y="8711"/>
                  </a:lnTo>
                  <a:lnTo>
                    <a:pt x="52" y="9121"/>
                  </a:lnTo>
                  <a:lnTo>
                    <a:pt x="18" y="9549"/>
                  </a:lnTo>
                  <a:lnTo>
                    <a:pt x="0" y="9977"/>
                  </a:lnTo>
                  <a:lnTo>
                    <a:pt x="0" y="10388"/>
                  </a:lnTo>
                  <a:lnTo>
                    <a:pt x="18" y="10764"/>
                  </a:lnTo>
                  <a:lnTo>
                    <a:pt x="35" y="11140"/>
                  </a:lnTo>
                  <a:lnTo>
                    <a:pt x="86" y="11500"/>
                  </a:lnTo>
                  <a:lnTo>
                    <a:pt x="137" y="11876"/>
                  </a:lnTo>
                  <a:lnTo>
                    <a:pt x="206" y="12253"/>
                  </a:lnTo>
                  <a:lnTo>
                    <a:pt x="291" y="12612"/>
                  </a:lnTo>
                  <a:lnTo>
                    <a:pt x="394" y="12971"/>
                  </a:lnTo>
                  <a:lnTo>
                    <a:pt x="514" y="13314"/>
                  </a:lnTo>
                  <a:lnTo>
                    <a:pt x="651" y="13656"/>
                  </a:lnTo>
                  <a:lnTo>
                    <a:pt x="805" y="13981"/>
                  </a:lnTo>
                  <a:lnTo>
                    <a:pt x="976" y="14306"/>
                  </a:lnTo>
                  <a:lnTo>
                    <a:pt x="1164" y="14614"/>
                  </a:lnTo>
                  <a:lnTo>
                    <a:pt x="1387" y="14905"/>
                  </a:lnTo>
                  <a:lnTo>
                    <a:pt x="1626" y="15179"/>
                  </a:lnTo>
                  <a:lnTo>
                    <a:pt x="1883" y="15418"/>
                  </a:lnTo>
                  <a:lnTo>
                    <a:pt x="2157" y="15658"/>
                  </a:lnTo>
                  <a:lnTo>
                    <a:pt x="2311" y="15179"/>
                  </a:lnTo>
                  <a:lnTo>
                    <a:pt x="2482" y="14717"/>
                  </a:lnTo>
                  <a:lnTo>
                    <a:pt x="2704" y="14272"/>
                  </a:lnTo>
                  <a:lnTo>
                    <a:pt x="2927" y="13827"/>
                  </a:lnTo>
                  <a:lnTo>
                    <a:pt x="2824" y="13878"/>
                  </a:lnTo>
                  <a:lnTo>
                    <a:pt x="2704" y="13913"/>
                  </a:lnTo>
                  <a:lnTo>
                    <a:pt x="2584" y="13947"/>
                  </a:lnTo>
                  <a:lnTo>
                    <a:pt x="2482" y="13964"/>
                  </a:lnTo>
                  <a:lnTo>
                    <a:pt x="2362" y="13964"/>
                  </a:lnTo>
                  <a:lnTo>
                    <a:pt x="2242" y="13947"/>
                  </a:lnTo>
                  <a:lnTo>
                    <a:pt x="2122" y="13930"/>
                  </a:lnTo>
                  <a:lnTo>
                    <a:pt x="2003" y="13895"/>
                  </a:lnTo>
                  <a:lnTo>
                    <a:pt x="1883" y="13861"/>
                  </a:lnTo>
                  <a:lnTo>
                    <a:pt x="1780" y="13810"/>
                  </a:lnTo>
                  <a:lnTo>
                    <a:pt x="1677" y="13741"/>
                  </a:lnTo>
                  <a:lnTo>
                    <a:pt x="1575" y="13673"/>
                  </a:lnTo>
                  <a:lnTo>
                    <a:pt x="1489" y="13605"/>
                  </a:lnTo>
                  <a:lnTo>
                    <a:pt x="1404" y="13519"/>
                  </a:lnTo>
                  <a:lnTo>
                    <a:pt x="1318" y="13416"/>
                  </a:lnTo>
                  <a:lnTo>
                    <a:pt x="1250" y="13314"/>
                  </a:lnTo>
                  <a:lnTo>
                    <a:pt x="1198" y="13211"/>
                  </a:lnTo>
                  <a:lnTo>
                    <a:pt x="1147" y="13108"/>
                  </a:lnTo>
                  <a:lnTo>
                    <a:pt x="1079" y="12886"/>
                  </a:lnTo>
                  <a:lnTo>
                    <a:pt x="1044" y="12646"/>
                  </a:lnTo>
                  <a:lnTo>
                    <a:pt x="1044" y="12407"/>
                  </a:lnTo>
                  <a:lnTo>
                    <a:pt x="1079" y="12167"/>
                  </a:lnTo>
                  <a:lnTo>
                    <a:pt x="1147" y="11928"/>
                  </a:lnTo>
                  <a:lnTo>
                    <a:pt x="1233" y="11705"/>
                  </a:lnTo>
                  <a:lnTo>
                    <a:pt x="1369" y="11500"/>
                  </a:lnTo>
                  <a:lnTo>
                    <a:pt x="1438" y="11397"/>
                  </a:lnTo>
                  <a:lnTo>
                    <a:pt x="1523" y="11294"/>
                  </a:lnTo>
                  <a:lnTo>
                    <a:pt x="1626" y="11209"/>
                  </a:lnTo>
                  <a:lnTo>
                    <a:pt x="1729" y="11140"/>
                  </a:lnTo>
                  <a:lnTo>
                    <a:pt x="1831" y="11055"/>
                  </a:lnTo>
                  <a:lnTo>
                    <a:pt x="1951" y="11004"/>
                  </a:lnTo>
                  <a:lnTo>
                    <a:pt x="2054" y="10952"/>
                  </a:lnTo>
                  <a:lnTo>
                    <a:pt x="2191" y="10901"/>
                  </a:lnTo>
                  <a:lnTo>
                    <a:pt x="2311" y="10884"/>
                  </a:lnTo>
                  <a:lnTo>
                    <a:pt x="2430" y="10867"/>
                  </a:lnTo>
                  <a:lnTo>
                    <a:pt x="2550" y="10850"/>
                  </a:lnTo>
                  <a:lnTo>
                    <a:pt x="2670" y="10867"/>
                  </a:lnTo>
                  <a:lnTo>
                    <a:pt x="2773" y="10901"/>
                  </a:lnTo>
                  <a:lnTo>
                    <a:pt x="2892" y="10935"/>
                  </a:lnTo>
                  <a:lnTo>
                    <a:pt x="2995" y="10986"/>
                  </a:lnTo>
                  <a:lnTo>
                    <a:pt x="3098" y="11072"/>
                  </a:lnTo>
                  <a:lnTo>
                    <a:pt x="3217" y="11209"/>
                  </a:lnTo>
                  <a:lnTo>
                    <a:pt x="3320" y="11346"/>
                  </a:lnTo>
                  <a:lnTo>
                    <a:pt x="3423" y="11517"/>
                  </a:lnTo>
                  <a:lnTo>
                    <a:pt x="3525" y="11671"/>
                  </a:lnTo>
                  <a:lnTo>
                    <a:pt x="3662" y="11808"/>
                  </a:lnTo>
                  <a:lnTo>
                    <a:pt x="3731" y="11859"/>
                  </a:lnTo>
                  <a:lnTo>
                    <a:pt x="3816" y="11910"/>
                  </a:lnTo>
                  <a:lnTo>
                    <a:pt x="3902" y="11945"/>
                  </a:lnTo>
                  <a:lnTo>
                    <a:pt x="3988" y="11962"/>
                  </a:lnTo>
                  <a:lnTo>
                    <a:pt x="4073" y="11962"/>
                  </a:lnTo>
                  <a:lnTo>
                    <a:pt x="4159" y="11945"/>
                  </a:lnTo>
                  <a:lnTo>
                    <a:pt x="4056" y="11671"/>
                  </a:lnTo>
                  <a:lnTo>
                    <a:pt x="3953" y="11380"/>
                  </a:lnTo>
                  <a:lnTo>
                    <a:pt x="3885" y="11089"/>
                  </a:lnTo>
                  <a:lnTo>
                    <a:pt x="3851" y="10798"/>
                  </a:lnTo>
                  <a:lnTo>
                    <a:pt x="3833" y="10490"/>
                  </a:lnTo>
                  <a:lnTo>
                    <a:pt x="3851" y="10182"/>
                  </a:lnTo>
                  <a:lnTo>
                    <a:pt x="3885" y="9891"/>
                  </a:lnTo>
                  <a:lnTo>
                    <a:pt x="3936" y="9600"/>
                  </a:lnTo>
                  <a:lnTo>
                    <a:pt x="4022" y="9309"/>
                  </a:lnTo>
                  <a:lnTo>
                    <a:pt x="4124" y="9036"/>
                  </a:lnTo>
                  <a:lnTo>
                    <a:pt x="4347" y="8488"/>
                  </a:lnTo>
                  <a:lnTo>
                    <a:pt x="4467" y="8231"/>
                  </a:lnTo>
                  <a:lnTo>
                    <a:pt x="4569" y="7958"/>
                  </a:lnTo>
                  <a:lnTo>
                    <a:pt x="4655" y="7667"/>
                  </a:lnTo>
                  <a:lnTo>
                    <a:pt x="4723" y="7393"/>
                  </a:lnTo>
                  <a:lnTo>
                    <a:pt x="4758" y="7136"/>
                  </a:lnTo>
                  <a:lnTo>
                    <a:pt x="4775" y="6880"/>
                  </a:lnTo>
                  <a:lnTo>
                    <a:pt x="4775" y="6640"/>
                  </a:lnTo>
                  <a:lnTo>
                    <a:pt x="4740" y="6383"/>
                  </a:lnTo>
                  <a:lnTo>
                    <a:pt x="4689" y="6144"/>
                  </a:lnTo>
                  <a:lnTo>
                    <a:pt x="4621" y="5887"/>
                  </a:lnTo>
                  <a:lnTo>
                    <a:pt x="4535" y="5665"/>
                  </a:lnTo>
                  <a:lnTo>
                    <a:pt x="4415" y="5425"/>
                  </a:lnTo>
                  <a:lnTo>
                    <a:pt x="4758" y="5494"/>
                  </a:lnTo>
                  <a:lnTo>
                    <a:pt x="5083" y="5545"/>
                  </a:lnTo>
                  <a:lnTo>
                    <a:pt x="5254" y="5562"/>
                  </a:lnTo>
                  <a:lnTo>
                    <a:pt x="5596" y="5562"/>
                  </a:lnTo>
                  <a:lnTo>
                    <a:pt x="5767" y="5528"/>
                  </a:lnTo>
                  <a:lnTo>
                    <a:pt x="5938" y="5494"/>
                  </a:lnTo>
                  <a:lnTo>
                    <a:pt x="6092" y="5425"/>
                  </a:lnTo>
                  <a:lnTo>
                    <a:pt x="6246" y="5340"/>
                  </a:lnTo>
                  <a:lnTo>
                    <a:pt x="6383" y="5237"/>
                  </a:lnTo>
                  <a:lnTo>
                    <a:pt x="6503" y="5117"/>
                  </a:lnTo>
                  <a:lnTo>
                    <a:pt x="6606" y="4980"/>
                  </a:lnTo>
                  <a:lnTo>
                    <a:pt x="6674" y="4843"/>
                  </a:lnTo>
                  <a:lnTo>
                    <a:pt x="6725" y="4672"/>
                  </a:lnTo>
                  <a:lnTo>
                    <a:pt x="7050" y="4860"/>
                  </a:lnTo>
                  <a:lnTo>
                    <a:pt x="7393" y="5049"/>
                  </a:lnTo>
                  <a:lnTo>
                    <a:pt x="7735" y="5203"/>
                  </a:lnTo>
                  <a:lnTo>
                    <a:pt x="8094" y="5374"/>
                  </a:lnTo>
                  <a:lnTo>
                    <a:pt x="8437" y="5511"/>
                  </a:lnTo>
                  <a:lnTo>
                    <a:pt x="8796" y="5648"/>
                  </a:lnTo>
                  <a:lnTo>
                    <a:pt x="9155" y="5784"/>
                  </a:lnTo>
                  <a:lnTo>
                    <a:pt x="9532" y="5887"/>
                  </a:lnTo>
                  <a:lnTo>
                    <a:pt x="9891" y="6007"/>
                  </a:lnTo>
                  <a:lnTo>
                    <a:pt x="10267" y="6092"/>
                  </a:lnTo>
                  <a:lnTo>
                    <a:pt x="10644" y="6178"/>
                  </a:lnTo>
                  <a:lnTo>
                    <a:pt x="11020" y="6246"/>
                  </a:lnTo>
                  <a:lnTo>
                    <a:pt x="11397" y="6315"/>
                  </a:lnTo>
                  <a:lnTo>
                    <a:pt x="11773" y="6366"/>
                  </a:lnTo>
                  <a:lnTo>
                    <a:pt x="12150" y="6400"/>
                  </a:lnTo>
                  <a:lnTo>
                    <a:pt x="12543" y="6435"/>
                  </a:lnTo>
                  <a:lnTo>
                    <a:pt x="13040" y="6435"/>
                  </a:lnTo>
                  <a:lnTo>
                    <a:pt x="13536" y="6418"/>
                  </a:lnTo>
                  <a:lnTo>
                    <a:pt x="13793" y="6400"/>
                  </a:lnTo>
                  <a:lnTo>
                    <a:pt x="14032" y="6366"/>
                  </a:lnTo>
                  <a:lnTo>
                    <a:pt x="14289" y="6315"/>
                  </a:lnTo>
                  <a:lnTo>
                    <a:pt x="14528" y="6264"/>
                  </a:lnTo>
                  <a:lnTo>
                    <a:pt x="14751" y="6195"/>
                  </a:lnTo>
                  <a:lnTo>
                    <a:pt x="14973" y="6110"/>
                  </a:lnTo>
                  <a:lnTo>
                    <a:pt x="15196" y="6007"/>
                  </a:lnTo>
                  <a:lnTo>
                    <a:pt x="15401" y="5887"/>
                  </a:lnTo>
                  <a:lnTo>
                    <a:pt x="15606" y="5750"/>
                  </a:lnTo>
                  <a:lnTo>
                    <a:pt x="15795" y="5613"/>
                  </a:lnTo>
                  <a:lnTo>
                    <a:pt x="15949" y="5442"/>
                  </a:lnTo>
                  <a:lnTo>
                    <a:pt x="16120" y="5254"/>
                  </a:lnTo>
                  <a:lnTo>
                    <a:pt x="16222" y="5066"/>
                  </a:lnTo>
                  <a:lnTo>
                    <a:pt x="16325" y="4878"/>
                  </a:lnTo>
                  <a:lnTo>
                    <a:pt x="16393" y="4672"/>
                  </a:lnTo>
                  <a:lnTo>
                    <a:pt x="16445" y="4467"/>
                  </a:lnTo>
                  <a:lnTo>
                    <a:pt x="16462" y="4244"/>
                  </a:lnTo>
                  <a:lnTo>
                    <a:pt x="16428" y="4039"/>
                  </a:lnTo>
                  <a:lnTo>
                    <a:pt x="16393" y="3936"/>
                  </a:lnTo>
                  <a:lnTo>
                    <a:pt x="16359" y="3851"/>
                  </a:lnTo>
                  <a:lnTo>
                    <a:pt x="16308" y="3765"/>
                  </a:lnTo>
                  <a:lnTo>
                    <a:pt x="16257" y="3680"/>
                  </a:lnTo>
                  <a:lnTo>
                    <a:pt x="16359" y="3577"/>
                  </a:lnTo>
                  <a:lnTo>
                    <a:pt x="16445" y="3474"/>
                  </a:lnTo>
                  <a:lnTo>
                    <a:pt x="16513" y="3355"/>
                  </a:lnTo>
                  <a:lnTo>
                    <a:pt x="16565" y="3218"/>
                  </a:lnTo>
                  <a:lnTo>
                    <a:pt x="16599" y="3098"/>
                  </a:lnTo>
                  <a:lnTo>
                    <a:pt x="16616" y="2961"/>
                  </a:lnTo>
                  <a:lnTo>
                    <a:pt x="16633" y="2824"/>
                  </a:lnTo>
                  <a:lnTo>
                    <a:pt x="16633" y="2670"/>
                  </a:lnTo>
                  <a:lnTo>
                    <a:pt x="16599" y="2533"/>
                  </a:lnTo>
                  <a:lnTo>
                    <a:pt x="16565" y="2396"/>
                  </a:lnTo>
                  <a:lnTo>
                    <a:pt x="16530" y="2259"/>
                  </a:lnTo>
                  <a:lnTo>
                    <a:pt x="16462" y="2123"/>
                  </a:lnTo>
                  <a:lnTo>
                    <a:pt x="16393" y="2003"/>
                  </a:lnTo>
                  <a:lnTo>
                    <a:pt x="16325" y="1883"/>
                  </a:lnTo>
                  <a:lnTo>
                    <a:pt x="16222" y="1780"/>
                  </a:lnTo>
                  <a:lnTo>
                    <a:pt x="16120" y="1678"/>
                  </a:lnTo>
                  <a:lnTo>
                    <a:pt x="16017" y="1592"/>
                  </a:lnTo>
                  <a:lnTo>
                    <a:pt x="15897" y="1507"/>
                  </a:lnTo>
                  <a:lnTo>
                    <a:pt x="15777" y="1438"/>
                  </a:lnTo>
                  <a:lnTo>
                    <a:pt x="15641" y="1387"/>
                  </a:lnTo>
                  <a:lnTo>
                    <a:pt x="15384" y="1284"/>
                  </a:lnTo>
                  <a:lnTo>
                    <a:pt x="15093" y="1233"/>
                  </a:lnTo>
                  <a:lnTo>
                    <a:pt x="14819" y="1199"/>
                  </a:lnTo>
                  <a:lnTo>
                    <a:pt x="14528" y="1181"/>
                  </a:lnTo>
                  <a:lnTo>
                    <a:pt x="14237" y="1199"/>
                  </a:lnTo>
                  <a:lnTo>
                    <a:pt x="13947" y="1233"/>
                  </a:lnTo>
                  <a:lnTo>
                    <a:pt x="14049" y="1010"/>
                  </a:lnTo>
                  <a:lnTo>
                    <a:pt x="14152" y="771"/>
                  </a:lnTo>
                  <a:lnTo>
                    <a:pt x="14220" y="531"/>
                  </a:lnTo>
                  <a:lnTo>
                    <a:pt x="14272" y="292"/>
                  </a:lnTo>
                  <a:lnTo>
                    <a:pt x="14066" y="343"/>
                  </a:lnTo>
                  <a:lnTo>
                    <a:pt x="13861" y="377"/>
                  </a:lnTo>
                  <a:lnTo>
                    <a:pt x="13433" y="428"/>
                  </a:lnTo>
                  <a:lnTo>
                    <a:pt x="13022" y="463"/>
                  </a:lnTo>
                  <a:lnTo>
                    <a:pt x="12595" y="446"/>
                  </a:lnTo>
                  <a:lnTo>
                    <a:pt x="12167" y="411"/>
                  </a:lnTo>
                  <a:lnTo>
                    <a:pt x="11739" y="360"/>
                  </a:lnTo>
                  <a:lnTo>
                    <a:pt x="10884" y="223"/>
                  </a:lnTo>
                  <a:lnTo>
                    <a:pt x="10302" y="138"/>
                  </a:lnTo>
                  <a:lnTo>
                    <a:pt x="9737" y="52"/>
                  </a:lnTo>
                  <a:lnTo>
                    <a:pt x="9155" y="18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rgbClr val="5E5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6199475" y="1504950"/>
              <a:ext cx="408988" cy="384991"/>
            </a:xfrm>
            <a:custGeom>
              <a:avLst/>
              <a:gdLst/>
              <a:ahLst/>
              <a:cxnLst/>
              <a:rect l="l" t="t" r="r" b="b"/>
              <a:pathLst>
                <a:path w="16634" h="15658" fill="none" extrusionOk="0">
                  <a:moveTo>
                    <a:pt x="8591" y="1"/>
                  </a:moveTo>
                  <a:lnTo>
                    <a:pt x="8591" y="1"/>
                  </a:lnTo>
                  <a:lnTo>
                    <a:pt x="8864" y="1"/>
                  </a:lnTo>
                  <a:lnTo>
                    <a:pt x="9155" y="18"/>
                  </a:lnTo>
                  <a:lnTo>
                    <a:pt x="9737" y="52"/>
                  </a:lnTo>
                  <a:lnTo>
                    <a:pt x="10302" y="138"/>
                  </a:lnTo>
                  <a:lnTo>
                    <a:pt x="10884" y="223"/>
                  </a:lnTo>
                  <a:lnTo>
                    <a:pt x="10884" y="223"/>
                  </a:lnTo>
                  <a:lnTo>
                    <a:pt x="11739" y="360"/>
                  </a:lnTo>
                  <a:lnTo>
                    <a:pt x="12167" y="411"/>
                  </a:lnTo>
                  <a:lnTo>
                    <a:pt x="12595" y="446"/>
                  </a:lnTo>
                  <a:lnTo>
                    <a:pt x="13022" y="463"/>
                  </a:lnTo>
                  <a:lnTo>
                    <a:pt x="13433" y="428"/>
                  </a:lnTo>
                  <a:lnTo>
                    <a:pt x="13861" y="377"/>
                  </a:lnTo>
                  <a:lnTo>
                    <a:pt x="14066" y="343"/>
                  </a:lnTo>
                  <a:lnTo>
                    <a:pt x="14272" y="292"/>
                  </a:lnTo>
                  <a:lnTo>
                    <a:pt x="14272" y="292"/>
                  </a:lnTo>
                  <a:lnTo>
                    <a:pt x="14220" y="531"/>
                  </a:lnTo>
                  <a:lnTo>
                    <a:pt x="14152" y="771"/>
                  </a:lnTo>
                  <a:lnTo>
                    <a:pt x="14049" y="1010"/>
                  </a:lnTo>
                  <a:lnTo>
                    <a:pt x="13947" y="1233"/>
                  </a:lnTo>
                  <a:lnTo>
                    <a:pt x="13947" y="1233"/>
                  </a:lnTo>
                  <a:lnTo>
                    <a:pt x="14237" y="1199"/>
                  </a:lnTo>
                  <a:lnTo>
                    <a:pt x="14528" y="1181"/>
                  </a:lnTo>
                  <a:lnTo>
                    <a:pt x="14819" y="1199"/>
                  </a:lnTo>
                  <a:lnTo>
                    <a:pt x="15093" y="1233"/>
                  </a:lnTo>
                  <a:lnTo>
                    <a:pt x="15384" y="1284"/>
                  </a:lnTo>
                  <a:lnTo>
                    <a:pt x="15641" y="1387"/>
                  </a:lnTo>
                  <a:lnTo>
                    <a:pt x="15777" y="1438"/>
                  </a:lnTo>
                  <a:lnTo>
                    <a:pt x="15897" y="1507"/>
                  </a:lnTo>
                  <a:lnTo>
                    <a:pt x="16017" y="1592"/>
                  </a:lnTo>
                  <a:lnTo>
                    <a:pt x="16120" y="1678"/>
                  </a:lnTo>
                  <a:lnTo>
                    <a:pt x="16120" y="1678"/>
                  </a:lnTo>
                  <a:lnTo>
                    <a:pt x="16222" y="1780"/>
                  </a:lnTo>
                  <a:lnTo>
                    <a:pt x="16325" y="1883"/>
                  </a:lnTo>
                  <a:lnTo>
                    <a:pt x="16393" y="2003"/>
                  </a:lnTo>
                  <a:lnTo>
                    <a:pt x="16462" y="2123"/>
                  </a:lnTo>
                  <a:lnTo>
                    <a:pt x="16530" y="2259"/>
                  </a:lnTo>
                  <a:lnTo>
                    <a:pt x="16565" y="2396"/>
                  </a:lnTo>
                  <a:lnTo>
                    <a:pt x="16599" y="2533"/>
                  </a:lnTo>
                  <a:lnTo>
                    <a:pt x="16633" y="2670"/>
                  </a:lnTo>
                  <a:lnTo>
                    <a:pt x="16633" y="2824"/>
                  </a:lnTo>
                  <a:lnTo>
                    <a:pt x="16616" y="2961"/>
                  </a:lnTo>
                  <a:lnTo>
                    <a:pt x="16599" y="3098"/>
                  </a:lnTo>
                  <a:lnTo>
                    <a:pt x="16565" y="3218"/>
                  </a:lnTo>
                  <a:lnTo>
                    <a:pt x="16513" y="3355"/>
                  </a:lnTo>
                  <a:lnTo>
                    <a:pt x="16445" y="3474"/>
                  </a:lnTo>
                  <a:lnTo>
                    <a:pt x="16359" y="3577"/>
                  </a:lnTo>
                  <a:lnTo>
                    <a:pt x="16257" y="3680"/>
                  </a:lnTo>
                  <a:lnTo>
                    <a:pt x="16257" y="3680"/>
                  </a:lnTo>
                  <a:lnTo>
                    <a:pt x="16308" y="3765"/>
                  </a:lnTo>
                  <a:lnTo>
                    <a:pt x="16359" y="3851"/>
                  </a:lnTo>
                  <a:lnTo>
                    <a:pt x="16393" y="3936"/>
                  </a:lnTo>
                  <a:lnTo>
                    <a:pt x="16428" y="4039"/>
                  </a:lnTo>
                  <a:lnTo>
                    <a:pt x="16462" y="4244"/>
                  </a:lnTo>
                  <a:lnTo>
                    <a:pt x="16445" y="4467"/>
                  </a:lnTo>
                  <a:lnTo>
                    <a:pt x="16393" y="4672"/>
                  </a:lnTo>
                  <a:lnTo>
                    <a:pt x="16325" y="4878"/>
                  </a:lnTo>
                  <a:lnTo>
                    <a:pt x="16222" y="5066"/>
                  </a:lnTo>
                  <a:lnTo>
                    <a:pt x="16120" y="5254"/>
                  </a:lnTo>
                  <a:lnTo>
                    <a:pt x="16120" y="5254"/>
                  </a:lnTo>
                  <a:lnTo>
                    <a:pt x="15949" y="5442"/>
                  </a:lnTo>
                  <a:lnTo>
                    <a:pt x="15795" y="5613"/>
                  </a:lnTo>
                  <a:lnTo>
                    <a:pt x="15606" y="5750"/>
                  </a:lnTo>
                  <a:lnTo>
                    <a:pt x="15401" y="5887"/>
                  </a:lnTo>
                  <a:lnTo>
                    <a:pt x="15196" y="6007"/>
                  </a:lnTo>
                  <a:lnTo>
                    <a:pt x="14973" y="6110"/>
                  </a:lnTo>
                  <a:lnTo>
                    <a:pt x="14751" y="6195"/>
                  </a:lnTo>
                  <a:lnTo>
                    <a:pt x="14528" y="6264"/>
                  </a:lnTo>
                  <a:lnTo>
                    <a:pt x="14289" y="6315"/>
                  </a:lnTo>
                  <a:lnTo>
                    <a:pt x="14032" y="6366"/>
                  </a:lnTo>
                  <a:lnTo>
                    <a:pt x="13793" y="6400"/>
                  </a:lnTo>
                  <a:lnTo>
                    <a:pt x="13536" y="6418"/>
                  </a:lnTo>
                  <a:lnTo>
                    <a:pt x="13040" y="6435"/>
                  </a:lnTo>
                  <a:lnTo>
                    <a:pt x="12543" y="6435"/>
                  </a:lnTo>
                  <a:lnTo>
                    <a:pt x="12543" y="6435"/>
                  </a:lnTo>
                  <a:lnTo>
                    <a:pt x="12150" y="6400"/>
                  </a:lnTo>
                  <a:lnTo>
                    <a:pt x="11773" y="6366"/>
                  </a:lnTo>
                  <a:lnTo>
                    <a:pt x="11397" y="6315"/>
                  </a:lnTo>
                  <a:lnTo>
                    <a:pt x="11020" y="6246"/>
                  </a:lnTo>
                  <a:lnTo>
                    <a:pt x="10644" y="6178"/>
                  </a:lnTo>
                  <a:lnTo>
                    <a:pt x="10267" y="6092"/>
                  </a:lnTo>
                  <a:lnTo>
                    <a:pt x="9891" y="6007"/>
                  </a:lnTo>
                  <a:lnTo>
                    <a:pt x="9532" y="5887"/>
                  </a:lnTo>
                  <a:lnTo>
                    <a:pt x="9155" y="5784"/>
                  </a:lnTo>
                  <a:lnTo>
                    <a:pt x="8796" y="5648"/>
                  </a:lnTo>
                  <a:lnTo>
                    <a:pt x="8437" y="5511"/>
                  </a:lnTo>
                  <a:lnTo>
                    <a:pt x="8094" y="5374"/>
                  </a:lnTo>
                  <a:lnTo>
                    <a:pt x="7735" y="5203"/>
                  </a:lnTo>
                  <a:lnTo>
                    <a:pt x="7393" y="5049"/>
                  </a:lnTo>
                  <a:lnTo>
                    <a:pt x="7050" y="4860"/>
                  </a:lnTo>
                  <a:lnTo>
                    <a:pt x="6725" y="4672"/>
                  </a:lnTo>
                  <a:lnTo>
                    <a:pt x="6725" y="4672"/>
                  </a:lnTo>
                  <a:lnTo>
                    <a:pt x="6674" y="4843"/>
                  </a:lnTo>
                  <a:lnTo>
                    <a:pt x="6606" y="4980"/>
                  </a:lnTo>
                  <a:lnTo>
                    <a:pt x="6503" y="5117"/>
                  </a:lnTo>
                  <a:lnTo>
                    <a:pt x="6383" y="5237"/>
                  </a:lnTo>
                  <a:lnTo>
                    <a:pt x="6246" y="5340"/>
                  </a:lnTo>
                  <a:lnTo>
                    <a:pt x="6092" y="5425"/>
                  </a:lnTo>
                  <a:lnTo>
                    <a:pt x="5938" y="5494"/>
                  </a:lnTo>
                  <a:lnTo>
                    <a:pt x="5767" y="5528"/>
                  </a:lnTo>
                  <a:lnTo>
                    <a:pt x="5767" y="5528"/>
                  </a:lnTo>
                  <a:lnTo>
                    <a:pt x="5596" y="5562"/>
                  </a:lnTo>
                  <a:lnTo>
                    <a:pt x="5425" y="5562"/>
                  </a:lnTo>
                  <a:lnTo>
                    <a:pt x="5254" y="5562"/>
                  </a:lnTo>
                  <a:lnTo>
                    <a:pt x="5083" y="5545"/>
                  </a:lnTo>
                  <a:lnTo>
                    <a:pt x="4758" y="5494"/>
                  </a:lnTo>
                  <a:lnTo>
                    <a:pt x="4415" y="5425"/>
                  </a:lnTo>
                  <a:lnTo>
                    <a:pt x="4415" y="5425"/>
                  </a:lnTo>
                  <a:lnTo>
                    <a:pt x="4535" y="5665"/>
                  </a:lnTo>
                  <a:lnTo>
                    <a:pt x="4621" y="5887"/>
                  </a:lnTo>
                  <a:lnTo>
                    <a:pt x="4689" y="6144"/>
                  </a:lnTo>
                  <a:lnTo>
                    <a:pt x="4740" y="6383"/>
                  </a:lnTo>
                  <a:lnTo>
                    <a:pt x="4775" y="6640"/>
                  </a:lnTo>
                  <a:lnTo>
                    <a:pt x="4775" y="6880"/>
                  </a:lnTo>
                  <a:lnTo>
                    <a:pt x="4758" y="7136"/>
                  </a:lnTo>
                  <a:lnTo>
                    <a:pt x="4723" y="7393"/>
                  </a:lnTo>
                  <a:lnTo>
                    <a:pt x="4723" y="7393"/>
                  </a:lnTo>
                  <a:lnTo>
                    <a:pt x="4655" y="7667"/>
                  </a:lnTo>
                  <a:lnTo>
                    <a:pt x="4569" y="7958"/>
                  </a:lnTo>
                  <a:lnTo>
                    <a:pt x="4467" y="8231"/>
                  </a:lnTo>
                  <a:lnTo>
                    <a:pt x="4347" y="8488"/>
                  </a:lnTo>
                  <a:lnTo>
                    <a:pt x="4124" y="9036"/>
                  </a:lnTo>
                  <a:lnTo>
                    <a:pt x="4022" y="9309"/>
                  </a:lnTo>
                  <a:lnTo>
                    <a:pt x="3936" y="9600"/>
                  </a:lnTo>
                  <a:lnTo>
                    <a:pt x="3936" y="9600"/>
                  </a:lnTo>
                  <a:lnTo>
                    <a:pt x="3885" y="9891"/>
                  </a:lnTo>
                  <a:lnTo>
                    <a:pt x="3851" y="10182"/>
                  </a:lnTo>
                  <a:lnTo>
                    <a:pt x="3833" y="10490"/>
                  </a:lnTo>
                  <a:lnTo>
                    <a:pt x="3851" y="10798"/>
                  </a:lnTo>
                  <a:lnTo>
                    <a:pt x="3885" y="11089"/>
                  </a:lnTo>
                  <a:lnTo>
                    <a:pt x="3953" y="11380"/>
                  </a:lnTo>
                  <a:lnTo>
                    <a:pt x="4056" y="11671"/>
                  </a:lnTo>
                  <a:lnTo>
                    <a:pt x="4159" y="11945"/>
                  </a:lnTo>
                  <a:lnTo>
                    <a:pt x="4159" y="11945"/>
                  </a:lnTo>
                  <a:lnTo>
                    <a:pt x="4073" y="11962"/>
                  </a:lnTo>
                  <a:lnTo>
                    <a:pt x="3988" y="11962"/>
                  </a:lnTo>
                  <a:lnTo>
                    <a:pt x="3902" y="11945"/>
                  </a:lnTo>
                  <a:lnTo>
                    <a:pt x="3816" y="11910"/>
                  </a:lnTo>
                  <a:lnTo>
                    <a:pt x="3731" y="11859"/>
                  </a:lnTo>
                  <a:lnTo>
                    <a:pt x="3662" y="11808"/>
                  </a:lnTo>
                  <a:lnTo>
                    <a:pt x="3525" y="11671"/>
                  </a:lnTo>
                  <a:lnTo>
                    <a:pt x="3525" y="11671"/>
                  </a:lnTo>
                  <a:lnTo>
                    <a:pt x="3423" y="11517"/>
                  </a:lnTo>
                  <a:lnTo>
                    <a:pt x="3320" y="11346"/>
                  </a:lnTo>
                  <a:lnTo>
                    <a:pt x="3217" y="11209"/>
                  </a:lnTo>
                  <a:lnTo>
                    <a:pt x="3098" y="11072"/>
                  </a:lnTo>
                  <a:lnTo>
                    <a:pt x="3098" y="11072"/>
                  </a:lnTo>
                  <a:lnTo>
                    <a:pt x="2995" y="10986"/>
                  </a:lnTo>
                  <a:lnTo>
                    <a:pt x="2892" y="10935"/>
                  </a:lnTo>
                  <a:lnTo>
                    <a:pt x="2773" y="10901"/>
                  </a:lnTo>
                  <a:lnTo>
                    <a:pt x="2670" y="10867"/>
                  </a:lnTo>
                  <a:lnTo>
                    <a:pt x="2550" y="10850"/>
                  </a:lnTo>
                  <a:lnTo>
                    <a:pt x="2430" y="10867"/>
                  </a:lnTo>
                  <a:lnTo>
                    <a:pt x="2311" y="10884"/>
                  </a:lnTo>
                  <a:lnTo>
                    <a:pt x="2191" y="10901"/>
                  </a:lnTo>
                  <a:lnTo>
                    <a:pt x="2054" y="10952"/>
                  </a:lnTo>
                  <a:lnTo>
                    <a:pt x="1951" y="11004"/>
                  </a:lnTo>
                  <a:lnTo>
                    <a:pt x="1831" y="11055"/>
                  </a:lnTo>
                  <a:lnTo>
                    <a:pt x="1729" y="11140"/>
                  </a:lnTo>
                  <a:lnTo>
                    <a:pt x="1626" y="11209"/>
                  </a:lnTo>
                  <a:lnTo>
                    <a:pt x="1523" y="11294"/>
                  </a:lnTo>
                  <a:lnTo>
                    <a:pt x="1438" y="11397"/>
                  </a:lnTo>
                  <a:lnTo>
                    <a:pt x="1369" y="11500"/>
                  </a:lnTo>
                  <a:lnTo>
                    <a:pt x="1369" y="11500"/>
                  </a:lnTo>
                  <a:lnTo>
                    <a:pt x="1233" y="11705"/>
                  </a:lnTo>
                  <a:lnTo>
                    <a:pt x="1147" y="11928"/>
                  </a:lnTo>
                  <a:lnTo>
                    <a:pt x="1079" y="12167"/>
                  </a:lnTo>
                  <a:lnTo>
                    <a:pt x="1044" y="12407"/>
                  </a:lnTo>
                  <a:lnTo>
                    <a:pt x="1044" y="12646"/>
                  </a:lnTo>
                  <a:lnTo>
                    <a:pt x="1079" y="12886"/>
                  </a:lnTo>
                  <a:lnTo>
                    <a:pt x="1147" y="13108"/>
                  </a:lnTo>
                  <a:lnTo>
                    <a:pt x="1198" y="13211"/>
                  </a:lnTo>
                  <a:lnTo>
                    <a:pt x="1250" y="13314"/>
                  </a:lnTo>
                  <a:lnTo>
                    <a:pt x="1250" y="13314"/>
                  </a:lnTo>
                  <a:lnTo>
                    <a:pt x="1318" y="13416"/>
                  </a:lnTo>
                  <a:lnTo>
                    <a:pt x="1404" y="13519"/>
                  </a:lnTo>
                  <a:lnTo>
                    <a:pt x="1489" y="13605"/>
                  </a:lnTo>
                  <a:lnTo>
                    <a:pt x="1575" y="13673"/>
                  </a:lnTo>
                  <a:lnTo>
                    <a:pt x="1677" y="13741"/>
                  </a:lnTo>
                  <a:lnTo>
                    <a:pt x="1780" y="13810"/>
                  </a:lnTo>
                  <a:lnTo>
                    <a:pt x="1883" y="13861"/>
                  </a:lnTo>
                  <a:lnTo>
                    <a:pt x="2003" y="13895"/>
                  </a:lnTo>
                  <a:lnTo>
                    <a:pt x="2122" y="13930"/>
                  </a:lnTo>
                  <a:lnTo>
                    <a:pt x="2242" y="13947"/>
                  </a:lnTo>
                  <a:lnTo>
                    <a:pt x="2362" y="13964"/>
                  </a:lnTo>
                  <a:lnTo>
                    <a:pt x="2482" y="13964"/>
                  </a:lnTo>
                  <a:lnTo>
                    <a:pt x="2584" y="13947"/>
                  </a:lnTo>
                  <a:lnTo>
                    <a:pt x="2704" y="13913"/>
                  </a:lnTo>
                  <a:lnTo>
                    <a:pt x="2824" y="13878"/>
                  </a:lnTo>
                  <a:lnTo>
                    <a:pt x="2927" y="13827"/>
                  </a:lnTo>
                  <a:lnTo>
                    <a:pt x="2927" y="13827"/>
                  </a:lnTo>
                  <a:lnTo>
                    <a:pt x="2704" y="14272"/>
                  </a:lnTo>
                  <a:lnTo>
                    <a:pt x="2482" y="14717"/>
                  </a:lnTo>
                  <a:lnTo>
                    <a:pt x="2311" y="15179"/>
                  </a:lnTo>
                  <a:lnTo>
                    <a:pt x="2157" y="15658"/>
                  </a:lnTo>
                  <a:lnTo>
                    <a:pt x="2157" y="15658"/>
                  </a:lnTo>
                  <a:lnTo>
                    <a:pt x="1883" y="15418"/>
                  </a:lnTo>
                  <a:lnTo>
                    <a:pt x="1626" y="15179"/>
                  </a:lnTo>
                  <a:lnTo>
                    <a:pt x="1387" y="14905"/>
                  </a:lnTo>
                  <a:lnTo>
                    <a:pt x="1164" y="14614"/>
                  </a:lnTo>
                  <a:lnTo>
                    <a:pt x="976" y="14306"/>
                  </a:lnTo>
                  <a:lnTo>
                    <a:pt x="805" y="13981"/>
                  </a:lnTo>
                  <a:lnTo>
                    <a:pt x="651" y="13656"/>
                  </a:lnTo>
                  <a:lnTo>
                    <a:pt x="514" y="13314"/>
                  </a:lnTo>
                  <a:lnTo>
                    <a:pt x="394" y="12971"/>
                  </a:lnTo>
                  <a:lnTo>
                    <a:pt x="291" y="12612"/>
                  </a:lnTo>
                  <a:lnTo>
                    <a:pt x="206" y="12253"/>
                  </a:lnTo>
                  <a:lnTo>
                    <a:pt x="137" y="11876"/>
                  </a:lnTo>
                  <a:lnTo>
                    <a:pt x="86" y="11500"/>
                  </a:lnTo>
                  <a:lnTo>
                    <a:pt x="35" y="11140"/>
                  </a:lnTo>
                  <a:lnTo>
                    <a:pt x="18" y="10764"/>
                  </a:lnTo>
                  <a:lnTo>
                    <a:pt x="0" y="10388"/>
                  </a:lnTo>
                  <a:lnTo>
                    <a:pt x="0" y="10388"/>
                  </a:lnTo>
                  <a:lnTo>
                    <a:pt x="0" y="9977"/>
                  </a:lnTo>
                  <a:lnTo>
                    <a:pt x="18" y="9549"/>
                  </a:lnTo>
                  <a:lnTo>
                    <a:pt x="52" y="9121"/>
                  </a:lnTo>
                  <a:lnTo>
                    <a:pt x="103" y="8711"/>
                  </a:lnTo>
                  <a:lnTo>
                    <a:pt x="172" y="8300"/>
                  </a:lnTo>
                  <a:lnTo>
                    <a:pt x="274" y="7889"/>
                  </a:lnTo>
                  <a:lnTo>
                    <a:pt x="394" y="7496"/>
                  </a:lnTo>
                  <a:lnTo>
                    <a:pt x="565" y="7102"/>
                  </a:lnTo>
                  <a:lnTo>
                    <a:pt x="565" y="7102"/>
                  </a:lnTo>
                  <a:lnTo>
                    <a:pt x="685" y="6845"/>
                  </a:lnTo>
                  <a:lnTo>
                    <a:pt x="839" y="6589"/>
                  </a:lnTo>
                  <a:lnTo>
                    <a:pt x="993" y="6332"/>
                  </a:lnTo>
                  <a:lnTo>
                    <a:pt x="1181" y="6110"/>
                  </a:lnTo>
                  <a:lnTo>
                    <a:pt x="1369" y="5887"/>
                  </a:lnTo>
                  <a:lnTo>
                    <a:pt x="1575" y="5682"/>
                  </a:lnTo>
                  <a:lnTo>
                    <a:pt x="1797" y="5494"/>
                  </a:lnTo>
                  <a:lnTo>
                    <a:pt x="2037" y="5322"/>
                  </a:lnTo>
                  <a:lnTo>
                    <a:pt x="2037" y="5322"/>
                  </a:lnTo>
                  <a:lnTo>
                    <a:pt x="2157" y="5254"/>
                  </a:lnTo>
                  <a:lnTo>
                    <a:pt x="2276" y="5186"/>
                  </a:lnTo>
                  <a:lnTo>
                    <a:pt x="2567" y="5083"/>
                  </a:lnTo>
                  <a:lnTo>
                    <a:pt x="2841" y="4980"/>
                  </a:lnTo>
                  <a:lnTo>
                    <a:pt x="2961" y="4929"/>
                  </a:lnTo>
                  <a:lnTo>
                    <a:pt x="3063" y="4843"/>
                  </a:lnTo>
                  <a:lnTo>
                    <a:pt x="3063" y="4843"/>
                  </a:lnTo>
                  <a:lnTo>
                    <a:pt x="3132" y="4758"/>
                  </a:lnTo>
                  <a:lnTo>
                    <a:pt x="3183" y="4655"/>
                  </a:lnTo>
                  <a:lnTo>
                    <a:pt x="3200" y="4535"/>
                  </a:lnTo>
                  <a:lnTo>
                    <a:pt x="3217" y="4398"/>
                  </a:lnTo>
                  <a:lnTo>
                    <a:pt x="3200" y="4125"/>
                  </a:lnTo>
                  <a:lnTo>
                    <a:pt x="3200" y="4005"/>
                  </a:lnTo>
                  <a:lnTo>
                    <a:pt x="3217" y="3885"/>
                  </a:lnTo>
                  <a:lnTo>
                    <a:pt x="3217" y="3885"/>
                  </a:lnTo>
                  <a:lnTo>
                    <a:pt x="3286" y="3611"/>
                  </a:lnTo>
                  <a:lnTo>
                    <a:pt x="3371" y="3372"/>
                  </a:lnTo>
                  <a:lnTo>
                    <a:pt x="3491" y="3115"/>
                  </a:lnTo>
                  <a:lnTo>
                    <a:pt x="3628" y="2875"/>
                  </a:lnTo>
                  <a:lnTo>
                    <a:pt x="3782" y="2636"/>
                  </a:lnTo>
                  <a:lnTo>
                    <a:pt x="3953" y="2396"/>
                  </a:lnTo>
                  <a:lnTo>
                    <a:pt x="4142" y="2174"/>
                  </a:lnTo>
                  <a:lnTo>
                    <a:pt x="4347" y="1969"/>
                  </a:lnTo>
                  <a:lnTo>
                    <a:pt x="4552" y="1763"/>
                  </a:lnTo>
                  <a:lnTo>
                    <a:pt x="4775" y="1558"/>
                  </a:lnTo>
                  <a:lnTo>
                    <a:pt x="4997" y="1370"/>
                  </a:lnTo>
                  <a:lnTo>
                    <a:pt x="5220" y="1199"/>
                  </a:lnTo>
                  <a:lnTo>
                    <a:pt x="5459" y="1045"/>
                  </a:lnTo>
                  <a:lnTo>
                    <a:pt x="5699" y="891"/>
                  </a:lnTo>
                  <a:lnTo>
                    <a:pt x="5921" y="754"/>
                  </a:lnTo>
                  <a:lnTo>
                    <a:pt x="6144" y="634"/>
                  </a:lnTo>
                  <a:lnTo>
                    <a:pt x="6144" y="634"/>
                  </a:lnTo>
                  <a:lnTo>
                    <a:pt x="6434" y="497"/>
                  </a:lnTo>
                  <a:lnTo>
                    <a:pt x="6725" y="377"/>
                  </a:lnTo>
                  <a:lnTo>
                    <a:pt x="7033" y="274"/>
                  </a:lnTo>
                  <a:lnTo>
                    <a:pt x="7324" y="189"/>
                  </a:lnTo>
                  <a:lnTo>
                    <a:pt x="7632" y="103"/>
                  </a:lnTo>
                  <a:lnTo>
                    <a:pt x="7957" y="52"/>
                  </a:lnTo>
                  <a:lnTo>
                    <a:pt x="8265" y="18"/>
                  </a:lnTo>
                  <a:lnTo>
                    <a:pt x="85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6308030" y="1546184"/>
              <a:ext cx="300435" cy="116987"/>
            </a:xfrm>
            <a:custGeom>
              <a:avLst/>
              <a:gdLst/>
              <a:ahLst/>
              <a:cxnLst/>
              <a:rect l="l" t="t" r="r" b="b"/>
              <a:pathLst>
                <a:path w="12219" h="4758" extrusionOk="0">
                  <a:moveTo>
                    <a:pt x="11705" y="1"/>
                  </a:moveTo>
                  <a:lnTo>
                    <a:pt x="11739" y="138"/>
                  </a:lnTo>
                  <a:lnTo>
                    <a:pt x="11756" y="292"/>
                  </a:lnTo>
                  <a:lnTo>
                    <a:pt x="11739" y="446"/>
                  </a:lnTo>
                  <a:lnTo>
                    <a:pt x="11722" y="617"/>
                  </a:lnTo>
                  <a:lnTo>
                    <a:pt x="11670" y="771"/>
                  </a:lnTo>
                  <a:lnTo>
                    <a:pt x="11619" y="925"/>
                  </a:lnTo>
                  <a:lnTo>
                    <a:pt x="11499" y="1216"/>
                  </a:lnTo>
                  <a:lnTo>
                    <a:pt x="11414" y="1335"/>
                  </a:lnTo>
                  <a:lnTo>
                    <a:pt x="11328" y="1455"/>
                  </a:lnTo>
                  <a:lnTo>
                    <a:pt x="11226" y="1558"/>
                  </a:lnTo>
                  <a:lnTo>
                    <a:pt x="11106" y="1660"/>
                  </a:lnTo>
                  <a:lnTo>
                    <a:pt x="10986" y="1746"/>
                  </a:lnTo>
                  <a:lnTo>
                    <a:pt x="10866" y="1832"/>
                  </a:lnTo>
                  <a:lnTo>
                    <a:pt x="10729" y="1883"/>
                  </a:lnTo>
                  <a:lnTo>
                    <a:pt x="10575" y="1934"/>
                  </a:lnTo>
                  <a:lnTo>
                    <a:pt x="10592" y="2105"/>
                  </a:lnTo>
                  <a:lnTo>
                    <a:pt x="10592" y="2259"/>
                  </a:lnTo>
                  <a:lnTo>
                    <a:pt x="10558" y="2431"/>
                  </a:lnTo>
                  <a:lnTo>
                    <a:pt x="10490" y="2585"/>
                  </a:lnTo>
                  <a:lnTo>
                    <a:pt x="10421" y="2739"/>
                  </a:lnTo>
                  <a:lnTo>
                    <a:pt x="10336" y="2893"/>
                  </a:lnTo>
                  <a:lnTo>
                    <a:pt x="10233" y="3029"/>
                  </a:lnTo>
                  <a:lnTo>
                    <a:pt x="10113" y="3149"/>
                  </a:lnTo>
                  <a:lnTo>
                    <a:pt x="9976" y="3269"/>
                  </a:lnTo>
                  <a:lnTo>
                    <a:pt x="9840" y="3372"/>
                  </a:lnTo>
                  <a:lnTo>
                    <a:pt x="9703" y="3457"/>
                  </a:lnTo>
                  <a:lnTo>
                    <a:pt x="9549" y="3543"/>
                  </a:lnTo>
                  <a:lnTo>
                    <a:pt x="9241" y="3680"/>
                  </a:lnTo>
                  <a:lnTo>
                    <a:pt x="8915" y="3782"/>
                  </a:lnTo>
                  <a:lnTo>
                    <a:pt x="8436" y="3902"/>
                  </a:lnTo>
                  <a:lnTo>
                    <a:pt x="7940" y="4005"/>
                  </a:lnTo>
                  <a:lnTo>
                    <a:pt x="7427" y="4056"/>
                  </a:lnTo>
                  <a:lnTo>
                    <a:pt x="6931" y="4073"/>
                  </a:lnTo>
                  <a:lnTo>
                    <a:pt x="6486" y="4056"/>
                  </a:lnTo>
                  <a:lnTo>
                    <a:pt x="6024" y="4022"/>
                  </a:lnTo>
                  <a:lnTo>
                    <a:pt x="5579" y="3953"/>
                  </a:lnTo>
                  <a:lnTo>
                    <a:pt x="5134" y="3851"/>
                  </a:lnTo>
                  <a:lnTo>
                    <a:pt x="4689" y="3731"/>
                  </a:lnTo>
                  <a:lnTo>
                    <a:pt x="4227" y="3560"/>
                  </a:lnTo>
                  <a:lnTo>
                    <a:pt x="3782" y="3389"/>
                  </a:lnTo>
                  <a:lnTo>
                    <a:pt x="3354" y="3183"/>
                  </a:lnTo>
                  <a:lnTo>
                    <a:pt x="2944" y="2944"/>
                  </a:lnTo>
                  <a:lnTo>
                    <a:pt x="2533" y="2687"/>
                  </a:lnTo>
                  <a:lnTo>
                    <a:pt x="2139" y="2413"/>
                  </a:lnTo>
                  <a:lnTo>
                    <a:pt x="1763" y="2123"/>
                  </a:lnTo>
                  <a:lnTo>
                    <a:pt x="1626" y="2413"/>
                  </a:lnTo>
                  <a:lnTo>
                    <a:pt x="1472" y="2687"/>
                  </a:lnTo>
                  <a:lnTo>
                    <a:pt x="1284" y="2927"/>
                  </a:lnTo>
                  <a:lnTo>
                    <a:pt x="1078" y="3166"/>
                  </a:lnTo>
                  <a:lnTo>
                    <a:pt x="839" y="3355"/>
                  </a:lnTo>
                  <a:lnTo>
                    <a:pt x="582" y="3526"/>
                  </a:lnTo>
                  <a:lnTo>
                    <a:pt x="445" y="3594"/>
                  </a:lnTo>
                  <a:lnTo>
                    <a:pt x="308" y="3663"/>
                  </a:lnTo>
                  <a:lnTo>
                    <a:pt x="154" y="3714"/>
                  </a:lnTo>
                  <a:lnTo>
                    <a:pt x="0" y="3748"/>
                  </a:lnTo>
                  <a:lnTo>
                    <a:pt x="479" y="3851"/>
                  </a:lnTo>
                  <a:lnTo>
                    <a:pt x="736" y="3885"/>
                  </a:lnTo>
                  <a:lnTo>
                    <a:pt x="1164" y="3885"/>
                  </a:lnTo>
                  <a:lnTo>
                    <a:pt x="1352" y="3851"/>
                  </a:lnTo>
                  <a:lnTo>
                    <a:pt x="1523" y="3817"/>
                  </a:lnTo>
                  <a:lnTo>
                    <a:pt x="1677" y="3748"/>
                  </a:lnTo>
                  <a:lnTo>
                    <a:pt x="1831" y="3663"/>
                  </a:lnTo>
                  <a:lnTo>
                    <a:pt x="1968" y="3560"/>
                  </a:lnTo>
                  <a:lnTo>
                    <a:pt x="2088" y="3440"/>
                  </a:lnTo>
                  <a:lnTo>
                    <a:pt x="2191" y="3303"/>
                  </a:lnTo>
                  <a:lnTo>
                    <a:pt x="2259" y="3166"/>
                  </a:lnTo>
                  <a:lnTo>
                    <a:pt x="2310" y="2995"/>
                  </a:lnTo>
                  <a:lnTo>
                    <a:pt x="2635" y="3183"/>
                  </a:lnTo>
                  <a:lnTo>
                    <a:pt x="2978" y="3372"/>
                  </a:lnTo>
                  <a:lnTo>
                    <a:pt x="3320" y="3526"/>
                  </a:lnTo>
                  <a:lnTo>
                    <a:pt x="3679" y="3697"/>
                  </a:lnTo>
                  <a:lnTo>
                    <a:pt x="4022" y="3834"/>
                  </a:lnTo>
                  <a:lnTo>
                    <a:pt x="4381" y="3971"/>
                  </a:lnTo>
                  <a:lnTo>
                    <a:pt x="4740" y="4107"/>
                  </a:lnTo>
                  <a:lnTo>
                    <a:pt x="5117" y="4210"/>
                  </a:lnTo>
                  <a:lnTo>
                    <a:pt x="5476" y="4330"/>
                  </a:lnTo>
                  <a:lnTo>
                    <a:pt x="5852" y="4415"/>
                  </a:lnTo>
                  <a:lnTo>
                    <a:pt x="6229" y="4501"/>
                  </a:lnTo>
                  <a:lnTo>
                    <a:pt x="6605" y="4569"/>
                  </a:lnTo>
                  <a:lnTo>
                    <a:pt x="6982" y="4638"/>
                  </a:lnTo>
                  <a:lnTo>
                    <a:pt x="7358" y="4689"/>
                  </a:lnTo>
                  <a:lnTo>
                    <a:pt x="7735" y="4723"/>
                  </a:lnTo>
                  <a:lnTo>
                    <a:pt x="8128" y="4758"/>
                  </a:lnTo>
                  <a:lnTo>
                    <a:pt x="9035" y="4758"/>
                  </a:lnTo>
                  <a:lnTo>
                    <a:pt x="9480" y="4706"/>
                  </a:lnTo>
                  <a:lnTo>
                    <a:pt x="9908" y="4638"/>
                  </a:lnTo>
                  <a:lnTo>
                    <a:pt x="10130" y="4587"/>
                  </a:lnTo>
                  <a:lnTo>
                    <a:pt x="10336" y="4518"/>
                  </a:lnTo>
                  <a:lnTo>
                    <a:pt x="10524" y="4450"/>
                  </a:lnTo>
                  <a:lnTo>
                    <a:pt x="10729" y="4364"/>
                  </a:lnTo>
                  <a:lnTo>
                    <a:pt x="10900" y="4261"/>
                  </a:lnTo>
                  <a:lnTo>
                    <a:pt x="11089" y="4142"/>
                  </a:lnTo>
                  <a:lnTo>
                    <a:pt x="11260" y="4022"/>
                  </a:lnTo>
                  <a:lnTo>
                    <a:pt x="11414" y="3885"/>
                  </a:lnTo>
                  <a:lnTo>
                    <a:pt x="11568" y="3748"/>
                  </a:lnTo>
                  <a:lnTo>
                    <a:pt x="11705" y="3577"/>
                  </a:lnTo>
                  <a:lnTo>
                    <a:pt x="11842" y="3355"/>
                  </a:lnTo>
                  <a:lnTo>
                    <a:pt x="11944" y="3115"/>
                  </a:lnTo>
                  <a:lnTo>
                    <a:pt x="11978" y="2995"/>
                  </a:lnTo>
                  <a:lnTo>
                    <a:pt x="12013" y="2875"/>
                  </a:lnTo>
                  <a:lnTo>
                    <a:pt x="12030" y="2739"/>
                  </a:lnTo>
                  <a:lnTo>
                    <a:pt x="12047" y="2619"/>
                  </a:lnTo>
                  <a:lnTo>
                    <a:pt x="12030" y="2448"/>
                  </a:lnTo>
                  <a:lnTo>
                    <a:pt x="11996" y="2294"/>
                  </a:lnTo>
                  <a:lnTo>
                    <a:pt x="11927" y="2140"/>
                  </a:lnTo>
                  <a:lnTo>
                    <a:pt x="11842" y="2003"/>
                  </a:lnTo>
                  <a:lnTo>
                    <a:pt x="11927" y="1917"/>
                  </a:lnTo>
                  <a:lnTo>
                    <a:pt x="12013" y="1814"/>
                  </a:lnTo>
                  <a:lnTo>
                    <a:pt x="12064" y="1712"/>
                  </a:lnTo>
                  <a:lnTo>
                    <a:pt x="12132" y="1609"/>
                  </a:lnTo>
                  <a:lnTo>
                    <a:pt x="12167" y="1489"/>
                  </a:lnTo>
                  <a:lnTo>
                    <a:pt x="12201" y="1370"/>
                  </a:lnTo>
                  <a:lnTo>
                    <a:pt x="12218" y="1250"/>
                  </a:lnTo>
                  <a:lnTo>
                    <a:pt x="12218" y="1130"/>
                  </a:lnTo>
                  <a:lnTo>
                    <a:pt x="12201" y="976"/>
                  </a:lnTo>
                  <a:lnTo>
                    <a:pt x="12184" y="822"/>
                  </a:lnTo>
                  <a:lnTo>
                    <a:pt x="12132" y="668"/>
                  </a:lnTo>
                  <a:lnTo>
                    <a:pt x="12081" y="514"/>
                  </a:lnTo>
                  <a:lnTo>
                    <a:pt x="12013" y="360"/>
                  </a:lnTo>
                  <a:lnTo>
                    <a:pt x="11927" y="240"/>
                  </a:lnTo>
                  <a:lnTo>
                    <a:pt x="11824" y="103"/>
                  </a:lnTo>
                  <a:lnTo>
                    <a:pt x="11705" y="1"/>
                  </a:lnTo>
                  <a:close/>
                </a:path>
              </a:pathLst>
            </a:custGeom>
            <a:solidFill>
              <a:srgbClr val="4F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6308030" y="1546184"/>
              <a:ext cx="300435" cy="116987"/>
            </a:xfrm>
            <a:custGeom>
              <a:avLst/>
              <a:gdLst/>
              <a:ahLst/>
              <a:cxnLst/>
              <a:rect l="l" t="t" r="r" b="b"/>
              <a:pathLst>
                <a:path w="12219" h="4758" fill="none" extrusionOk="0">
                  <a:moveTo>
                    <a:pt x="11705" y="1"/>
                  </a:moveTo>
                  <a:lnTo>
                    <a:pt x="11705" y="1"/>
                  </a:lnTo>
                  <a:lnTo>
                    <a:pt x="11739" y="138"/>
                  </a:lnTo>
                  <a:lnTo>
                    <a:pt x="11756" y="292"/>
                  </a:lnTo>
                  <a:lnTo>
                    <a:pt x="11739" y="446"/>
                  </a:lnTo>
                  <a:lnTo>
                    <a:pt x="11722" y="617"/>
                  </a:lnTo>
                  <a:lnTo>
                    <a:pt x="11670" y="771"/>
                  </a:lnTo>
                  <a:lnTo>
                    <a:pt x="11619" y="925"/>
                  </a:lnTo>
                  <a:lnTo>
                    <a:pt x="11499" y="1216"/>
                  </a:lnTo>
                  <a:lnTo>
                    <a:pt x="11499" y="1216"/>
                  </a:lnTo>
                  <a:lnTo>
                    <a:pt x="11414" y="1335"/>
                  </a:lnTo>
                  <a:lnTo>
                    <a:pt x="11328" y="1455"/>
                  </a:lnTo>
                  <a:lnTo>
                    <a:pt x="11226" y="1558"/>
                  </a:lnTo>
                  <a:lnTo>
                    <a:pt x="11106" y="1660"/>
                  </a:lnTo>
                  <a:lnTo>
                    <a:pt x="10986" y="1746"/>
                  </a:lnTo>
                  <a:lnTo>
                    <a:pt x="10866" y="1832"/>
                  </a:lnTo>
                  <a:lnTo>
                    <a:pt x="10729" y="1883"/>
                  </a:lnTo>
                  <a:lnTo>
                    <a:pt x="10575" y="1934"/>
                  </a:lnTo>
                  <a:lnTo>
                    <a:pt x="10575" y="1934"/>
                  </a:lnTo>
                  <a:lnTo>
                    <a:pt x="10592" y="2105"/>
                  </a:lnTo>
                  <a:lnTo>
                    <a:pt x="10592" y="2259"/>
                  </a:lnTo>
                  <a:lnTo>
                    <a:pt x="10558" y="2431"/>
                  </a:lnTo>
                  <a:lnTo>
                    <a:pt x="10490" y="2585"/>
                  </a:lnTo>
                  <a:lnTo>
                    <a:pt x="10421" y="2739"/>
                  </a:lnTo>
                  <a:lnTo>
                    <a:pt x="10336" y="2893"/>
                  </a:lnTo>
                  <a:lnTo>
                    <a:pt x="10233" y="3029"/>
                  </a:lnTo>
                  <a:lnTo>
                    <a:pt x="10113" y="3149"/>
                  </a:lnTo>
                  <a:lnTo>
                    <a:pt x="10113" y="3149"/>
                  </a:lnTo>
                  <a:lnTo>
                    <a:pt x="9976" y="3269"/>
                  </a:lnTo>
                  <a:lnTo>
                    <a:pt x="9840" y="3372"/>
                  </a:lnTo>
                  <a:lnTo>
                    <a:pt x="9703" y="3457"/>
                  </a:lnTo>
                  <a:lnTo>
                    <a:pt x="9549" y="3543"/>
                  </a:lnTo>
                  <a:lnTo>
                    <a:pt x="9241" y="3680"/>
                  </a:lnTo>
                  <a:lnTo>
                    <a:pt x="8915" y="3782"/>
                  </a:lnTo>
                  <a:lnTo>
                    <a:pt x="8915" y="3782"/>
                  </a:lnTo>
                  <a:lnTo>
                    <a:pt x="8436" y="3902"/>
                  </a:lnTo>
                  <a:lnTo>
                    <a:pt x="7940" y="4005"/>
                  </a:lnTo>
                  <a:lnTo>
                    <a:pt x="7427" y="4056"/>
                  </a:lnTo>
                  <a:lnTo>
                    <a:pt x="6931" y="4073"/>
                  </a:lnTo>
                  <a:lnTo>
                    <a:pt x="6931" y="4073"/>
                  </a:lnTo>
                  <a:lnTo>
                    <a:pt x="6486" y="4056"/>
                  </a:lnTo>
                  <a:lnTo>
                    <a:pt x="6024" y="4022"/>
                  </a:lnTo>
                  <a:lnTo>
                    <a:pt x="5579" y="3953"/>
                  </a:lnTo>
                  <a:lnTo>
                    <a:pt x="5134" y="3851"/>
                  </a:lnTo>
                  <a:lnTo>
                    <a:pt x="5134" y="3851"/>
                  </a:lnTo>
                  <a:lnTo>
                    <a:pt x="4689" y="3731"/>
                  </a:lnTo>
                  <a:lnTo>
                    <a:pt x="4227" y="3560"/>
                  </a:lnTo>
                  <a:lnTo>
                    <a:pt x="3782" y="3389"/>
                  </a:lnTo>
                  <a:lnTo>
                    <a:pt x="3354" y="3183"/>
                  </a:lnTo>
                  <a:lnTo>
                    <a:pt x="2944" y="2944"/>
                  </a:lnTo>
                  <a:lnTo>
                    <a:pt x="2533" y="2687"/>
                  </a:lnTo>
                  <a:lnTo>
                    <a:pt x="2139" y="2413"/>
                  </a:lnTo>
                  <a:lnTo>
                    <a:pt x="1763" y="2123"/>
                  </a:lnTo>
                  <a:lnTo>
                    <a:pt x="1763" y="2123"/>
                  </a:lnTo>
                  <a:lnTo>
                    <a:pt x="1626" y="2413"/>
                  </a:lnTo>
                  <a:lnTo>
                    <a:pt x="1472" y="2687"/>
                  </a:lnTo>
                  <a:lnTo>
                    <a:pt x="1284" y="2927"/>
                  </a:lnTo>
                  <a:lnTo>
                    <a:pt x="1078" y="3166"/>
                  </a:lnTo>
                  <a:lnTo>
                    <a:pt x="839" y="3355"/>
                  </a:lnTo>
                  <a:lnTo>
                    <a:pt x="582" y="3526"/>
                  </a:lnTo>
                  <a:lnTo>
                    <a:pt x="445" y="3594"/>
                  </a:lnTo>
                  <a:lnTo>
                    <a:pt x="308" y="3663"/>
                  </a:lnTo>
                  <a:lnTo>
                    <a:pt x="154" y="3714"/>
                  </a:lnTo>
                  <a:lnTo>
                    <a:pt x="0" y="3748"/>
                  </a:lnTo>
                  <a:lnTo>
                    <a:pt x="0" y="3748"/>
                  </a:lnTo>
                  <a:lnTo>
                    <a:pt x="0" y="3748"/>
                  </a:lnTo>
                  <a:lnTo>
                    <a:pt x="479" y="3851"/>
                  </a:lnTo>
                  <a:lnTo>
                    <a:pt x="736" y="3885"/>
                  </a:lnTo>
                  <a:lnTo>
                    <a:pt x="976" y="3885"/>
                  </a:lnTo>
                  <a:lnTo>
                    <a:pt x="976" y="3885"/>
                  </a:lnTo>
                  <a:lnTo>
                    <a:pt x="1164" y="3885"/>
                  </a:lnTo>
                  <a:lnTo>
                    <a:pt x="1352" y="3851"/>
                  </a:lnTo>
                  <a:lnTo>
                    <a:pt x="1352" y="3851"/>
                  </a:lnTo>
                  <a:lnTo>
                    <a:pt x="1523" y="3817"/>
                  </a:lnTo>
                  <a:lnTo>
                    <a:pt x="1677" y="3748"/>
                  </a:lnTo>
                  <a:lnTo>
                    <a:pt x="1831" y="3663"/>
                  </a:lnTo>
                  <a:lnTo>
                    <a:pt x="1968" y="3560"/>
                  </a:lnTo>
                  <a:lnTo>
                    <a:pt x="2088" y="3440"/>
                  </a:lnTo>
                  <a:lnTo>
                    <a:pt x="2191" y="3303"/>
                  </a:lnTo>
                  <a:lnTo>
                    <a:pt x="2259" y="3166"/>
                  </a:lnTo>
                  <a:lnTo>
                    <a:pt x="2310" y="2995"/>
                  </a:lnTo>
                  <a:lnTo>
                    <a:pt x="2310" y="2995"/>
                  </a:lnTo>
                  <a:lnTo>
                    <a:pt x="2635" y="3183"/>
                  </a:lnTo>
                  <a:lnTo>
                    <a:pt x="2978" y="3372"/>
                  </a:lnTo>
                  <a:lnTo>
                    <a:pt x="3320" y="3526"/>
                  </a:lnTo>
                  <a:lnTo>
                    <a:pt x="3679" y="3697"/>
                  </a:lnTo>
                  <a:lnTo>
                    <a:pt x="4022" y="3834"/>
                  </a:lnTo>
                  <a:lnTo>
                    <a:pt x="4381" y="3971"/>
                  </a:lnTo>
                  <a:lnTo>
                    <a:pt x="4740" y="4107"/>
                  </a:lnTo>
                  <a:lnTo>
                    <a:pt x="5117" y="4210"/>
                  </a:lnTo>
                  <a:lnTo>
                    <a:pt x="5476" y="4330"/>
                  </a:lnTo>
                  <a:lnTo>
                    <a:pt x="5852" y="4415"/>
                  </a:lnTo>
                  <a:lnTo>
                    <a:pt x="6229" y="4501"/>
                  </a:lnTo>
                  <a:lnTo>
                    <a:pt x="6605" y="4569"/>
                  </a:lnTo>
                  <a:lnTo>
                    <a:pt x="6982" y="4638"/>
                  </a:lnTo>
                  <a:lnTo>
                    <a:pt x="7358" y="4689"/>
                  </a:lnTo>
                  <a:lnTo>
                    <a:pt x="7735" y="4723"/>
                  </a:lnTo>
                  <a:lnTo>
                    <a:pt x="8128" y="4758"/>
                  </a:lnTo>
                  <a:lnTo>
                    <a:pt x="8128" y="4758"/>
                  </a:lnTo>
                  <a:lnTo>
                    <a:pt x="8607" y="4758"/>
                  </a:lnTo>
                  <a:lnTo>
                    <a:pt x="8607" y="4758"/>
                  </a:lnTo>
                  <a:lnTo>
                    <a:pt x="9035" y="4758"/>
                  </a:lnTo>
                  <a:lnTo>
                    <a:pt x="9480" y="4706"/>
                  </a:lnTo>
                  <a:lnTo>
                    <a:pt x="9908" y="4638"/>
                  </a:lnTo>
                  <a:lnTo>
                    <a:pt x="10130" y="4587"/>
                  </a:lnTo>
                  <a:lnTo>
                    <a:pt x="10336" y="4518"/>
                  </a:lnTo>
                  <a:lnTo>
                    <a:pt x="10524" y="4450"/>
                  </a:lnTo>
                  <a:lnTo>
                    <a:pt x="10729" y="4364"/>
                  </a:lnTo>
                  <a:lnTo>
                    <a:pt x="10900" y="4261"/>
                  </a:lnTo>
                  <a:lnTo>
                    <a:pt x="11089" y="4142"/>
                  </a:lnTo>
                  <a:lnTo>
                    <a:pt x="11260" y="4022"/>
                  </a:lnTo>
                  <a:lnTo>
                    <a:pt x="11414" y="3885"/>
                  </a:lnTo>
                  <a:lnTo>
                    <a:pt x="11568" y="3748"/>
                  </a:lnTo>
                  <a:lnTo>
                    <a:pt x="11705" y="3577"/>
                  </a:lnTo>
                  <a:lnTo>
                    <a:pt x="11705" y="3577"/>
                  </a:lnTo>
                  <a:lnTo>
                    <a:pt x="11842" y="3355"/>
                  </a:lnTo>
                  <a:lnTo>
                    <a:pt x="11944" y="3115"/>
                  </a:lnTo>
                  <a:lnTo>
                    <a:pt x="11978" y="2995"/>
                  </a:lnTo>
                  <a:lnTo>
                    <a:pt x="12013" y="2875"/>
                  </a:lnTo>
                  <a:lnTo>
                    <a:pt x="12030" y="2739"/>
                  </a:lnTo>
                  <a:lnTo>
                    <a:pt x="12047" y="2619"/>
                  </a:lnTo>
                  <a:lnTo>
                    <a:pt x="12047" y="2619"/>
                  </a:lnTo>
                  <a:lnTo>
                    <a:pt x="12030" y="2448"/>
                  </a:lnTo>
                  <a:lnTo>
                    <a:pt x="11996" y="2294"/>
                  </a:lnTo>
                  <a:lnTo>
                    <a:pt x="11927" y="2140"/>
                  </a:lnTo>
                  <a:lnTo>
                    <a:pt x="11842" y="2003"/>
                  </a:lnTo>
                  <a:lnTo>
                    <a:pt x="11842" y="2003"/>
                  </a:lnTo>
                  <a:lnTo>
                    <a:pt x="11842" y="2003"/>
                  </a:lnTo>
                  <a:lnTo>
                    <a:pt x="11842" y="2003"/>
                  </a:lnTo>
                  <a:lnTo>
                    <a:pt x="11927" y="1917"/>
                  </a:lnTo>
                  <a:lnTo>
                    <a:pt x="12013" y="1814"/>
                  </a:lnTo>
                  <a:lnTo>
                    <a:pt x="12064" y="1712"/>
                  </a:lnTo>
                  <a:lnTo>
                    <a:pt x="12132" y="1609"/>
                  </a:lnTo>
                  <a:lnTo>
                    <a:pt x="12167" y="1489"/>
                  </a:lnTo>
                  <a:lnTo>
                    <a:pt x="12201" y="1370"/>
                  </a:lnTo>
                  <a:lnTo>
                    <a:pt x="12218" y="1250"/>
                  </a:lnTo>
                  <a:lnTo>
                    <a:pt x="12218" y="1130"/>
                  </a:lnTo>
                  <a:lnTo>
                    <a:pt x="12218" y="1130"/>
                  </a:lnTo>
                  <a:lnTo>
                    <a:pt x="12201" y="976"/>
                  </a:lnTo>
                  <a:lnTo>
                    <a:pt x="12184" y="822"/>
                  </a:lnTo>
                  <a:lnTo>
                    <a:pt x="12132" y="668"/>
                  </a:lnTo>
                  <a:lnTo>
                    <a:pt x="12081" y="514"/>
                  </a:lnTo>
                  <a:lnTo>
                    <a:pt x="12013" y="360"/>
                  </a:lnTo>
                  <a:lnTo>
                    <a:pt x="11927" y="240"/>
                  </a:lnTo>
                  <a:lnTo>
                    <a:pt x="11824" y="103"/>
                  </a:lnTo>
                  <a:lnTo>
                    <a:pt x="117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6283196" y="1638340"/>
              <a:ext cx="33685" cy="160311"/>
            </a:xfrm>
            <a:custGeom>
              <a:avLst/>
              <a:gdLst/>
              <a:ahLst/>
              <a:cxnLst/>
              <a:rect l="l" t="t" r="r" b="b"/>
              <a:pathLst>
                <a:path w="1370" h="6520" extrusionOk="0">
                  <a:moveTo>
                    <a:pt x="1010" y="0"/>
                  </a:moveTo>
                  <a:lnTo>
                    <a:pt x="1027" y="188"/>
                  </a:lnTo>
                  <a:lnTo>
                    <a:pt x="1010" y="359"/>
                  </a:lnTo>
                  <a:lnTo>
                    <a:pt x="976" y="702"/>
                  </a:lnTo>
                  <a:lnTo>
                    <a:pt x="908" y="1027"/>
                  </a:lnTo>
                  <a:lnTo>
                    <a:pt x="805" y="1369"/>
                  </a:lnTo>
                  <a:lnTo>
                    <a:pt x="702" y="1711"/>
                  </a:lnTo>
                  <a:lnTo>
                    <a:pt x="565" y="2036"/>
                  </a:lnTo>
                  <a:lnTo>
                    <a:pt x="446" y="2379"/>
                  </a:lnTo>
                  <a:lnTo>
                    <a:pt x="343" y="2704"/>
                  </a:lnTo>
                  <a:lnTo>
                    <a:pt x="240" y="3046"/>
                  </a:lnTo>
                  <a:lnTo>
                    <a:pt x="155" y="3388"/>
                  </a:lnTo>
                  <a:lnTo>
                    <a:pt x="69" y="3730"/>
                  </a:lnTo>
                  <a:lnTo>
                    <a:pt x="18" y="4090"/>
                  </a:lnTo>
                  <a:lnTo>
                    <a:pt x="1" y="4432"/>
                  </a:lnTo>
                  <a:lnTo>
                    <a:pt x="18" y="4774"/>
                  </a:lnTo>
                  <a:lnTo>
                    <a:pt x="35" y="4945"/>
                  </a:lnTo>
                  <a:lnTo>
                    <a:pt x="52" y="5117"/>
                  </a:lnTo>
                  <a:lnTo>
                    <a:pt x="103" y="5288"/>
                  </a:lnTo>
                  <a:lnTo>
                    <a:pt x="155" y="5459"/>
                  </a:lnTo>
                  <a:lnTo>
                    <a:pt x="274" y="5733"/>
                  </a:lnTo>
                  <a:lnTo>
                    <a:pt x="428" y="6006"/>
                  </a:lnTo>
                  <a:lnTo>
                    <a:pt x="600" y="6280"/>
                  </a:lnTo>
                  <a:lnTo>
                    <a:pt x="754" y="6520"/>
                  </a:lnTo>
                  <a:lnTo>
                    <a:pt x="685" y="6349"/>
                  </a:lnTo>
                  <a:lnTo>
                    <a:pt x="617" y="6160"/>
                  </a:lnTo>
                  <a:lnTo>
                    <a:pt x="565" y="5989"/>
                  </a:lnTo>
                  <a:lnTo>
                    <a:pt x="514" y="5801"/>
                  </a:lnTo>
                  <a:lnTo>
                    <a:pt x="480" y="5613"/>
                  </a:lnTo>
                  <a:lnTo>
                    <a:pt x="446" y="5407"/>
                  </a:lnTo>
                  <a:lnTo>
                    <a:pt x="428" y="5219"/>
                  </a:lnTo>
                  <a:lnTo>
                    <a:pt x="428" y="5031"/>
                  </a:lnTo>
                  <a:lnTo>
                    <a:pt x="428" y="4809"/>
                  </a:lnTo>
                  <a:lnTo>
                    <a:pt x="463" y="4603"/>
                  </a:lnTo>
                  <a:lnTo>
                    <a:pt x="497" y="4381"/>
                  </a:lnTo>
                  <a:lnTo>
                    <a:pt x="531" y="4175"/>
                  </a:lnTo>
                  <a:lnTo>
                    <a:pt x="617" y="3884"/>
                  </a:lnTo>
                  <a:lnTo>
                    <a:pt x="719" y="3611"/>
                  </a:lnTo>
                  <a:lnTo>
                    <a:pt x="942" y="3063"/>
                  </a:lnTo>
                  <a:lnTo>
                    <a:pt x="1062" y="2806"/>
                  </a:lnTo>
                  <a:lnTo>
                    <a:pt x="1164" y="2533"/>
                  </a:lnTo>
                  <a:lnTo>
                    <a:pt x="1250" y="2242"/>
                  </a:lnTo>
                  <a:lnTo>
                    <a:pt x="1318" y="1968"/>
                  </a:lnTo>
                  <a:lnTo>
                    <a:pt x="1353" y="1694"/>
                  </a:lnTo>
                  <a:lnTo>
                    <a:pt x="1370" y="1420"/>
                  </a:lnTo>
                  <a:lnTo>
                    <a:pt x="1370" y="1232"/>
                  </a:lnTo>
                  <a:lnTo>
                    <a:pt x="1353" y="1061"/>
                  </a:lnTo>
                  <a:lnTo>
                    <a:pt x="1318" y="873"/>
                  </a:lnTo>
                  <a:lnTo>
                    <a:pt x="1284" y="685"/>
                  </a:lnTo>
                  <a:lnTo>
                    <a:pt x="1233" y="513"/>
                  </a:lnTo>
                  <a:lnTo>
                    <a:pt x="1164" y="342"/>
                  </a:lnTo>
                  <a:lnTo>
                    <a:pt x="1096" y="171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4F4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6283196" y="1638340"/>
              <a:ext cx="33685" cy="160311"/>
            </a:xfrm>
            <a:custGeom>
              <a:avLst/>
              <a:gdLst/>
              <a:ahLst/>
              <a:cxnLst/>
              <a:rect l="l" t="t" r="r" b="b"/>
              <a:pathLst>
                <a:path w="1370" h="6520" fill="none" extrusionOk="0">
                  <a:moveTo>
                    <a:pt x="1010" y="0"/>
                  </a:moveTo>
                  <a:lnTo>
                    <a:pt x="1010" y="0"/>
                  </a:lnTo>
                  <a:lnTo>
                    <a:pt x="1027" y="188"/>
                  </a:lnTo>
                  <a:lnTo>
                    <a:pt x="1010" y="359"/>
                  </a:lnTo>
                  <a:lnTo>
                    <a:pt x="976" y="702"/>
                  </a:lnTo>
                  <a:lnTo>
                    <a:pt x="908" y="1027"/>
                  </a:lnTo>
                  <a:lnTo>
                    <a:pt x="805" y="1369"/>
                  </a:lnTo>
                  <a:lnTo>
                    <a:pt x="702" y="1711"/>
                  </a:lnTo>
                  <a:lnTo>
                    <a:pt x="565" y="2036"/>
                  </a:lnTo>
                  <a:lnTo>
                    <a:pt x="446" y="2379"/>
                  </a:lnTo>
                  <a:lnTo>
                    <a:pt x="343" y="2704"/>
                  </a:lnTo>
                  <a:lnTo>
                    <a:pt x="343" y="2704"/>
                  </a:lnTo>
                  <a:lnTo>
                    <a:pt x="240" y="3046"/>
                  </a:lnTo>
                  <a:lnTo>
                    <a:pt x="155" y="3388"/>
                  </a:lnTo>
                  <a:lnTo>
                    <a:pt x="69" y="3730"/>
                  </a:lnTo>
                  <a:lnTo>
                    <a:pt x="18" y="4090"/>
                  </a:lnTo>
                  <a:lnTo>
                    <a:pt x="1" y="4432"/>
                  </a:lnTo>
                  <a:lnTo>
                    <a:pt x="18" y="4774"/>
                  </a:lnTo>
                  <a:lnTo>
                    <a:pt x="35" y="4945"/>
                  </a:lnTo>
                  <a:lnTo>
                    <a:pt x="52" y="5117"/>
                  </a:lnTo>
                  <a:lnTo>
                    <a:pt x="103" y="5288"/>
                  </a:lnTo>
                  <a:lnTo>
                    <a:pt x="155" y="5459"/>
                  </a:lnTo>
                  <a:lnTo>
                    <a:pt x="155" y="5459"/>
                  </a:lnTo>
                  <a:lnTo>
                    <a:pt x="274" y="5733"/>
                  </a:lnTo>
                  <a:lnTo>
                    <a:pt x="428" y="6006"/>
                  </a:lnTo>
                  <a:lnTo>
                    <a:pt x="600" y="6280"/>
                  </a:lnTo>
                  <a:lnTo>
                    <a:pt x="754" y="6520"/>
                  </a:lnTo>
                  <a:lnTo>
                    <a:pt x="754" y="6520"/>
                  </a:lnTo>
                  <a:lnTo>
                    <a:pt x="685" y="6349"/>
                  </a:lnTo>
                  <a:lnTo>
                    <a:pt x="617" y="6160"/>
                  </a:lnTo>
                  <a:lnTo>
                    <a:pt x="565" y="5989"/>
                  </a:lnTo>
                  <a:lnTo>
                    <a:pt x="514" y="5801"/>
                  </a:lnTo>
                  <a:lnTo>
                    <a:pt x="480" y="5613"/>
                  </a:lnTo>
                  <a:lnTo>
                    <a:pt x="446" y="5407"/>
                  </a:lnTo>
                  <a:lnTo>
                    <a:pt x="428" y="5219"/>
                  </a:lnTo>
                  <a:lnTo>
                    <a:pt x="428" y="5031"/>
                  </a:lnTo>
                  <a:lnTo>
                    <a:pt x="428" y="5031"/>
                  </a:lnTo>
                  <a:lnTo>
                    <a:pt x="428" y="4809"/>
                  </a:lnTo>
                  <a:lnTo>
                    <a:pt x="463" y="4603"/>
                  </a:lnTo>
                  <a:lnTo>
                    <a:pt x="497" y="4381"/>
                  </a:lnTo>
                  <a:lnTo>
                    <a:pt x="531" y="4175"/>
                  </a:lnTo>
                  <a:lnTo>
                    <a:pt x="531" y="4175"/>
                  </a:lnTo>
                  <a:lnTo>
                    <a:pt x="617" y="3884"/>
                  </a:lnTo>
                  <a:lnTo>
                    <a:pt x="719" y="3611"/>
                  </a:lnTo>
                  <a:lnTo>
                    <a:pt x="942" y="3063"/>
                  </a:lnTo>
                  <a:lnTo>
                    <a:pt x="1062" y="2806"/>
                  </a:lnTo>
                  <a:lnTo>
                    <a:pt x="1164" y="2533"/>
                  </a:lnTo>
                  <a:lnTo>
                    <a:pt x="1250" y="2242"/>
                  </a:lnTo>
                  <a:lnTo>
                    <a:pt x="1318" y="1968"/>
                  </a:lnTo>
                  <a:lnTo>
                    <a:pt x="1318" y="1968"/>
                  </a:lnTo>
                  <a:lnTo>
                    <a:pt x="1353" y="1694"/>
                  </a:lnTo>
                  <a:lnTo>
                    <a:pt x="1370" y="1420"/>
                  </a:lnTo>
                  <a:lnTo>
                    <a:pt x="1370" y="1420"/>
                  </a:lnTo>
                  <a:lnTo>
                    <a:pt x="1370" y="1232"/>
                  </a:lnTo>
                  <a:lnTo>
                    <a:pt x="1353" y="1061"/>
                  </a:lnTo>
                  <a:lnTo>
                    <a:pt x="1318" y="873"/>
                  </a:lnTo>
                  <a:lnTo>
                    <a:pt x="1284" y="685"/>
                  </a:lnTo>
                  <a:lnTo>
                    <a:pt x="1233" y="513"/>
                  </a:lnTo>
                  <a:lnTo>
                    <a:pt x="1164" y="342"/>
                  </a:lnTo>
                  <a:lnTo>
                    <a:pt x="1096" y="171"/>
                  </a:lnTo>
                  <a:lnTo>
                    <a:pt x="10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6361041" y="1679131"/>
              <a:ext cx="73640" cy="29898"/>
            </a:xfrm>
            <a:custGeom>
              <a:avLst/>
              <a:gdLst/>
              <a:ahLst/>
              <a:cxnLst/>
              <a:rect l="l" t="t" r="r" b="b"/>
              <a:pathLst>
                <a:path w="2995" h="1216" extrusionOk="0">
                  <a:moveTo>
                    <a:pt x="2430" y="1"/>
                  </a:moveTo>
                  <a:lnTo>
                    <a:pt x="2276" y="18"/>
                  </a:lnTo>
                  <a:lnTo>
                    <a:pt x="2002" y="35"/>
                  </a:lnTo>
                  <a:lnTo>
                    <a:pt x="1712" y="104"/>
                  </a:lnTo>
                  <a:lnTo>
                    <a:pt x="1386" y="172"/>
                  </a:lnTo>
                  <a:lnTo>
                    <a:pt x="1078" y="275"/>
                  </a:lnTo>
                  <a:lnTo>
                    <a:pt x="770" y="412"/>
                  </a:lnTo>
                  <a:lnTo>
                    <a:pt x="497" y="566"/>
                  </a:lnTo>
                  <a:lnTo>
                    <a:pt x="377" y="651"/>
                  </a:lnTo>
                  <a:lnTo>
                    <a:pt x="257" y="754"/>
                  </a:lnTo>
                  <a:lnTo>
                    <a:pt x="154" y="839"/>
                  </a:lnTo>
                  <a:lnTo>
                    <a:pt x="86" y="959"/>
                  </a:lnTo>
                  <a:lnTo>
                    <a:pt x="35" y="1028"/>
                  </a:lnTo>
                  <a:lnTo>
                    <a:pt x="17" y="1096"/>
                  </a:lnTo>
                  <a:lnTo>
                    <a:pt x="0" y="1147"/>
                  </a:lnTo>
                  <a:lnTo>
                    <a:pt x="17" y="1182"/>
                  </a:lnTo>
                  <a:lnTo>
                    <a:pt x="52" y="1199"/>
                  </a:lnTo>
                  <a:lnTo>
                    <a:pt x="86" y="1216"/>
                  </a:lnTo>
                  <a:lnTo>
                    <a:pt x="206" y="1216"/>
                  </a:lnTo>
                  <a:lnTo>
                    <a:pt x="343" y="1182"/>
                  </a:lnTo>
                  <a:lnTo>
                    <a:pt x="497" y="1147"/>
                  </a:lnTo>
                  <a:lnTo>
                    <a:pt x="719" y="1079"/>
                  </a:lnTo>
                  <a:lnTo>
                    <a:pt x="1061" y="1011"/>
                  </a:lnTo>
                  <a:lnTo>
                    <a:pt x="1404" y="976"/>
                  </a:lnTo>
                  <a:lnTo>
                    <a:pt x="1763" y="959"/>
                  </a:lnTo>
                  <a:lnTo>
                    <a:pt x="2105" y="993"/>
                  </a:lnTo>
                  <a:lnTo>
                    <a:pt x="2430" y="1045"/>
                  </a:lnTo>
                  <a:lnTo>
                    <a:pt x="2601" y="1062"/>
                  </a:lnTo>
                  <a:lnTo>
                    <a:pt x="2772" y="1079"/>
                  </a:lnTo>
                  <a:lnTo>
                    <a:pt x="2841" y="1062"/>
                  </a:lnTo>
                  <a:lnTo>
                    <a:pt x="2909" y="1045"/>
                  </a:lnTo>
                  <a:lnTo>
                    <a:pt x="2961" y="993"/>
                  </a:lnTo>
                  <a:lnTo>
                    <a:pt x="2978" y="942"/>
                  </a:lnTo>
                  <a:lnTo>
                    <a:pt x="2995" y="857"/>
                  </a:lnTo>
                  <a:lnTo>
                    <a:pt x="2978" y="788"/>
                  </a:lnTo>
                  <a:lnTo>
                    <a:pt x="2944" y="566"/>
                  </a:lnTo>
                  <a:lnTo>
                    <a:pt x="2926" y="446"/>
                  </a:lnTo>
                  <a:lnTo>
                    <a:pt x="2875" y="343"/>
                  </a:lnTo>
                  <a:lnTo>
                    <a:pt x="2824" y="241"/>
                  </a:lnTo>
                  <a:lnTo>
                    <a:pt x="2772" y="155"/>
                  </a:lnTo>
                  <a:lnTo>
                    <a:pt x="2687" y="87"/>
                  </a:lnTo>
                  <a:lnTo>
                    <a:pt x="2584" y="35"/>
                  </a:lnTo>
                  <a:lnTo>
                    <a:pt x="2516" y="18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rgbClr val="5E5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6505347" y="1685450"/>
              <a:ext cx="73664" cy="27784"/>
            </a:xfrm>
            <a:custGeom>
              <a:avLst/>
              <a:gdLst/>
              <a:ahLst/>
              <a:cxnLst/>
              <a:rect l="l" t="t" r="r" b="b"/>
              <a:pathLst>
                <a:path w="2996" h="1130" extrusionOk="0">
                  <a:moveTo>
                    <a:pt x="617" y="1"/>
                  </a:moveTo>
                  <a:lnTo>
                    <a:pt x="446" y="18"/>
                  </a:lnTo>
                  <a:lnTo>
                    <a:pt x="360" y="35"/>
                  </a:lnTo>
                  <a:lnTo>
                    <a:pt x="292" y="69"/>
                  </a:lnTo>
                  <a:lnTo>
                    <a:pt x="206" y="138"/>
                  </a:lnTo>
                  <a:lnTo>
                    <a:pt x="138" y="206"/>
                  </a:lnTo>
                  <a:lnTo>
                    <a:pt x="86" y="309"/>
                  </a:lnTo>
                  <a:lnTo>
                    <a:pt x="52" y="411"/>
                  </a:lnTo>
                  <a:lnTo>
                    <a:pt x="18" y="514"/>
                  </a:lnTo>
                  <a:lnTo>
                    <a:pt x="1" y="634"/>
                  </a:lnTo>
                  <a:lnTo>
                    <a:pt x="1" y="856"/>
                  </a:lnTo>
                  <a:lnTo>
                    <a:pt x="18" y="942"/>
                  </a:lnTo>
                  <a:lnTo>
                    <a:pt x="35" y="1010"/>
                  </a:lnTo>
                  <a:lnTo>
                    <a:pt x="69" y="1079"/>
                  </a:lnTo>
                  <a:lnTo>
                    <a:pt x="120" y="1113"/>
                  </a:lnTo>
                  <a:lnTo>
                    <a:pt x="189" y="1130"/>
                  </a:lnTo>
                  <a:lnTo>
                    <a:pt x="257" y="1113"/>
                  </a:lnTo>
                  <a:lnTo>
                    <a:pt x="411" y="1079"/>
                  </a:lnTo>
                  <a:lnTo>
                    <a:pt x="582" y="1044"/>
                  </a:lnTo>
                  <a:lnTo>
                    <a:pt x="908" y="959"/>
                  </a:lnTo>
                  <a:lnTo>
                    <a:pt x="1250" y="873"/>
                  </a:lnTo>
                  <a:lnTo>
                    <a:pt x="1592" y="839"/>
                  </a:lnTo>
                  <a:lnTo>
                    <a:pt x="1934" y="839"/>
                  </a:lnTo>
                  <a:lnTo>
                    <a:pt x="2277" y="856"/>
                  </a:lnTo>
                  <a:lnTo>
                    <a:pt x="2516" y="890"/>
                  </a:lnTo>
                  <a:lnTo>
                    <a:pt x="2670" y="908"/>
                  </a:lnTo>
                  <a:lnTo>
                    <a:pt x="2807" y="925"/>
                  </a:lnTo>
                  <a:lnTo>
                    <a:pt x="2927" y="908"/>
                  </a:lnTo>
                  <a:lnTo>
                    <a:pt x="2961" y="890"/>
                  </a:lnTo>
                  <a:lnTo>
                    <a:pt x="2995" y="856"/>
                  </a:lnTo>
                  <a:lnTo>
                    <a:pt x="2995" y="822"/>
                  </a:lnTo>
                  <a:lnTo>
                    <a:pt x="2995" y="771"/>
                  </a:lnTo>
                  <a:lnTo>
                    <a:pt x="2961" y="719"/>
                  </a:lnTo>
                  <a:lnTo>
                    <a:pt x="2910" y="634"/>
                  </a:lnTo>
                  <a:lnTo>
                    <a:pt x="2807" y="548"/>
                  </a:lnTo>
                  <a:lnTo>
                    <a:pt x="2704" y="463"/>
                  </a:lnTo>
                  <a:lnTo>
                    <a:pt x="2567" y="377"/>
                  </a:lnTo>
                  <a:lnTo>
                    <a:pt x="2448" y="309"/>
                  </a:lnTo>
                  <a:lnTo>
                    <a:pt x="2140" y="189"/>
                  </a:lnTo>
                  <a:lnTo>
                    <a:pt x="1832" y="103"/>
                  </a:lnTo>
                  <a:lnTo>
                    <a:pt x="1507" y="52"/>
                  </a:lnTo>
                  <a:lnTo>
                    <a:pt x="1181" y="18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rgbClr val="5E5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6247446" y="1800744"/>
              <a:ext cx="20211" cy="21907"/>
            </a:xfrm>
            <a:custGeom>
              <a:avLst/>
              <a:gdLst/>
              <a:ahLst/>
              <a:cxnLst/>
              <a:rect l="l" t="t" r="r" b="b"/>
              <a:pathLst>
                <a:path w="822" h="891" extrusionOk="0">
                  <a:moveTo>
                    <a:pt x="325" y="0"/>
                  </a:moveTo>
                  <a:lnTo>
                    <a:pt x="257" y="34"/>
                  </a:lnTo>
                  <a:lnTo>
                    <a:pt x="188" y="69"/>
                  </a:lnTo>
                  <a:lnTo>
                    <a:pt x="120" y="137"/>
                  </a:lnTo>
                  <a:lnTo>
                    <a:pt x="69" y="206"/>
                  </a:lnTo>
                  <a:lnTo>
                    <a:pt x="34" y="274"/>
                  </a:lnTo>
                  <a:lnTo>
                    <a:pt x="17" y="360"/>
                  </a:lnTo>
                  <a:lnTo>
                    <a:pt x="0" y="445"/>
                  </a:lnTo>
                  <a:lnTo>
                    <a:pt x="17" y="531"/>
                  </a:lnTo>
                  <a:lnTo>
                    <a:pt x="34" y="616"/>
                  </a:lnTo>
                  <a:lnTo>
                    <a:pt x="69" y="702"/>
                  </a:lnTo>
                  <a:lnTo>
                    <a:pt x="120" y="770"/>
                  </a:lnTo>
                  <a:lnTo>
                    <a:pt x="188" y="822"/>
                  </a:lnTo>
                  <a:lnTo>
                    <a:pt x="257" y="856"/>
                  </a:lnTo>
                  <a:lnTo>
                    <a:pt x="325" y="890"/>
                  </a:lnTo>
                  <a:lnTo>
                    <a:pt x="496" y="890"/>
                  </a:lnTo>
                  <a:lnTo>
                    <a:pt x="582" y="856"/>
                  </a:lnTo>
                  <a:lnTo>
                    <a:pt x="650" y="822"/>
                  </a:lnTo>
                  <a:lnTo>
                    <a:pt x="702" y="770"/>
                  </a:lnTo>
                  <a:lnTo>
                    <a:pt x="753" y="702"/>
                  </a:lnTo>
                  <a:lnTo>
                    <a:pt x="787" y="616"/>
                  </a:lnTo>
                  <a:lnTo>
                    <a:pt x="822" y="531"/>
                  </a:lnTo>
                  <a:lnTo>
                    <a:pt x="822" y="445"/>
                  </a:lnTo>
                  <a:lnTo>
                    <a:pt x="822" y="360"/>
                  </a:lnTo>
                  <a:lnTo>
                    <a:pt x="787" y="274"/>
                  </a:lnTo>
                  <a:lnTo>
                    <a:pt x="753" y="206"/>
                  </a:lnTo>
                  <a:lnTo>
                    <a:pt x="702" y="137"/>
                  </a:lnTo>
                  <a:lnTo>
                    <a:pt x="650" y="69"/>
                  </a:lnTo>
                  <a:lnTo>
                    <a:pt x="582" y="3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D5B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6247446" y="1800744"/>
              <a:ext cx="20211" cy="21907"/>
            </a:xfrm>
            <a:custGeom>
              <a:avLst/>
              <a:gdLst/>
              <a:ahLst/>
              <a:cxnLst/>
              <a:rect l="l" t="t" r="r" b="b"/>
              <a:pathLst>
                <a:path w="822" h="891" fill="none" extrusionOk="0">
                  <a:moveTo>
                    <a:pt x="411" y="0"/>
                  </a:moveTo>
                  <a:lnTo>
                    <a:pt x="411" y="0"/>
                  </a:lnTo>
                  <a:lnTo>
                    <a:pt x="325" y="0"/>
                  </a:lnTo>
                  <a:lnTo>
                    <a:pt x="257" y="34"/>
                  </a:lnTo>
                  <a:lnTo>
                    <a:pt x="188" y="69"/>
                  </a:lnTo>
                  <a:lnTo>
                    <a:pt x="120" y="137"/>
                  </a:lnTo>
                  <a:lnTo>
                    <a:pt x="69" y="206"/>
                  </a:lnTo>
                  <a:lnTo>
                    <a:pt x="34" y="274"/>
                  </a:lnTo>
                  <a:lnTo>
                    <a:pt x="17" y="360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17" y="531"/>
                  </a:lnTo>
                  <a:lnTo>
                    <a:pt x="34" y="616"/>
                  </a:lnTo>
                  <a:lnTo>
                    <a:pt x="69" y="702"/>
                  </a:lnTo>
                  <a:lnTo>
                    <a:pt x="120" y="770"/>
                  </a:lnTo>
                  <a:lnTo>
                    <a:pt x="188" y="822"/>
                  </a:lnTo>
                  <a:lnTo>
                    <a:pt x="257" y="856"/>
                  </a:lnTo>
                  <a:lnTo>
                    <a:pt x="325" y="890"/>
                  </a:lnTo>
                  <a:lnTo>
                    <a:pt x="411" y="890"/>
                  </a:lnTo>
                  <a:lnTo>
                    <a:pt x="411" y="890"/>
                  </a:lnTo>
                  <a:lnTo>
                    <a:pt x="496" y="890"/>
                  </a:lnTo>
                  <a:lnTo>
                    <a:pt x="582" y="856"/>
                  </a:lnTo>
                  <a:lnTo>
                    <a:pt x="650" y="822"/>
                  </a:lnTo>
                  <a:lnTo>
                    <a:pt x="702" y="770"/>
                  </a:lnTo>
                  <a:lnTo>
                    <a:pt x="753" y="702"/>
                  </a:lnTo>
                  <a:lnTo>
                    <a:pt x="787" y="616"/>
                  </a:lnTo>
                  <a:lnTo>
                    <a:pt x="822" y="531"/>
                  </a:lnTo>
                  <a:lnTo>
                    <a:pt x="822" y="445"/>
                  </a:lnTo>
                  <a:lnTo>
                    <a:pt x="822" y="445"/>
                  </a:lnTo>
                  <a:lnTo>
                    <a:pt x="822" y="360"/>
                  </a:lnTo>
                  <a:lnTo>
                    <a:pt x="787" y="274"/>
                  </a:lnTo>
                  <a:lnTo>
                    <a:pt x="753" y="206"/>
                  </a:lnTo>
                  <a:lnTo>
                    <a:pt x="702" y="137"/>
                  </a:lnTo>
                  <a:lnTo>
                    <a:pt x="650" y="69"/>
                  </a:lnTo>
                  <a:lnTo>
                    <a:pt x="582" y="34"/>
                  </a:lnTo>
                  <a:lnTo>
                    <a:pt x="496" y="0"/>
                  </a:lnTo>
                  <a:lnTo>
                    <a:pt x="4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6098493" y="2192455"/>
              <a:ext cx="247842" cy="1313538"/>
            </a:xfrm>
            <a:custGeom>
              <a:avLst/>
              <a:gdLst/>
              <a:ahLst/>
              <a:cxnLst/>
              <a:rect l="l" t="t" r="r" b="b"/>
              <a:pathLst>
                <a:path w="10080" h="53423" extrusionOk="0">
                  <a:moveTo>
                    <a:pt x="8796" y="0"/>
                  </a:moveTo>
                  <a:lnTo>
                    <a:pt x="6948" y="325"/>
                  </a:lnTo>
                  <a:lnTo>
                    <a:pt x="2687" y="1386"/>
                  </a:lnTo>
                  <a:lnTo>
                    <a:pt x="2191" y="1523"/>
                  </a:lnTo>
                  <a:lnTo>
                    <a:pt x="1951" y="1609"/>
                  </a:lnTo>
                  <a:lnTo>
                    <a:pt x="1712" y="1694"/>
                  </a:lnTo>
                  <a:lnTo>
                    <a:pt x="1489" y="1814"/>
                  </a:lnTo>
                  <a:lnTo>
                    <a:pt x="1284" y="1951"/>
                  </a:lnTo>
                  <a:lnTo>
                    <a:pt x="1113" y="2122"/>
                  </a:lnTo>
                  <a:lnTo>
                    <a:pt x="1027" y="2208"/>
                  </a:lnTo>
                  <a:lnTo>
                    <a:pt x="942" y="2310"/>
                  </a:lnTo>
                  <a:lnTo>
                    <a:pt x="873" y="2430"/>
                  </a:lnTo>
                  <a:lnTo>
                    <a:pt x="805" y="2567"/>
                  </a:lnTo>
                  <a:lnTo>
                    <a:pt x="754" y="2721"/>
                  </a:lnTo>
                  <a:lnTo>
                    <a:pt x="702" y="2858"/>
                  </a:lnTo>
                  <a:lnTo>
                    <a:pt x="685" y="3012"/>
                  </a:lnTo>
                  <a:lnTo>
                    <a:pt x="668" y="3166"/>
                  </a:lnTo>
                  <a:lnTo>
                    <a:pt x="668" y="3474"/>
                  </a:lnTo>
                  <a:lnTo>
                    <a:pt x="702" y="3799"/>
                  </a:lnTo>
                  <a:lnTo>
                    <a:pt x="754" y="4107"/>
                  </a:lnTo>
                  <a:lnTo>
                    <a:pt x="890" y="4740"/>
                  </a:lnTo>
                  <a:lnTo>
                    <a:pt x="1096" y="5716"/>
                  </a:lnTo>
                  <a:lnTo>
                    <a:pt x="1284" y="6674"/>
                  </a:lnTo>
                  <a:lnTo>
                    <a:pt x="1421" y="7666"/>
                  </a:lnTo>
                  <a:lnTo>
                    <a:pt x="1541" y="8642"/>
                  </a:lnTo>
                  <a:lnTo>
                    <a:pt x="1643" y="9634"/>
                  </a:lnTo>
                  <a:lnTo>
                    <a:pt x="1712" y="10644"/>
                  </a:lnTo>
                  <a:lnTo>
                    <a:pt x="1763" y="11636"/>
                  </a:lnTo>
                  <a:lnTo>
                    <a:pt x="1797" y="12629"/>
                  </a:lnTo>
                  <a:lnTo>
                    <a:pt x="1832" y="13638"/>
                  </a:lnTo>
                  <a:lnTo>
                    <a:pt x="1849" y="14631"/>
                  </a:lnTo>
                  <a:lnTo>
                    <a:pt x="1849" y="16633"/>
                  </a:lnTo>
                  <a:lnTo>
                    <a:pt x="1832" y="18635"/>
                  </a:lnTo>
                  <a:lnTo>
                    <a:pt x="1849" y="20603"/>
                  </a:lnTo>
                  <a:lnTo>
                    <a:pt x="1849" y="22673"/>
                  </a:lnTo>
                  <a:lnTo>
                    <a:pt x="1849" y="24744"/>
                  </a:lnTo>
                  <a:lnTo>
                    <a:pt x="1815" y="26814"/>
                  </a:lnTo>
                  <a:lnTo>
                    <a:pt x="1763" y="28885"/>
                  </a:lnTo>
                  <a:lnTo>
                    <a:pt x="1678" y="30955"/>
                  </a:lnTo>
                  <a:lnTo>
                    <a:pt x="1558" y="33026"/>
                  </a:lnTo>
                  <a:lnTo>
                    <a:pt x="1421" y="35079"/>
                  </a:lnTo>
                  <a:lnTo>
                    <a:pt x="1318" y="36106"/>
                  </a:lnTo>
                  <a:lnTo>
                    <a:pt x="1216" y="37150"/>
                  </a:lnTo>
                  <a:lnTo>
                    <a:pt x="1027" y="38929"/>
                  </a:lnTo>
                  <a:lnTo>
                    <a:pt x="822" y="40709"/>
                  </a:lnTo>
                  <a:lnTo>
                    <a:pt x="600" y="42489"/>
                  </a:lnTo>
                  <a:lnTo>
                    <a:pt x="394" y="44268"/>
                  </a:lnTo>
                  <a:lnTo>
                    <a:pt x="223" y="46048"/>
                  </a:lnTo>
                  <a:lnTo>
                    <a:pt x="155" y="46938"/>
                  </a:lnTo>
                  <a:lnTo>
                    <a:pt x="86" y="47827"/>
                  </a:lnTo>
                  <a:lnTo>
                    <a:pt x="35" y="48717"/>
                  </a:lnTo>
                  <a:lnTo>
                    <a:pt x="18" y="49607"/>
                  </a:lnTo>
                  <a:lnTo>
                    <a:pt x="1" y="50497"/>
                  </a:lnTo>
                  <a:lnTo>
                    <a:pt x="1" y="51387"/>
                  </a:lnTo>
                  <a:lnTo>
                    <a:pt x="18" y="51592"/>
                  </a:lnTo>
                  <a:lnTo>
                    <a:pt x="35" y="51780"/>
                  </a:lnTo>
                  <a:lnTo>
                    <a:pt x="86" y="51969"/>
                  </a:lnTo>
                  <a:lnTo>
                    <a:pt x="138" y="52054"/>
                  </a:lnTo>
                  <a:lnTo>
                    <a:pt x="189" y="52140"/>
                  </a:lnTo>
                  <a:lnTo>
                    <a:pt x="257" y="52208"/>
                  </a:lnTo>
                  <a:lnTo>
                    <a:pt x="326" y="52277"/>
                  </a:lnTo>
                  <a:lnTo>
                    <a:pt x="411" y="52345"/>
                  </a:lnTo>
                  <a:lnTo>
                    <a:pt x="497" y="52396"/>
                  </a:lnTo>
                  <a:lnTo>
                    <a:pt x="702" y="52465"/>
                  </a:lnTo>
                  <a:lnTo>
                    <a:pt x="908" y="52516"/>
                  </a:lnTo>
                  <a:lnTo>
                    <a:pt x="1472" y="52670"/>
                  </a:lnTo>
                  <a:lnTo>
                    <a:pt x="2037" y="52790"/>
                  </a:lnTo>
                  <a:lnTo>
                    <a:pt x="2602" y="52910"/>
                  </a:lnTo>
                  <a:lnTo>
                    <a:pt x="3166" y="53029"/>
                  </a:lnTo>
                  <a:lnTo>
                    <a:pt x="3731" y="53115"/>
                  </a:lnTo>
                  <a:lnTo>
                    <a:pt x="4313" y="53201"/>
                  </a:lnTo>
                  <a:lnTo>
                    <a:pt x="4878" y="53269"/>
                  </a:lnTo>
                  <a:lnTo>
                    <a:pt x="5459" y="53320"/>
                  </a:lnTo>
                  <a:lnTo>
                    <a:pt x="6041" y="53372"/>
                  </a:lnTo>
                  <a:lnTo>
                    <a:pt x="6606" y="53389"/>
                  </a:lnTo>
                  <a:lnTo>
                    <a:pt x="7188" y="53423"/>
                  </a:lnTo>
                  <a:lnTo>
                    <a:pt x="8351" y="53423"/>
                  </a:lnTo>
                  <a:lnTo>
                    <a:pt x="8916" y="53389"/>
                  </a:lnTo>
                  <a:lnTo>
                    <a:pt x="9498" y="53372"/>
                  </a:lnTo>
                  <a:lnTo>
                    <a:pt x="10079" y="53320"/>
                  </a:lnTo>
                  <a:lnTo>
                    <a:pt x="8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6098493" y="2192455"/>
              <a:ext cx="247842" cy="1313538"/>
            </a:xfrm>
            <a:custGeom>
              <a:avLst/>
              <a:gdLst/>
              <a:ahLst/>
              <a:cxnLst/>
              <a:rect l="l" t="t" r="r" b="b"/>
              <a:pathLst>
                <a:path w="10080" h="53423" fill="none" extrusionOk="0">
                  <a:moveTo>
                    <a:pt x="6948" y="325"/>
                  </a:moveTo>
                  <a:lnTo>
                    <a:pt x="6948" y="325"/>
                  </a:lnTo>
                  <a:lnTo>
                    <a:pt x="2687" y="1386"/>
                  </a:lnTo>
                  <a:lnTo>
                    <a:pt x="2687" y="1386"/>
                  </a:lnTo>
                  <a:lnTo>
                    <a:pt x="2191" y="1523"/>
                  </a:lnTo>
                  <a:lnTo>
                    <a:pt x="1951" y="1609"/>
                  </a:lnTo>
                  <a:lnTo>
                    <a:pt x="1712" y="1694"/>
                  </a:lnTo>
                  <a:lnTo>
                    <a:pt x="1489" y="1814"/>
                  </a:lnTo>
                  <a:lnTo>
                    <a:pt x="1284" y="1951"/>
                  </a:lnTo>
                  <a:lnTo>
                    <a:pt x="1113" y="2122"/>
                  </a:lnTo>
                  <a:lnTo>
                    <a:pt x="1027" y="2208"/>
                  </a:lnTo>
                  <a:lnTo>
                    <a:pt x="942" y="2310"/>
                  </a:lnTo>
                  <a:lnTo>
                    <a:pt x="942" y="2310"/>
                  </a:lnTo>
                  <a:lnTo>
                    <a:pt x="873" y="2430"/>
                  </a:lnTo>
                  <a:lnTo>
                    <a:pt x="805" y="2567"/>
                  </a:lnTo>
                  <a:lnTo>
                    <a:pt x="754" y="2721"/>
                  </a:lnTo>
                  <a:lnTo>
                    <a:pt x="702" y="2858"/>
                  </a:lnTo>
                  <a:lnTo>
                    <a:pt x="685" y="3012"/>
                  </a:lnTo>
                  <a:lnTo>
                    <a:pt x="668" y="3166"/>
                  </a:lnTo>
                  <a:lnTo>
                    <a:pt x="668" y="3474"/>
                  </a:lnTo>
                  <a:lnTo>
                    <a:pt x="702" y="3799"/>
                  </a:lnTo>
                  <a:lnTo>
                    <a:pt x="754" y="4107"/>
                  </a:lnTo>
                  <a:lnTo>
                    <a:pt x="890" y="4740"/>
                  </a:lnTo>
                  <a:lnTo>
                    <a:pt x="890" y="4740"/>
                  </a:lnTo>
                  <a:lnTo>
                    <a:pt x="1096" y="5716"/>
                  </a:lnTo>
                  <a:lnTo>
                    <a:pt x="1284" y="6674"/>
                  </a:lnTo>
                  <a:lnTo>
                    <a:pt x="1421" y="7666"/>
                  </a:lnTo>
                  <a:lnTo>
                    <a:pt x="1541" y="8642"/>
                  </a:lnTo>
                  <a:lnTo>
                    <a:pt x="1643" y="9634"/>
                  </a:lnTo>
                  <a:lnTo>
                    <a:pt x="1712" y="10644"/>
                  </a:lnTo>
                  <a:lnTo>
                    <a:pt x="1763" y="11636"/>
                  </a:lnTo>
                  <a:lnTo>
                    <a:pt x="1797" y="12629"/>
                  </a:lnTo>
                  <a:lnTo>
                    <a:pt x="1832" y="13638"/>
                  </a:lnTo>
                  <a:lnTo>
                    <a:pt x="1849" y="14631"/>
                  </a:lnTo>
                  <a:lnTo>
                    <a:pt x="1849" y="16633"/>
                  </a:lnTo>
                  <a:lnTo>
                    <a:pt x="1832" y="18635"/>
                  </a:lnTo>
                  <a:lnTo>
                    <a:pt x="1849" y="20603"/>
                  </a:lnTo>
                  <a:lnTo>
                    <a:pt x="1849" y="20603"/>
                  </a:lnTo>
                  <a:lnTo>
                    <a:pt x="1849" y="22673"/>
                  </a:lnTo>
                  <a:lnTo>
                    <a:pt x="1849" y="24744"/>
                  </a:lnTo>
                  <a:lnTo>
                    <a:pt x="1815" y="26814"/>
                  </a:lnTo>
                  <a:lnTo>
                    <a:pt x="1763" y="28885"/>
                  </a:lnTo>
                  <a:lnTo>
                    <a:pt x="1678" y="30955"/>
                  </a:lnTo>
                  <a:lnTo>
                    <a:pt x="1558" y="33026"/>
                  </a:lnTo>
                  <a:lnTo>
                    <a:pt x="1421" y="35079"/>
                  </a:lnTo>
                  <a:lnTo>
                    <a:pt x="1318" y="36106"/>
                  </a:lnTo>
                  <a:lnTo>
                    <a:pt x="1216" y="37150"/>
                  </a:lnTo>
                  <a:lnTo>
                    <a:pt x="1216" y="37150"/>
                  </a:lnTo>
                  <a:lnTo>
                    <a:pt x="1027" y="38929"/>
                  </a:lnTo>
                  <a:lnTo>
                    <a:pt x="822" y="40709"/>
                  </a:lnTo>
                  <a:lnTo>
                    <a:pt x="600" y="42489"/>
                  </a:lnTo>
                  <a:lnTo>
                    <a:pt x="394" y="44268"/>
                  </a:lnTo>
                  <a:lnTo>
                    <a:pt x="223" y="46048"/>
                  </a:lnTo>
                  <a:lnTo>
                    <a:pt x="155" y="46938"/>
                  </a:lnTo>
                  <a:lnTo>
                    <a:pt x="86" y="47827"/>
                  </a:lnTo>
                  <a:lnTo>
                    <a:pt x="35" y="48717"/>
                  </a:lnTo>
                  <a:lnTo>
                    <a:pt x="18" y="49607"/>
                  </a:lnTo>
                  <a:lnTo>
                    <a:pt x="1" y="50497"/>
                  </a:lnTo>
                  <a:lnTo>
                    <a:pt x="1" y="51387"/>
                  </a:lnTo>
                  <a:lnTo>
                    <a:pt x="1" y="51387"/>
                  </a:lnTo>
                  <a:lnTo>
                    <a:pt x="18" y="51592"/>
                  </a:lnTo>
                  <a:lnTo>
                    <a:pt x="35" y="51780"/>
                  </a:lnTo>
                  <a:lnTo>
                    <a:pt x="86" y="51969"/>
                  </a:lnTo>
                  <a:lnTo>
                    <a:pt x="138" y="52054"/>
                  </a:lnTo>
                  <a:lnTo>
                    <a:pt x="189" y="52140"/>
                  </a:lnTo>
                  <a:lnTo>
                    <a:pt x="189" y="52140"/>
                  </a:lnTo>
                  <a:lnTo>
                    <a:pt x="257" y="52208"/>
                  </a:lnTo>
                  <a:lnTo>
                    <a:pt x="326" y="52277"/>
                  </a:lnTo>
                  <a:lnTo>
                    <a:pt x="411" y="52345"/>
                  </a:lnTo>
                  <a:lnTo>
                    <a:pt x="497" y="52396"/>
                  </a:lnTo>
                  <a:lnTo>
                    <a:pt x="702" y="52465"/>
                  </a:lnTo>
                  <a:lnTo>
                    <a:pt x="908" y="52516"/>
                  </a:lnTo>
                  <a:lnTo>
                    <a:pt x="908" y="52516"/>
                  </a:lnTo>
                  <a:lnTo>
                    <a:pt x="1472" y="52670"/>
                  </a:lnTo>
                  <a:lnTo>
                    <a:pt x="2037" y="52790"/>
                  </a:lnTo>
                  <a:lnTo>
                    <a:pt x="2602" y="52910"/>
                  </a:lnTo>
                  <a:lnTo>
                    <a:pt x="3166" y="53029"/>
                  </a:lnTo>
                  <a:lnTo>
                    <a:pt x="3731" y="53115"/>
                  </a:lnTo>
                  <a:lnTo>
                    <a:pt x="4313" y="53201"/>
                  </a:lnTo>
                  <a:lnTo>
                    <a:pt x="4878" y="53269"/>
                  </a:lnTo>
                  <a:lnTo>
                    <a:pt x="5459" y="53320"/>
                  </a:lnTo>
                  <a:lnTo>
                    <a:pt x="6041" y="53372"/>
                  </a:lnTo>
                  <a:lnTo>
                    <a:pt x="6606" y="53389"/>
                  </a:lnTo>
                  <a:lnTo>
                    <a:pt x="7188" y="53423"/>
                  </a:lnTo>
                  <a:lnTo>
                    <a:pt x="7769" y="53423"/>
                  </a:lnTo>
                  <a:lnTo>
                    <a:pt x="8351" y="53423"/>
                  </a:lnTo>
                  <a:lnTo>
                    <a:pt x="8916" y="53389"/>
                  </a:lnTo>
                  <a:lnTo>
                    <a:pt x="9498" y="53372"/>
                  </a:lnTo>
                  <a:lnTo>
                    <a:pt x="10079" y="53320"/>
                  </a:lnTo>
                  <a:lnTo>
                    <a:pt x="10079" y="53320"/>
                  </a:lnTo>
                  <a:lnTo>
                    <a:pt x="8796" y="0"/>
                  </a:lnTo>
                  <a:lnTo>
                    <a:pt x="6948" y="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6246167" y="2090636"/>
              <a:ext cx="87556" cy="656781"/>
            </a:xfrm>
            <a:custGeom>
              <a:avLst/>
              <a:gdLst/>
              <a:ahLst/>
              <a:cxnLst/>
              <a:rect l="l" t="t" r="r" b="b"/>
              <a:pathLst>
                <a:path w="3561" h="26712" extrusionOk="0">
                  <a:moveTo>
                    <a:pt x="3167" y="0"/>
                  </a:moveTo>
                  <a:lnTo>
                    <a:pt x="2927" y="257"/>
                  </a:lnTo>
                  <a:lnTo>
                    <a:pt x="2687" y="531"/>
                  </a:lnTo>
                  <a:lnTo>
                    <a:pt x="2465" y="822"/>
                  </a:lnTo>
                  <a:lnTo>
                    <a:pt x="2260" y="1112"/>
                  </a:lnTo>
                  <a:lnTo>
                    <a:pt x="2054" y="1403"/>
                  </a:lnTo>
                  <a:lnTo>
                    <a:pt x="1866" y="1711"/>
                  </a:lnTo>
                  <a:lnTo>
                    <a:pt x="1507" y="2327"/>
                  </a:lnTo>
                  <a:lnTo>
                    <a:pt x="1164" y="2978"/>
                  </a:lnTo>
                  <a:lnTo>
                    <a:pt x="839" y="3628"/>
                  </a:lnTo>
                  <a:lnTo>
                    <a:pt x="531" y="4278"/>
                  </a:lnTo>
                  <a:lnTo>
                    <a:pt x="240" y="4945"/>
                  </a:lnTo>
                  <a:lnTo>
                    <a:pt x="172" y="5099"/>
                  </a:lnTo>
                  <a:lnTo>
                    <a:pt x="121" y="5253"/>
                  </a:lnTo>
                  <a:lnTo>
                    <a:pt x="52" y="5562"/>
                  </a:lnTo>
                  <a:lnTo>
                    <a:pt x="18" y="5887"/>
                  </a:lnTo>
                  <a:lnTo>
                    <a:pt x="1" y="6229"/>
                  </a:lnTo>
                  <a:lnTo>
                    <a:pt x="18" y="6554"/>
                  </a:lnTo>
                  <a:lnTo>
                    <a:pt x="35" y="6896"/>
                  </a:lnTo>
                  <a:lnTo>
                    <a:pt x="69" y="7564"/>
                  </a:lnTo>
                  <a:lnTo>
                    <a:pt x="480" y="7153"/>
                  </a:lnTo>
                  <a:lnTo>
                    <a:pt x="908" y="6776"/>
                  </a:lnTo>
                  <a:lnTo>
                    <a:pt x="1370" y="6417"/>
                  </a:lnTo>
                  <a:lnTo>
                    <a:pt x="1832" y="6075"/>
                  </a:lnTo>
                  <a:lnTo>
                    <a:pt x="1798" y="6417"/>
                  </a:lnTo>
                  <a:lnTo>
                    <a:pt x="1729" y="6759"/>
                  </a:lnTo>
                  <a:lnTo>
                    <a:pt x="1661" y="7102"/>
                  </a:lnTo>
                  <a:lnTo>
                    <a:pt x="1575" y="7427"/>
                  </a:lnTo>
                  <a:lnTo>
                    <a:pt x="1490" y="7752"/>
                  </a:lnTo>
                  <a:lnTo>
                    <a:pt x="1370" y="8077"/>
                  </a:lnTo>
                  <a:lnTo>
                    <a:pt x="1233" y="8402"/>
                  </a:lnTo>
                  <a:lnTo>
                    <a:pt x="1096" y="8710"/>
                  </a:lnTo>
                  <a:lnTo>
                    <a:pt x="1318" y="9805"/>
                  </a:lnTo>
                  <a:lnTo>
                    <a:pt x="1541" y="10917"/>
                  </a:lnTo>
                  <a:lnTo>
                    <a:pt x="1746" y="12047"/>
                  </a:lnTo>
                  <a:lnTo>
                    <a:pt x="1952" y="13159"/>
                  </a:lnTo>
                  <a:lnTo>
                    <a:pt x="2140" y="14288"/>
                  </a:lnTo>
                  <a:lnTo>
                    <a:pt x="2311" y="15401"/>
                  </a:lnTo>
                  <a:lnTo>
                    <a:pt x="2465" y="16530"/>
                  </a:lnTo>
                  <a:lnTo>
                    <a:pt x="2619" y="17659"/>
                  </a:lnTo>
                  <a:lnTo>
                    <a:pt x="2756" y="18806"/>
                  </a:lnTo>
                  <a:lnTo>
                    <a:pt x="2876" y="19935"/>
                  </a:lnTo>
                  <a:lnTo>
                    <a:pt x="2995" y="21065"/>
                  </a:lnTo>
                  <a:lnTo>
                    <a:pt x="3098" y="22194"/>
                  </a:lnTo>
                  <a:lnTo>
                    <a:pt x="3167" y="23323"/>
                  </a:lnTo>
                  <a:lnTo>
                    <a:pt x="3235" y="24470"/>
                  </a:lnTo>
                  <a:lnTo>
                    <a:pt x="3286" y="25599"/>
                  </a:lnTo>
                  <a:lnTo>
                    <a:pt x="3321" y="26712"/>
                  </a:lnTo>
                  <a:lnTo>
                    <a:pt x="3389" y="24641"/>
                  </a:lnTo>
                  <a:lnTo>
                    <a:pt x="3406" y="22571"/>
                  </a:lnTo>
                  <a:lnTo>
                    <a:pt x="3440" y="18412"/>
                  </a:lnTo>
                  <a:lnTo>
                    <a:pt x="3457" y="14254"/>
                  </a:lnTo>
                  <a:lnTo>
                    <a:pt x="3492" y="12167"/>
                  </a:lnTo>
                  <a:lnTo>
                    <a:pt x="3543" y="10096"/>
                  </a:lnTo>
                  <a:lnTo>
                    <a:pt x="3560" y="8830"/>
                  </a:lnTo>
                  <a:lnTo>
                    <a:pt x="3560" y="7564"/>
                  </a:lnTo>
                  <a:lnTo>
                    <a:pt x="3543" y="6297"/>
                  </a:lnTo>
                  <a:lnTo>
                    <a:pt x="3509" y="5048"/>
                  </a:lnTo>
                  <a:lnTo>
                    <a:pt x="3457" y="3782"/>
                  </a:lnTo>
                  <a:lnTo>
                    <a:pt x="3372" y="2516"/>
                  </a:lnTo>
                  <a:lnTo>
                    <a:pt x="3269" y="1249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6158659" y="2867323"/>
              <a:ext cx="108996" cy="88367"/>
            </a:xfrm>
            <a:custGeom>
              <a:avLst/>
              <a:gdLst/>
              <a:ahLst/>
              <a:cxnLst/>
              <a:rect l="l" t="t" r="r" b="b"/>
              <a:pathLst>
                <a:path w="4433" h="3594" extrusionOk="0">
                  <a:moveTo>
                    <a:pt x="1763" y="0"/>
                  </a:moveTo>
                  <a:lnTo>
                    <a:pt x="1" y="2037"/>
                  </a:lnTo>
                  <a:lnTo>
                    <a:pt x="1" y="2345"/>
                  </a:lnTo>
                  <a:lnTo>
                    <a:pt x="18" y="2670"/>
                  </a:lnTo>
                  <a:lnTo>
                    <a:pt x="69" y="2978"/>
                  </a:lnTo>
                  <a:lnTo>
                    <a:pt x="138" y="3286"/>
                  </a:lnTo>
                  <a:lnTo>
                    <a:pt x="155" y="3371"/>
                  </a:lnTo>
                  <a:lnTo>
                    <a:pt x="189" y="3457"/>
                  </a:lnTo>
                  <a:lnTo>
                    <a:pt x="240" y="3508"/>
                  </a:lnTo>
                  <a:lnTo>
                    <a:pt x="309" y="3560"/>
                  </a:lnTo>
                  <a:lnTo>
                    <a:pt x="394" y="3594"/>
                  </a:lnTo>
                  <a:lnTo>
                    <a:pt x="497" y="3594"/>
                  </a:lnTo>
                  <a:lnTo>
                    <a:pt x="4433" y="3525"/>
                  </a:lnTo>
                  <a:lnTo>
                    <a:pt x="4381" y="3252"/>
                  </a:lnTo>
                  <a:lnTo>
                    <a:pt x="4313" y="2978"/>
                  </a:lnTo>
                  <a:lnTo>
                    <a:pt x="4210" y="2704"/>
                  </a:lnTo>
                  <a:lnTo>
                    <a:pt x="4107" y="2447"/>
                  </a:lnTo>
                  <a:lnTo>
                    <a:pt x="3971" y="2191"/>
                  </a:lnTo>
                  <a:lnTo>
                    <a:pt x="3817" y="1934"/>
                  </a:lnTo>
                  <a:lnTo>
                    <a:pt x="3663" y="1712"/>
                  </a:lnTo>
                  <a:lnTo>
                    <a:pt x="3491" y="1489"/>
                  </a:lnTo>
                  <a:lnTo>
                    <a:pt x="3303" y="1267"/>
                  </a:lnTo>
                  <a:lnTo>
                    <a:pt x="3098" y="1061"/>
                  </a:lnTo>
                  <a:lnTo>
                    <a:pt x="2893" y="856"/>
                  </a:lnTo>
                  <a:lnTo>
                    <a:pt x="2687" y="685"/>
                  </a:lnTo>
                  <a:lnTo>
                    <a:pt x="2225" y="326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E2C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6158659" y="2867323"/>
              <a:ext cx="108996" cy="88367"/>
            </a:xfrm>
            <a:custGeom>
              <a:avLst/>
              <a:gdLst/>
              <a:ahLst/>
              <a:cxnLst/>
              <a:rect l="l" t="t" r="r" b="b"/>
              <a:pathLst>
                <a:path w="4433" h="3594" fill="none" extrusionOk="0">
                  <a:moveTo>
                    <a:pt x="1763" y="0"/>
                  </a:moveTo>
                  <a:lnTo>
                    <a:pt x="1763" y="0"/>
                  </a:lnTo>
                  <a:lnTo>
                    <a:pt x="2225" y="326"/>
                  </a:lnTo>
                  <a:lnTo>
                    <a:pt x="2687" y="685"/>
                  </a:lnTo>
                  <a:lnTo>
                    <a:pt x="2893" y="856"/>
                  </a:lnTo>
                  <a:lnTo>
                    <a:pt x="3098" y="1061"/>
                  </a:lnTo>
                  <a:lnTo>
                    <a:pt x="3303" y="1267"/>
                  </a:lnTo>
                  <a:lnTo>
                    <a:pt x="3491" y="1489"/>
                  </a:lnTo>
                  <a:lnTo>
                    <a:pt x="3491" y="1489"/>
                  </a:lnTo>
                  <a:lnTo>
                    <a:pt x="3663" y="1712"/>
                  </a:lnTo>
                  <a:lnTo>
                    <a:pt x="3817" y="1934"/>
                  </a:lnTo>
                  <a:lnTo>
                    <a:pt x="3971" y="2191"/>
                  </a:lnTo>
                  <a:lnTo>
                    <a:pt x="4107" y="2447"/>
                  </a:lnTo>
                  <a:lnTo>
                    <a:pt x="4210" y="2704"/>
                  </a:lnTo>
                  <a:lnTo>
                    <a:pt x="4313" y="2978"/>
                  </a:lnTo>
                  <a:lnTo>
                    <a:pt x="4381" y="3252"/>
                  </a:lnTo>
                  <a:lnTo>
                    <a:pt x="4433" y="3525"/>
                  </a:lnTo>
                  <a:lnTo>
                    <a:pt x="4433" y="3525"/>
                  </a:lnTo>
                  <a:lnTo>
                    <a:pt x="497" y="3594"/>
                  </a:lnTo>
                  <a:lnTo>
                    <a:pt x="497" y="3594"/>
                  </a:lnTo>
                  <a:lnTo>
                    <a:pt x="394" y="3594"/>
                  </a:lnTo>
                  <a:lnTo>
                    <a:pt x="309" y="3560"/>
                  </a:lnTo>
                  <a:lnTo>
                    <a:pt x="309" y="3560"/>
                  </a:lnTo>
                  <a:lnTo>
                    <a:pt x="240" y="3508"/>
                  </a:lnTo>
                  <a:lnTo>
                    <a:pt x="189" y="3457"/>
                  </a:lnTo>
                  <a:lnTo>
                    <a:pt x="155" y="3371"/>
                  </a:lnTo>
                  <a:lnTo>
                    <a:pt x="138" y="3286"/>
                  </a:lnTo>
                  <a:lnTo>
                    <a:pt x="138" y="3286"/>
                  </a:lnTo>
                  <a:lnTo>
                    <a:pt x="69" y="2978"/>
                  </a:lnTo>
                  <a:lnTo>
                    <a:pt x="18" y="2670"/>
                  </a:lnTo>
                  <a:lnTo>
                    <a:pt x="1" y="2345"/>
                  </a:lnTo>
                  <a:lnTo>
                    <a:pt x="1" y="2037"/>
                  </a:lnTo>
                  <a:lnTo>
                    <a:pt x="17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6161192" y="2872363"/>
              <a:ext cx="49249" cy="63141"/>
            </a:xfrm>
            <a:custGeom>
              <a:avLst/>
              <a:gdLst/>
              <a:ahLst/>
              <a:cxnLst/>
              <a:rect l="l" t="t" r="r" b="b"/>
              <a:pathLst>
                <a:path w="2003" h="2568" extrusionOk="0">
                  <a:moveTo>
                    <a:pt x="1968" y="1"/>
                  </a:moveTo>
                  <a:lnTo>
                    <a:pt x="1780" y="360"/>
                  </a:lnTo>
                  <a:lnTo>
                    <a:pt x="1626" y="634"/>
                  </a:lnTo>
                  <a:lnTo>
                    <a:pt x="1472" y="891"/>
                  </a:lnTo>
                  <a:lnTo>
                    <a:pt x="1318" y="1130"/>
                  </a:lnTo>
                  <a:lnTo>
                    <a:pt x="1147" y="1353"/>
                  </a:lnTo>
                  <a:lnTo>
                    <a:pt x="976" y="1592"/>
                  </a:lnTo>
                  <a:lnTo>
                    <a:pt x="787" y="1797"/>
                  </a:lnTo>
                  <a:lnTo>
                    <a:pt x="599" y="2020"/>
                  </a:lnTo>
                  <a:lnTo>
                    <a:pt x="394" y="2225"/>
                  </a:lnTo>
                  <a:lnTo>
                    <a:pt x="189" y="2414"/>
                  </a:lnTo>
                  <a:lnTo>
                    <a:pt x="103" y="2499"/>
                  </a:lnTo>
                  <a:lnTo>
                    <a:pt x="0" y="2568"/>
                  </a:lnTo>
                  <a:lnTo>
                    <a:pt x="120" y="2533"/>
                  </a:lnTo>
                  <a:lnTo>
                    <a:pt x="240" y="2499"/>
                  </a:lnTo>
                  <a:lnTo>
                    <a:pt x="343" y="2465"/>
                  </a:lnTo>
                  <a:lnTo>
                    <a:pt x="445" y="2396"/>
                  </a:lnTo>
                  <a:lnTo>
                    <a:pt x="616" y="2294"/>
                  </a:lnTo>
                  <a:lnTo>
                    <a:pt x="770" y="2157"/>
                  </a:lnTo>
                  <a:lnTo>
                    <a:pt x="907" y="2003"/>
                  </a:lnTo>
                  <a:lnTo>
                    <a:pt x="1027" y="1849"/>
                  </a:lnTo>
                  <a:lnTo>
                    <a:pt x="1198" y="1643"/>
                  </a:lnTo>
                  <a:lnTo>
                    <a:pt x="1335" y="1438"/>
                  </a:lnTo>
                  <a:lnTo>
                    <a:pt x="1472" y="1216"/>
                  </a:lnTo>
                  <a:lnTo>
                    <a:pt x="1609" y="993"/>
                  </a:lnTo>
                  <a:lnTo>
                    <a:pt x="1711" y="754"/>
                  </a:lnTo>
                  <a:lnTo>
                    <a:pt x="1831" y="514"/>
                  </a:lnTo>
                  <a:lnTo>
                    <a:pt x="1917" y="275"/>
                  </a:lnTo>
                  <a:lnTo>
                    <a:pt x="2002" y="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C47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6161192" y="2872363"/>
              <a:ext cx="49249" cy="63141"/>
            </a:xfrm>
            <a:custGeom>
              <a:avLst/>
              <a:gdLst/>
              <a:ahLst/>
              <a:cxnLst/>
              <a:rect l="l" t="t" r="r" b="b"/>
              <a:pathLst>
                <a:path w="2003" h="2568" fill="none" extrusionOk="0">
                  <a:moveTo>
                    <a:pt x="1968" y="1"/>
                  </a:moveTo>
                  <a:lnTo>
                    <a:pt x="1968" y="1"/>
                  </a:lnTo>
                  <a:lnTo>
                    <a:pt x="1780" y="360"/>
                  </a:lnTo>
                  <a:lnTo>
                    <a:pt x="1626" y="634"/>
                  </a:lnTo>
                  <a:lnTo>
                    <a:pt x="1626" y="634"/>
                  </a:lnTo>
                  <a:lnTo>
                    <a:pt x="1472" y="891"/>
                  </a:lnTo>
                  <a:lnTo>
                    <a:pt x="1318" y="1130"/>
                  </a:lnTo>
                  <a:lnTo>
                    <a:pt x="1147" y="1353"/>
                  </a:lnTo>
                  <a:lnTo>
                    <a:pt x="976" y="1592"/>
                  </a:lnTo>
                  <a:lnTo>
                    <a:pt x="787" y="1797"/>
                  </a:lnTo>
                  <a:lnTo>
                    <a:pt x="599" y="2020"/>
                  </a:lnTo>
                  <a:lnTo>
                    <a:pt x="394" y="2225"/>
                  </a:lnTo>
                  <a:lnTo>
                    <a:pt x="189" y="2414"/>
                  </a:lnTo>
                  <a:lnTo>
                    <a:pt x="189" y="2414"/>
                  </a:lnTo>
                  <a:lnTo>
                    <a:pt x="103" y="2499"/>
                  </a:lnTo>
                  <a:lnTo>
                    <a:pt x="0" y="2568"/>
                  </a:lnTo>
                  <a:lnTo>
                    <a:pt x="0" y="2568"/>
                  </a:lnTo>
                  <a:lnTo>
                    <a:pt x="120" y="2533"/>
                  </a:lnTo>
                  <a:lnTo>
                    <a:pt x="240" y="2499"/>
                  </a:lnTo>
                  <a:lnTo>
                    <a:pt x="343" y="2465"/>
                  </a:lnTo>
                  <a:lnTo>
                    <a:pt x="445" y="2396"/>
                  </a:lnTo>
                  <a:lnTo>
                    <a:pt x="445" y="2396"/>
                  </a:lnTo>
                  <a:lnTo>
                    <a:pt x="616" y="2294"/>
                  </a:lnTo>
                  <a:lnTo>
                    <a:pt x="770" y="2157"/>
                  </a:lnTo>
                  <a:lnTo>
                    <a:pt x="907" y="2003"/>
                  </a:lnTo>
                  <a:lnTo>
                    <a:pt x="1027" y="1849"/>
                  </a:lnTo>
                  <a:lnTo>
                    <a:pt x="1027" y="1849"/>
                  </a:lnTo>
                  <a:lnTo>
                    <a:pt x="1198" y="1643"/>
                  </a:lnTo>
                  <a:lnTo>
                    <a:pt x="1335" y="1438"/>
                  </a:lnTo>
                  <a:lnTo>
                    <a:pt x="1472" y="1216"/>
                  </a:lnTo>
                  <a:lnTo>
                    <a:pt x="1609" y="993"/>
                  </a:lnTo>
                  <a:lnTo>
                    <a:pt x="1711" y="754"/>
                  </a:lnTo>
                  <a:lnTo>
                    <a:pt x="1831" y="514"/>
                  </a:lnTo>
                  <a:lnTo>
                    <a:pt x="1917" y="275"/>
                  </a:lnTo>
                  <a:lnTo>
                    <a:pt x="2002" y="35"/>
                  </a:lnTo>
                  <a:lnTo>
                    <a:pt x="2002" y="35"/>
                  </a:lnTo>
                  <a:lnTo>
                    <a:pt x="19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5934000" y="2248836"/>
              <a:ext cx="281896" cy="688327"/>
            </a:xfrm>
            <a:custGeom>
              <a:avLst/>
              <a:gdLst/>
              <a:ahLst/>
              <a:cxnLst/>
              <a:rect l="l" t="t" r="r" b="b"/>
              <a:pathLst>
                <a:path w="11465" h="27995" extrusionOk="0">
                  <a:moveTo>
                    <a:pt x="8128" y="0"/>
                  </a:moveTo>
                  <a:lnTo>
                    <a:pt x="8025" y="34"/>
                  </a:lnTo>
                  <a:lnTo>
                    <a:pt x="7923" y="52"/>
                  </a:lnTo>
                  <a:lnTo>
                    <a:pt x="7837" y="103"/>
                  </a:lnTo>
                  <a:lnTo>
                    <a:pt x="7769" y="154"/>
                  </a:lnTo>
                  <a:lnTo>
                    <a:pt x="7632" y="274"/>
                  </a:lnTo>
                  <a:lnTo>
                    <a:pt x="7512" y="428"/>
                  </a:lnTo>
                  <a:lnTo>
                    <a:pt x="7392" y="599"/>
                  </a:lnTo>
                  <a:lnTo>
                    <a:pt x="7307" y="787"/>
                  </a:lnTo>
                  <a:lnTo>
                    <a:pt x="7101" y="1147"/>
                  </a:lnTo>
                  <a:lnTo>
                    <a:pt x="6537" y="2139"/>
                  </a:lnTo>
                  <a:lnTo>
                    <a:pt x="6006" y="3132"/>
                  </a:lnTo>
                  <a:lnTo>
                    <a:pt x="5476" y="4141"/>
                  </a:lnTo>
                  <a:lnTo>
                    <a:pt x="4962" y="5151"/>
                  </a:lnTo>
                  <a:lnTo>
                    <a:pt x="4466" y="6178"/>
                  </a:lnTo>
                  <a:lnTo>
                    <a:pt x="4004" y="7221"/>
                  </a:lnTo>
                  <a:lnTo>
                    <a:pt x="3542" y="8282"/>
                  </a:lnTo>
                  <a:lnTo>
                    <a:pt x="3114" y="9343"/>
                  </a:lnTo>
                  <a:lnTo>
                    <a:pt x="2704" y="10404"/>
                  </a:lnTo>
                  <a:lnTo>
                    <a:pt x="2310" y="11482"/>
                  </a:lnTo>
                  <a:lnTo>
                    <a:pt x="1934" y="12560"/>
                  </a:lnTo>
                  <a:lnTo>
                    <a:pt x="1591" y="13655"/>
                  </a:lnTo>
                  <a:lnTo>
                    <a:pt x="1215" y="14887"/>
                  </a:lnTo>
                  <a:lnTo>
                    <a:pt x="873" y="16137"/>
                  </a:lnTo>
                  <a:lnTo>
                    <a:pt x="548" y="17386"/>
                  </a:lnTo>
                  <a:lnTo>
                    <a:pt x="257" y="18652"/>
                  </a:lnTo>
                  <a:lnTo>
                    <a:pt x="171" y="19114"/>
                  </a:lnTo>
                  <a:lnTo>
                    <a:pt x="86" y="19559"/>
                  </a:lnTo>
                  <a:lnTo>
                    <a:pt x="34" y="20038"/>
                  </a:lnTo>
                  <a:lnTo>
                    <a:pt x="0" y="20500"/>
                  </a:lnTo>
                  <a:lnTo>
                    <a:pt x="17" y="20722"/>
                  </a:lnTo>
                  <a:lnTo>
                    <a:pt x="17" y="20945"/>
                  </a:lnTo>
                  <a:lnTo>
                    <a:pt x="51" y="21167"/>
                  </a:lnTo>
                  <a:lnTo>
                    <a:pt x="103" y="21390"/>
                  </a:lnTo>
                  <a:lnTo>
                    <a:pt x="154" y="21612"/>
                  </a:lnTo>
                  <a:lnTo>
                    <a:pt x="222" y="21818"/>
                  </a:lnTo>
                  <a:lnTo>
                    <a:pt x="325" y="22023"/>
                  </a:lnTo>
                  <a:lnTo>
                    <a:pt x="428" y="22228"/>
                  </a:lnTo>
                  <a:lnTo>
                    <a:pt x="565" y="22417"/>
                  </a:lnTo>
                  <a:lnTo>
                    <a:pt x="702" y="22605"/>
                  </a:lnTo>
                  <a:lnTo>
                    <a:pt x="873" y="22776"/>
                  </a:lnTo>
                  <a:lnTo>
                    <a:pt x="1044" y="22947"/>
                  </a:lnTo>
                  <a:lnTo>
                    <a:pt x="1403" y="23255"/>
                  </a:lnTo>
                  <a:lnTo>
                    <a:pt x="1797" y="23529"/>
                  </a:lnTo>
                  <a:lnTo>
                    <a:pt x="2618" y="24111"/>
                  </a:lnTo>
                  <a:lnTo>
                    <a:pt x="3474" y="24675"/>
                  </a:lnTo>
                  <a:lnTo>
                    <a:pt x="4312" y="25240"/>
                  </a:lnTo>
                  <a:lnTo>
                    <a:pt x="5168" y="25770"/>
                  </a:lnTo>
                  <a:lnTo>
                    <a:pt x="6913" y="26831"/>
                  </a:lnTo>
                  <a:lnTo>
                    <a:pt x="8659" y="27858"/>
                  </a:lnTo>
                  <a:lnTo>
                    <a:pt x="8830" y="27944"/>
                  </a:lnTo>
                  <a:lnTo>
                    <a:pt x="8915" y="27978"/>
                  </a:lnTo>
                  <a:lnTo>
                    <a:pt x="9001" y="27995"/>
                  </a:lnTo>
                  <a:lnTo>
                    <a:pt x="9121" y="27978"/>
                  </a:lnTo>
                  <a:lnTo>
                    <a:pt x="9240" y="27927"/>
                  </a:lnTo>
                  <a:lnTo>
                    <a:pt x="9343" y="27858"/>
                  </a:lnTo>
                  <a:lnTo>
                    <a:pt x="9429" y="27773"/>
                  </a:lnTo>
                  <a:lnTo>
                    <a:pt x="9634" y="27584"/>
                  </a:lnTo>
                  <a:lnTo>
                    <a:pt x="9839" y="27379"/>
                  </a:lnTo>
                  <a:lnTo>
                    <a:pt x="10027" y="27156"/>
                  </a:lnTo>
                  <a:lnTo>
                    <a:pt x="10216" y="26951"/>
                  </a:lnTo>
                  <a:lnTo>
                    <a:pt x="10387" y="26712"/>
                  </a:lnTo>
                  <a:lnTo>
                    <a:pt x="10558" y="26489"/>
                  </a:lnTo>
                  <a:lnTo>
                    <a:pt x="10712" y="26250"/>
                  </a:lnTo>
                  <a:lnTo>
                    <a:pt x="10866" y="25993"/>
                  </a:lnTo>
                  <a:lnTo>
                    <a:pt x="11071" y="25616"/>
                  </a:lnTo>
                  <a:lnTo>
                    <a:pt x="11191" y="25394"/>
                  </a:lnTo>
                  <a:lnTo>
                    <a:pt x="11311" y="25154"/>
                  </a:lnTo>
                  <a:lnTo>
                    <a:pt x="11396" y="24898"/>
                  </a:lnTo>
                  <a:lnTo>
                    <a:pt x="11465" y="24658"/>
                  </a:lnTo>
                  <a:lnTo>
                    <a:pt x="11465" y="24556"/>
                  </a:lnTo>
                  <a:lnTo>
                    <a:pt x="11465" y="24436"/>
                  </a:lnTo>
                  <a:lnTo>
                    <a:pt x="11465" y="24333"/>
                  </a:lnTo>
                  <a:lnTo>
                    <a:pt x="11431" y="24230"/>
                  </a:lnTo>
                  <a:lnTo>
                    <a:pt x="11362" y="24093"/>
                  </a:lnTo>
                  <a:lnTo>
                    <a:pt x="11259" y="23974"/>
                  </a:lnTo>
                  <a:lnTo>
                    <a:pt x="11140" y="23854"/>
                  </a:lnTo>
                  <a:lnTo>
                    <a:pt x="11020" y="23751"/>
                  </a:lnTo>
                  <a:lnTo>
                    <a:pt x="10609" y="23426"/>
                  </a:lnTo>
                  <a:lnTo>
                    <a:pt x="10199" y="23118"/>
                  </a:lnTo>
                  <a:lnTo>
                    <a:pt x="9788" y="22810"/>
                  </a:lnTo>
                  <a:lnTo>
                    <a:pt x="9360" y="22519"/>
                  </a:lnTo>
                  <a:lnTo>
                    <a:pt x="8487" y="21955"/>
                  </a:lnTo>
                  <a:lnTo>
                    <a:pt x="7615" y="21407"/>
                  </a:lnTo>
                  <a:lnTo>
                    <a:pt x="6742" y="20859"/>
                  </a:lnTo>
                  <a:lnTo>
                    <a:pt x="6314" y="20568"/>
                  </a:lnTo>
                  <a:lnTo>
                    <a:pt x="5886" y="20278"/>
                  </a:lnTo>
                  <a:lnTo>
                    <a:pt x="5476" y="19970"/>
                  </a:lnTo>
                  <a:lnTo>
                    <a:pt x="5065" y="19662"/>
                  </a:lnTo>
                  <a:lnTo>
                    <a:pt x="4671" y="19319"/>
                  </a:lnTo>
                  <a:lnTo>
                    <a:pt x="4295" y="18977"/>
                  </a:lnTo>
                  <a:lnTo>
                    <a:pt x="4791" y="18002"/>
                  </a:lnTo>
                  <a:lnTo>
                    <a:pt x="5288" y="17026"/>
                  </a:lnTo>
                  <a:lnTo>
                    <a:pt x="5750" y="16034"/>
                  </a:lnTo>
                  <a:lnTo>
                    <a:pt x="6212" y="15041"/>
                  </a:lnTo>
                  <a:lnTo>
                    <a:pt x="6639" y="14032"/>
                  </a:lnTo>
                  <a:lnTo>
                    <a:pt x="7050" y="13022"/>
                  </a:lnTo>
                  <a:lnTo>
                    <a:pt x="7444" y="11996"/>
                  </a:lnTo>
                  <a:lnTo>
                    <a:pt x="7820" y="10969"/>
                  </a:lnTo>
                  <a:lnTo>
                    <a:pt x="7991" y="10473"/>
                  </a:lnTo>
                  <a:lnTo>
                    <a:pt x="8145" y="9976"/>
                  </a:lnTo>
                  <a:lnTo>
                    <a:pt x="8453" y="8967"/>
                  </a:lnTo>
                  <a:lnTo>
                    <a:pt x="8624" y="8471"/>
                  </a:lnTo>
                  <a:lnTo>
                    <a:pt x="8778" y="7974"/>
                  </a:lnTo>
                  <a:lnTo>
                    <a:pt x="8967" y="7478"/>
                  </a:lnTo>
                  <a:lnTo>
                    <a:pt x="9172" y="6999"/>
                  </a:lnTo>
                  <a:lnTo>
                    <a:pt x="9377" y="6520"/>
                  </a:lnTo>
                  <a:lnTo>
                    <a:pt x="9583" y="6024"/>
                  </a:lnTo>
                  <a:lnTo>
                    <a:pt x="9754" y="5510"/>
                  </a:lnTo>
                  <a:lnTo>
                    <a:pt x="9925" y="5014"/>
                  </a:lnTo>
                  <a:lnTo>
                    <a:pt x="10045" y="4483"/>
                  </a:lnTo>
                  <a:lnTo>
                    <a:pt x="10147" y="3970"/>
                  </a:lnTo>
                  <a:lnTo>
                    <a:pt x="10164" y="3696"/>
                  </a:lnTo>
                  <a:lnTo>
                    <a:pt x="10199" y="3440"/>
                  </a:lnTo>
                  <a:lnTo>
                    <a:pt x="10199" y="3166"/>
                  </a:lnTo>
                  <a:lnTo>
                    <a:pt x="10199" y="2892"/>
                  </a:lnTo>
                  <a:lnTo>
                    <a:pt x="10181" y="2635"/>
                  </a:lnTo>
                  <a:lnTo>
                    <a:pt x="10147" y="2379"/>
                  </a:lnTo>
                  <a:lnTo>
                    <a:pt x="10096" y="2122"/>
                  </a:lnTo>
                  <a:lnTo>
                    <a:pt x="10045" y="1865"/>
                  </a:lnTo>
                  <a:lnTo>
                    <a:pt x="9959" y="1626"/>
                  </a:lnTo>
                  <a:lnTo>
                    <a:pt x="9856" y="1369"/>
                  </a:lnTo>
                  <a:lnTo>
                    <a:pt x="9737" y="1147"/>
                  </a:lnTo>
                  <a:lnTo>
                    <a:pt x="9600" y="924"/>
                  </a:lnTo>
                  <a:lnTo>
                    <a:pt x="9463" y="770"/>
                  </a:lnTo>
                  <a:lnTo>
                    <a:pt x="9326" y="616"/>
                  </a:lnTo>
                  <a:lnTo>
                    <a:pt x="9138" y="445"/>
                  </a:lnTo>
                  <a:lnTo>
                    <a:pt x="8949" y="291"/>
                  </a:lnTo>
                  <a:lnTo>
                    <a:pt x="8744" y="171"/>
                  </a:lnTo>
                  <a:lnTo>
                    <a:pt x="8539" y="69"/>
                  </a:lnTo>
                  <a:lnTo>
                    <a:pt x="8436" y="34"/>
                  </a:lnTo>
                  <a:lnTo>
                    <a:pt x="8333" y="17"/>
                  </a:lnTo>
                  <a:lnTo>
                    <a:pt x="8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5934000" y="2248836"/>
              <a:ext cx="281896" cy="688327"/>
            </a:xfrm>
            <a:custGeom>
              <a:avLst/>
              <a:gdLst/>
              <a:ahLst/>
              <a:cxnLst/>
              <a:rect l="l" t="t" r="r" b="b"/>
              <a:pathLst>
                <a:path w="11465" h="27995" fill="none" extrusionOk="0">
                  <a:moveTo>
                    <a:pt x="257" y="18652"/>
                  </a:moveTo>
                  <a:lnTo>
                    <a:pt x="257" y="18652"/>
                  </a:lnTo>
                  <a:lnTo>
                    <a:pt x="171" y="19114"/>
                  </a:lnTo>
                  <a:lnTo>
                    <a:pt x="86" y="19559"/>
                  </a:lnTo>
                  <a:lnTo>
                    <a:pt x="34" y="20038"/>
                  </a:lnTo>
                  <a:lnTo>
                    <a:pt x="0" y="20500"/>
                  </a:lnTo>
                  <a:lnTo>
                    <a:pt x="17" y="20722"/>
                  </a:lnTo>
                  <a:lnTo>
                    <a:pt x="17" y="20945"/>
                  </a:lnTo>
                  <a:lnTo>
                    <a:pt x="51" y="21167"/>
                  </a:lnTo>
                  <a:lnTo>
                    <a:pt x="103" y="21390"/>
                  </a:lnTo>
                  <a:lnTo>
                    <a:pt x="154" y="21612"/>
                  </a:lnTo>
                  <a:lnTo>
                    <a:pt x="222" y="21818"/>
                  </a:lnTo>
                  <a:lnTo>
                    <a:pt x="325" y="22023"/>
                  </a:lnTo>
                  <a:lnTo>
                    <a:pt x="428" y="22228"/>
                  </a:lnTo>
                  <a:lnTo>
                    <a:pt x="428" y="22228"/>
                  </a:lnTo>
                  <a:lnTo>
                    <a:pt x="565" y="22417"/>
                  </a:lnTo>
                  <a:lnTo>
                    <a:pt x="702" y="22605"/>
                  </a:lnTo>
                  <a:lnTo>
                    <a:pt x="873" y="22776"/>
                  </a:lnTo>
                  <a:lnTo>
                    <a:pt x="1044" y="22947"/>
                  </a:lnTo>
                  <a:lnTo>
                    <a:pt x="1403" y="23255"/>
                  </a:lnTo>
                  <a:lnTo>
                    <a:pt x="1797" y="23529"/>
                  </a:lnTo>
                  <a:lnTo>
                    <a:pt x="1797" y="23529"/>
                  </a:lnTo>
                  <a:lnTo>
                    <a:pt x="2618" y="24111"/>
                  </a:lnTo>
                  <a:lnTo>
                    <a:pt x="3474" y="24675"/>
                  </a:lnTo>
                  <a:lnTo>
                    <a:pt x="4312" y="25240"/>
                  </a:lnTo>
                  <a:lnTo>
                    <a:pt x="5168" y="25770"/>
                  </a:lnTo>
                  <a:lnTo>
                    <a:pt x="6913" y="26831"/>
                  </a:lnTo>
                  <a:lnTo>
                    <a:pt x="8659" y="27858"/>
                  </a:lnTo>
                  <a:lnTo>
                    <a:pt x="8659" y="27858"/>
                  </a:lnTo>
                  <a:lnTo>
                    <a:pt x="8830" y="27944"/>
                  </a:lnTo>
                  <a:lnTo>
                    <a:pt x="8915" y="27978"/>
                  </a:lnTo>
                  <a:lnTo>
                    <a:pt x="9001" y="27995"/>
                  </a:lnTo>
                  <a:lnTo>
                    <a:pt x="9001" y="27995"/>
                  </a:lnTo>
                  <a:lnTo>
                    <a:pt x="9121" y="27978"/>
                  </a:lnTo>
                  <a:lnTo>
                    <a:pt x="9240" y="27927"/>
                  </a:lnTo>
                  <a:lnTo>
                    <a:pt x="9343" y="27858"/>
                  </a:lnTo>
                  <a:lnTo>
                    <a:pt x="9429" y="27773"/>
                  </a:lnTo>
                  <a:lnTo>
                    <a:pt x="9429" y="27773"/>
                  </a:lnTo>
                  <a:lnTo>
                    <a:pt x="9634" y="27584"/>
                  </a:lnTo>
                  <a:lnTo>
                    <a:pt x="9839" y="27379"/>
                  </a:lnTo>
                  <a:lnTo>
                    <a:pt x="10027" y="27156"/>
                  </a:lnTo>
                  <a:lnTo>
                    <a:pt x="10216" y="26951"/>
                  </a:lnTo>
                  <a:lnTo>
                    <a:pt x="10387" y="26712"/>
                  </a:lnTo>
                  <a:lnTo>
                    <a:pt x="10558" y="26489"/>
                  </a:lnTo>
                  <a:lnTo>
                    <a:pt x="10712" y="26250"/>
                  </a:lnTo>
                  <a:lnTo>
                    <a:pt x="10866" y="25993"/>
                  </a:lnTo>
                  <a:lnTo>
                    <a:pt x="10866" y="25993"/>
                  </a:lnTo>
                  <a:lnTo>
                    <a:pt x="11071" y="25616"/>
                  </a:lnTo>
                  <a:lnTo>
                    <a:pt x="11191" y="25394"/>
                  </a:lnTo>
                  <a:lnTo>
                    <a:pt x="11311" y="25154"/>
                  </a:lnTo>
                  <a:lnTo>
                    <a:pt x="11396" y="24898"/>
                  </a:lnTo>
                  <a:lnTo>
                    <a:pt x="11465" y="24658"/>
                  </a:lnTo>
                  <a:lnTo>
                    <a:pt x="11465" y="24556"/>
                  </a:lnTo>
                  <a:lnTo>
                    <a:pt x="11465" y="24436"/>
                  </a:lnTo>
                  <a:lnTo>
                    <a:pt x="11465" y="24333"/>
                  </a:lnTo>
                  <a:lnTo>
                    <a:pt x="11431" y="24230"/>
                  </a:lnTo>
                  <a:lnTo>
                    <a:pt x="11431" y="24230"/>
                  </a:lnTo>
                  <a:lnTo>
                    <a:pt x="11362" y="24093"/>
                  </a:lnTo>
                  <a:lnTo>
                    <a:pt x="11259" y="23974"/>
                  </a:lnTo>
                  <a:lnTo>
                    <a:pt x="11140" y="23854"/>
                  </a:lnTo>
                  <a:lnTo>
                    <a:pt x="11020" y="23751"/>
                  </a:lnTo>
                  <a:lnTo>
                    <a:pt x="11020" y="23751"/>
                  </a:lnTo>
                  <a:lnTo>
                    <a:pt x="10609" y="23426"/>
                  </a:lnTo>
                  <a:lnTo>
                    <a:pt x="10199" y="23118"/>
                  </a:lnTo>
                  <a:lnTo>
                    <a:pt x="9788" y="22810"/>
                  </a:lnTo>
                  <a:lnTo>
                    <a:pt x="9360" y="22519"/>
                  </a:lnTo>
                  <a:lnTo>
                    <a:pt x="8487" y="21955"/>
                  </a:lnTo>
                  <a:lnTo>
                    <a:pt x="7615" y="21407"/>
                  </a:lnTo>
                  <a:lnTo>
                    <a:pt x="6742" y="20859"/>
                  </a:lnTo>
                  <a:lnTo>
                    <a:pt x="6314" y="20568"/>
                  </a:lnTo>
                  <a:lnTo>
                    <a:pt x="5886" y="20278"/>
                  </a:lnTo>
                  <a:lnTo>
                    <a:pt x="5476" y="19970"/>
                  </a:lnTo>
                  <a:lnTo>
                    <a:pt x="5065" y="19662"/>
                  </a:lnTo>
                  <a:lnTo>
                    <a:pt x="4671" y="19319"/>
                  </a:lnTo>
                  <a:lnTo>
                    <a:pt x="4295" y="18977"/>
                  </a:lnTo>
                  <a:lnTo>
                    <a:pt x="4295" y="18977"/>
                  </a:lnTo>
                  <a:lnTo>
                    <a:pt x="4791" y="18002"/>
                  </a:lnTo>
                  <a:lnTo>
                    <a:pt x="5288" y="17026"/>
                  </a:lnTo>
                  <a:lnTo>
                    <a:pt x="5750" y="16034"/>
                  </a:lnTo>
                  <a:lnTo>
                    <a:pt x="6212" y="15041"/>
                  </a:lnTo>
                  <a:lnTo>
                    <a:pt x="6639" y="14032"/>
                  </a:lnTo>
                  <a:lnTo>
                    <a:pt x="7050" y="13022"/>
                  </a:lnTo>
                  <a:lnTo>
                    <a:pt x="7444" y="11996"/>
                  </a:lnTo>
                  <a:lnTo>
                    <a:pt x="7820" y="10969"/>
                  </a:lnTo>
                  <a:lnTo>
                    <a:pt x="7820" y="10969"/>
                  </a:lnTo>
                  <a:lnTo>
                    <a:pt x="7991" y="10473"/>
                  </a:lnTo>
                  <a:lnTo>
                    <a:pt x="8145" y="9976"/>
                  </a:lnTo>
                  <a:lnTo>
                    <a:pt x="8453" y="8967"/>
                  </a:lnTo>
                  <a:lnTo>
                    <a:pt x="8624" y="8471"/>
                  </a:lnTo>
                  <a:lnTo>
                    <a:pt x="8778" y="7974"/>
                  </a:lnTo>
                  <a:lnTo>
                    <a:pt x="8967" y="7478"/>
                  </a:lnTo>
                  <a:lnTo>
                    <a:pt x="9172" y="6999"/>
                  </a:lnTo>
                  <a:lnTo>
                    <a:pt x="9172" y="6999"/>
                  </a:lnTo>
                  <a:lnTo>
                    <a:pt x="9377" y="6520"/>
                  </a:lnTo>
                  <a:lnTo>
                    <a:pt x="9583" y="6024"/>
                  </a:lnTo>
                  <a:lnTo>
                    <a:pt x="9754" y="5510"/>
                  </a:lnTo>
                  <a:lnTo>
                    <a:pt x="9925" y="5014"/>
                  </a:lnTo>
                  <a:lnTo>
                    <a:pt x="10045" y="4483"/>
                  </a:lnTo>
                  <a:lnTo>
                    <a:pt x="10147" y="3970"/>
                  </a:lnTo>
                  <a:lnTo>
                    <a:pt x="10164" y="3696"/>
                  </a:lnTo>
                  <a:lnTo>
                    <a:pt x="10199" y="3440"/>
                  </a:lnTo>
                  <a:lnTo>
                    <a:pt x="10199" y="3166"/>
                  </a:lnTo>
                  <a:lnTo>
                    <a:pt x="10199" y="2892"/>
                  </a:lnTo>
                  <a:lnTo>
                    <a:pt x="10199" y="2892"/>
                  </a:lnTo>
                  <a:lnTo>
                    <a:pt x="10181" y="2635"/>
                  </a:lnTo>
                  <a:lnTo>
                    <a:pt x="10147" y="2379"/>
                  </a:lnTo>
                  <a:lnTo>
                    <a:pt x="10096" y="2122"/>
                  </a:lnTo>
                  <a:lnTo>
                    <a:pt x="10045" y="1865"/>
                  </a:lnTo>
                  <a:lnTo>
                    <a:pt x="9959" y="1626"/>
                  </a:lnTo>
                  <a:lnTo>
                    <a:pt x="9856" y="1369"/>
                  </a:lnTo>
                  <a:lnTo>
                    <a:pt x="9737" y="1147"/>
                  </a:lnTo>
                  <a:lnTo>
                    <a:pt x="9600" y="924"/>
                  </a:lnTo>
                  <a:lnTo>
                    <a:pt x="9600" y="924"/>
                  </a:lnTo>
                  <a:lnTo>
                    <a:pt x="9463" y="770"/>
                  </a:lnTo>
                  <a:lnTo>
                    <a:pt x="9326" y="616"/>
                  </a:lnTo>
                  <a:lnTo>
                    <a:pt x="9138" y="445"/>
                  </a:lnTo>
                  <a:lnTo>
                    <a:pt x="8949" y="291"/>
                  </a:lnTo>
                  <a:lnTo>
                    <a:pt x="8744" y="171"/>
                  </a:lnTo>
                  <a:lnTo>
                    <a:pt x="8539" y="69"/>
                  </a:lnTo>
                  <a:lnTo>
                    <a:pt x="8436" y="34"/>
                  </a:lnTo>
                  <a:lnTo>
                    <a:pt x="8333" y="17"/>
                  </a:lnTo>
                  <a:lnTo>
                    <a:pt x="8231" y="0"/>
                  </a:lnTo>
                  <a:lnTo>
                    <a:pt x="8128" y="0"/>
                  </a:lnTo>
                  <a:lnTo>
                    <a:pt x="8128" y="0"/>
                  </a:lnTo>
                  <a:lnTo>
                    <a:pt x="8025" y="34"/>
                  </a:lnTo>
                  <a:lnTo>
                    <a:pt x="7923" y="52"/>
                  </a:lnTo>
                  <a:lnTo>
                    <a:pt x="7837" y="103"/>
                  </a:lnTo>
                  <a:lnTo>
                    <a:pt x="7769" y="154"/>
                  </a:lnTo>
                  <a:lnTo>
                    <a:pt x="7632" y="274"/>
                  </a:lnTo>
                  <a:lnTo>
                    <a:pt x="7512" y="428"/>
                  </a:lnTo>
                  <a:lnTo>
                    <a:pt x="7392" y="599"/>
                  </a:lnTo>
                  <a:lnTo>
                    <a:pt x="7307" y="787"/>
                  </a:lnTo>
                  <a:lnTo>
                    <a:pt x="7101" y="1147"/>
                  </a:lnTo>
                  <a:lnTo>
                    <a:pt x="7101" y="1147"/>
                  </a:lnTo>
                  <a:lnTo>
                    <a:pt x="6537" y="2139"/>
                  </a:lnTo>
                  <a:lnTo>
                    <a:pt x="6006" y="3132"/>
                  </a:lnTo>
                  <a:lnTo>
                    <a:pt x="5476" y="4141"/>
                  </a:lnTo>
                  <a:lnTo>
                    <a:pt x="4962" y="5151"/>
                  </a:lnTo>
                  <a:lnTo>
                    <a:pt x="4962" y="5151"/>
                  </a:lnTo>
                  <a:lnTo>
                    <a:pt x="4466" y="6178"/>
                  </a:lnTo>
                  <a:lnTo>
                    <a:pt x="4004" y="7221"/>
                  </a:lnTo>
                  <a:lnTo>
                    <a:pt x="3542" y="8282"/>
                  </a:lnTo>
                  <a:lnTo>
                    <a:pt x="3114" y="9343"/>
                  </a:lnTo>
                  <a:lnTo>
                    <a:pt x="2704" y="10404"/>
                  </a:lnTo>
                  <a:lnTo>
                    <a:pt x="2310" y="11482"/>
                  </a:lnTo>
                  <a:lnTo>
                    <a:pt x="1934" y="12560"/>
                  </a:lnTo>
                  <a:lnTo>
                    <a:pt x="1591" y="13655"/>
                  </a:lnTo>
                  <a:lnTo>
                    <a:pt x="1591" y="13655"/>
                  </a:lnTo>
                  <a:lnTo>
                    <a:pt x="1215" y="14887"/>
                  </a:lnTo>
                  <a:lnTo>
                    <a:pt x="873" y="16137"/>
                  </a:lnTo>
                  <a:lnTo>
                    <a:pt x="548" y="17386"/>
                  </a:lnTo>
                  <a:lnTo>
                    <a:pt x="257" y="186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6153618" y="2953160"/>
              <a:ext cx="124978" cy="26112"/>
            </a:xfrm>
            <a:custGeom>
              <a:avLst/>
              <a:gdLst/>
              <a:ahLst/>
              <a:cxnLst/>
              <a:rect l="l" t="t" r="r" b="b"/>
              <a:pathLst>
                <a:path w="5083" h="1062" extrusionOk="0">
                  <a:moveTo>
                    <a:pt x="0" y="0"/>
                  </a:moveTo>
                  <a:lnTo>
                    <a:pt x="0" y="1061"/>
                  </a:lnTo>
                  <a:lnTo>
                    <a:pt x="5082" y="1061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6183911" y="2454146"/>
              <a:ext cx="100145" cy="66927"/>
            </a:xfrm>
            <a:custGeom>
              <a:avLst/>
              <a:gdLst/>
              <a:ahLst/>
              <a:cxnLst/>
              <a:rect l="l" t="t" r="r" b="b"/>
              <a:pathLst>
                <a:path w="4073" h="2722" extrusionOk="0">
                  <a:moveTo>
                    <a:pt x="0" y="1"/>
                  </a:moveTo>
                  <a:lnTo>
                    <a:pt x="0" y="2721"/>
                  </a:lnTo>
                  <a:lnTo>
                    <a:pt x="4073" y="2721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6474219" y="2192455"/>
              <a:ext cx="247842" cy="1313538"/>
            </a:xfrm>
            <a:custGeom>
              <a:avLst/>
              <a:gdLst/>
              <a:ahLst/>
              <a:cxnLst/>
              <a:rect l="l" t="t" r="r" b="b"/>
              <a:pathLst>
                <a:path w="10080" h="53423" extrusionOk="0">
                  <a:moveTo>
                    <a:pt x="1267" y="0"/>
                  </a:moveTo>
                  <a:lnTo>
                    <a:pt x="0" y="53320"/>
                  </a:lnTo>
                  <a:lnTo>
                    <a:pt x="582" y="53372"/>
                  </a:lnTo>
                  <a:lnTo>
                    <a:pt x="1147" y="53389"/>
                  </a:lnTo>
                  <a:lnTo>
                    <a:pt x="1729" y="53423"/>
                  </a:lnTo>
                  <a:lnTo>
                    <a:pt x="2892" y="53423"/>
                  </a:lnTo>
                  <a:lnTo>
                    <a:pt x="3457" y="53389"/>
                  </a:lnTo>
                  <a:lnTo>
                    <a:pt x="4039" y="53372"/>
                  </a:lnTo>
                  <a:lnTo>
                    <a:pt x="4621" y="53320"/>
                  </a:lnTo>
                  <a:lnTo>
                    <a:pt x="5185" y="53269"/>
                  </a:lnTo>
                  <a:lnTo>
                    <a:pt x="5767" y="53201"/>
                  </a:lnTo>
                  <a:lnTo>
                    <a:pt x="6332" y="53115"/>
                  </a:lnTo>
                  <a:lnTo>
                    <a:pt x="6914" y="53029"/>
                  </a:lnTo>
                  <a:lnTo>
                    <a:pt x="7478" y="52910"/>
                  </a:lnTo>
                  <a:lnTo>
                    <a:pt x="8043" y="52790"/>
                  </a:lnTo>
                  <a:lnTo>
                    <a:pt x="8608" y="52670"/>
                  </a:lnTo>
                  <a:lnTo>
                    <a:pt x="9172" y="52516"/>
                  </a:lnTo>
                  <a:lnTo>
                    <a:pt x="9378" y="52465"/>
                  </a:lnTo>
                  <a:lnTo>
                    <a:pt x="9566" y="52396"/>
                  </a:lnTo>
                  <a:lnTo>
                    <a:pt x="9669" y="52345"/>
                  </a:lnTo>
                  <a:lnTo>
                    <a:pt x="9754" y="52277"/>
                  </a:lnTo>
                  <a:lnTo>
                    <a:pt x="9823" y="52208"/>
                  </a:lnTo>
                  <a:lnTo>
                    <a:pt x="9891" y="52140"/>
                  </a:lnTo>
                  <a:lnTo>
                    <a:pt x="9942" y="52054"/>
                  </a:lnTo>
                  <a:lnTo>
                    <a:pt x="9977" y="51969"/>
                  </a:lnTo>
                  <a:lnTo>
                    <a:pt x="10028" y="51780"/>
                  </a:lnTo>
                  <a:lnTo>
                    <a:pt x="10062" y="51592"/>
                  </a:lnTo>
                  <a:lnTo>
                    <a:pt x="10062" y="51387"/>
                  </a:lnTo>
                  <a:lnTo>
                    <a:pt x="10079" y="50497"/>
                  </a:lnTo>
                  <a:lnTo>
                    <a:pt x="10062" y="49607"/>
                  </a:lnTo>
                  <a:lnTo>
                    <a:pt x="10028" y="48717"/>
                  </a:lnTo>
                  <a:lnTo>
                    <a:pt x="9994" y="47827"/>
                  </a:lnTo>
                  <a:lnTo>
                    <a:pt x="9925" y="46938"/>
                  </a:lnTo>
                  <a:lnTo>
                    <a:pt x="9857" y="46048"/>
                  </a:lnTo>
                  <a:lnTo>
                    <a:pt x="9686" y="44268"/>
                  </a:lnTo>
                  <a:lnTo>
                    <a:pt x="9480" y="42489"/>
                  </a:lnTo>
                  <a:lnTo>
                    <a:pt x="9258" y="40709"/>
                  </a:lnTo>
                  <a:lnTo>
                    <a:pt x="9052" y="38929"/>
                  </a:lnTo>
                  <a:lnTo>
                    <a:pt x="8847" y="37150"/>
                  </a:lnTo>
                  <a:lnTo>
                    <a:pt x="8744" y="36106"/>
                  </a:lnTo>
                  <a:lnTo>
                    <a:pt x="8659" y="35079"/>
                  </a:lnTo>
                  <a:lnTo>
                    <a:pt x="8505" y="33026"/>
                  </a:lnTo>
                  <a:lnTo>
                    <a:pt x="8402" y="30955"/>
                  </a:lnTo>
                  <a:lnTo>
                    <a:pt x="8317" y="28885"/>
                  </a:lnTo>
                  <a:lnTo>
                    <a:pt x="8265" y="26814"/>
                  </a:lnTo>
                  <a:lnTo>
                    <a:pt x="8231" y="24744"/>
                  </a:lnTo>
                  <a:lnTo>
                    <a:pt x="8231" y="22673"/>
                  </a:lnTo>
                  <a:lnTo>
                    <a:pt x="8231" y="20603"/>
                  </a:lnTo>
                  <a:lnTo>
                    <a:pt x="8231" y="18635"/>
                  </a:lnTo>
                  <a:lnTo>
                    <a:pt x="8231" y="16633"/>
                  </a:lnTo>
                  <a:lnTo>
                    <a:pt x="8231" y="14631"/>
                  </a:lnTo>
                  <a:lnTo>
                    <a:pt x="8248" y="13638"/>
                  </a:lnTo>
                  <a:lnTo>
                    <a:pt x="8265" y="12629"/>
                  </a:lnTo>
                  <a:lnTo>
                    <a:pt x="8300" y="11636"/>
                  </a:lnTo>
                  <a:lnTo>
                    <a:pt x="8368" y="10644"/>
                  </a:lnTo>
                  <a:lnTo>
                    <a:pt x="8436" y="9634"/>
                  </a:lnTo>
                  <a:lnTo>
                    <a:pt x="8522" y="8642"/>
                  </a:lnTo>
                  <a:lnTo>
                    <a:pt x="8642" y="7666"/>
                  </a:lnTo>
                  <a:lnTo>
                    <a:pt x="8796" y="6674"/>
                  </a:lnTo>
                  <a:lnTo>
                    <a:pt x="8984" y="5716"/>
                  </a:lnTo>
                  <a:lnTo>
                    <a:pt x="9189" y="4740"/>
                  </a:lnTo>
                  <a:lnTo>
                    <a:pt x="9326" y="4107"/>
                  </a:lnTo>
                  <a:lnTo>
                    <a:pt x="9378" y="3799"/>
                  </a:lnTo>
                  <a:lnTo>
                    <a:pt x="9412" y="3474"/>
                  </a:lnTo>
                  <a:lnTo>
                    <a:pt x="9412" y="3166"/>
                  </a:lnTo>
                  <a:lnTo>
                    <a:pt x="9395" y="3012"/>
                  </a:lnTo>
                  <a:lnTo>
                    <a:pt x="9361" y="2858"/>
                  </a:lnTo>
                  <a:lnTo>
                    <a:pt x="9326" y="2721"/>
                  </a:lnTo>
                  <a:lnTo>
                    <a:pt x="9275" y="2567"/>
                  </a:lnTo>
                  <a:lnTo>
                    <a:pt x="9207" y="2430"/>
                  </a:lnTo>
                  <a:lnTo>
                    <a:pt x="9121" y="2310"/>
                  </a:lnTo>
                  <a:lnTo>
                    <a:pt x="9052" y="2208"/>
                  </a:lnTo>
                  <a:lnTo>
                    <a:pt x="8967" y="2122"/>
                  </a:lnTo>
                  <a:lnTo>
                    <a:pt x="8779" y="1951"/>
                  </a:lnTo>
                  <a:lnTo>
                    <a:pt x="8573" y="1814"/>
                  </a:lnTo>
                  <a:lnTo>
                    <a:pt x="8351" y="1694"/>
                  </a:lnTo>
                  <a:lnTo>
                    <a:pt x="8128" y="1609"/>
                  </a:lnTo>
                  <a:lnTo>
                    <a:pt x="7872" y="1523"/>
                  </a:lnTo>
                  <a:lnTo>
                    <a:pt x="7393" y="1386"/>
                  </a:lnTo>
                  <a:lnTo>
                    <a:pt x="3132" y="325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6474219" y="2192455"/>
              <a:ext cx="247842" cy="1313538"/>
            </a:xfrm>
            <a:custGeom>
              <a:avLst/>
              <a:gdLst/>
              <a:ahLst/>
              <a:cxnLst/>
              <a:rect l="l" t="t" r="r" b="b"/>
              <a:pathLst>
                <a:path w="10080" h="53423" fill="none" extrusionOk="0">
                  <a:moveTo>
                    <a:pt x="3132" y="325"/>
                  </a:moveTo>
                  <a:lnTo>
                    <a:pt x="3132" y="325"/>
                  </a:lnTo>
                  <a:lnTo>
                    <a:pt x="7393" y="1386"/>
                  </a:lnTo>
                  <a:lnTo>
                    <a:pt x="7393" y="1386"/>
                  </a:lnTo>
                  <a:lnTo>
                    <a:pt x="7872" y="1523"/>
                  </a:lnTo>
                  <a:lnTo>
                    <a:pt x="8128" y="1609"/>
                  </a:lnTo>
                  <a:lnTo>
                    <a:pt x="8351" y="1694"/>
                  </a:lnTo>
                  <a:lnTo>
                    <a:pt x="8573" y="1814"/>
                  </a:lnTo>
                  <a:lnTo>
                    <a:pt x="8779" y="1951"/>
                  </a:lnTo>
                  <a:lnTo>
                    <a:pt x="8967" y="2122"/>
                  </a:lnTo>
                  <a:lnTo>
                    <a:pt x="9052" y="2208"/>
                  </a:lnTo>
                  <a:lnTo>
                    <a:pt x="9121" y="2310"/>
                  </a:lnTo>
                  <a:lnTo>
                    <a:pt x="9121" y="2310"/>
                  </a:lnTo>
                  <a:lnTo>
                    <a:pt x="9207" y="2430"/>
                  </a:lnTo>
                  <a:lnTo>
                    <a:pt x="9275" y="2567"/>
                  </a:lnTo>
                  <a:lnTo>
                    <a:pt x="9326" y="2721"/>
                  </a:lnTo>
                  <a:lnTo>
                    <a:pt x="9361" y="2858"/>
                  </a:lnTo>
                  <a:lnTo>
                    <a:pt x="9395" y="3012"/>
                  </a:lnTo>
                  <a:lnTo>
                    <a:pt x="9412" y="3166"/>
                  </a:lnTo>
                  <a:lnTo>
                    <a:pt x="9412" y="3474"/>
                  </a:lnTo>
                  <a:lnTo>
                    <a:pt x="9378" y="3799"/>
                  </a:lnTo>
                  <a:lnTo>
                    <a:pt x="9326" y="4107"/>
                  </a:lnTo>
                  <a:lnTo>
                    <a:pt x="9189" y="4740"/>
                  </a:lnTo>
                  <a:lnTo>
                    <a:pt x="9189" y="4740"/>
                  </a:lnTo>
                  <a:lnTo>
                    <a:pt x="8984" y="5716"/>
                  </a:lnTo>
                  <a:lnTo>
                    <a:pt x="8796" y="6674"/>
                  </a:lnTo>
                  <a:lnTo>
                    <a:pt x="8642" y="7666"/>
                  </a:lnTo>
                  <a:lnTo>
                    <a:pt x="8522" y="8642"/>
                  </a:lnTo>
                  <a:lnTo>
                    <a:pt x="8436" y="9634"/>
                  </a:lnTo>
                  <a:lnTo>
                    <a:pt x="8368" y="10644"/>
                  </a:lnTo>
                  <a:lnTo>
                    <a:pt x="8300" y="11636"/>
                  </a:lnTo>
                  <a:lnTo>
                    <a:pt x="8265" y="12629"/>
                  </a:lnTo>
                  <a:lnTo>
                    <a:pt x="8248" y="13638"/>
                  </a:lnTo>
                  <a:lnTo>
                    <a:pt x="8231" y="14631"/>
                  </a:lnTo>
                  <a:lnTo>
                    <a:pt x="8231" y="16633"/>
                  </a:lnTo>
                  <a:lnTo>
                    <a:pt x="8231" y="18635"/>
                  </a:lnTo>
                  <a:lnTo>
                    <a:pt x="8231" y="20603"/>
                  </a:lnTo>
                  <a:lnTo>
                    <a:pt x="8231" y="20603"/>
                  </a:lnTo>
                  <a:lnTo>
                    <a:pt x="8231" y="22673"/>
                  </a:lnTo>
                  <a:lnTo>
                    <a:pt x="8231" y="24744"/>
                  </a:lnTo>
                  <a:lnTo>
                    <a:pt x="8265" y="26814"/>
                  </a:lnTo>
                  <a:lnTo>
                    <a:pt x="8317" y="28885"/>
                  </a:lnTo>
                  <a:lnTo>
                    <a:pt x="8402" y="30955"/>
                  </a:lnTo>
                  <a:lnTo>
                    <a:pt x="8505" y="33026"/>
                  </a:lnTo>
                  <a:lnTo>
                    <a:pt x="8659" y="35079"/>
                  </a:lnTo>
                  <a:lnTo>
                    <a:pt x="8744" y="36106"/>
                  </a:lnTo>
                  <a:lnTo>
                    <a:pt x="8847" y="37150"/>
                  </a:lnTo>
                  <a:lnTo>
                    <a:pt x="8847" y="37150"/>
                  </a:lnTo>
                  <a:lnTo>
                    <a:pt x="9052" y="38929"/>
                  </a:lnTo>
                  <a:lnTo>
                    <a:pt x="9258" y="40709"/>
                  </a:lnTo>
                  <a:lnTo>
                    <a:pt x="9480" y="42489"/>
                  </a:lnTo>
                  <a:lnTo>
                    <a:pt x="9686" y="44268"/>
                  </a:lnTo>
                  <a:lnTo>
                    <a:pt x="9857" y="46048"/>
                  </a:lnTo>
                  <a:lnTo>
                    <a:pt x="9925" y="46938"/>
                  </a:lnTo>
                  <a:lnTo>
                    <a:pt x="9994" y="47827"/>
                  </a:lnTo>
                  <a:lnTo>
                    <a:pt x="10028" y="48717"/>
                  </a:lnTo>
                  <a:lnTo>
                    <a:pt x="10062" y="49607"/>
                  </a:lnTo>
                  <a:lnTo>
                    <a:pt x="10079" y="50497"/>
                  </a:lnTo>
                  <a:lnTo>
                    <a:pt x="10062" y="51387"/>
                  </a:lnTo>
                  <a:lnTo>
                    <a:pt x="10062" y="51387"/>
                  </a:lnTo>
                  <a:lnTo>
                    <a:pt x="10062" y="51592"/>
                  </a:lnTo>
                  <a:lnTo>
                    <a:pt x="10028" y="51780"/>
                  </a:lnTo>
                  <a:lnTo>
                    <a:pt x="9977" y="51969"/>
                  </a:lnTo>
                  <a:lnTo>
                    <a:pt x="9942" y="52054"/>
                  </a:lnTo>
                  <a:lnTo>
                    <a:pt x="9891" y="52140"/>
                  </a:lnTo>
                  <a:lnTo>
                    <a:pt x="9891" y="52140"/>
                  </a:lnTo>
                  <a:lnTo>
                    <a:pt x="9823" y="52208"/>
                  </a:lnTo>
                  <a:lnTo>
                    <a:pt x="9754" y="52277"/>
                  </a:lnTo>
                  <a:lnTo>
                    <a:pt x="9669" y="52345"/>
                  </a:lnTo>
                  <a:lnTo>
                    <a:pt x="9566" y="52396"/>
                  </a:lnTo>
                  <a:lnTo>
                    <a:pt x="9378" y="52465"/>
                  </a:lnTo>
                  <a:lnTo>
                    <a:pt x="9172" y="52516"/>
                  </a:lnTo>
                  <a:lnTo>
                    <a:pt x="9172" y="52516"/>
                  </a:lnTo>
                  <a:lnTo>
                    <a:pt x="8608" y="52670"/>
                  </a:lnTo>
                  <a:lnTo>
                    <a:pt x="8043" y="52790"/>
                  </a:lnTo>
                  <a:lnTo>
                    <a:pt x="7478" y="52910"/>
                  </a:lnTo>
                  <a:lnTo>
                    <a:pt x="6914" y="53029"/>
                  </a:lnTo>
                  <a:lnTo>
                    <a:pt x="6332" y="53115"/>
                  </a:lnTo>
                  <a:lnTo>
                    <a:pt x="5767" y="53201"/>
                  </a:lnTo>
                  <a:lnTo>
                    <a:pt x="5185" y="53269"/>
                  </a:lnTo>
                  <a:lnTo>
                    <a:pt x="4621" y="53320"/>
                  </a:lnTo>
                  <a:lnTo>
                    <a:pt x="4039" y="53372"/>
                  </a:lnTo>
                  <a:lnTo>
                    <a:pt x="3457" y="53389"/>
                  </a:lnTo>
                  <a:lnTo>
                    <a:pt x="2892" y="53423"/>
                  </a:lnTo>
                  <a:lnTo>
                    <a:pt x="2310" y="53423"/>
                  </a:lnTo>
                  <a:lnTo>
                    <a:pt x="1729" y="53423"/>
                  </a:lnTo>
                  <a:lnTo>
                    <a:pt x="1147" y="53389"/>
                  </a:lnTo>
                  <a:lnTo>
                    <a:pt x="582" y="53372"/>
                  </a:lnTo>
                  <a:lnTo>
                    <a:pt x="0" y="53320"/>
                  </a:lnTo>
                  <a:lnTo>
                    <a:pt x="0" y="53320"/>
                  </a:lnTo>
                  <a:lnTo>
                    <a:pt x="1267" y="0"/>
                  </a:lnTo>
                  <a:lnTo>
                    <a:pt x="3132" y="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6483882" y="2086850"/>
              <a:ext cx="90064" cy="660568"/>
            </a:xfrm>
            <a:custGeom>
              <a:avLst/>
              <a:gdLst/>
              <a:ahLst/>
              <a:cxnLst/>
              <a:rect l="l" t="t" r="r" b="b"/>
              <a:pathLst>
                <a:path w="3663" h="26866" extrusionOk="0">
                  <a:moveTo>
                    <a:pt x="1" y="0"/>
                  </a:moveTo>
                  <a:lnTo>
                    <a:pt x="69" y="633"/>
                  </a:lnTo>
                  <a:lnTo>
                    <a:pt x="104" y="1249"/>
                  </a:lnTo>
                  <a:lnTo>
                    <a:pt x="138" y="1882"/>
                  </a:lnTo>
                  <a:lnTo>
                    <a:pt x="155" y="2533"/>
                  </a:lnTo>
                  <a:lnTo>
                    <a:pt x="172" y="3816"/>
                  </a:lnTo>
                  <a:lnTo>
                    <a:pt x="172" y="5099"/>
                  </a:lnTo>
                  <a:lnTo>
                    <a:pt x="121" y="7683"/>
                  </a:lnTo>
                  <a:lnTo>
                    <a:pt x="121" y="8984"/>
                  </a:lnTo>
                  <a:lnTo>
                    <a:pt x="138" y="10250"/>
                  </a:lnTo>
                  <a:lnTo>
                    <a:pt x="189" y="12321"/>
                  </a:lnTo>
                  <a:lnTo>
                    <a:pt x="223" y="14408"/>
                  </a:lnTo>
                  <a:lnTo>
                    <a:pt x="241" y="18566"/>
                  </a:lnTo>
                  <a:lnTo>
                    <a:pt x="258" y="22725"/>
                  </a:lnTo>
                  <a:lnTo>
                    <a:pt x="292" y="24795"/>
                  </a:lnTo>
                  <a:lnTo>
                    <a:pt x="343" y="26866"/>
                  </a:lnTo>
                  <a:lnTo>
                    <a:pt x="377" y="25753"/>
                  </a:lnTo>
                  <a:lnTo>
                    <a:pt x="429" y="24624"/>
                  </a:lnTo>
                  <a:lnTo>
                    <a:pt x="497" y="23477"/>
                  </a:lnTo>
                  <a:lnTo>
                    <a:pt x="583" y="22348"/>
                  </a:lnTo>
                  <a:lnTo>
                    <a:pt x="685" y="21219"/>
                  </a:lnTo>
                  <a:lnTo>
                    <a:pt x="788" y="20089"/>
                  </a:lnTo>
                  <a:lnTo>
                    <a:pt x="908" y="18960"/>
                  </a:lnTo>
                  <a:lnTo>
                    <a:pt x="1062" y="17813"/>
                  </a:lnTo>
                  <a:lnTo>
                    <a:pt x="1199" y="16684"/>
                  </a:lnTo>
                  <a:lnTo>
                    <a:pt x="1370" y="15555"/>
                  </a:lnTo>
                  <a:lnTo>
                    <a:pt x="1541" y="14442"/>
                  </a:lnTo>
                  <a:lnTo>
                    <a:pt x="1729" y="13313"/>
                  </a:lnTo>
                  <a:lnTo>
                    <a:pt x="1917" y="12201"/>
                  </a:lnTo>
                  <a:lnTo>
                    <a:pt x="2140" y="11071"/>
                  </a:lnTo>
                  <a:lnTo>
                    <a:pt x="2345" y="9959"/>
                  </a:lnTo>
                  <a:lnTo>
                    <a:pt x="2585" y="8864"/>
                  </a:lnTo>
                  <a:lnTo>
                    <a:pt x="2431" y="8556"/>
                  </a:lnTo>
                  <a:lnTo>
                    <a:pt x="2311" y="8231"/>
                  </a:lnTo>
                  <a:lnTo>
                    <a:pt x="2191" y="7906"/>
                  </a:lnTo>
                  <a:lnTo>
                    <a:pt x="2089" y="7581"/>
                  </a:lnTo>
                  <a:lnTo>
                    <a:pt x="2003" y="7256"/>
                  </a:lnTo>
                  <a:lnTo>
                    <a:pt x="1935" y="6913"/>
                  </a:lnTo>
                  <a:lnTo>
                    <a:pt x="1883" y="6571"/>
                  </a:lnTo>
                  <a:lnTo>
                    <a:pt x="1849" y="6229"/>
                  </a:lnTo>
                  <a:lnTo>
                    <a:pt x="2311" y="6571"/>
                  </a:lnTo>
                  <a:lnTo>
                    <a:pt x="2756" y="6930"/>
                  </a:lnTo>
                  <a:lnTo>
                    <a:pt x="3184" y="7307"/>
                  </a:lnTo>
                  <a:lnTo>
                    <a:pt x="3594" y="7718"/>
                  </a:lnTo>
                  <a:lnTo>
                    <a:pt x="3646" y="7050"/>
                  </a:lnTo>
                  <a:lnTo>
                    <a:pt x="3663" y="6708"/>
                  </a:lnTo>
                  <a:lnTo>
                    <a:pt x="3663" y="6383"/>
                  </a:lnTo>
                  <a:lnTo>
                    <a:pt x="3663" y="6041"/>
                  </a:lnTo>
                  <a:lnTo>
                    <a:pt x="3612" y="5716"/>
                  </a:lnTo>
                  <a:lnTo>
                    <a:pt x="3543" y="5407"/>
                  </a:lnTo>
                  <a:lnTo>
                    <a:pt x="3492" y="5253"/>
                  </a:lnTo>
                  <a:lnTo>
                    <a:pt x="3440" y="5099"/>
                  </a:lnTo>
                  <a:lnTo>
                    <a:pt x="3115" y="4432"/>
                  </a:lnTo>
                  <a:lnTo>
                    <a:pt x="2756" y="3748"/>
                  </a:lnTo>
                  <a:lnTo>
                    <a:pt x="2345" y="3080"/>
                  </a:lnTo>
                  <a:lnTo>
                    <a:pt x="1917" y="2413"/>
                  </a:lnTo>
                  <a:lnTo>
                    <a:pt x="1455" y="1763"/>
                  </a:lnTo>
                  <a:lnTo>
                    <a:pt x="976" y="1147"/>
                  </a:lnTo>
                  <a:lnTo>
                    <a:pt x="497" y="5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6635786" y="2248836"/>
              <a:ext cx="477981" cy="501536"/>
            </a:xfrm>
            <a:custGeom>
              <a:avLst/>
              <a:gdLst/>
              <a:ahLst/>
              <a:cxnLst/>
              <a:rect l="l" t="t" r="r" b="b"/>
              <a:pathLst>
                <a:path w="19440" h="20398" extrusionOk="0">
                  <a:moveTo>
                    <a:pt x="1968" y="0"/>
                  </a:moveTo>
                  <a:lnTo>
                    <a:pt x="1865" y="17"/>
                  </a:lnTo>
                  <a:lnTo>
                    <a:pt x="1763" y="34"/>
                  </a:lnTo>
                  <a:lnTo>
                    <a:pt x="1660" y="69"/>
                  </a:lnTo>
                  <a:lnTo>
                    <a:pt x="1438" y="171"/>
                  </a:lnTo>
                  <a:lnTo>
                    <a:pt x="1232" y="291"/>
                  </a:lnTo>
                  <a:lnTo>
                    <a:pt x="1044" y="445"/>
                  </a:lnTo>
                  <a:lnTo>
                    <a:pt x="873" y="616"/>
                  </a:lnTo>
                  <a:lnTo>
                    <a:pt x="719" y="770"/>
                  </a:lnTo>
                  <a:lnTo>
                    <a:pt x="599" y="924"/>
                  </a:lnTo>
                  <a:lnTo>
                    <a:pt x="462" y="1147"/>
                  </a:lnTo>
                  <a:lnTo>
                    <a:pt x="343" y="1369"/>
                  </a:lnTo>
                  <a:lnTo>
                    <a:pt x="240" y="1626"/>
                  </a:lnTo>
                  <a:lnTo>
                    <a:pt x="154" y="1865"/>
                  </a:lnTo>
                  <a:lnTo>
                    <a:pt x="86" y="2122"/>
                  </a:lnTo>
                  <a:lnTo>
                    <a:pt x="52" y="2379"/>
                  </a:lnTo>
                  <a:lnTo>
                    <a:pt x="17" y="2635"/>
                  </a:lnTo>
                  <a:lnTo>
                    <a:pt x="0" y="2892"/>
                  </a:lnTo>
                  <a:lnTo>
                    <a:pt x="0" y="3166"/>
                  </a:lnTo>
                  <a:lnTo>
                    <a:pt x="0" y="3423"/>
                  </a:lnTo>
                  <a:lnTo>
                    <a:pt x="35" y="3662"/>
                  </a:lnTo>
                  <a:lnTo>
                    <a:pt x="69" y="3919"/>
                  </a:lnTo>
                  <a:lnTo>
                    <a:pt x="154" y="4398"/>
                  </a:lnTo>
                  <a:lnTo>
                    <a:pt x="274" y="4877"/>
                  </a:lnTo>
                  <a:lnTo>
                    <a:pt x="428" y="5356"/>
                  </a:lnTo>
                  <a:lnTo>
                    <a:pt x="582" y="5818"/>
                  </a:lnTo>
                  <a:lnTo>
                    <a:pt x="736" y="6297"/>
                  </a:lnTo>
                  <a:lnTo>
                    <a:pt x="873" y="6776"/>
                  </a:lnTo>
                  <a:lnTo>
                    <a:pt x="1403" y="8727"/>
                  </a:lnTo>
                  <a:lnTo>
                    <a:pt x="1677" y="9685"/>
                  </a:lnTo>
                  <a:lnTo>
                    <a:pt x="1831" y="10165"/>
                  </a:lnTo>
                  <a:lnTo>
                    <a:pt x="2002" y="10644"/>
                  </a:lnTo>
                  <a:lnTo>
                    <a:pt x="2379" y="11602"/>
                  </a:lnTo>
                  <a:lnTo>
                    <a:pt x="2790" y="12543"/>
                  </a:lnTo>
                  <a:lnTo>
                    <a:pt x="3234" y="13467"/>
                  </a:lnTo>
                  <a:lnTo>
                    <a:pt x="3714" y="14374"/>
                  </a:lnTo>
                  <a:lnTo>
                    <a:pt x="4210" y="15264"/>
                  </a:lnTo>
                  <a:lnTo>
                    <a:pt x="4757" y="16137"/>
                  </a:lnTo>
                  <a:lnTo>
                    <a:pt x="5322" y="16992"/>
                  </a:lnTo>
                  <a:lnTo>
                    <a:pt x="5921" y="17831"/>
                  </a:lnTo>
                  <a:lnTo>
                    <a:pt x="6349" y="18378"/>
                  </a:lnTo>
                  <a:lnTo>
                    <a:pt x="6571" y="18635"/>
                  </a:lnTo>
                  <a:lnTo>
                    <a:pt x="6811" y="18892"/>
                  </a:lnTo>
                  <a:lnTo>
                    <a:pt x="7050" y="19148"/>
                  </a:lnTo>
                  <a:lnTo>
                    <a:pt x="7307" y="19388"/>
                  </a:lnTo>
                  <a:lnTo>
                    <a:pt x="7564" y="19593"/>
                  </a:lnTo>
                  <a:lnTo>
                    <a:pt x="7855" y="19798"/>
                  </a:lnTo>
                  <a:lnTo>
                    <a:pt x="8145" y="19970"/>
                  </a:lnTo>
                  <a:lnTo>
                    <a:pt x="8471" y="20124"/>
                  </a:lnTo>
                  <a:lnTo>
                    <a:pt x="8796" y="20243"/>
                  </a:lnTo>
                  <a:lnTo>
                    <a:pt x="9138" y="20329"/>
                  </a:lnTo>
                  <a:lnTo>
                    <a:pt x="9480" y="20380"/>
                  </a:lnTo>
                  <a:lnTo>
                    <a:pt x="9651" y="20397"/>
                  </a:lnTo>
                  <a:lnTo>
                    <a:pt x="9994" y="20397"/>
                  </a:lnTo>
                  <a:lnTo>
                    <a:pt x="10165" y="20363"/>
                  </a:lnTo>
                  <a:lnTo>
                    <a:pt x="10336" y="20346"/>
                  </a:lnTo>
                  <a:lnTo>
                    <a:pt x="10507" y="20295"/>
                  </a:lnTo>
                  <a:lnTo>
                    <a:pt x="10798" y="20192"/>
                  </a:lnTo>
                  <a:lnTo>
                    <a:pt x="11089" y="20038"/>
                  </a:lnTo>
                  <a:lnTo>
                    <a:pt x="11328" y="19884"/>
                  </a:lnTo>
                  <a:lnTo>
                    <a:pt x="11551" y="19713"/>
                  </a:lnTo>
                  <a:lnTo>
                    <a:pt x="11773" y="19525"/>
                  </a:lnTo>
                  <a:lnTo>
                    <a:pt x="11978" y="19319"/>
                  </a:lnTo>
                  <a:lnTo>
                    <a:pt x="12184" y="19097"/>
                  </a:lnTo>
                  <a:lnTo>
                    <a:pt x="12372" y="18857"/>
                  </a:lnTo>
                  <a:lnTo>
                    <a:pt x="12731" y="18395"/>
                  </a:lnTo>
                  <a:lnTo>
                    <a:pt x="13211" y="17728"/>
                  </a:lnTo>
                  <a:lnTo>
                    <a:pt x="13673" y="17061"/>
                  </a:lnTo>
                  <a:lnTo>
                    <a:pt x="14117" y="16376"/>
                  </a:lnTo>
                  <a:lnTo>
                    <a:pt x="14545" y="15675"/>
                  </a:lnTo>
                  <a:lnTo>
                    <a:pt x="14973" y="14973"/>
                  </a:lnTo>
                  <a:lnTo>
                    <a:pt x="15384" y="14271"/>
                  </a:lnTo>
                  <a:lnTo>
                    <a:pt x="15777" y="13553"/>
                  </a:lnTo>
                  <a:lnTo>
                    <a:pt x="16154" y="12834"/>
                  </a:lnTo>
                  <a:lnTo>
                    <a:pt x="17796" y="9566"/>
                  </a:lnTo>
                  <a:lnTo>
                    <a:pt x="18584" y="7923"/>
                  </a:lnTo>
                  <a:lnTo>
                    <a:pt x="19371" y="6263"/>
                  </a:lnTo>
                  <a:lnTo>
                    <a:pt x="19422" y="6143"/>
                  </a:lnTo>
                  <a:lnTo>
                    <a:pt x="19439" y="6092"/>
                  </a:lnTo>
                  <a:lnTo>
                    <a:pt x="19439" y="6024"/>
                  </a:lnTo>
                  <a:lnTo>
                    <a:pt x="19405" y="5955"/>
                  </a:lnTo>
                  <a:lnTo>
                    <a:pt x="19371" y="5887"/>
                  </a:lnTo>
                  <a:lnTo>
                    <a:pt x="19251" y="5801"/>
                  </a:lnTo>
                  <a:lnTo>
                    <a:pt x="18874" y="5527"/>
                  </a:lnTo>
                  <a:lnTo>
                    <a:pt x="18498" y="5288"/>
                  </a:lnTo>
                  <a:lnTo>
                    <a:pt x="18104" y="5048"/>
                  </a:lnTo>
                  <a:lnTo>
                    <a:pt x="17694" y="4843"/>
                  </a:lnTo>
                  <a:lnTo>
                    <a:pt x="17437" y="4706"/>
                  </a:lnTo>
                  <a:lnTo>
                    <a:pt x="16975" y="4483"/>
                  </a:lnTo>
                  <a:lnTo>
                    <a:pt x="16736" y="4381"/>
                  </a:lnTo>
                  <a:lnTo>
                    <a:pt x="16530" y="4312"/>
                  </a:lnTo>
                  <a:lnTo>
                    <a:pt x="16428" y="4295"/>
                  </a:lnTo>
                  <a:lnTo>
                    <a:pt x="16359" y="4295"/>
                  </a:lnTo>
                  <a:lnTo>
                    <a:pt x="16291" y="4312"/>
                  </a:lnTo>
                  <a:lnTo>
                    <a:pt x="16256" y="4329"/>
                  </a:lnTo>
                  <a:lnTo>
                    <a:pt x="15384" y="5339"/>
                  </a:lnTo>
                  <a:lnTo>
                    <a:pt x="14528" y="6366"/>
                  </a:lnTo>
                  <a:lnTo>
                    <a:pt x="14117" y="6896"/>
                  </a:lnTo>
                  <a:lnTo>
                    <a:pt x="13707" y="7427"/>
                  </a:lnTo>
                  <a:lnTo>
                    <a:pt x="13330" y="7974"/>
                  </a:lnTo>
                  <a:lnTo>
                    <a:pt x="12954" y="8522"/>
                  </a:lnTo>
                  <a:lnTo>
                    <a:pt x="12423" y="9360"/>
                  </a:lnTo>
                  <a:lnTo>
                    <a:pt x="11978" y="10062"/>
                  </a:lnTo>
                  <a:lnTo>
                    <a:pt x="11516" y="10815"/>
                  </a:lnTo>
                  <a:lnTo>
                    <a:pt x="11072" y="11585"/>
                  </a:lnTo>
                  <a:lnTo>
                    <a:pt x="10695" y="12252"/>
                  </a:lnTo>
                  <a:lnTo>
                    <a:pt x="10558" y="12526"/>
                  </a:lnTo>
                  <a:lnTo>
                    <a:pt x="10473" y="12748"/>
                  </a:lnTo>
                  <a:lnTo>
                    <a:pt x="10421" y="12902"/>
                  </a:lnTo>
                  <a:lnTo>
                    <a:pt x="10404" y="12954"/>
                  </a:lnTo>
                  <a:lnTo>
                    <a:pt x="10421" y="12988"/>
                  </a:lnTo>
                  <a:lnTo>
                    <a:pt x="9206" y="11277"/>
                  </a:lnTo>
                  <a:lnTo>
                    <a:pt x="8009" y="9566"/>
                  </a:lnTo>
                  <a:lnTo>
                    <a:pt x="6862" y="7820"/>
                  </a:lnTo>
                  <a:lnTo>
                    <a:pt x="5733" y="6058"/>
                  </a:lnTo>
                  <a:lnTo>
                    <a:pt x="4620" y="4244"/>
                  </a:lnTo>
                  <a:lnTo>
                    <a:pt x="4073" y="3320"/>
                  </a:lnTo>
                  <a:lnTo>
                    <a:pt x="3542" y="2396"/>
                  </a:lnTo>
                  <a:lnTo>
                    <a:pt x="3474" y="2259"/>
                  </a:lnTo>
                  <a:lnTo>
                    <a:pt x="3406" y="2105"/>
                  </a:lnTo>
                  <a:lnTo>
                    <a:pt x="3286" y="1763"/>
                  </a:lnTo>
                  <a:lnTo>
                    <a:pt x="3149" y="1386"/>
                  </a:lnTo>
                  <a:lnTo>
                    <a:pt x="3012" y="993"/>
                  </a:lnTo>
                  <a:lnTo>
                    <a:pt x="2926" y="804"/>
                  </a:lnTo>
                  <a:lnTo>
                    <a:pt x="2841" y="633"/>
                  </a:lnTo>
                  <a:lnTo>
                    <a:pt x="2738" y="479"/>
                  </a:lnTo>
                  <a:lnTo>
                    <a:pt x="2636" y="325"/>
                  </a:lnTo>
                  <a:lnTo>
                    <a:pt x="2516" y="206"/>
                  </a:lnTo>
                  <a:lnTo>
                    <a:pt x="2379" y="120"/>
                  </a:lnTo>
                  <a:lnTo>
                    <a:pt x="2225" y="52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6541959" y="2953160"/>
              <a:ext cx="124978" cy="26112"/>
            </a:xfrm>
            <a:custGeom>
              <a:avLst/>
              <a:gdLst/>
              <a:ahLst/>
              <a:cxnLst/>
              <a:rect l="l" t="t" r="r" b="b"/>
              <a:pathLst>
                <a:path w="5083" h="1062" extrusionOk="0">
                  <a:moveTo>
                    <a:pt x="0" y="0"/>
                  </a:moveTo>
                  <a:lnTo>
                    <a:pt x="0" y="1061"/>
                  </a:lnTo>
                  <a:lnTo>
                    <a:pt x="5083" y="1061"/>
                  </a:lnTo>
                  <a:lnTo>
                    <a:pt x="508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6221776" y="2443204"/>
              <a:ext cx="24415" cy="24440"/>
            </a:xfrm>
            <a:custGeom>
              <a:avLst/>
              <a:gdLst/>
              <a:ahLst/>
              <a:cxnLst/>
              <a:rect l="l" t="t" r="r" b="b"/>
              <a:pathLst>
                <a:path w="993" h="994" extrusionOk="0">
                  <a:moveTo>
                    <a:pt x="35" y="1"/>
                  </a:moveTo>
                  <a:lnTo>
                    <a:pt x="18" y="35"/>
                  </a:lnTo>
                  <a:lnTo>
                    <a:pt x="0" y="69"/>
                  </a:lnTo>
                  <a:lnTo>
                    <a:pt x="0" y="103"/>
                  </a:lnTo>
                  <a:lnTo>
                    <a:pt x="343" y="942"/>
                  </a:lnTo>
                  <a:lnTo>
                    <a:pt x="360" y="976"/>
                  </a:lnTo>
                  <a:lnTo>
                    <a:pt x="394" y="993"/>
                  </a:lnTo>
                  <a:lnTo>
                    <a:pt x="445" y="993"/>
                  </a:lnTo>
                  <a:lnTo>
                    <a:pt x="480" y="959"/>
                  </a:lnTo>
                  <a:lnTo>
                    <a:pt x="976" y="138"/>
                  </a:lnTo>
                  <a:lnTo>
                    <a:pt x="993" y="103"/>
                  </a:lnTo>
                  <a:lnTo>
                    <a:pt x="976" y="69"/>
                  </a:lnTo>
                  <a:lnTo>
                    <a:pt x="959" y="35"/>
                  </a:lnTo>
                  <a:lnTo>
                    <a:pt x="924" y="18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6192738" y="2477701"/>
              <a:ext cx="46298" cy="4254"/>
            </a:xfrm>
            <a:custGeom>
              <a:avLst/>
              <a:gdLst/>
              <a:ahLst/>
              <a:cxnLst/>
              <a:rect l="l" t="t" r="r" b="b"/>
              <a:pathLst>
                <a:path w="1883" h="173" extrusionOk="0">
                  <a:moveTo>
                    <a:pt x="1" y="1"/>
                  </a:moveTo>
                  <a:lnTo>
                    <a:pt x="1" y="172"/>
                  </a:lnTo>
                  <a:lnTo>
                    <a:pt x="1883" y="172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6192738" y="2489921"/>
              <a:ext cx="75754" cy="4647"/>
            </a:xfrm>
            <a:custGeom>
              <a:avLst/>
              <a:gdLst/>
              <a:ahLst/>
              <a:cxnLst/>
              <a:rect l="l" t="t" r="r" b="b"/>
              <a:pathLst>
                <a:path w="3081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081" y="188"/>
                  </a:lnTo>
                  <a:lnTo>
                    <a:pt x="3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6192738" y="2499166"/>
              <a:ext cx="60608" cy="4647"/>
            </a:xfrm>
            <a:custGeom>
              <a:avLst/>
              <a:gdLst/>
              <a:ahLst/>
              <a:cxnLst/>
              <a:rect l="l" t="t" r="r" b="b"/>
              <a:pathLst>
                <a:path w="2465" h="189" extrusionOk="0">
                  <a:moveTo>
                    <a:pt x="1" y="1"/>
                  </a:moveTo>
                  <a:lnTo>
                    <a:pt x="1" y="189"/>
                  </a:lnTo>
                  <a:lnTo>
                    <a:pt x="2465" y="189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6079560" y="4522515"/>
              <a:ext cx="287821" cy="150648"/>
            </a:xfrm>
            <a:custGeom>
              <a:avLst/>
              <a:gdLst/>
              <a:ahLst/>
              <a:cxnLst/>
              <a:rect l="l" t="t" r="r" b="b"/>
              <a:pathLst>
                <a:path w="11706" h="6127" extrusionOk="0">
                  <a:moveTo>
                    <a:pt x="7923" y="1"/>
                  </a:moveTo>
                  <a:lnTo>
                    <a:pt x="7718" y="35"/>
                  </a:lnTo>
                  <a:lnTo>
                    <a:pt x="7496" y="104"/>
                  </a:lnTo>
                  <a:lnTo>
                    <a:pt x="7273" y="206"/>
                  </a:lnTo>
                  <a:lnTo>
                    <a:pt x="7051" y="343"/>
                  </a:lnTo>
                  <a:lnTo>
                    <a:pt x="6811" y="480"/>
                  </a:lnTo>
                  <a:lnTo>
                    <a:pt x="6589" y="651"/>
                  </a:lnTo>
                  <a:lnTo>
                    <a:pt x="6178" y="976"/>
                  </a:lnTo>
                  <a:lnTo>
                    <a:pt x="5836" y="1250"/>
                  </a:lnTo>
                  <a:lnTo>
                    <a:pt x="5596" y="1438"/>
                  </a:lnTo>
                  <a:lnTo>
                    <a:pt x="5151" y="1729"/>
                  </a:lnTo>
                  <a:lnTo>
                    <a:pt x="4689" y="2020"/>
                  </a:lnTo>
                  <a:lnTo>
                    <a:pt x="4210" y="2277"/>
                  </a:lnTo>
                  <a:lnTo>
                    <a:pt x="3731" y="2516"/>
                  </a:lnTo>
                  <a:lnTo>
                    <a:pt x="3235" y="2722"/>
                  </a:lnTo>
                  <a:lnTo>
                    <a:pt x="2721" y="2910"/>
                  </a:lnTo>
                  <a:lnTo>
                    <a:pt x="2465" y="2978"/>
                  </a:lnTo>
                  <a:lnTo>
                    <a:pt x="2208" y="3047"/>
                  </a:lnTo>
                  <a:lnTo>
                    <a:pt x="1934" y="3098"/>
                  </a:lnTo>
                  <a:lnTo>
                    <a:pt x="1678" y="3132"/>
                  </a:lnTo>
                  <a:lnTo>
                    <a:pt x="1335" y="3184"/>
                  </a:lnTo>
                  <a:lnTo>
                    <a:pt x="993" y="3235"/>
                  </a:lnTo>
                  <a:lnTo>
                    <a:pt x="839" y="3286"/>
                  </a:lnTo>
                  <a:lnTo>
                    <a:pt x="685" y="3338"/>
                  </a:lnTo>
                  <a:lnTo>
                    <a:pt x="531" y="3423"/>
                  </a:lnTo>
                  <a:lnTo>
                    <a:pt x="394" y="3509"/>
                  </a:lnTo>
                  <a:lnTo>
                    <a:pt x="326" y="3594"/>
                  </a:lnTo>
                  <a:lnTo>
                    <a:pt x="240" y="3680"/>
                  </a:lnTo>
                  <a:lnTo>
                    <a:pt x="189" y="3783"/>
                  </a:lnTo>
                  <a:lnTo>
                    <a:pt x="138" y="3868"/>
                  </a:lnTo>
                  <a:lnTo>
                    <a:pt x="69" y="4091"/>
                  </a:lnTo>
                  <a:lnTo>
                    <a:pt x="18" y="4313"/>
                  </a:lnTo>
                  <a:lnTo>
                    <a:pt x="1" y="4553"/>
                  </a:lnTo>
                  <a:lnTo>
                    <a:pt x="1" y="4792"/>
                  </a:lnTo>
                  <a:lnTo>
                    <a:pt x="18" y="5032"/>
                  </a:lnTo>
                  <a:lnTo>
                    <a:pt x="35" y="5271"/>
                  </a:lnTo>
                  <a:lnTo>
                    <a:pt x="52" y="5374"/>
                  </a:lnTo>
                  <a:lnTo>
                    <a:pt x="69" y="5477"/>
                  </a:lnTo>
                  <a:lnTo>
                    <a:pt x="103" y="5562"/>
                  </a:lnTo>
                  <a:lnTo>
                    <a:pt x="172" y="5648"/>
                  </a:lnTo>
                  <a:lnTo>
                    <a:pt x="240" y="5716"/>
                  </a:lnTo>
                  <a:lnTo>
                    <a:pt x="326" y="5768"/>
                  </a:lnTo>
                  <a:lnTo>
                    <a:pt x="514" y="5819"/>
                  </a:lnTo>
                  <a:lnTo>
                    <a:pt x="890" y="5904"/>
                  </a:lnTo>
                  <a:lnTo>
                    <a:pt x="1284" y="5990"/>
                  </a:lnTo>
                  <a:lnTo>
                    <a:pt x="1678" y="6041"/>
                  </a:lnTo>
                  <a:lnTo>
                    <a:pt x="2071" y="6093"/>
                  </a:lnTo>
                  <a:lnTo>
                    <a:pt x="2465" y="6110"/>
                  </a:lnTo>
                  <a:lnTo>
                    <a:pt x="2858" y="6127"/>
                  </a:lnTo>
                  <a:lnTo>
                    <a:pt x="3645" y="6127"/>
                  </a:lnTo>
                  <a:lnTo>
                    <a:pt x="4450" y="6093"/>
                  </a:lnTo>
                  <a:lnTo>
                    <a:pt x="5237" y="6024"/>
                  </a:lnTo>
                  <a:lnTo>
                    <a:pt x="6041" y="5939"/>
                  </a:lnTo>
                  <a:lnTo>
                    <a:pt x="6845" y="5853"/>
                  </a:lnTo>
                  <a:lnTo>
                    <a:pt x="7838" y="5733"/>
                  </a:lnTo>
                  <a:lnTo>
                    <a:pt x="8830" y="5648"/>
                  </a:lnTo>
                  <a:lnTo>
                    <a:pt x="9327" y="5614"/>
                  </a:lnTo>
                  <a:lnTo>
                    <a:pt x="9806" y="5579"/>
                  </a:lnTo>
                  <a:lnTo>
                    <a:pt x="10302" y="5562"/>
                  </a:lnTo>
                  <a:lnTo>
                    <a:pt x="10798" y="5562"/>
                  </a:lnTo>
                  <a:lnTo>
                    <a:pt x="10969" y="5579"/>
                  </a:lnTo>
                  <a:lnTo>
                    <a:pt x="11123" y="5562"/>
                  </a:lnTo>
                  <a:lnTo>
                    <a:pt x="11277" y="5511"/>
                  </a:lnTo>
                  <a:lnTo>
                    <a:pt x="11346" y="5477"/>
                  </a:lnTo>
                  <a:lnTo>
                    <a:pt x="11397" y="5425"/>
                  </a:lnTo>
                  <a:lnTo>
                    <a:pt x="11483" y="5323"/>
                  </a:lnTo>
                  <a:lnTo>
                    <a:pt x="11534" y="5203"/>
                  </a:lnTo>
                  <a:lnTo>
                    <a:pt x="11568" y="5083"/>
                  </a:lnTo>
                  <a:lnTo>
                    <a:pt x="11585" y="4946"/>
                  </a:lnTo>
                  <a:lnTo>
                    <a:pt x="11654" y="4364"/>
                  </a:lnTo>
                  <a:lnTo>
                    <a:pt x="11688" y="3783"/>
                  </a:lnTo>
                  <a:lnTo>
                    <a:pt x="11705" y="3201"/>
                  </a:lnTo>
                  <a:lnTo>
                    <a:pt x="11705" y="2619"/>
                  </a:lnTo>
                  <a:lnTo>
                    <a:pt x="11688" y="2037"/>
                  </a:lnTo>
                  <a:lnTo>
                    <a:pt x="11637" y="1438"/>
                  </a:lnTo>
                  <a:lnTo>
                    <a:pt x="11637" y="1216"/>
                  </a:lnTo>
                  <a:lnTo>
                    <a:pt x="11619" y="976"/>
                  </a:lnTo>
                  <a:lnTo>
                    <a:pt x="11602" y="856"/>
                  </a:lnTo>
                  <a:lnTo>
                    <a:pt x="11551" y="754"/>
                  </a:lnTo>
                  <a:lnTo>
                    <a:pt x="11483" y="668"/>
                  </a:lnTo>
                  <a:lnTo>
                    <a:pt x="11448" y="634"/>
                  </a:lnTo>
                  <a:lnTo>
                    <a:pt x="11397" y="617"/>
                  </a:lnTo>
                  <a:lnTo>
                    <a:pt x="11260" y="583"/>
                  </a:lnTo>
                  <a:lnTo>
                    <a:pt x="11106" y="566"/>
                  </a:lnTo>
                  <a:lnTo>
                    <a:pt x="10952" y="566"/>
                  </a:lnTo>
                  <a:lnTo>
                    <a:pt x="10798" y="583"/>
                  </a:lnTo>
                  <a:lnTo>
                    <a:pt x="10490" y="634"/>
                  </a:lnTo>
                  <a:lnTo>
                    <a:pt x="10182" y="685"/>
                  </a:lnTo>
                  <a:lnTo>
                    <a:pt x="9532" y="720"/>
                  </a:lnTo>
                  <a:lnTo>
                    <a:pt x="8865" y="720"/>
                  </a:lnTo>
                  <a:lnTo>
                    <a:pt x="8710" y="702"/>
                  </a:lnTo>
                  <a:lnTo>
                    <a:pt x="8642" y="685"/>
                  </a:lnTo>
                  <a:lnTo>
                    <a:pt x="8591" y="634"/>
                  </a:lnTo>
                  <a:lnTo>
                    <a:pt x="8556" y="583"/>
                  </a:lnTo>
                  <a:lnTo>
                    <a:pt x="8522" y="531"/>
                  </a:lnTo>
                  <a:lnTo>
                    <a:pt x="8488" y="394"/>
                  </a:lnTo>
                  <a:lnTo>
                    <a:pt x="8437" y="292"/>
                  </a:lnTo>
                  <a:lnTo>
                    <a:pt x="8385" y="206"/>
                  </a:lnTo>
                  <a:lnTo>
                    <a:pt x="8334" y="138"/>
                  </a:lnTo>
                  <a:lnTo>
                    <a:pt x="8266" y="69"/>
                  </a:lnTo>
                  <a:lnTo>
                    <a:pt x="8180" y="35"/>
                  </a:lnTo>
                  <a:lnTo>
                    <a:pt x="80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6079560" y="4522515"/>
              <a:ext cx="287821" cy="150648"/>
            </a:xfrm>
            <a:custGeom>
              <a:avLst/>
              <a:gdLst/>
              <a:ahLst/>
              <a:cxnLst/>
              <a:rect l="l" t="t" r="r" b="b"/>
              <a:pathLst>
                <a:path w="11706" h="6127" fill="none" extrusionOk="0">
                  <a:moveTo>
                    <a:pt x="1678" y="3132"/>
                  </a:moveTo>
                  <a:lnTo>
                    <a:pt x="1678" y="3132"/>
                  </a:lnTo>
                  <a:lnTo>
                    <a:pt x="1335" y="3184"/>
                  </a:lnTo>
                  <a:lnTo>
                    <a:pt x="993" y="3235"/>
                  </a:lnTo>
                  <a:lnTo>
                    <a:pt x="839" y="3286"/>
                  </a:lnTo>
                  <a:lnTo>
                    <a:pt x="685" y="3338"/>
                  </a:lnTo>
                  <a:lnTo>
                    <a:pt x="531" y="3423"/>
                  </a:lnTo>
                  <a:lnTo>
                    <a:pt x="394" y="3509"/>
                  </a:lnTo>
                  <a:lnTo>
                    <a:pt x="394" y="3509"/>
                  </a:lnTo>
                  <a:lnTo>
                    <a:pt x="326" y="3594"/>
                  </a:lnTo>
                  <a:lnTo>
                    <a:pt x="240" y="3680"/>
                  </a:lnTo>
                  <a:lnTo>
                    <a:pt x="189" y="3783"/>
                  </a:lnTo>
                  <a:lnTo>
                    <a:pt x="138" y="3868"/>
                  </a:lnTo>
                  <a:lnTo>
                    <a:pt x="69" y="4091"/>
                  </a:lnTo>
                  <a:lnTo>
                    <a:pt x="18" y="4313"/>
                  </a:lnTo>
                  <a:lnTo>
                    <a:pt x="1" y="4553"/>
                  </a:lnTo>
                  <a:lnTo>
                    <a:pt x="1" y="4792"/>
                  </a:lnTo>
                  <a:lnTo>
                    <a:pt x="18" y="5032"/>
                  </a:lnTo>
                  <a:lnTo>
                    <a:pt x="35" y="5271"/>
                  </a:lnTo>
                  <a:lnTo>
                    <a:pt x="35" y="5271"/>
                  </a:lnTo>
                  <a:lnTo>
                    <a:pt x="52" y="5374"/>
                  </a:lnTo>
                  <a:lnTo>
                    <a:pt x="69" y="5477"/>
                  </a:lnTo>
                  <a:lnTo>
                    <a:pt x="103" y="5562"/>
                  </a:lnTo>
                  <a:lnTo>
                    <a:pt x="172" y="5648"/>
                  </a:lnTo>
                  <a:lnTo>
                    <a:pt x="172" y="5648"/>
                  </a:lnTo>
                  <a:lnTo>
                    <a:pt x="240" y="5716"/>
                  </a:lnTo>
                  <a:lnTo>
                    <a:pt x="326" y="5768"/>
                  </a:lnTo>
                  <a:lnTo>
                    <a:pt x="514" y="5819"/>
                  </a:lnTo>
                  <a:lnTo>
                    <a:pt x="514" y="5819"/>
                  </a:lnTo>
                  <a:lnTo>
                    <a:pt x="890" y="5904"/>
                  </a:lnTo>
                  <a:lnTo>
                    <a:pt x="1284" y="5990"/>
                  </a:lnTo>
                  <a:lnTo>
                    <a:pt x="1678" y="6041"/>
                  </a:lnTo>
                  <a:lnTo>
                    <a:pt x="2071" y="6093"/>
                  </a:lnTo>
                  <a:lnTo>
                    <a:pt x="2465" y="6110"/>
                  </a:lnTo>
                  <a:lnTo>
                    <a:pt x="2858" y="6127"/>
                  </a:lnTo>
                  <a:lnTo>
                    <a:pt x="3252" y="6127"/>
                  </a:lnTo>
                  <a:lnTo>
                    <a:pt x="3645" y="6127"/>
                  </a:lnTo>
                  <a:lnTo>
                    <a:pt x="4450" y="6093"/>
                  </a:lnTo>
                  <a:lnTo>
                    <a:pt x="5237" y="6024"/>
                  </a:lnTo>
                  <a:lnTo>
                    <a:pt x="6041" y="5939"/>
                  </a:lnTo>
                  <a:lnTo>
                    <a:pt x="6845" y="5853"/>
                  </a:lnTo>
                  <a:lnTo>
                    <a:pt x="6845" y="5853"/>
                  </a:lnTo>
                  <a:lnTo>
                    <a:pt x="7838" y="5733"/>
                  </a:lnTo>
                  <a:lnTo>
                    <a:pt x="8830" y="5648"/>
                  </a:lnTo>
                  <a:lnTo>
                    <a:pt x="9327" y="5614"/>
                  </a:lnTo>
                  <a:lnTo>
                    <a:pt x="9806" y="5579"/>
                  </a:lnTo>
                  <a:lnTo>
                    <a:pt x="10302" y="5562"/>
                  </a:lnTo>
                  <a:lnTo>
                    <a:pt x="10798" y="5562"/>
                  </a:lnTo>
                  <a:lnTo>
                    <a:pt x="10798" y="5562"/>
                  </a:lnTo>
                  <a:lnTo>
                    <a:pt x="10969" y="5579"/>
                  </a:lnTo>
                  <a:lnTo>
                    <a:pt x="11123" y="5562"/>
                  </a:lnTo>
                  <a:lnTo>
                    <a:pt x="11277" y="5511"/>
                  </a:lnTo>
                  <a:lnTo>
                    <a:pt x="11346" y="5477"/>
                  </a:lnTo>
                  <a:lnTo>
                    <a:pt x="11397" y="5425"/>
                  </a:lnTo>
                  <a:lnTo>
                    <a:pt x="11397" y="5425"/>
                  </a:lnTo>
                  <a:lnTo>
                    <a:pt x="11483" y="5323"/>
                  </a:lnTo>
                  <a:lnTo>
                    <a:pt x="11534" y="5203"/>
                  </a:lnTo>
                  <a:lnTo>
                    <a:pt x="11568" y="5083"/>
                  </a:lnTo>
                  <a:lnTo>
                    <a:pt x="11585" y="4946"/>
                  </a:lnTo>
                  <a:lnTo>
                    <a:pt x="11585" y="4946"/>
                  </a:lnTo>
                  <a:lnTo>
                    <a:pt x="11654" y="4364"/>
                  </a:lnTo>
                  <a:lnTo>
                    <a:pt x="11688" y="3783"/>
                  </a:lnTo>
                  <a:lnTo>
                    <a:pt x="11705" y="3201"/>
                  </a:lnTo>
                  <a:lnTo>
                    <a:pt x="11705" y="2619"/>
                  </a:lnTo>
                  <a:lnTo>
                    <a:pt x="11705" y="2619"/>
                  </a:lnTo>
                  <a:lnTo>
                    <a:pt x="11688" y="2037"/>
                  </a:lnTo>
                  <a:lnTo>
                    <a:pt x="11637" y="1438"/>
                  </a:lnTo>
                  <a:lnTo>
                    <a:pt x="11637" y="1438"/>
                  </a:lnTo>
                  <a:lnTo>
                    <a:pt x="11637" y="1216"/>
                  </a:lnTo>
                  <a:lnTo>
                    <a:pt x="11619" y="976"/>
                  </a:lnTo>
                  <a:lnTo>
                    <a:pt x="11602" y="856"/>
                  </a:lnTo>
                  <a:lnTo>
                    <a:pt x="11551" y="754"/>
                  </a:lnTo>
                  <a:lnTo>
                    <a:pt x="11483" y="668"/>
                  </a:lnTo>
                  <a:lnTo>
                    <a:pt x="11448" y="634"/>
                  </a:lnTo>
                  <a:lnTo>
                    <a:pt x="11397" y="617"/>
                  </a:lnTo>
                  <a:lnTo>
                    <a:pt x="11397" y="617"/>
                  </a:lnTo>
                  <a:lnTo>
                    <a:pt x="11260" y="583"/>
                  </a:lnTo>
                  <a:lnTo>
                    <a:pt x="11106" y="566"/>
                  </a:lnTo>
                  <a:lnTo>
                    <a:pt x="10952" y="566"/>
                  </a:lnTo>
                  <a:lnTo>
                    <a:pt x="10798" y="583"/>
                  </a:lnTo>
                  <a:lnTo>
                    <a:pt x="10490" y="634"/>
                  </a:lnTo>
                  <a:lnTo>
                    <a:pt x="10182" y="685"/>
                  </a:lnTo>
                  <a:lnTo>
                    <a:pt x="10182" y="685"/>
                  </a:lnTo>
                  <a:lnTo>
                    <a:pt x="9532" y="720"/>
                  </a:lnTo>
                  <a:lnTo>
                    <a:pt x="8865" y="720"/>
                  </a:lnTo>
                  <a:lnTo>
                    <a:pt x="8865" y="720"/>
                  </a:lnTo>
                  <a:lnTo>
                    <a:pt x="8710" y="702"/>
                  </a:lnTo>
                  <a:lnTo>
                    <a:pt x="8642" y="685"/>
                  </a:lnTo>
                  <a:lnTo>
                    <a:pt x="8591" y="634"/>
                  </a:lnTo>
                  <a:lnTo>
                    <a:pt x="8591" y="634"/>
                  </a:lnTo>
                  <a:lnTo>
                    <a:pt x="8556" y="583"/>
                  </a:lnTo>
                  <a:lnTo>
                    <a:pt x="8522" y="531"/>
                  </a:lnTo>
                  <a:lnTo>
                    <a:pt x="8488" y="394"/>
                  </a:lnTo>
                  <a:lnTo>
                    <a:pt x="8488" y="394"/>
                  </a:lnTo>
                  <a:lnTo>
                    <a:pt x="8437" y="292"/>
                  </a:lnTo>
                  <a:lnTo>
                    <a:pt x="8385" y="206"/>
                  </a:lnTo>
                  <a:lnTo>
                    <a:pt x="8334" y="138"/>
                  </a:lnTo>
                  <a:lnTo>
                    <a:pt x="8266" y="69"/>
                  </a:lnTo>
                  <a:lnTo>
                    <a:pt x="8180" y="35"/>
                  </a:lnTo>
                  <a:lnTo>
                    <a:pt x="8094" y="1"/>
                  </a:lnTo>
                  <a:lnTo>
                    <a:pt x="8009" y="1"/>
                  </a:lnTo>
                  <a:lnTo>
                    <a:pt x="7923" y="1"/>
                  </a:lnTo>
                  <a:lnTo>
                    <a:pt x="7718" y="35"/>
                  </a:lnTo>
                  <a:lnTo>
                    <a:pt x="7496" y="104"/>
                  </a:lnTo>
                  <a:lnTo>
                    <a:pt x="7273" y="206"/>
                  </a:lnTo>
                  <a:lnTo>
                    <a:pt x="7051" y="343"/>
                  </a:lnTo>
                  <a:lnTo>
                    <a:pt x="6811" y="480"/>
                  </a:lnTo>
                  <a:lnTo>
                    <a:pt x="6589" y="651"/>
                  </a:lnTo>
                  <a:lnTo>
                    <a:pt x="6178" y="976"/>
                  </a:lnTo>
                  <a:lnTo>
                    <a:pt x="5836" y="1250"/>
                  </a:lnTo>
                  <a:lnTo>
                    <a:pt x="5596" y="1438"/>
                  </a:lnTo>
                  <a:lnTo>
                    <a:pt x="5596" y="1438"/>
                  </a:lnTo>
                  <a:lnTo>
                    <a:pt x="5151" y="1729"/>
                  </a:lnTo>
                  <a:lnTo>
                    <a:pt x="4689" y="2020"/>
                  </a:lnTo>
                  <a:lnTo>
                    <a:pt x="4210" y="2277"/>
                  </a:lnTo>
                  <a:lnTo>
                    <a:pt x="3731" y="2516"/>
                  </a:lnTo>
                  <a:lnTo>
                    <a:pt x="3235" y="2722"/>
                  </a:lnTo>
                  <a:lnTo>
                    <a:pt x="2721" y="2910"/>
                  </a:lnTo>
                  <a:lnTo>
                    <a:pt x="2465" y="2978"/>
                  </a:lnTo>
                  <a:lnTo>
                    <a:pt x="2208" y="3047"/>
                  </a:lnTo>
                  <a:lnTo>
                    <a:pt x="1934" y="3098"/>
                  </a:lnTo>
                  <a:lnTo>
                    <a:pt x="1678" y="31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6092173" y="4659273"/>
              <a:ext cx="255415" cy="13892"/>
            </a:xfrm>
            <a:custGeom>
              <a:avLst/>
              <a:gdLst/>
              <a:ahLst/>
              <a:cxnLst/>
              <a:rect l="l" t="t" r="r" b="b"/>
              <a:pathLst>
                <a:path w="10388" h="565" extrusionOk="0">
                  <a:moveTo>
                    <a:pt x="2722" y="565"/>
                  </a:moveTo>
                  <a:lnTo>
                    <a:pt x="2722" y="565"/>
                  </a:lnTo>
                  <a:lnTo>
                    <a:pt x="2722" y="565"/>
                  </a:lnTo>
                  <a:lnTo>
                    <a:pt x="2722" y="565"/>
                  </a:lnTo>
                  <a:lnTo>
                    <a:pt x="2722" y="565"/>
                  </a:lnTo>
                  <a:lnTo>
                    <a:pt x="2722" y="565"/>
                  </a:lnTo>
                  <a:close/>
                  <a:moveTo>
                    <a:pt x="6298" y="291"/>
                  </a:moveTo>
                  <a:lnTo>
                    <a:pt x="6298" y="291"/>
                  </a:lnTo>
                  <a:lnTo>
                    <a:pt x="6281" y="291"/>
                  </a:lnTo>
                  <a:lnTo>
                    <a:pt x="6281" y="291"/>
                  </a:lnTo>
                  <a:lnTo>
                    <a:pt x="6298" y="291"/>
                  </a:lnTo>
                  <a:close/>
                  <a:moveTo>
                    <a:pt x="6332" y="291"/>
                  </a:moveTo>
                  <a:lnTo>
                    <a:pt x="6332" y="291"/>
                  </a:lnTo>
                  <a:lnTo>
                    <a:pt x="6315" y="291"/>
                  </a:lnTo>
                  <a:lnTo>
                    <a:pt x="6315" y="291"/>
                  </a:lnTo>
                  <a:lnTo>
                    <a:pt x="6332" y="291"/>
                  </a:lnTo>
                  <a:close/>
                  <a:moveTo>
                    <a:pt x="52" y="274"/>
                  </a:moveTo>
                  <a:lnTo>
                    <a:pt x="52" y="274"/>
                  </a:lnTo>
                  <a:lnTo>
                    <a:pt x="395" y="342"/>
                  </a:lnTo>
                  <a:lnTo>
                    <a:pt x="720" y="411"/>
                  </a:lnTo>
                  <a:lnTo>
                    <a:pt x="1045" y="462"/>
                  </a:lnTo>
                  <a:lnTo>
                    <a:pt x="1387" y="514"/>
                  </a:lnTo>
                  <a:lnTo>
                    <a:pt x="2054" y="565"/>
                  </a:lnTo>
                  <a:lnTo>
                    <a:pt x="2722" y="565"/>
                  </a:lnTo>
                  <a:lnTo>
                    <a:pt x="2722" y="565"/>
                  </a:lnTo>
                  <a:lnTo>
                    <a:pt x="2054" y="565"/>
                  </a:lnTo>
                  <a:lnTo>
                    <a:pt x="1387" y="514"/>
                  </a:lnTo>
                  <a:lnTo>
                    <a:pt x="1045" y="462"/>
                  </a:lnTo>
                  <a:lnTo>
                    <a:pt x="720" y="411"/>
                  </a:lnTo>
                  <a:lnTo>
                    <a:pt x="395" y="342"/>
                  </a:lnTo>
                  <a:lnTo>
                    <a:pt x="52" y="274"/>
                  </a:lnTo>
                  <a:close/>
                  <a:moveTo>
                    <a:pt x="52" y="274"/>
                  </a:move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close/>
                  <a:moveTo>
                    <a:pt x="1" y="257"/>
                  </a:moveTo>
                  <a:lnTo>
                    <a:pt x="1" y="257"/>
                  </a:lnTo>
                  <a:lnTo>
                    <a:pt x="18" y="257"/>
                  </a:lnTo>
                  <a:lnTo>
                    <a:pt x="18" y="257"/>
                  </a:lnTo>
                  <a:lnTo>
                    <a:pt x="1" y="257"/>
                  </a:lnTo>
                  <a:close/>
                  <a:moveTo>
                    <a:pt x="7308" y="171"/>
                  </a:moveTo>
                  <a:lnTo>
                    <a:pt x="7308" y="171"/>
                  </a:lnTo>
                  <a:lnTo>
                    <a:pt x="6332" y="291"/>
                  </a:lnTo>
                  <a:lnTo>
                    <a:pt x="6332" y="291"/>
                  </a:lnTo>
                  <a:lnTo>
                    <a:pt x="7308" y="171"/>
                  </a:lnTo>
                  <a:close/>
                  <a:moveTo>
                    <a:pt x="10388" y="17"/>
                  </a:moveTo>
                  <a:lnTo>
                    <a:pt x="10388" y="17"/>
                  </a:lnTo>
                  <a:lnTo>
                    <a:pt x="10388" y="17"/>
                  </a:lnTo>
                  <a:lnTo>
                    <a:pt x="10388" y="17"/>
                  </a:lnTo>
                  <a:close/>
                  <a:moveTo>
                    <a:pt x="10302" y="17"/>
                  </a:moveTo>
                  <a:lnTo>
                    <a:pt x="10302" y="17"/>
                  </a:lnTo>
                  <a:lnTo>
                    <a:pt x="10388" y="17"/>
                  </a:lnTo>
                  <a:lnTo>
                    <a:pt x="10388" y="17"/>
                  </a:lnTo>
                  <a:lnTo>
                    <a:pt x="10302" y="17"/>
                  </a:lnTo>
                  <a:close/>
                  <a:moveTo>
                    <a:pt x="9960" y="0"/>
                  </a:moveTo>
                  <a:lnTo>
                    <a:pt x="9960" y="0"/>
                  </a:lnTo>
                  <a:lnTo>
                    <a:pt x="10251" y="0"/>
                  </a:lnTo>
                  <a:lnTo>
                    <a:pt x="10251" y="0"/>
                  </a:lnTo>
                  <a:lnTo>
                    <a:pt x="9960" y="0"/>
                  </a:lnTo>
                  <a:close/>
                  <a:moveTo>
                    <a:pt x="9960" y="0"/>
                  </a:moveTo>
                  <a:lnTo>
                    <a:pt x="9960" y="0"/>
                  </a:lnTo>
                  <a:lnTo>
                    <a:pt x="9943" y="0"/>
                  </a:lnTo>
                  <a:lnTo>
                    <a:pt x="9943" y="0"/>
                  </a:lnTo>
                  <a:lnTo>
                    <a:pt x="9960" y="0"/>
                  </a:lnTo>
                  <a:lnTo>
                    <a:pt x="9960" y="0"/>
                  </a:lnTo>
                  <a:close/>
                </a:path>
              </a:pathLst>
            </a:custGeom>
            <a:solidFill>
              <a:srgbClr val="975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6159077" y="46731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6246585" y="4666429"/>
              <a:ext cx="467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0"/>
                  </a:moveTo>
                  <a:lnTo>
                    <a:pt x="18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6247446" y="4666429"/>
              <a:ext cx="443" cy="25"/>
            </a:xfrm>
            <a:custGeom>
              <a:avLst/>
              <a:gdLst/>
              <a:ahLst/>
              <a:cxnLst/>
              <a:rect l="l" t="t" r="r" b="b"/>
              <a:pathLst>
                <a:path w="18" h="1" fill="none" extrusionOk="0">
                  <a:moveTo>
                    <a:pt x="17" y="0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6093452" y="4665986"/>
              <a:ext cx="65649" cy="7180"/>
            </a:xfrm>
            <a:custGeom>
              <a:avLst/>
              <a:gdLst/>
              <a:ahLst/>
              <a:cxnLst/>
              <a:rect l="l" t="t" r="r" b="b"/>
              <a:pathLst>
                <a:path w="2670" h="29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43" y="69"/>
                  </a:lnTo>
                  <a:lnTo>
                    <a:pt x="668" y="138"/>
                  </a:lnTo>
                  <a:lnTo>
                    <a:pt x="993" y="189"/>
                  </a:lnTo>
                  <a:lnTo>
                    <a:pt x="1335" y="241"/>
                  </a:lnTo>
                  <a:lnTo>
                    <a:pt x="2002" y="292"/>
                  </a:lnTo>
                  <a:lnTo>
                    <a:pt x="2670" y="292"/>
                  </a:lnTo>
                  <a:lnTo>
                    <a:pt x="2670" y="292"/>
                  </a:lnTo>
                  <a:lnTo>
                    <a:pt x="2002" y="292"/>
                  </a:lnTo>
                  <a:lnTo>
                    <a:pt x="1335" y="241"/>
                  </a:lnTo>
                  <a:lnTo>
                    <a:pt x="993" y="189"/>
                  </a:lnTo>
                  <a:lnTo>
                    <a:pt x="668" y="138"/>
                  </a:lnTo>
                  <a:lnTo>
                    <a:pt x="343" y="6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6093452" y="4665986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6092173" y="4665568"/>
              <a:ext cx="467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6247864" y="4663478"/>
              <a:ext cx="23997" cy="2975"/>
            </a:xfrm>
            <a:custGeom>
              <a:avLst/>
              <a:gdLst/>
              <a:ahLst/>
              <a:cxnLst/>
              <a:rect l="l" t="t" r="r" b="b"/>
              <a:pathLst>
                <a:path w="976" h="121" fill="none" extrusionOk="0">
                  <a:moveTo>
                    <a:pt x="976" y="0"/>
                  </a:moveTo>
                  <a:lnTo>
                    <a:pt x="976" y="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9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6347567" y="465969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6345477" y="4659691"/>
              <a:ext cx="2115" cy="25"/>
            </a:xfrm>
            <a:custGeom>
              <a:avLst/>
              <a:gdLst/>
              <a:ahLst/>
              <a:cxnLst/>
              <a:rect l="l" t="t" r="r" b="b"/>
              <a:pathLst>
                <a:path w="86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6337068" y="4659273"/>
              <a:ext cx="7155" cy="25"/>
            </a:xfrm>
            <a:custGeom>
              <a:avLst/>
              <a:gdLst/>
              <a:ahLst/>
              <a:cxnLst/>
              <a:rect l="l" t="t" r="r" b="b"/>
              <a:pathLst>
                <a:path w="29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6336626" y="4659273"/>
              <a:ext cx="443" cy="25"/>
            </a:xfrm>
            <a:custGeom>
              <a:avLst/>
              <a:gdLst/>
              <a:ahLst/>
              <a:cxnLst/>
              <a:rect l="l" t="t" r="r" b="b"/>
              <a:pathLst>
                <a:path w="18" h="1" fill="none" extrusionOk="0">
                  <a:moveTo>
                    <a:pt x="18" y="0"/>
                  </a:moveTo>
                  <a:lnTo>
                    <a:pt x="18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6080396" y="4644127"/>
              <a:ext cx="284035" cy="29038"/>
            </a:xfrm>
            <a:custGeom>
              <a:avLst/>
              <a:gdLst/>
              <a:ahLst/>
              <a:cxnLst/>
              <a:rect l="l" t="t" r="r" b="b"/>
              <a:pathLst>
                <a:path w="11552" h="1181" extrusionOk="0">
                  <a:moveTo>
                    <a:pt x="11551" y="0"/>
                  </a:moveTo>
                  <a:lnTo>
                    <a:pt x="10833" y="52"/>
                  </a:lnTo>
                  <a:lnTo>
                    <a:pt x="10097" y="103"/>
                  </a:lnTo>
                  <a:lnTo>
                    <a:pt x="8642" y="240"/>
                  </a:lnTo>
                  <a:lnTo>
                    <a:pt x="7188" y="377"/>
                  </a:lnTo>
                  <a:lnTo>
                    <a:pt x="5733" y="514"/>
                  </a:lnTo>
                  <a:lnTo>
                    <a:pt x="5117" y="548"/>
                  </a:lnTo>
                  <a:lnTo>
                    <a:pt x="4484" y="599"/>
                  </a:lnTo>
                  <a:lnTo>
                    <a:pt x="3851" y="616"/>
                  </a:lnTo>
                  <a:lnTo>
                    <a:pt x="3218" y="633"/>
                  </a:lnTo>
                  <a:lnTo>
                    <a:pt x="2414" y="616"/>
                  </a:lnTo>
                  <a:lnTo>
                    <a:pt x="1592" y="565"/>
                  </a:lnTo>
                  <a:lnTo>
                    <a:pt x="1199" y="514"/>
                  </a:lnTo>
                  <a:lnTo>
                    <a:pt x="805" y="462"/>
                  </a:lnTo>
                  <a:lnTo>
                    <a:pt x="394" y="394"/>
                  </a:lnTo>
                  <a:lnTo>
                    <a:pt x="1" y="325"/>
                  </a:lnTo>
                  <a:lnTo>
                    <a:pt x="18" y="428"/>
                  </a:lnTo>
                  <a:lnTo>
                    <a:pt x="35" y="531"/>
                  </a:lnTo>
                  <a:lnTo>
                    <a:pt x="69" y="616"/>
                  </a:lnTo>
                  <a:lnTo>
                    <a:pt x="138" y="702"/>
                  </a:lnTo>
                  <a:lnTo>
                    <a:pt x="206" y="770"/>
                  </a:lnTo>
                  <a:lnTo>
                    <a:pt x="292" y="822"/>
                  </a:lnTo>
                  <a:lnTo>
                    <a:pt x="480" y="873"/>
                  </a:lnTo>
                  <a:lnTo>
                    <a:pt x="497" y="873"/>
                  </a:lnTo>
                  <a:lnTo>
                    <a:pt x="531" y="890"/>
                  </a:lnTo>
                  <a:lnTo>
                    <a:pt x="874" y="958"/>
                  </a:lnTo>
                  <a:lnTo>
                    <a:pt x="1199" y="1027"/>
                  </a:lnTo>
                  <a:lnTo>
                    <a:pt x="1524" y="1078"/>
                  </a:lnTo>
                  <a:lnTo>
                    <a:pt x="1866" y="1130"/>
                  </a:lnTo>
                  <a:lnTo>
                    <a:pt x="2533" y="1181"/>
                  </a:lnTo>
                  <a:lnTo>
                    <a:pt x="3646" y="1181"/>
                  </a:lnTo>
                  <a:lnTo>
                    <a:pt x="4091" y="1164"/>
                  </a:lnTo>
                  <a:lnTo>
                    <a:pt x="4980" y="1095"/>
                  </a:lnTo>
                  <a:lnTo>
                    <a:pt x="5870" y="1010"/>
                  </a:lnTo>
                  <a:lnTo>
                    <a:pt x="6760" y="907"/>
                  </a:lnTo>
                  <a:lnTo>
                    <a:pt x="6811" y="907"/>
                  </a:lnTo>
                  <a:lnTo>
                    <a:pt x="7787" y="787"/>
                  </a:lnTo>
                  <a:lnTo>
                    <a:pt x="8454" y="719"/>
                  </a:lnTo>
                  <a:lnTo>
                    <a:pt x="9104" y="668"/>
                  </a:lnTo>
                  <a:lnTo>
                    <a:pt x="9772" y="633"/>
                  </a:lnTo>
                  <a:lnTo>
                    <a:pt x="10422" y="616"/>
                  </a:lnTo>
                  <a:lnTo>
                    <a:pt x="10764" y="616"/>
                  </a:lnTo>
                  <a:lnTo>
                    <a:pt x="10781" y="633"/>
                  </a:lnTo>
                  <a:lnTo>
                    <a:pt x="10867" y="633"/>
                  </a:lnTo>
                  <a:lnTo>
                    <a:pt x="11004" y="616"/>
                  </a:lnTo>
                  <a:lnTo>
                    <a:pt x="11141" y="599"/>
                  </a:lnTo>
                  <a:lnTo>
                    <a:pt x="11260" y="565"/>
                  </a:lnTo>
                  <a:lnTo>
                    <a:pt x="11312" y="531"/>
                  </a:lnTo>
                  <a:lnTo>
                    <a:pt x="11363" y="479"/>
                  </a:lnTo>
                  <a:lnTo>
                    <a:pt x="11449" y="377"/>
                  </a:lnTo>
                  <a:lnTo>
                    <a:pt x="11500" y="257"/>
                  </a:lnTo>
                  <a:lnTo>
                    <a:pt x="11534" y="137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D49A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6080396" y="4644127"/>
              <a:ext cx="284035" cy="29038"/>
            </a:xfrm>
            <a:custGeom>
              <a:avLst/>
              <a:gdLst/>
              <a:ahLst/>
              <a:cxnLst/>
              <a:rect l="l" t="t" r="r" b="b"/>
              <a:pathLst>
                <a:path w="11552" h="1181" fill="none" extrusionOk="0">
                  <a:moveTo>
                    <a:pt x="11551" y="0"/>
                  </a:moveTo>
                  <a:lnTo>
                    <a:pt x="11551" y="0"/>
                  </a:lnTo>
                  <a:lnTo>
                    <a:pt x="10833" y="52"/>
                  </a:lnTo>
                  <a:lnTo>
                    <a:pt x="10097" y="103"/>
                  </a:lnTo>
                  <a:lnTo>
                    <a:pt x="8642" y="240"/>
                  </a:lnTo>
                  <a:lnTo>
                    <a:pt x="7188" y="377"/>
                  </a:lnTo>
                  <a:lnTo>
                    <a:pt x="5733" y="514"/>
                  </a:lnTo>
                  <a:lnTo>
                    <a:pt x="5733" y="514"/>
                  </a:lnTo>
                  <a:lnTo>
                    <a:pt x="5117" y="548"/>
                  </a:lnTo>
                  <a:lnTo>
                    <a:pt x="4484" y="599"/>
                  </a:lnTo>
                  <a:lnTo>
                    <a:pt x="3851" y="616"/>
                  </a:lnTo>
                  <a:lnTo>
                    <a:pt x="3218" y="633"/>
                  </a:lnTo>
                  <a:lnTo>
                    <a:pt x="3218" y="633"/>
                  </a:lnTo>
                  <a:lnTo>
                    <a:pt x="2414" y="616"/>
                  </a:lnTo>
                  <a:lnTo>
                    <a:pt x="1592" y="565"/>
                  </a:lnTo>
                  <a:lnTo>
                    <a:pt x="1199" y="514"/>
                  </a:lnTo>
                  <a:lnTo>
                    <a:pt x="805" y="462"/>
                  </a:lnTo>
                  <a:lnTo>
                    <a:pt x="394" y="394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8" y="428"/>
                  </a:lnTo>
                  <a:lnTo>
                    <a:pt x="35" y="531"/>
                  </a:lnTo>
                  <a:lnTo>
                    <a:pt x="69" y="616"/>
                  </a:lnTo>
                  <a:lnTo>
                    <a:pt x="138" y="702"/>
                  </a:lnTo>
                  <a:lnTo>
                    <a:pt x="138" y="702"/>
                  </a:lnTo>
                  <a:lnTo>
                    <a:pt x="206" y="770"/>
                  </a:lnTo>
                  <a:lnTo>
                    <a:pt x="292" y="822"/>
                  </a:lnTo>
                  <a:lnTo>
                    <a:pt x="480" y="873"/>
                  </a:lnTo>
                  <a:lnTo>
                    <a:pt x="480" y="873"/>
                  </a:lnTo>
                  <a:lnTo>
                    <a:pt x="480" y="873"/>
                  </a:lnTo>
                  <a:lnTo>
                    <a:pt x="480" y="873"/>
                  </a:lnTo>
                  <a:lnTo>
                    <a:pt x="497" y="873"/>
                  </a:lnTo>
                  <a:lnTo>
                    <a:pt x="497" y="873"/>
                  </a:lnTo>
                  <a:lnTo>
                    <a:pt x="531" y="890"/>
                  </a:lnTo>
                  <a:lnTo>
                    <a:pt x="531" y="890"/>
                  </a:lnTo>
                  <a:lnTo>
                    <a:pt x="531" y="890"/>
                  </a:lnTo>
                  <a:lnTo>
                    <a:pt x="531" y="890"/>
                  </a:lnTo>
                  <a:lnTo>
                    <a:pt x="531" y="890"/>
                  </a:lnTo>
                  <a:lnTo>
                    <a:pt x="531" y="890"/>
                  </a:lnTo>
                  <a:lnTo>
                    <a:pt x="874" y="958"/>
                  </a:lnTo>
                  <a:lnTo>
                    <a:pt x="1199" y="1027"/>
                  </a:lnTo>
                  <a:lnTo>
                    <a:pt x="1524" y="1078"/>
                  </a:lnTo>
                  <a:lnTo>
                    <a:pt x="1866" y="1130"/>
                  </a:lnTo>
                  <a:lnTo>
                    <a:pt x="2533" y="1181"/>
                  </a:lnTo>
                  <a:lnTo>
                    <a:pt x="3201" y="1181"/>
                  </a:lnTo>
                  <a:lnTo>
                    <a:pt x="3201" y="1181"/>
                  </a:lnTo>
                  <a:lnTo>
                    <a:pt x="3201" y="1181"/>
                  </a:lnTo>
                  <a:lnTo>
                    <a:pt x="3201" y="1181"/>
                  </a:lnTo>
                  <a:lnTo>
                    <a:pt x="3201" y="1181"/>
                  </a:lnTo>
                  <a:lnTo>
                    <a:pt x="3201" y="1181"/>
                  </a:lnTo>
                  <a:lnTo>
                    <a:pt x="3646" y="1181"/>
                  </a:lnTo>
                  <a:lnTo>
                    <a:pt x="4091" y="1164"/>
                  </a:lnTo>
                  <a:lnTo>
                    <a:pt x="4980" y="1095"/>
                  </a:lnTo>
                  <a:lnTo>
                    <a:pt x="5870" y="1010"/>
                  </a:lnTo>
                  <a:lnTo>
                    <a:pt x="6760" y="907"/>
                  </a:lnTo>
                  <a:lnTo>
                    <a:pt x="6760" y="907"/>
                  </a:lnTo>
                  <a:lnTo>
                    <a:pt x="6777" y="907"/>
                  </a:lnTo>
                  <a:lnTo>
                    <a:pt x="6777" y="907"/>
                  </a:lnTo>
                  <a:lnTo>
                    <a:pt x="6794" y="907"/>
                  </a:lnTo>
                  <a:lnTo>
                    <a:pt x="6794" y="907"/>
                  </a:lnTo>
                  <a:lnTo>
                    <a:pt x="6811" y="907"/>
                  </a:lnTo>
                  <a:lnTo>
                    <a:pt x="6811" y="907"/>
                  </a:lnTo>
                  <a:lnTo>
                    <a:pt x="6811" y="907"/>
                  </a:lnTo>
                  <a:lnTo>
                    <a:pt x="6811" y="907"/>
                  </a:lnTo>
                  <a:lnTo>
                    <a:pt x="7787" y="787"/>
                  </a:lnTo>
                  <a:lnTo>
                    <a:pt x="7787" y="787"/>
                  </a:lnTo>
                  <a:lnTo>
                    <a:pt x="8454" y="719"/>
                  </a:lnTo>
                  <a:lnTo>
                    <a:pt x="9104" y="668"/>
                  </a:lnTo>
                  <a:lnTo>
                    <a:pt x="9772" y="633"/>
                  </a:lnTo>
                  <a:lnTo>
                    <a:pt x="10422" y="616"/>
                  </a:lnTo>
                  <a:lnTo>
                    <a:pt x="10422" y="616"/>
                  </a:lnTo>
                  <a:lnTo>
                    <a:pt x="10439" y="616"/>
                  </a:lnTo>
                  <a:lnTo>
                    <a:pt x="10439" y="616"/>
                  </a:lnTo>
                  <a:lnTo>
                    <a:pt x="10439" y="616"/>
                  </a:lnTo>
                  <a:lnTo>
                    <a:pt x="10439" y="616"/>
                  </a:lnTo>
                  <a:lnTo>
                    <a:pt x="10439" y="616"/>
                  </a:lnTo>
                  <a:lnTo>
                    <a:pt x="10439" y="616"/>
                  </a:lnTo>
                  <a:lnTo>
                    <a:pt x="10730" y="616"/>
                  </a:lnTo>
                  <a:lnTo>
                    <a:pt x="10730" y="616"/>
                  </a:lnTo>
                  <a:lnTo>
                    <a:pt x="10764" y="616"/>
                  </a:lnTo>
                  <a:lnTo>
                    <a:pt x="10764" y="616"/>
                  </a:lnTo>
                  <a:lnTo>
                    <a:pt x="10781" y="633"/>
                  </a:lnTo>
                  <a:lnTo>
                    <a:pt x="10781" y="633"/>
                  </a:lnTo>
                  <a:lnTo>
                    <a:pt x="10867" y="633"/>
                  </a:lnTo>
                  <a:lnTo>
                    <a:pt x="10867" y="633"/>
                  </a:lnTo>
                  <a:lnTo>
                    <a:pt x="10867" y="633"/>
                  </a:lnTo>
                  <a:lnTo>
                    <a:pt x="10867" y="633"/>
                  </a:lnTo>
                  <a:lnTo>
                    <a:pt x="10867" y="633"/>
                  </a:lnTo>
                  <a:lnTo>
                    <a:pt x="11004" y="616"/>
                  </a:lnTo>
                  <a:lnTo>
                    <a:pt x="11141" y="599"/>
                  </a:lnTo>
                  <a:lnTo>
                    <a:pt x="11260" y="565"/>
                  </a:lnTo>
                  <a:lnTo>
                    <a:pt x="11312" y="531"/>
                  </a:lnTo>
                  <a:lnTo>
                    <a:pt x="11363" y="479"/>
                  </a:lnTo>
                  <a:lnTo>
                    <a:pt x="11363" y="479"/>
                  </a:lnTo>
                  <a:lnTo>
                    <a:pt x="11449" y="377"/>
                  </a:lnTo>
                  <a:lnTo>
                    <a:pt x="11500" y="257"/>
                  </a:lnTo>
                  <a:lnTo>
                    <a:pt x="11534" y="137"/>
                  </a:lnTo>
                  <a:lnTo>
                    <a:pt x="115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6215875" y="4546513"/>
              <a:ext cx="27808" cy="26530"/>
            </a:xfrm>
            <a:custGeom>
              <a:avLst/>
              <a:gdLst/>
              <a:ahLst/>
              <a:cxnLst/>
              <a:rect l="l" t="t" r="r" b="b"/>
              <a:pathLst>
                <a:path w="1131" h="1079" extrusionOk="0">
                  <a:moveTo>
                    <a:pt x="104" y="0"/>
                  </a:moveTo>
                  <a:lnTo>
                    <a:pt x="52" y="34"/>
                  </a:lnTo>
                  <a:lnTo>
                    <a:pt x="18" y="69"/>
                  </a:lnTo>
                  <a:lnTo>
                    <a:pt x="1" y="137"/>
                  </a:lnTo>
                  <a:lnTo>
                    <a:pt x="1" y="206"/>
                  </a:lnTo>
                  <a:lnTo>
                    <a:pt x="35" y="257"/>
                  </a:lnTo>
                  <a:lnTo>
                    <a:pt x="69" y="291"/>
                  </a:lnTo>
                  <a:lnTo>
                    <a:pt x="138" y="308"/>
                  </a:lnTo>
                  <a:lnTo>
                    <a:pt x="258" y="342"/>
                  </a:lnTo>
                  <a:lnTo>
                    <a:pt x="377" y="377"/>
                  </a:lnTo>
                  <a:lnTo>
                    <a:pt x="480" y="445"/>
                  </a:lnTo>
                  <a:lnTo>
                    <a:pt x="583" y="531"/>
                  </a:lnTo>
                  <a:lnTo>
                    <a:pt x="668" y="616"/>
                  </a:lnTo>
                  <a:lnTo>
                    <a:pt x="737" y="719"/>
                  </a:lnTo>
                  <a:lnTo>
                    <a:pt x="788" y="839"/>
                  </a:lnTo>
                  <a:lnTo>
                    <a:pt x="822" y="959"/>
                  </a:lnTo>
                  <a:lnTo>
                    <a:pt x="839" y="1010"/>
                  </a:lnTo>
                  <a:lnTo>
                    <a:pt x="874" y="1044"/>
                  </a:lnTo>
                  <a:lnTo>
                    <a:pt x="925" y="1078"/>
                  </a:lnTo>
                  <a:lnTo>
                    <a:pt x="1010" y="1078"/>
                  </a:lnTo>
                  <a:lnTo>
                    <a:pt x="1062" y="1061"/>
                  </a:lnTo>
                  <a:lnTo>
                    <a:pt x="1113" y="1010"/>
                  </a:lnTo>
                  <a:lnTo>
                    <a:pt x="1130" y="959"/>
                  </a:lnTo>
                  <a:lnTo>
                    <a:pt x="1130" y="890"/>
                  </a:lnTo>
                  <a:lnTo>
                    <a:pt x="1096" y="719"/>
                  </a:lnTo>
                  <a:lnTo>
                    <a:pt x="1010" y="565"/>
                  </a:lnTo>
                  <a:lnTo>
                    <a:pt x="925" y="411"/>
                  </a:lnTo>
                  <a:lnTo>
                    <a:pt x="805" y="291"/>
                  </a:lnTo>
                  <a:lnTo>
                    <a:pt x="668" y="171"/>
                  </a:lnTo>
                  <a:lnTo>
                    <a:pt x="514" y="86"/>
                  </a:lnTo>
                  <a:lnTo>
                    <a:pt x="343" y="3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6194434" y="4560823"/>
              <a:ext cx="23997" cy="25669"/>
            </a:xfrm>
            <a:custGeom>
              <a:avLst/>
              <a:gdLst/>
              <a:ahLst/>
              <a:cxnLst/>
              <a:rect l="l" t="t" r="r" b="b"/>
              <a:pathLst>
                <a:path w="976" h="1044" extrusionOk="0">
                  <a:moveTo>
                    <a:pt x="171" y="0"/>
                  </a:moveTo>
                  <a:lnTo>
                    <a:pt x="103" y="17"/>
                  </a:lnTo>
                  <a:lnTo>
                    <a:pt x="51" y="34"/>
                  </a:lnTo>
                  <a:lnTo>
                    <a:pt x="17" y="86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34" y="257"/>
                  </a:lnTo>
                  <a:lnTo>
                    <a:pt x="86" y="308"/>
                  </a:lnTo>
                  <a:lnTo>
                    <a:pt x="274" y="428"/>
                  </a:lnTo>
                  <a:lnTo>
                    <a:pt x="428" y="582"/>
                  </a:lnTo>
                  <a:lnTo>
                    <a:pt x="565" y="753"/>
                  </a:lnTo>
                  <a:lnTo>
                    <a:pt x="667" y="941"/>
                  </a:lnTo>
                  <a:lnTo>
                    <a:pt x="702" y="993"/>
                  </a:lnTo>
                  <a:lnTo>
                    <a:pt x="736" y="1027"/>
                  </a:lnTo>
                  <a:lnTo>
                    <a:pt x="770" y="1044"/>
                  </a:lnTo>
                  <a:lnTo>
                    <a:pt x="821" y="1044"/>
                  </a:lnTo>
                  <a:lnTo>
                    <a:pt x="873" y="1027"/>
                  </a:lnTo>
                  <a:lnTo>
                    <a:pt x="924" y="993"/>
                  </a:lnTo>
                  <a:lnTo>
                    <a:pt x="958" y="941"/>
                  </a:lnTo>
                  <a:lnTo>
                    <a:pt x="976" y="890"/>
                  </a:lnTo>
                  <a:lnTo>
                    <a:pt x="958" y="821"/>
                  </a:lnTo>
                  <a:lnTo>
                    <a:pt x="907" y="702"/>
                  </a:lnTo>
                  <a:lnTo>
                    <a:pt x="839" y="582"/>
                  </a:lnTo>
                  <a:lnTo>
                    <a:pt x="753" y="462"/>
                  </a:lnTo>
                  <a:lnTo>
                    <a:pt x="667" y="359"/>
                  </a:lnTo>
                  <a:lnTo>
                    <a:pt x="565" y="257"/>
                  </a:lnTo>
                  <a:lnTo>
                    <a:pt x="462" y="171"/>
                  </a:lnTo>
                  <a:lnTo>
                    <a:pt x="342" y="86"/>
                  </a:lnTo>
                  <a:lnTo>
                    <a:pt x="223" y="17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6170437" y="4573019"/>
              <a:ext cx="27390" cy="29038"/>
            </a:xfrm>
            <a:custGeom>
              <a:avLst/>
              <a:gdLst/>
              <a:ahLst/>
              <a:cxnLst/>
              <a:rect l="l" t="t" r="r" b="b"/>
              <a:pathLst>
                <a:path w="1114" h="1181" extrusionOk="0">
                  <a:moveTo>
                    <a:pt x="121" y="0"/>
                  </a:moveTo>
                  <a:lnTo>
                    <a:pt x="69" y="35"/>
                  </a:lnTo>
                  <a:lnTo>
                    <a:pt x="18" y="69"/>
                  </a:lnTo>
                  <a:lnTo>
                    <a:pt x="1" y="137"/>
                  </a:lnTo>
                  <a:lnTo>
                    <a:pt x="1" y="189"/>
                  </a:lnTo>
                  <a:lnTo>
                    <a:pt x="18" y="257"/>
                  </a:lnTo>
                  <a:lnTo>
                    <a:pt x="69" y="291"/>
                  </a:lnTo>
                  <a:lnTo>
                    <a:pt x="292" y="445"/>
                  </a:lnTo>
                  <a:lnTo>
                    <a:pt x="497" y="651"/>
                  </a:lnTo>
                  <a:lnTo>
                    <a:pt x="668" y="856"/>
                  </a:lnTo>
                  <a:lnTo>
                    <a:pt x="805" y="1095"/>
                  </a:lnTo>
                  <a:lnTo>
                    <a:pt x="839" y="1130"/>
                  </a:lnTo>
                  <a:lnTo>
                    <a:pt x="873" y="1164"/>
                  </a:lnTo>
                  <a:lnTo>
                    <a:pt x="908" y="1181"/>
                  </a:lnTo>
                  <a:lnTo>
                    <a:pt x="959" y="1181"/>
                  </a:lnTo>
                  <a:lnTo>
                    <a:pt x="1027" y="1164"/>
                  </a:lnTo>
                  <a:lnTo>
                    <a:pt x="1079" y="1130"/>
                  </a:lnTo>
                  <a:lnTo>
                    <a:pt x="1096" y="1078"/>
                  </a:lnTo>
                  <a:lnTo>
                    <a:pt x="1113" y="1010"/>
                  </a:lnTo>
                  <a:lnTo>
                    <a:pt x="1096" y="959"/>
                  </a:lnTo>
                  <a:lnTo>
                    <a:pt x="1010" y="805"/>
                  </a:lnTo>
                  <a:lnTo>
                    <a:pt x="925" y="685"/>
                  </a:lnTo>
                  <a:lnTo>
                    <a:pt x="839" y="548"/>
                  </a:lnTo>
                  <a:lnTo>
                    <a:pt x="737" y="428"/>
                  </a:lnTo>
                  <a:lnTo>
                    <a:pt x="617" y="308"/>
                  </a:lnTo>
                  <a:lnTo>
                    <a:pt x="497" y="206"/>
                  </a:lnTo>
                  <a:lnTo>
                    <a:pt x="377" y="103"/>
                  </a:lnTo>
                  <a:lnTo>
                    <a:pt x="240" y="1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E5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6376187" y="1552921"/>
              <a:ext cx="167883" cy="77869"/>
            </a:xfrm>
            <a:custGeom>
              <a:avLst/>
              <a:gdLst/>
              <a:ahLst/>
              <a:cxnLst/>
              <a:rect l="l" t="t" r="r" b="b"/>
              <a:pathLst>
                <a:path w="6828" h="3167" extrusionOk="0">
                  <a:moveTo>
                    <a:pt x="6007" y="0"/>
                  </a:moveTo>
                  <a:lnTo>
                    <a:pt x="5904" y="18"/>
                  </a:lnTo>
                  <a:lnTo>
                    <a:pt x="5699" y="86"/>
                  </a:lnTo>
                  <a:lnTo>
                    <a:pt x="5493" y="154"/>
                  </a:lnTo>
                  <a:lnTo>
                    <a:pt x="5117" y="326"/>
                  </a:lnTo>
                  <a:lnTo>
                    <a:pt x="4894" y="411"/>
                  </a:lnTo>
                  <a:lnTo>
                    <a:pt x="4689" y="480"/>
                  </a:lnTo>
                  <a:lnTo>
                    <a:pt x="4467" y="531"/>
                  </a:lnTo>
                  <a:lnTo>
                    <a:pt x="4227" y="582"/>
                  </a:lnTo>
                  <a:lnTo>
                    <a:pt x="4005" y="616"/>
                  </a:lnTo>
                  <a:lnTo>
                    <a:pt x="3782" y="651"/>
                  </a:lnTo>
                  <a:lnTo>
                    <a:pt x="3320" y="668"/>
                  </a:lnTo>
                  <a:lnTo>
                    <a:pt x="3063" y="668"/>
                  </a:lnTo>
                  <a:lnTo>
                    <a:pt x="2824" y="651"/>
                  </a:lnTo>
                  <a:lnTo>
                    <a:pt x="2328" y="582"/>
                  </a:lnTo>
                  <a:lnTo>
                    <a:pt x="1831" y="497"/>
                  </a:lnTo>
                  <a:lnTo>
                    <a:pt x="1335" y="377"/>
                  </a:lnTo>
                  <a:lnTo>
                    <a:pt x="1472" y="548"/>
                  </a:lnTo>
                  <a:lnTo>
                    <a:pt x="1626" y="702"/>
                  </a:lnTo>
                  <a:lnTo>
                    <a:pt x="1763" y="856"/>
                  </a:lnTo>
                  <a:lnTo>
                    <a:pt x="1934" y="993"/>
                  </a:lnTo>
                  <a:lnTo>
                    <a:pt x="2105" y="1130"/>
                  </a:lnTo>
                  <a:lnTo>
                    <a:pt x="2276" y="1250"/>
                  </a:lnTo>
                  <a:lnTo>
                    <a:pt x="2464" y="1369"/>
                  </a:lnTo>
                  <a:lnTo>
                    <a:pt x="2653" y="1472"/>
                  </a:lnTo>
                  <a:lnTo>
                    <a:pt x="2858" y="1558"/>
                  </a:lnTo>
                  <a:lnTo>
                    <a:pt x="3063" y="1643"/>
                  </a:lnTo>
                  <a:lnTo>
                    <a:pt x="3269" y="1712"/>
                  </a:lnTo>
                  <a:lnTo>
                    <a:pt x="3474" y="1780"/>
                  </a:lnTo>
                  <a:lnTo>
                    <a:pt x="3679" y="1814"/>
                  </a:lnTo>
                  <a:lnTo>
                    <a:pt x="3902" y="1849"/>
                  </a:lnTo>
                  <a:lnTo>
                    <a:pt x="4107" y="1866"/>
                  </a:lnTo>
                  <a:lnTo>
                    <a:pt x="4330" y="1883"/>
                  </a:lnTo>
                  <a:lnTo>
                    <a:pt x="4381" y="1883"/>
                  </a:lnTo>
                  <a:lnTo>
                    <a:pt x="3474" y="1900"/>
                  </a:lnTo>
                  <a:lnTo>
                    <a:pt x="3115" y="1883"/>
                  </a:lnTo>
                  <a:lnTo>
                    <a:pt x="2772" y="1866"/>
                  </a:lnTo>
                  <a:lnTo>
                    <a:pt x="2413" y="1849"/>
                  </a:lnTo>
                  <a:lnTo>
                    <a:pt x="2071" y="1797"/>
                  </a:lnTo>
                  <a:lnTo>
                    <a:pt x="1780" y="1746"/>
                  </a:lnTo>
                  <a:lnTo>
                    <a:pt x="1506" y="1660"/>
                  </a:lnTo>
                  <a:lnTo>
                    <a:pt x="1232" y="1575"/>
                  </a:lnTo>
                  <a:lnTo>
                    <a:pt x="959" y="1472"/>
                  </a:lnTo>
                  <a:lnTo>
                    <a:pt x="702" y="1352"/>
                  </a:lnTo>
                  <a:lnTo>
                    <a:pt x="462" y="1198"/>
                  </a:lnTo>
                  <a:lnTo>
                    <a:pt x="223" y="1027"/>
                  </a:lnTo>
                  <a:lnTo>
                    <a:pt x="0" y="839"/>
                  </a:lnTo>
                  <a:lnTo>
                    <a:pt x="0" y="839"/>
                  </a:lnTo>
                  <a:lnTo>
                    <a:pt x="86" y="993"/>
                  </a:lnTo>
                  <a:lnTo>
                    <a:pt x="206" y="1147"/>
                  </a:lnTo>
                  <a:lnTo>
                    <a:pt x="326" y="1301"/>
                  </a:lnTo>
                  <a:lnTo>
                    <a:pt x="462" y="1438"/>
                  </a:lnTo>
                  <a:lnTo>
                    <a:pt x="753" y="1712"/>
                  </a:lnTo>
                  <a:lnTo>
                    <a:pt x="1044" y="1968"/>
                  </a:lnTo>
                  <a:lnTo>
                    <a:pt x="1335" y="2208"/>
                  </a:lnTo>
                  <a:lnTo>
                    <a:pt x="1643" y="2413"/>
                  </a:lnTo>
                  <a:lnTo>
                    <a:pt x="1985" y="2601"/>
                  </a:lnTo>
                  <a:lnTo>
                    <a:pt x="2328" y="2773"/>
                  </a:lnTo>
                  <a:lnTo>
                    <a:pt x="2550" y="2858"/>
                  </a:lnTo>
                  <a:lnTo>
                    <a:pt x="2790" y="2944"/>
                  </a:lnTo>
                  <a:lnTo>
                    <a:pt x="3029" y="3012"/>
                  </a:lnTo>
                  <a:lnTo>
                    <a:pt x="3286" y="3063"/>
                  </a:lnTo>
                  <a:lnTo>
                    <a:pt x="3525" y="3115"/>
                  </a:lnTo>
                  <a:lnTo>
                    <a:pt x="3782" y="3149"/>
                  </a:lnTo>
                  <a:lnTo>
                    <a:pt x="4022" y="3166"/>
                  </a:lnTo>
                  <a:lnTo>
                    <a:pt x="4535" y="3166"/>
                  </a:lnTo>
                  <a:lnTo>
                    <a:pt x="4792" y="3149"/>
                  </a:lnTo>
                  <a:lnTo>
                    <a:pt x="5048" y="3115"/>
                  </a:lnTo>
                  <a:lnTo>
                    <a:pt x="5305" y="3063"/>
                  </a:lnTo>
                  <a:lnTo>
                    <a:pt x="5493" y="3012"/>
                  </a:lnTo>
                  <a:lnTo>
                    <a:pt x="5699" y="2944"/>
                  </a:lnTo>
                  <a:lnTo>
                    <a:pt x="5887" y="2858"/>
                  </a:lnTo>
                  <a:lnTo>
                    <a:pt x="6075" y="2755"/>
                  </a:lnTo>
                  <a:lnTo>
                    <a:pt x="6229" y="2653"/>
                  </a:lnTo>
                  <a:lnTo>
                    <a:pt x="6383" y="2516"/>
                  </a:lnTo>
                  <a:lnTo>
                    <a:pt x="6503" y="2362"/>
                  </a:lnTo>
                  <a:lnTo>
                    <a:pt x="6588" y="2174"/>
                  </a:lnTo>
                  <a:lnTo>
                    <a:pt x="6640" y="2037"/>
                  </a:lnTo>
                  <a:lnTo>
                    <a:pt x="6657" y="1883"/>
                  </a:lnTo>
                  <a:lnTo>
                    <a:pt x="6640" y="1729"/>
                  </a:lnTo>
                  <a:lnTo>
                    <a:pt x="6623" y="1660"/>
                  </a:lnTo>
                  <a:lnTo>
                    <a:pt x="6588" y="1592"/>
                  </a:lnTo>
                  <a:lnTo>
                    <a:pt x="6520" y="1506"/>
                  </a:lnTo>
                  <a:lnTo>
                    <a:pt x="6451" y="1438"/>
                  </a:lnTo>
                  <a:lnTo>
                    <a:pt x="6349" y="1404"/>
                  </a:lnTo>
                  <a:lnTo>
                    <a:pt x="6246" y="1369"/>
                  </a:lnTo>
                  <a:lnTo>
                    <a:pt x="6383" y="1318"/>
                  </a:lnTo>
                  <a:lnTo>
                    <a:pt x="6520" y="1232"/>
                  </a:lnTo>
                  <a:lnTo>
                    <a:pt x="6640" y="1113"/>
                  </a:lnTo>
                  <a:lnTo>
                    <a:pt x="6725" y="993"/>
                  </a:lnTo>
                  <a:lnTo>
                    <a:pt x="6777" y="907"/>
                  </a:lnTo>
                  <a:lnTo>
                    <a:pt x="6811" y="805"/>
                  </a:lnTo>
                  <a:lnTo>
                    <a:pt x="6811" y="702"/>
                  </a:lnTo>
                  <a:lnTo>
                    <a:pt x="6828" y="599"/>
                  </a:lnTo>
                  <a:lnTo>
                    <a:pt x="6811" y="497"/>
                  </a:lnTo>
                  <a:lnTo>
                    <a:pt x="6777" y="394"/>
                  </a:lnTo>
                  <a:lnTo>
                    <a:pt x="6725" y="308"/>
                  </a:lnTo>
                  <a:lnTo>
                    <a:pt x="6674" y="223"/>
                  </a:lnTo>
                  <a:lnTo>
                    <a:pt x="6623" y="172"/>
                  </a:lnTo>
                  <a:lnTo>
                    <a:pt x="6554" y="120"/>
                  </a:lnTo>
                  <a:lnTo>
                    <a:pt x="6417" y="52"/>
                  </a:lnTo>
                  <a:lnTo>
                    <a:pt x="6263" y="18"/>
                  </a:lnTo>
                  <a:lnTo>
                    <a:pt x="6109" y="0"/>
                  </a:lnTo>
                  <a:close/>
                </a:path>
              </a:pathLst>
            </a:custGeom>
            <a:solidFill>
              <a:srgbClr val="6E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6376187" y="1552921"/>
              <a:ext cx="167883" cy="77869"/>
            </a:xfrm>
            <a:custGeom>
              <a:avLst/>
              <a:gdLst/>
              <a:ahLst/>
              <a:cxnLst/>
              <a:rect l="l" t="t" r="r" b="b"/>
              <a:pathLst>
                <a:path w="6828" h="3167" fill="none" extrusionOk="0">
                  <a:moveTo>
                    <a:pt x="6109" y="0"/>
                  </a:moveTo>
                  <a:lnTo>
                    <a:pt x="6109" y="0"/>
                  </a:lnTo>
                  <a:lnTo>
                    <a:pt x="6007" y="0"/>
                  </a:lnTo>
                  <a:lnTo>
                    <a:pt x="5904" y="18"/>
                  </a:lnTo>
                  <a:lnTo>
                    <a:pt x="5904" y="18"/>
                  </a:lnTo>
                  <a:lnTo>
                    <a:pt x="5699" y="86"/>
                  </a:lnTo>
                  <a:lnTo>
                    <a:pt x="5493" y="154"/>
                  </a:lnTo>
                  <a:lnTo>
                    <a:pt x="5117" y="326"/>
                  </a:lnTo>
                  <a:lnTo>
                    <a:pt x="5117" y="326"/>
                  </a:lnTo>
                  <a:lnTo>
                    <a:pt x="4894" y="411"/>
                  </a:lnTo>
                  <a:lnTo>
                    <a:pt x="4689" y="480"/>
                  </a:lnTo>
                  <a:lnTo>
                    <a:pt x="4467" y="531"/>
                  </a:lnTo>
                  <a:lnTo>
                    <a:pt x="4227" y="582"/>
                  </a:lnTo>
                  <a:lnTo>
                    <a:pt x="4005" y="616"/>
                  </a:lnTo>
                  <a:lnTo>
                    <a:pt x="3782" y="651"/>
                  </a:lnTo>
                  <a:lnTo>
                    <a:pt x="3320" y="668"/>
                  </a:lnTo>
                  <a:lnTo>
                    <a:pt x="3320" y="668"/>
                  </a:lnTo>
                  <a:lnTo>
                    <a:pt x="3063" y="668"/>
                  </a:lnTo>
                  <a:lnTo>
                    <a:pt x="2824" y="651"/>
                  </a:lnTo>
                  <a:lnTo>
                    <a:pt x="2328" y="582"/>
                  </a:lnTo>
                  <a:lnTo>
                    <a:pt x="1831" y="497"/>
                  </a:lnTo>
                  <a:lnTo>
                    <a:pt x="1335" y="377"/>
                  </a:lnTo>
                  <a:lnTo>
                    <a:pt x="1335" y="377"/>
                  </a:lnTo>
                  <a:lnTo>
                    <a:pt x="1472" y="548"/>
                  </a:lnTo>
                  <a:lnTo>
                    <a:pt x="1626" y="702"/>
                  </a:lnTo>
                  <a:lnTo>
                    <a:pt x="1763" y="856"/>
                  </a:lnTo>
                  <a:lnTo>
                    <a:pt x="1934" y="993"/>
                  </a:lnTo>
                  <a:lnTo>
                    <a:pt x="2105" y="1130"/>
                  </a:lnTo>
                  <a:lnTo>
                    <a:pt x="2276" y="1250"/>
                  </a:lnTo>
                  <a:lnTo>
                    <a:pt x="2464" y="1369"/>
                  </a:lnTo>
                  <a:lnTo>
                    <a:pt x="2653" y="1472"/>
                  </a:lnTo>
                  <a:lnTo>
                    <a:pt x="2858" y="1558"/>
                  </a:lnTo>
                  <a:lnTo>
                    <a:pt x="3063" y="1643"/>
                  </a:lnTo>
                  <a:lnTo>
                    <a:pt x="3269" y="1712"/>
                  </a:lnTo>
                  <a:lnTo>
                    <a:pt x="3474" y="1780"/>
                  </a:lnTo>
                  <a:lnTo>
                    <a:pt x="3679" y="1814"/>
                  </a:lnTo>
                  <a:lnTo>
                    <a:pt x="3902" y="1849"/>
                  </a:lnTo>
                  <a:lnTo>
                    <a:pt x="4107" y="1866"/>
                  </a:lnTo>
                  <a:lnTo>
                    <a:pt x="4330" y="1883"/>
                  </a:lnTo>
                  <a:lnTo>
                    <a:pt x="4330" y="1883"/>
                  </a:lnTo>
                  <a:lnTo>
                    <a:pt x="4381" y="1883"/>
                  </a:lnTo>
                  <a:lnTo>
                    <a:pt x="4381" y="1883"/>
                  </a:lnTo>
                  <a:lnTo>
                    <a:pt x="3474" y="1900"/>
                  </a:lnTo>
                  <a:lnTo>
                    <a:pt x="3474" y="1900"/>
                  </a:lnTo>
                  <a:lnTo>
                    <a:pt x="3115" y="1883"/>
                  </a:lnTo>
                  <a:lnTo>
                    <a:pt x="2772" y="1866"/>
                  </a:lnTo>
                  <a:lnTo>
                    <a:pt x="2413" y="1849"/>
                  </a:lnTo>
                  <a:lnTo>
                    <a:pt x="2071" y="1797"/>
                  </a:lnTo>
                  <a:lnTo>
                    <a:pt x="2071" y="1797"/>
                  </a:lnTo>
                  <a:lnTo>
                    <a:pt x="1780" y="1746"/>
                  </a:lnTo>
                  <a:lnTo>
                    <a:pt x="1506" y="1660"/>
                  </a:lnTo>
                  <a:lnTo>
                    <a:pt x="1232" y="1575"/>
                  </a:lnTo>
                  <a:lnTo>
                    <a:pt x="959" y="1472"/>
                  </a:lnTo>
                  <a:lnTo>
                    <a:pt x="702" y="1352"/>
                  </a:lnTo>
                  <a:lnTo>
                    <a:pt x="462" y="1198"/>
                  </a:lnTo>
                  <a:lnTo>
                    <a:pt x="223" y="1027"/>
                  </a:lnTo>
                  <a:lnTo>
                    <a:pt x="0" y="839"/>
                  </a:lnTo>
                  <a:lnTo>
                    <a:pt x="0" y="839"/>
                  </a:lnTo>
                  <a:lnTo>
                    <a:pt x="86" y="993"/>
                  </a:lnTo>
                  <a:lnTo>
                    <a:pt x="206" y="1147"/>
                  </a:lnTo>
                  <a:lnTo>
                    <a:pt x="326" y="1301"/>
                  </a:lnTo>
                  <a:lnTo>
                    <a:pt x="462" y="1438"/>
                  </a:lnTo>
                  <a:lnTo>
                    <a:pt x="753" y="1712"/>
                  </a:lnTo>
                  <a:lnTo>
                    <a:pt x="1044" y="1968"/>
                  </a:lnTo>
                  <a:lnTo>
                    <a:pt x="1044" y="1968"/>
                  </a:lnTo>
                  <a:lnTo>
                    <a:pt x="1335" y="2208"/>
                  </a:lnTo>
                  <a:lnTo>
                    <a:pt x="1643" y="2413"/>
                  </a:lnTo>
                  <a:lnTo>
                    <a:pt x="1985" y="2601"/>
                  </a:lnTo>
                  <a:lnTo>
                    <a:pt x="2328" y="2773"/>
                  </a:lnTo>
                  <a:lnTo>
                    <a:pt x="2328" y="2773"/>
                  </a:lnTo>
                  <a:lnTo>
                    <a:pt x="2550" y="2858"/>
                  </a:lnTo>
                  <a:lnTo>
                    <a:pt x="2790" y="2944"/>
                  </a:lnTo>
                  <a:lnTo>
                    <a:pt x="3029" y="3012"/>
                  </a:lnTo>
                  <a:lnTo>
                    <a:pt x="3286" y="3063"/>
                  </a:lnTo>
                  <a:lnTo>
                    <a:pt x="3525" y="3115"/>
                  </a:lnTo>
                  <a:lnTo>
                    <a:pt x="3782" y="3149"/>
                  </a:lnTo>
                  <a:lnTo>
                    <a:pt x="4022" y="3166"/>
                  </a:lnTo>
                  <a:lnTo>
                    <a:pt x="4278" y="3166"/>
                  </a:lnTo>
                  <a:lnTo>
                    <a:pt x="4278" y="3166"/>
                  </a:lnTo>
                  <a:lnTo>
                    <a:pt x="4535" y="3166"/>
                  </a:lnTo>
                  <a:lnTo>
                    <a:pt x="4792" y="3149"/>
                  </a:lnTo>
                  <a:lnTo>
                    <a:pt x="5048" y="3115"/>
                  </a:lnTo>
                  <a:lnTo>
                    <a:pt x="5305" y="3063"/>
                  </a:lnTo>
                  <a:lnTo>
                    <a:pt x="5305" y="3063"/>
                  </a:lnTo>
                  <a:lnTo>
                    <a:pt x="5493" y="3012"/>
                  </a:lnTo>
                  <a:lnTo>
                    <a:pt x="5699" y="2944"/>
                  </a:lnTo>
                  <a:lnTo>
                    <a:pt x="5887" y="2858"/>
                  </a:lnTo>
                  <a:lnTo>
                    <a:pt x="6075" y="2755"/>
                  </a:lnTo>
                  <a:lnTo>
                    <a:pt x="6229" y="2653"/>
                  </a:lnTo>
                  <a:lnTo>
                    <a:pt x="6383" y="2516"/>
                  </a:lnTo>
                  <a:lnTo>
                    <a:pt x="6503" y="2362"/>
                  </a:lnTo>
                  <a:lnTo>
                    <a:pt x="6588" y="2174"/>
                  </a:lnTo>
                  <a:lnTo>
                    <a:pt x="6588" y="2174"/>
                  </a:lnTo>
                  <a:lnTo>
                    <a:pt x="6640" y="2037"/>
                  </a:lnTo>
                  <a:lnTo>
                    <a:pt x="6657" y="1883"/>
                  </a:lnTo>
                  <a:lnTo>
                    <a:pt x="6640" y="1729"/>
                  </a:lnTo>
                  <a:lnTo>
                    <a:pt x="6623" y="1660"/>
                  </a:lnTo>
                  <a:lnTo>
                    <a:pt x="6588" y="1592"/>
                  </a:lnTo>
                  <a:lnTo>
                    <a:pt x="6588" y="1592"/>
                  </a:lnTo>
                  <a:lnTo>
                    <a:pt x="6520" y="1506"/>
                  </a:lnTo>
                  <a:lnTo>
                    <a:pt x="6451" y="1438"/>
                  </a:lnTo>
                  <a:lnTo>
                    <a:pt x="6349" y="1404"/>
                  </a:lnTo>
                  <a:lnTo>
                    <a:pt x="6246" y="1369"/>
                  </a:lnTo>
                  <a:lnTo>
                    <a:pt x="6246" y="1369"/>
                  </a:lnTo>
                  <a:lnTo>
                    <a:pt x="6383" y="1318"/>
                  </a:lnTo>
                  <a:lnTo>
                    <a:pt x="6520" y="1232"/>
                  </a:lnTo>
                  <a:lnTo>
                    <a:pt x="6640" y="1113"/>
                  </a:lnTo>
                  <a:lnTo>
                    <a:pt x="6725" y="993"/>
                  </a:lnTo>
                  <a:lnTo>
                    <a:pt x="6725" y="993"/>
                  </a:lnTo>
                  <a:lnTo>
                    <a:pt x="6777" y="907"/>
                  </a:lnTo>
                  <a:lnTo>
                    <a:pt x="6811" y="805"/>
                  </a:lnTo>
                  <a:lnTo>
                    <a:pt x="6811" y="702"/>
                  </a:lnTo>
                  <a:lnTo>
                    <a:pt x="6828" y="599"/>
                  </a:lnTo>
                  <a:lnTo>
                    <a:pt x="6811" y="497"/>
                  </a:lnTo>
                  <a:lnTo>
                    <a:pt x="6777" y="394"/>
                  </a:lnTo>
                  <a:lnTo>
                    <a:pt x="6725" y="308"/>
                  </a:lnTo>
                  <a:lnTo>
                    <a:pt x="6674" y="223"/>
                  </a:lnTo>
                  <a:lnTo>
                    <a:pt x="6674" y="223"/>
                  </a:lnTo>
                  <a:lnTo>
                    <a:pt x="6623" y="172"/>
                  </a:lnTo>
                  <a:lnTo>
                    <a:pt x="6554" y="120"/>
                  </a:lnTo>
                  <a:lnTo>
                    <a:pt x="6417" y="52"/>
                  </a:lnTo>
                  <a:lnTo>
                    <a:pt x="6263" y="18"/>
                  </a:lnTo>
                  <a:lnTo>
                    <a:pt x="61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6123326" y="2285005"/>
              <a:ext cx="12220" cy="135084"/>
            </a:xfrm>
            <a:custGeom>
              <a:avLst/>
              <a:gdLst/>
              <a:ahLst/>
              <a:cxnLst/>
              <a:rect l="l" t="t" r="r" b="b"/>
              <a:pathLst>
                <a:path w="497" h="5494" extrusionOk="0">
                  <a:moveTo>
                    <a:pt x="0" y="1"/>
                  </a:moveTo>
                  <a:lnTo>
                    <a:pt x="17" y="685"/>
                  </a:lnTo>
                  <a:lnTo>
                    <a:pt x="34" y="1387"/>
                  </a:lnTo>
                  <a:lnTo>
                    <a:pt x="137" y="2756"/>
                  </a:lnTo>
                  <a:lnTo>
                    <a:pt x="257" y="4125"/>
                  </a:lnTo>
                  <a:lnTo>
                    <a:pt x="325" y="4809"/>
                  </a:lnTo>
                  <a:lnTo>
                    <a:pt x="428" y="5494"/>
                  </a:lnTo>
                  <a:lnTo>
                    <a:pt x="462" y="5151"/>
                  </a:lnTo>
                  <a:lnTo>
                    <a:pt x="479" y="4792"/>
                  </a:lnTo>
                  <a:lnTo>
                    <a:pt x="497" y="4108"/>
                  </a:lnTo>
                  <a:lnTo>
                    <a:pt x="479" y="3423"/>
                  </a:lnTo>
                  <a:lnTo>
                    <a:pt x="445" y="2722"/>
                  </a:lnTo>
                  <a:lnTo>
                    <a:pt x="377" y="2037"/>
                  </a:lnTo>
                  <a:lnTo>
                    <a:pt x="291" y="1353"/>
                  </a:lnTo>
                  <a:lnTo>
                    <a:pt x="171" y="668"/>
                  </a:lnTo>
                  <a:lnTo>
                    <a:pt x="86" y="3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6123326" y="2285005"/>
              <a:ext cx="12220" cy="135084"/>
            </a:xfrm>
            <a:custGeom>
              <a:avLst/>
              <a:gdLst/>
              <a:ahLst/>
              <a:cxnLst/>
              <a:rect l="l" t="t" r="r" b="b"/>
              <a:pathLst>
                <a:path w="497" h="54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7" y="685"/>
                  </a:lnTo>
                  <a:lnTo>
                    <a:pt x="34" y="1387"/>
                  </a:lnTo>
                  <a:lnTo>
                    <a:pt x="34" y="1387"/>
                  </a:lnTo>
                  <a:lnTo>
                    <a:pt x="137" y="2756"/>
                  </a:lnTo>
                  <a:lnTo>
                    <a:pt x="137" y="2756"/>
                  </a:lnTo>
                  <a:lnTo>
                    <a:pt x="257" y="4125"/>
                  </a:lnTo>
                  <a:lnTo>
                    <a:pt x="257" y="4125"/>
                  </a:lnTo>
                  <a:lnTo>
                    <a:pt x="325" y="4809"/>
                  </a:lnTo>
                  <a:lnTo>
                    <a:pt x="428" y="5494"/>
                  </a:lnTo>
                  <a:lnTo>
                    <a:pt x="428" y="5494"/>
                  </a:lnTo>
                  <a:lnTo>
                    <a:pt x="462" y="5151"/>
                  </a:lnTo>
                  <a:lnTo>
                    <a:pt x="479" y="4792"/>
                  </a:lnTo>
                  <a:lnTo>
                    <a:pt x="497" y="4108"/>
                  </a:lnTo>
                  <a:lnTo>
                    <a:pt x="497" y="4108"/>
                  </a:lnTo>
                  <a:lnTo>
                    <a:pt x="479" y="3423"/>
                  </a:lnTo>
                  <a:lnTo>
                    <a:pt x="445" y="2722"/>
                  </a:lnTo>
                  <a:lnTo>
                    <a:pt x="445" y="2722"/>
                  </a:lnTo>
                  <a:lnTo>
                    <a:pt x="377" y="2037"/>
                  </a:lnTo>
                  <a:lnTo>
                    <a:pt x="291" y="1353"/>
                  </a:lnTo>
                  <a:lnTo>
                    <a:pt x="291" y="1353"/>
                  </a:lnTo>
                  <a:lnTo>
                    <a:pt x="171" y="668"/>
                  </a:lnTo>
                  <a:lnTo>
                    <a:pt x="86" y="3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6663545" y="2438999"/>
              <a:ext cx="3811" cy="19793"/>
            </a:xfrm>
            <a:custGeom>
              <a:avLst/>
              <a:gdLst/>
              <a:ahLst/>
              <a:cxnLst/>
              <a:rect l="l" t="t" r="r" b="b"/>
              <a:pathLst>
                <a:path w="155" h="805" extrusionOk="0">
                  <a:moveTo>
                    <a:pt x="1" y="1"/>
                  </a:moveTo>
                  <a:lnTo>
                    <a:pt x="69" y="411"/>
                  </a:lnTo>
                  <a:lnTo>
                    <a:pt x="138" y="805"/>
                  </a:lnTo>
                  <a:lnTo>
                    <a:pt x="155" y="5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6663545" y="2438999"/>
              <a:ext cx="3811" cy="19793"/>
            </a:xfrm>
            <a:custGeom>
              <a:avLst/>
              <a:gdLst/>
              <a:ahLst/>
              <a:cxnLst/>
              <a:rect l="l" t="t" r="r" b="b"/>
              <a:pathLst>
                <a:path w="155" h="8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9" y="411"/>
                  </a:lnTo>
                  <a:lnTo>
                    <a:pt x="138" y="805"/>
                  </a:lnTo>
                  <a:lnTo>
                    <a:pt x="138" y="805"/>
                  </a:lnTo>
                  <a:lnTo>
                    <a:pt x="155" y="565"/>
                  </a:lnTo>
                  <a:lnTo>
                    <a:pt x="155" y="56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6661455" y="2326239"/>
              <a:ext cx="9269" cy="126675"/>
            </a:xfrm>
            <a:custGeom>
              <a:avLst/>
              <a:gdLst/>
              <a:ahLst/>
              <a:cxnLst/>
              <a:rect l="l" t="t" r="r" b="b"/>
              <a:pathLst>
                <a:path w="377" h="5152" extrusionOk="0">
                  <a:moveTo>
                    <a:pt x="359" y="1"/>
                  </a:moveTo>
                  <a:lnTo>
                    <a:pt x="291" y="343"/>
                  </a:lnTo>
                  <a:lnTo>
                    <a:pt x="223" y="668"/>
                  </a:lnTo>
                  <a:lnTo>
                    <a:pt x="103" y="1335"/>
                  </a:lnTo>
                  <a:lnTo>
                    <a:pt x="34" y="2020"/>
                  </a:lnTo>
                  <a:lnTo>
                    <a:pt x="0" y="2687"/>
                  </a:lnTo>
                  <a:lnTo>
                    <a:pt x="0" y="3372"/>
                  </a:lnTo>
                  <a:lnTo>
                    <a:pt x="34" y="4056"/>
                  </a:lnTo>
                  <a:lnTo>
                    <a:pt x="86" y="4587"/>
                  </a:lnTo>
                  <a:lnTo>
                    <a:pt x="240" y="5151"/>
                  </a:lnTo>
                  <a:lnTo>
                    <a:pt x="274" y="4604"/>
                  </a:lnTo>
                  <a:lnTo>
                    <a:pt x="291" y="4039"/>
                  </a:lnTo>
                  <a:lnTo>
                    <a:pt x="325" y="2704"/>
                  </a:lnTo>
                  <a:lnTo>
                    <a:pt x="359" y="1353"/>
                  </a:lnTo>
                  <a:lnTo>
                    <a:pt x="377" y="685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6661455" y="2326239"/>
              <a:ext cx="9269" cy="126675"/>
            </a:xfrm>
            <a:custGeom>
              <a:avLst/>
              <a:gdLst/>
              <a:ahLst/>
              <a:cxnLst/>
              <a:rect l="l" t="t" r="r" b="b"/>
              <a:pathLst>
                <a:path w="377" h="5152" fill="none" extrusionOk="0">
                  <a:moveTo>
                    <a:pt x="359" y="1"/>
                  </a:moveTo>
                  <a:lnTo>
                    <a:pt x="359" y="1"/>
                  </a:lnTo>
                  <a:lnTo>
                    <a:pt x="291" y="343"/>
                  </a:lnTo>
                  <a:lnTo>
                    <a:pt x="223" y="668"/>
                  </a:lnTo>
                  <a:lnTo>
                    <a:pt x="103" y="1335"/>
                  </a:lnTo>
                  <a:lnTo>
                    <a:pt x="103" y="1335"/>
                  </a:lnTo>
                  <a:lnTo>
                    <a:pt x="34" y="2020"/>
                  </a:lnTo>
                  <a:lnTo>
                    <a:pt x="0" y="2687"/>
                  </a:lnTo>
                  <a:lnTo>
                    <a:pt x="0" y="2687"/>
                  </a:lnTo>
                  <a:lnTo>
                    <a:pt x="0" y="3372"/>
                  </a:lnTo>
                  <a:lnTo>
                    <a:pt x="34" y="4056"/>
                  </a:lnTo>
                  <a:lnTo>
                    <a:pt x="34" y="4056"/>
                  </a:lnTo>
                  <a:lnTo>
                    <a:pt x="86" y="4587"/>
                  </a:lnTo>
                  <a:lnTo>
                    <a:pt x="86" y="4587"/>
                  </a:lnTo>
                  <a:lnTo>
                    <a:pt x="240" y="5151"/>
                  </a:lnTo>
                  <a:lnTo>
                    <a:pt x="240" y="5151"/>
                  </a:lnTo>
                  <a:lnTo>
                    <a:pt x="274" y="4604"/>
                  </a:lnTo>
                  <a:lnTo>
                    <a:pt x="291" y="4039"/>
                  </a:lnTo>
                  <a:lnTo>
                    <a:pt x="325" y="2704"/>
                  </a:lnTo>
                  <a:lnTo>
                    <a:pt x="359" y="1353"/>
                  </a:lnTo>
                  <a:lnTo>
                    <a:pt x="359" y="1353"/>
                  </a:lnTo>
                  <a:lnTo>
                    <a:pt x="377" y="685"/>
                  </a:lnTo>
                  <a:lnTo>
                    <a:pt x="3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6398907" y="1760345"/>
              <a:ext cx="18957" cy="30316"/>
            </a:xfrm>
            <a:custGeom>
              <a:avLst/>
              <a:gdLst/>
              <a:ahLst/>
              <a:cxnLst/>
              <a:rect l="l" t="t" r="r" b="b"/>
              <a:pathLst>
                <a:path w="771" h="1233" extrusionOk="0">
                  <a:moveTo>
                    <a:pt x="377" y="1"/>
                  </a:moveTo>
                  <a:lnTo>
                    <a:pt x="308" y="35"/>
                  </a:lnTo>
                  <a:lnTo>
                    <a:pt x="257" y="86"/>
                  </a:lnTo>
                  <a:lnTo>
                    <a:pt x="172" y="120"/>
                  </a:lnTo>
                  <a:lnTo>
                    <a:pt x="103" y="274"/>
                  </a:lnTo>
                  <a:lnTo>
                    <a:pt x="52" y="428"/>
                  </a:lnTo>
                  <a:lnTo>
                    <a:pt x="18" y="582"/>
                  </a:lnTo>
                  <a:lnTo>
                    <a:pt x="0" y="736"/>
                  </a:lnTo>
                  <a:lnTo>
                    <a:pt x="0" y="873"/>
                  </a:lnTo>
                  <a:lnTo>
                    <a:pt x="35" y="1010"/>
                  </a:lnTo>
                  <a:lnTo>
                    <a:pt x="52" y="1079"/>
                  </a:lnTo>
                  <a:lnTo>
                    <a:pt x="86" y="1130"/>
                  </a:lnTo>
                  <a:lnTo>
                    <a:pt x="137" y="1181"/>
                  </a:lnTo>
                  <a:lnTo>
                    <a:pt x="189" y="1215"/>
                  </a:lnTo>
                  <a:lnTo>
                    <a:pt x="257" y="1233"/>
                  </a:lnTo>
                  <a:lnTo>
                    <a:pt x="377" y="1233"/>
                  </a:lnTo>
                  <a:lnTo>
                    <a:pt x="445" y="1215"/>
                  </a:lnTo>
                  <a:lnTo>
                    <a:pt x="514" y="1181"/>
                  </a:lnTo>
                  <a:lnTo>
                    <a:pt x="565" y="1130"/>
                  </a:lnTo>
                  <a:lnTo>
                    <a:pt x="616" y="1079"/>
                  </a:lnTo>
                  <a:lnTo>
                    <a:pt x="651" y="1027"/>
                  </a:lnTo>
                  <a:lnTo>
                    <a:pt x="719" y="907"/>
                  </a:lnTo>
                  <a:lnTo>
                    <a:pt x="753" y="771"/>
                  </a:lnTo>
                  <a:lnTo>
                    <a:pt x="770" y="634"/>
                  </a:lnTo>
                  <a:lnTo>
                    <a:pt x="770" y="497"/>
                  </a:lnTo>
                  <a:lnTo>
                    <a:pt x="770" y="326"/>
                  </a:lnTo>
                  <a:lnTo>
                    <a:pt x="753" y="240"/>
                  </a:lnTo>
                  <a:lnTo>
                    <a:pt x="736" y="155"/>
                  </a:lnTo>
                  <a:lnTo>
                    <a:pt x="685" y="86"/>
                  </a:lnTo>
                  <a:lnTo>
                    <a:pt x="616" y="35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6529763" y="1762017"/>
              <a:ext cx="15588" cy="27390"/>
            </a:xfrm>
            <a:custGeom>
              <a:avLst/>
              <a:gdLst/>
              <a:ahLst/>
              <a:cxnLst/>
              <a:rect l="l" t="t" r="r" b="b"/>
              <a:pathLst>
                <a:path w="634" h="1114" extrusionOk="0">
                  <a:moveTo>
                    <a:pt x="308" y="1"/>
                  </a:moveTo>
                  <a:lnTo>
                    <a:pt x="257" y="18"/>
                  </a:lnTo>
                  <a:lnTo>
                    <a:pt x="205" y="52"/>
                  </a:lnTo>
                  <a:lnTo>
                    <a:pt x="120" y="121"/>
                  </a:lnTo>
                  <a:lnTo>
                    <a:pt x="69" y="223"/>
                  </a:lnTo>
                  <a:lnTo>
                    <a:pt x="17" y="326"/>
                  </a:lnTo>
                  <a:lnTo>
                    <a:pt x="0" y="446"/>
                  </a:lnTo>
                  <a:lnTo>
                    <a:pt x="0" y="566"/>
                  </a:lnTo>
                  <a:lnTo>
                    <a:pt x="17" y="685"/>
                  </a:lnTo>
                  <a:lnTo>
                    <a:pt x="34" y="805"/>
                  </a:lnTo>
                  <a:lnTo>
                    <a:pt x="69" y="908"/>
                  </a:lnTo>
                  <a:lnTo>
                    <a:pt x="137" y="993"/>
                  </a:lnTo>
                  <a:lnTo>
                    <a:pt x="205" y="1062"/>
                  </a:lnTo>
                  <a:lnTo>
                    <a:pt x="308" y="1096"/>
                  </a:lnTo>
                  <a:lnTo>
                    <a:pt x="360" y="1113"/>
                  </a:lnTo>
                  <a:lnTo>
                    <a:pt x="411" y="1096"/>
                  </a:lnTo>
                  <a:lnTo>
                    <a:pt x="462" y="1096"/>
                  </a:lnTo>
                  <a:lnTo>
                    <a:pt x="496" y="1062"/>
                  </a:lnTo>
                  <a:lnTo>
                    <a:pt x="531" y="1028"/>
                  </a:lnTo>
                  <a:lnTo>
                    <a:pt x="565" y="959"/>
                  </a:lnTo>
                  <a:lnTo>
                    <a:pt x="599" y="857"/>
                  </a:lnTo>
                  <a:lnTo>
                    <a:pt x="633" y="720"/>
                  </a:lnTo>
                  <a:lnTo>
                    <a:pt x="633" y="600"/>
                  </a:lnTo>
                  <a:lnTo>
                    <a:pt x="633" y="480"/>
                  </a:lnTo>
                  <a:lnTo>
                    <a:pt x="599" y="292"/>
                  </a:lnTo>
                  <a:lnTo>
                    <a:pt x="565" y="189"/>
                  </a:lnTo>
                  <a:lnTo>
                    <a:pt x="514" y="104"/>
                  </a:lnTo>
                  <a:lnTo>
                    <a:pt x="462" y="35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6357255" y="1823045"/>
              <a:ext cx="253300" cy="199454"/>
            </a:xfrm>
            <a:custGeom>
              <a:avLst/>
              <a:gdLst/>
              <a:ahLst/>
              <a:cxnLst/>
              <a:rect l="l" t="t" r="r" b="b"/>
              <a:pathLst>
                <a:path w="10302" h="8112" extrusionOk="0">
                  <a:moveTo>
                    <a:pt x="6469" y="0"/>
                  </a:moveTo>
                  <a:lnTo>
                    <a:pt x="6280" y="17"/>
                  </a:lnTo>
                  <a:lnTo>
                    <a:pt x="6092" y="34"/>
                  </a:lnTo>
                  <a:lnTo>
                    <a:pt x="5699" y="137"/>
                  </a:lnTo>
                  <a:lnTo>
                    <a:pt x="5322" y="240"/>
                  </a:lnTo>
                  <a:lnTo>
                    <a:pt x="4929" y="377"/>
                  </a:lnTo>
                  <a:lnTo>
                    <a:pt x="4535" y="531"/>
                  </a:lnTo>
                  <a:lnTo>
                    <a:pt x="4159" y="702"/>
                  </a:lnTo>
                  <a:lnTo>
                    <a:pt x="3782" y="873"/>
                  </a:lnTo>
                  <a:lnTo>
                    <a:pt x="3063" y="1232"/>
                  </a:lnTo>
                  <a:lnTo>
                    <a:pt x="2636" y="1472"/>
                  </a:lnTo>
                  <a:lnTo>
                    <a:pt x="2225" y="1711"/>
                  </a:lnTo>
                  <a:lnTo>
                    <a:pt x="1831" y="1968"/>
                  </a:lnTo>
                  <a:lnTo>
                    <a:pt x="1421" y="2242"/>
                  </a:lnTo>
                  <a:lnTo>
                    <a:pt x="1318" y="2310"/>
                  </a:lnTo>
                  <a:lnTo>
                    <a:pt x="1284" y="2362"/>
                  </a:lnTo>
                  <a:lnTo>
                    <a:pt x="1232" y="2413"/>
                  </a:lnTo>
                  <a:lnTo>
                    <a:pt x="1198" y="2516"/>
                  </a:lnTo>
                  <a:lnTo>
                    <a:pt x="1164" y="2635"/>
                  </a:lnTo>
                  <a:lnTo>
                    <a:pt x="1078" y="2978"/>
                  </a:lnTo>
                  <a:lnTo>
                    <a:pt x="959" y="3303"/>
                  </a:lnTo>
                  <a:lnTo>
                    <a:pt x="822" y="3611"/>
                  </a:lnTo>
                  <a:lnTo>
                    <a:pt x="685" y="3936"/>
                  </a:lnTo>
                  <a:lnTo>
                    <a:pt x="377" y="4569"/>
                  </a:lnTo>
                  <a:lnTo>
                    <a:pt x="240" y="4877"/>
                  </a:lnTo>
                  <a:lnTo>
                    <a:pt x="103" y="5202"/>
                  </a:lnTo>
                  <a:lnTo>
                    <a:pt x="35" y="5356"/>
                  </a:lnTo>
                  <a:lnTo>
                    <a:pt x="17" y="5442"/>
                  </a:lnTo>
                  <a:lnTo>
                    <a:pt x="0" y="5527"/>
                  </a:lnTo>
                  <a:lnTo>
                    <a:pt x="0" y="5613"/>
                  </a:lnTo>
                  <a:lnTo>
                    <a:pt x="17" y="5681"/>
                  </a:lnTo>
                  <a:lnTo>
                    <a:pt x="52" y="5835"/>
                  </a:lnTo>
                  <a:lnTo>
                    <a:pt x="120" y="5989"/>
                  </a:lnTo>
                  <a:lnTo>
                    <a:pt x="206" y="6126"/>
                  </a:lnTo>
                  <a:lnTo>
                    <a:pt x="343" y="6331"/>
                  </a:lnTo>
                  <a:lnTo>
                    <a:pt x="497" y="6503"/>
                  </a:lnTo>
                  <a:lnTo>
                    <a:pt x="651" y="6674"/>
                  </a:lnTo>
                  <a:lnTo>
                    <a:pt x="822" y="6845"/>
                  </a:lnTo>
                  <a:lnTo>
                    <a:pt x="1010" y="6999"/>
                  </a:lnTo>
                  <a:lnTo>
                    <a:pt x="1198" y="7136"/>
                  </a:lnTo>
                  <a:lnTo>
                    <a:pt x="1386" y="7273"/>
                  </a:lnTo>
                  <a:lnTo>
                    <a:pt x="1592" y="7392"/>
                  </a:lnTo>
                  <a:lnTo>
                    <a:pt x="1797" y="7495"/>
                  </a:lnTo>
                  <a:lnTo>
                    <a:pt x="2020" y="7598"/>
                  </a:lnTo>
                  <a:lnTo>
                    <a:pt x="2225" y="7700"/>
                  </a:lnTo>
                  <a:lnTo>
                    <a:pt x="2464" y="7769"/>
                  </a:lnTo>
                  <a:lnTo>
                    <a:pt x="2909" y="7906"/>
                  </a:lnTo>
                  <a:lnTo>
                    <a:pt x="3388" y="8008"/>
                  </a:lnTo>
                  <a:lnTo>
                    <a:pt x="3765" y="8077"/>
                  </a:lnTo>
                  <a:lnTo>
                    <a:pt x="4159" y="8094"/>
                  </a:lnTo>
                  <a:lnTo>
                    <a:pt x="4552" y="8111"/>
                  </a:lnTo>
                  <a:lnTo>
                    <a:pt x="4946" y="8094"/>
                  </a:lnTo>
                  <a:lnTo>
                    <a:pt x="5322" y="8060"/>
                  </a:lnTo>
                  <a:lnTo>
                    <a:pt x="5716" y="8008"/>
                  </a:lnTo>
                  <a:lnTo>
                    <a:pt x="6109" y="7923"/>
                  </a:lnTo>
                  <a:lnTo>
                    <a:pt x="6486" y="7837"/>
                  </a:lnTo>
                  <a:lnTo>
                    <a:pt x="6862" y="7718"/>
                  </a:lnTo>
                  <a:lnTo>
                    <a:pt x="7221" y="7581"/>
                  </a:lnTo>
                  <a:lnTo>
                    <a:pt x="7581" y="7410"/>
                  </a:lnTo>
                  <a:lnTo>
                    <a:pt x="7923" y="7238"/>
                  </a:lnTo>
                  <a:lnTo>
                    <a:pt x="8265" y="7033"/>
                  </a:lnTo>
                  <a:lnTo>
                    <a:pt x="8590" y="6828"/>
                  </a:lnTo>
                  <a:lnTo>
                    <a:pt x="8898" y="6588"/>
                  </a:lnTo>
                  <a:lnTo>
                    <a:pt x="9206" y="6331"/>
                  </a:lnTo>
                  <a:lnTo>
                    <a:pt x="9395" y="6143"/>
                  </a:lnTo>
                  <a:lnTo>
                    <a:pt x="9583" y="5955"/>
                  </a:lnTo>
                  <a:lnTo>
                    <a:pt x="9754" y="5733"/>
                  </a:lnTo>
                  <a:lnTo>
                    <a:pt x="9891" y="5510"/>
                  </a:lnTo>
                  <a:lnTo>
                    <a:pt x="9959" y="5356"/>
                  </a:lnTo>
                  <a:lnTo>
                    <a:pt x="10028" y="5185"/>
                  </a:lnTo>
                  <a:lnTo>
                    <a:pt x="10079" y="5031"/>
                  </a:lnTo>
                  <a:lnTo>
                    <a:pt x="10113" y="4860"/>
                  </a:lnTo>
                  <a:lnTo>
                    <a:pt x="10182" y="4518"/>
                  </a:lnTo>
                  <a:lnTo>
                    <a:pt x="10216" y="4175"/>
                  </a:lnTo>
                  <a:lnTo>
                    <a:pt x="10284" y="3440"/>
                  </a:lnTo>
                  <a:lnTo>
                    <a:pt x="10302" y="2687"/>
                  </a:lnTo>
                  <a:lnTo>
                    <a:pt x="10302" y="2498"/>
                  </a:lnTo>
                  <a:lnTo>
                    <a:pt x="10284" y="2413"/>
                  </a:lnTo>
                  <a:lnTo>
                    <a:pt x="10250" y="2310"/>
                  </a:lnTo>
                  <a:lnTo>
                    <a:pt x="10182" y="2190"/>
                  </a:lnTo>
                  <a:lnTo>
                    <a:pt x="10079" y="2088"/>
                  </a:lnTo>
                  <a:lnTo>
                    <a:pt x="9788" y="1814"/>
                  </a:lnTo>
                  <a:lnTo>
                    <a:pt x="9497" y="1574"/>
                  </a:lnTo>
                  <a:lnTo>
                    <a:pt x="9172" y="1335"/>
                  </a:lnTo>
                  <a:lnTo>
                    <a:pt x="8847" y="1095"/>
                  </a:lnTo>
                  <a:lnTo>
                    <a:pt x="8248" y="685"/>
                  </a:lnTo>
                  <a:lnTo>
                    <a:pt x="7906" y="479"/>
                  </a:lnTo>
                  <a:lnTo>
                    <a:pt x="7564" y="291"/>
                  </a:lnTo>
                  <a:lnTo>
                    <a:pt x="7376" y="223"/>
                  </a:lnTo>
                  <a:lnTo>
                    <a:pt x="7204" y="154"/>
                  </a:lnTo>
                  <a:lnTo>
                    <a:pt x="7016" y="86"/>
                  </a:lnTo>
                  <a:lnTo>
                    <a:pt x="6828" y="51"/>
                  </a:lnTo>
                  <a:lnTo>
                    <a:pt x="6657" y="17"/>
                  </a:lnTo>
                  <a:lnTo>
                    <a:pt x="64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6468736" y="1836495"/>
              <a:ext cx="93433" cy="25276"/>
            </a:xfrm>
            <a:custGeom>
              <a:avLst/>
              <a:gdLst/>
              <a:ahLst/>
              <a:cxnLst/>
              <a:rect l="l" t="t" r="r" b="b"/>
              <a:pathLst>
                <a:path w="3800" h="1028" extrusionOk="0">
                  <a:moveTo>
                    <a:pt x="2123" y="1"/>
                  </a:moveTo>
                  <a:lnTo>
                    <a:pt x="1900" y="35"/>
                  </a:lnTo>
                  <a:lnTo>
                    <a:pt x="1695" y="69"/>
                  </a:lnTo>
                  <a:lnTo>
                    <a:pt x="1490" y="121"/>
                  </a:lnTo>
                  <a:lnTo>
                    <a:pt x="1113" y="240"/>
                  </a:lnTo>
                  <a:lnTo>
                    <a:pt x="737" y="377"/>
                  </a:lnTo>
                  <a:lnTo>
                    <a:pt x="360" y="531"/>
                  </a:lnTo>
                  <a:lnTo>
                    <a:pt x="1" y="719"/>
                  </a:lnTo>
                  <a:lnTo>
                    <a:pt x="172" y="1027"/>
                  </a:lnTo>
                  <a:lnTo>
                    <a:pt x="514" y="856"/>
                  </a:lnTo>
                  <a:lnTo>
                    <a:pt x="874" y="702"/>
                  </a:lnTo>
                  <a:lnTo>
                    <a:pt x="1233" y="583"/>
                  </a:lnTo>
                  <a:lnTo>
                    <a:pt x="1592" y="463"/>
                  </a:lnTo>
                  <a:lnTo>
                    <a:pt x="1763" y="429"/>
                  </a:lnTo>
                  <a:lnTo>
                    <a:pt x="1952" y="394"/>
                  </a:lnTo>
                  <a:lnTo>
                    <a:pt x="2123" y="377"/>
                  </a:lnTo>
                  <a:lnTo>
                    <a:pt x="2311" y="377"/>
                  </a:lnTo>
                  <a:lnTo>
                    <a:pt x="2482" y="394"/>
                  </a:lnTo>
                  <a:lnTo>
                    <a:pt x="2636" y="446"/>
                  </a:lnTo>
                  <a:lnTo>
                    <a:pt x="2790" y="497"/>
                  </a:lnTo>
                  <a:lnTo>
                    <a:pt x="2944" y="583"/>
                  </a:lnTo>
                  <a:lnTo>
                    <a:pt x="3252" y="771"/>
                  </a:lnTo>
                  <a:lnTo>
                    <a:pt x="3577" y="993"/>
                  </a:lnTo>
                  <a:lnTo>
                    <a:pt x="3800" y="719"/>
                  </a:lnTo>
                  <a:lnTo>
                    <a:pt x="3492" y="480"/>
                  </a:lnTo>
                  <a:lnTo>
                    <a:pt x="3321" y="377"/>
                  </a:lnTo>
                  <a:lnTo>
                    <a:pt x="3132" y="275"/>
                  </a:lnTo>
                  <a:lnTo>
                    <a:pt x="2961" y="172"/>
                  </a:lnTo>
                  <a:lnTo>
                    <a:pt x="2756" y="103"/>
                  </a:lnTo>
                  <a:lnTo>
                    <a:pt x="2568" y="52"/>
                  </a:lnTo>
                  <a:lnTo>
                    <a:pt x="2345" y="18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6429199" y="1883630"/>
              <a:ext cx="153180" cy="19793"/>
            </a:xfrm>
            <a:custGeom>
              <a:avLst/>
              <a:gdLst/>
              <a:ahLst/>
              <a:cxnLst/>
              <a:rect l="l" t="t" r="r" b="b"/>
              <a:pathLst>
                <a:path w="6230" h="805" extrusionOk="0">
                  <a:moveTo>
                    <a:pt x="4159" y="0"/>
                  </a:moveTo>
                  <a:lnTo>
                    <a:pt x="3611" y="17"/>
                  </a:lnTo>
                  <a:lnTo>
                    <a:pt x="3081" y="69"/>
                  </a:lnTo>
                  <a:lnTo>
                    <a:pt x="2687" y="120"/>
                  </a:lnTo>
                  <a:lnTo>
                    <a:pt x="2293" y="188"/>
                  </a:lnTo>
                  <a:lnTo>
                    <a:pt x="1900" y="257"/>
                  </a:lnTo>
                  <a:lnTo>
                    <a:pt x="1523" y="360"/>
                  </a:lnTo>
                  <a:lnTo>
                    <a:pt x="1130" y="445"/>
                  </a:lnTo>
                  <a:lnTo>
                    <a:pt x="753" y="565"/>
                  </a:lnTo>
                  <a:lnTo>
                    <a:pt x="377" y="685"/>
                  </a:lnTo>
                  <a:lnTo>
                    <a:pt x="0" y="804"/>
                  </a:lnTo>
                  <a:lnTo>
                    <a:pt x="0" y="804"/>
                  </a:lnTo>
                  <a:lnTo>
                    <a:pt x="394" y="770"/>
                  </a:lnTo>
                  <a:lnTo>
                    <a:pt x="788" y="736"/>
                  </a:lnTo>
                  <a:lnTo>
                    <a:pt x="1575" y="633"/>
                  </a:lnTo>
                  <a:lnTo>
                    <a:pt x="2345" y="531"/>
                  </a:lnTo>
                  <a:lnTo>
                    <a:pt x="3115" y="428"/>
                  </a:lnTo>
                  <a:lnTo>
                    <a:pt x="3885" y="360"/>
                  </a:lnTo>
                  <a:lnTo>
                    <a:pt x="4655" y="308"/>
                  </a:lnTo>
                  <a:lnTo>
                    <a:pt x="5254" y="291"/>
                  </a:lnTo>
                  <a:lnTo>
                    <a:pt x="5733" y="308"/>
                  </a:lnTo>
                  <a:lnTo>
                    <a:pt x="6229" y="325"/>
                  </a:lnTo>
                  <a:lnTo>
                    <a:pt x="5836" y="206"/>
                  </a:lnTo>
                  <a:lnTo>
                    <a:pt x="5459" y="120"/>
                  </a:lnTo>
                  <a:lnTo>
                    <a:pt x="5066" y="52"/>
                  </a:lnTo>
                  <a:lnTo>
                    <a:pt x="4655" y="17"/>
                  </a:lnTo>
                  <a:lnTo>
                    <a:pt x="4159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6419093" y="1921495"/>
              <a:ext cx="164540" cy="20629"/>
            </a:xfrm>
            <a:custGeom>
              <a:avLst/>
              <a:gdLst/>
              <a:ahLst/>
              <a:cxnLst/>
              <a:rect l="l" t="t" r="r" b="b"/>
              <a:pathLst>
                <a:path w="6692" h="839" extrusionOk="0">
                  <a:moveTo>
                    <a:pt x="6691" y="0"/>
                  </a:moveTo>
                  <a:lnTo>
                    <a:pt x="5853" y="137"/>
                  </a:lnTo>
                  <a:lnTo>
                    <a:pt x="5032" y="257"/>
                  </a:lnTo>
                  <a:lnTo>
                    <a:pt x="4193" y="360"/>
                  </a:lnTo>
                  <a:lnTo>
                    <a:pt x="3355" y="445"/>
                  </a:lnTo>
                  <a:lnTo>
                    <a:pt x="2516" y="497"/>
                  </a:lnTo>
                  <a:lnTo>
                    <a:pt x="1678" y="531"/>
                  </a:lnTo>
                  <a:lnTo>
                    <a:pt x="1" y="531"/>
                  </a:lnTo>
                  <a:lnTo>
                    <a:pt x="411" y="633"/>
                  </a:lnTo>
                  <a:lnTo>
                    <a:pt x="822" y="719"/>
                  </a:lnTo>
                  <a:lnTo>
                    <a:pt x="1250" y="770"/>
                  </a:lnTo>
                  <a:lnTo>
                    <a:pt x="1678" y="805"/>
                  </a:lnTo>
                  <a:lnTo>
                    <a:pt x="2071" y="839"/>
                  </a:lnTo>
                  <a:lnTo>
                    <a:pt x="2482" y="839"/>
                  </a:lnTo>
                  <a:lnTo>
                    <a:pt x="2927" y="822"/>
                  </a:lnTo>
                  <a:lnTo>
                    <a:pt x="3389" y="805"/>
                  </a:lnTo>
                  <a:lnTo>
                    <a:pt x="3817" y="753"/>
                  </a:lnTo>
                  <a:lnTo>
                    <a:pt x="4244" y="702"/>
                  </a:lnTo>
                  <a:lnTo>
                    <a:pt x="4655" y="633"/>
                  </a:lnTo>
                  <a:lnTo>
                    <a:pt x="5083" y="531"/>
                  </a:lnTo>
                  <a:lnTo>
                    <a:pt x="5494" y="428"/>
                  </a:lnTo>
                  <a:lnTo>
                    <a:pt x="5904" y="308"/>
                  </a:lnTo>
                  <a:lnTo>
                    <a:pt x="6298" y="154"/>
                  </a:lnTo>
                  <a:lnTo>
                    <a:pt x="6691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6429199" y="1962311"/>
              <a:ext cx="140542" cy="18957"/>
            </a:xfrm>
            <a:custGeom>
              <a:avLst/>
              <a:gdLst/>
              <a:ahLst/>
              <a:cxnLst/>
              <a:rect l="l" t="t" r="r" b="b"/>
              <a:pathLst>
                <a:path w="5716" h="771" extrusionOk="0">
                  <a:moveTo>
                    <a:pt x="5716" y="0"/>
                  </a:moveTo>
                  <a:lnTo>
                    <a:pt x="5374" y="86"/>
                  </a:lnTo>
                  <a:lnTo>
                    <a:pt x="5014" y="171"/>
                  </a:lnTo>
                  <a:lnTo>
                    <a:pt x="4655" y="240"/>
                  </a:lnTo>
                  <a:lnTo>
                    <a:pt x="4313" y="291"/>
                  </a:lnTo>
                  <a:lnTo>
                    <a:pt x="3953" y="342"/>
                  </a:lnTo>
                  <a:lnTo>
                    <a:pt x="3594" y="377"/>
                  </a:lnTo>
                  <a:lnTo>
                    <a:pt x="2875" y="411"/>
                  </a:lnTo>
                  <a:lnTo>
                    <a:pt x="1917" y="428"/>
                  </a:lnTo>
                  <a:lnTo>
                    <a:pt x="1438" y="411"/>
                  </a:lnTo>
                  <a:lnTo>
                    <a:pt x="702" y="428"/>
                  </a:lnTo>
                  <a:lnTo>
                    <a:pt x="514" y="411"/>
                  </a:lnTo>
                  <a:lnTo>
                    <a:pt x="343" y="394"/>
                  </a:lnTo>
                  <a:lnTo>
                    <a:pt x="172" y="359"/>
                  </a:lnTo>
                  <a:lnTo>
                    <a:pt x="0" y="308"/>
                  </a:lnTo>
                  <a:lnTo>
                    <a:pt x="154" y="411"/>
                  </a:lnTo>
                  <a:lnTo>
                    <a:pt x="326" y="496"/>
                  </a:lnTo>
                  <a:lnTo>
                    <a:pt x="497" y="548"/>
                  </a:lnTo>
                  <a:lnTo>
                    <a:pt x="685" y="599"/>
                  </a:lnTo>
                  <a:lnTo>
                    <a:pt x="1044" y="650"/>
                  </a:lnTo>
                  <a:lnTo>
                    <a:pt x="1421" y="702"/>
                  </a:lnTo>
                  <a:lnTo>
                    <a:pt x="2020" y="753"/>
                  </a:lnTo>
                  <a:lnTo>
                    <a:pt x="2619" y="770"/>
                  </a:lnTo>
                  <a:lnTo>
                    <a:pt x="2892" y="770"/>
                  </a:lnTo>
                  <a:lnTo>
                    <a:pt x="3252" y="753"/>
                  </a:lnTo>
                  <a:lnTo>
                    <a:pt x="3628" y="719"/>
                  </a:lnTo>
                  <a:lnTo>
                    <a:pt x="4005" y="650"/>
                  </a:lnTo>
                  <a:lnTo>
                    <a:pt x="4364" y="582"/>
                  </a:lnTo>
                  <a:lnTo>
                    <a:pt x="4723" y="479"/>
                  </a:lnTo>
                  <a:lnTo>
                    <a:pt x="5066" y="342"/>
                  </a:lnTo>
                  <a:lnTo>
                    <a:pt x="5408" y="188"/>
                  </a:lnTo>
                  <a:lnTo>
                    <a:pt x="5716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6282778" y="1778442"/>
              <a:ext cx="116569" cy="111947"/>
            </a:xfrm>
            <a:custGeom>
              <a:avLst/>
              <a:gdLst/>
              <a:ahLst/>
              <a:cxnLst/>
              <a:rect l="l" t="t" r="r" b="b"/>
              <a:pathLst>
                <a:path w="4741" h="4553" extrusionOk="0">
                  <a:moveTo>
                    <a:pt x="172" y="0"/>
                  </a:moveTo>
                  <a:lnTo>
                    <a:pt x="103" y="17"/>
                  </a:lnTo>
                  <a:lnTo>
                    <a:pt x="35" y="69"/>
                  </a:lnTo>
                  <a:lnTo>
                    <a:pt x="1" y="120"/>
                  </a:lnTo>
                  <a:lnTo>
                    <a:pt x="1" y="189"/>
                  </a:lnTo>
                  <a:lnTo>
                    <a:pt x="18" y="257"/>
                  </a:lnTo>
                  <a:lnTo>
                    <a:pt x="69" y="308"/>
                  </a:lnTo>
                  <a:lnTo>
                    <a:pt x="651" y="805"/>
                  </a:lnTo>
                  <a:lnTo>
                    <a:pt x="1216" y="1301"/>
                  </a:lnTo>
                  <a:lnTo>
                    <a:pt x="1780" y="1797"/>
                  </a:lnTo>
                  <a:lnTo>
                    <a:pt x="2328" y="2310"/>
                  </a:lnTo>
                  <a:lnTo>
                    <a:pt x="2875" y="2841"/>
                  </a:lnTo>
                  <a:lnTo>
                    <a:pt x="3406" y="3388"/>
                  </a:lnTo>
                  <a:lnTo>
                    <a:pt x="3919" y="3936"/>
                  </a:lnTo>
                  <a:lnTo>
                    <a:pt x="4433" y="4484"/>
                  </a:lnTo>
                  <a:lnTo>
                    <a:pt x="4501" y="4535"/>
                  </a:lnTo>
                  <a:lnTo>
                    <a:pt x="4569" y="4552"/>
                  </a:lnTo>
                  <a:lnTo>
                    <a:pt x="4638" y="4535"/>
                  </a:lnTo>
                  <a:lnTo>
                    <a:pt x="4689" y="4501"/>
                  </a:lnTo>
                  <a:lnTo>
                    <a:pt x="4723" y="4449"/>
                  </a:lnTo>
                  <a:lnTo>
                    <a:pt x="4741" y="4381"/>
                  </a:lnTo>
                  <a:lnTo>
                    <a:pt x="4741" y="4312"/>
                  </a:lnTo>
                  <a:lnTo>
                    <a:pt x="4706" y="4244"/>
                  </a:lnTo>
                  <a:lnTo>
                    <a:pt x="4193" y="3679"/>
                  </a:lnTo>
                  <a:lnTo>
                    <a:pt x="3662" y="3132"/>
                  </a:lnTo>
                  <a:lnTo>
                    <a:pt x="3132" y="2584"/>
                  </a:lnTo>
                  <a:lnTo>
                    <a:pt x="2584" y="2054"/>
                  </a:lnTo>
                  <a:lnTo>
                    <a:pt x="2020" y="1540"/>
                  </a:lnTo>
                  <a:lnTo>
                    <a:pt x="1455" y="1027"/>
                  </a:lnTo>
                  <a:lnTo>
                    <a:pt x="873" y="531"/>
                  </a:lnTo>
                  <a:lnTo>
                    <a:pt x="291" y="35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6241963" y="1849551"/>
              <a:ext cx="128347" cy="115709"/>
            </a:xfrm>
            <a:custGeom>
              <a:avLst/>
              <a:gdLst/>
              <a:ahLst/>
              <a:cxnLst/>
              <a:rect l="l" t="t" r="r" b="b"/>
              <a:pathLst>
                <a:path w="5220" h="4706" extrusionOk="0">
                  <a:moveTo>
                    <a:pt x="138" y="0"/>
                  </a:moveTo>
                  <a:lnTo>
                    <a:pt x="69" y="34"/>
                  </a:lnTo>
                  <a:lnTo>
                    <a:pt x="18" y="86"/>
                  </a:lnTo>
                  <a:lnTo>
                    <a:pt x="1" y="154"/>
                  </a:lnTo>
                  <a:lnTo>
                    <a:pt x="1" y="223"/>
                  </a:lnTo>
                  <a:lnTo>
                    <a:pt x="35" y="291"/>
                  </a:lnTo>
                  <a:lnTo>
                    <a:pt x="565" y="924"/>
                  </a:lnTo>
                  <a:lnTo>
                    <a:pt x="1096" y="1557"/>
                  </a:lnTo>
                  <a:lnTo>
                    <a:pt x="1661" y="2173"/>
                  </a:lnTo>
                  <a:lnTo>
                    <a:pt x="1951" y="2464"/>
                  </a:lnTo>
                  <a:lnTo>
                    <a:pt x="2242" y="2755"/>
                  </a:lnTo>
                  <a:lnTo>
                    <a:pt x="2550" y="3046"/>
                  </a:lnTo>
                  <a:lnTo>
                    <a:pt x="2858" y="3320"/>
                  </a:lnTo>
                  <a:lnTo>
                    <a:pt x="3184" y="3577"/>
                  </a:lnTo>
                  <a:lnTo>
                    <a:pt x="3526" y="3833"/>
                  </a:lnTo>
                  <a:lnTo>
                    <a:pt x="3868" y="4073"/>
                  </a:lnTo>
                  <a:lnTo>
                    <a:pt x="4210" y="4295"/>
                  </a:lnTo>
                  <a:lnTo>
                    <a:pt x="4587" y="4501"/>
                  </a:lnTo>
                  <a:lnTo>
                    <a:pt x="4963" y="4689"/>
                  </a:lnTo>
                  <a:lnTo>
                    <a:pt x="5032" y="4706"/>
                  </a:lnTo>
                  <a:lnTo>
                    <a:pt x="5083" y="4706"/>
                  </a:lnTo>
                  <a:lnTo>
                    <a:pt x="5134" y="4689"/>
                  </a:lnTo>
                  <a:lnTo>
                    <a:pt x="5168" y="4655"/>
                  </a:lnTo>
                  <a:lnTo>
                    <a:pt x="5203" y="4603"/>
                  </a:lnTo>
                  <a:lnTo>
                    <a:pt x="5220" y="4535"/>
                  </a:lnTo>
                  <a:lnTo>
                    <a:pt x="5203" y="4466"/>
                  </a:lnTo>
                  <a:lnTo>
                    <a:pt x="5168" y="4415"/>
                  </a:lnTo>
                  <a:lnTo>
                    <a:pt x="5117" y="4364"/>
                  </a:lnTo>
                  <a:lnTo>
                    <a:pt x="4758" y="4193"/>
                  </a:lnTo>
                  <a:lnTo>
                    <a:pt x="4398" y="3987"/>
                  </a:lnTo>
                  <a:lnTo>
                    <a:pt x="4056" y="3765"/>
                  </a:lnTo>
                  <a:lnTo>
                    <a:pt x="3714" y="3542"/>
                  </a:lnTo>
                  <a:lnTo>
                    <a:pt x="3406" y="3286"/>
                  </a:lnTo>
                  <a:lnTo>
                    <a:pt x="3081" y="3029"/>
                  </a:lnTo>
                  <a:lnTo>
                    <a:pt x="2773" y="2772"/>
                  </a:lnTo>
                  <a:lnTo>
                    <a:pt x="2482" y="2481"/>
                  </a:lnTo>
                  <a:lnTo>
                    <a:pt x="2191" y="2208"/>
                  </a:lnTo>
                  <a:lnTo>
                    <a:pt x="1900" y="1900"/>
                  </a:lnTo>
                  <a:lnTo>
                    <a:pt x="1353" y="1301"/>
                  </a:lnTo>
                  <a:lnTo>
                    <a:pt x="839" y="685"/>
                  </a:lnTo>
                  <a:lnTo>
                    <a:pt x="326" y="52"/>
                  </a:lnTo>
                  <a:lnTo>
                    <a:pt x="275" y="1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6600010" y="1784737"/>
              <a:ext cx="27390" cy="103120"/>
            </a:xfrm>
            <a:custGeom>
              <a:avLst/>
              <a:gdLst/>
              <a:ahLst/>
              <a:cxnLst/>
              <a:rect l="l" t="t" r="r" b="b"/>
              <a:pathLst>
                <a:path w="1114" h="4194" extrusionOk="0">
                  <a:moveTo>
                    <a:pt x="925" y="1"/>
                  </a:moveTo>
                  <a:lnTo>
                    <a:pt x="856" y="18"/>
                  </a:lnTo>
                  <a:lnTo>
                    <a:pt x="805" y="52"/>
                  </a:lnTo>
                  <a:lnTo>
                    <a:pt x="771" y="104"/>
                  </a:lnTo>
                  <a:lnTo>
                    <a:pt x="754" y="189"/>
                  </a:lnTo>
                  <a:lnTo>
                    <a:pt x="737" y="668"/>
                  </a:lnTo>
                  <a:lnTo>
                    <a:pt x="702" y="1147"/>
                  </a:lnTo>
                  <a:lnTo>
                    <a:pt x="651" y="1627"/>
                  </a:lnTo>
                  <a:lnTo>
                    <a:pt x="565" y="2106"/>
                  </a:lnTo>
                  <a:lnTo>
                    <a:pt x="463" y="2568"/>
                  </a:lnTo>
                  <a:lnTo>
                    <a:pt x="343" y="3030"/>
                  </a:lnTo>
                  <a:lnTo>
                    <a:pt x="189" y="3492"/>
                  </a:lnTo>
                  <a:lnTo>
                    <a:pt x="18" y="3937"/>
                  </a:lnTo>
                  <a:lnTo>
                    <a:pt x="1" y="4005"/>
                  </a:lnTo>
                  <a:lnTo>
                    <a:pt x="18" y="4074"/>
                  </a:lnTo>
                  <a:lnTo>
                    <a:pt x="69" y="4142"/>
                  </a:lnTo>
                  <a:lnTo>
                    <a:pt x="121" y="4176"/>
                  </a:lnTo>
                  <a:lnTo>
                    <a:pt x="189" y="4193"/>
                  </a:lnTo>
                  <a:lnTo>
                    <a:pt x="240" y="4176"/>
                  </a:lnTo>
                  <a:lnTo>
                    <a:pt x="292" y="4159"/>
                  </a:lnTo>
                  <a:lnTo>
                    <a:pt x="326" y="4125"/>
                  </a:lnTo>
                  <a:lnTo>
                    <a:pt x="360" y="4074"/>
                  </a:lnTo>
                  <a:lnTo>
                    <a:pt x="531" y="3612"/>
                  </a:lnTo>
                  <a:lnTo>
                    <a:pt x="685" y="3132"/>
                  </a:lnTo>
                  <a:lnTo>
                    <a:pt x="822" y="2653"/>
                  </a:lnTo>
                  <a:lnTo>
                    <a:pt x="925" y="2174"/>
                  </a:lnTo>
                  <a:lnTo>
                    <a:pt x="1010" y="1678"/>
                  </a:lnTo>
                  <a:lnTo>
                    <a:pt x="1062" y="1182"/>
                  </a:lnTo>
                  <a:lnTo>
                    <a:pt x="1096" y="685"/>
                  </a:lnTo>
                  <a:lnTo>
                    <a:pt x="1113" y="172"/>
                  </a:lnTo>
                  <a:lnTo>
                    <a:pt x="1096" y="104"/>
                  </a:lnTo>
                  <a:lnTo>
                    <a:pt x="1062" y="52"/>
                  </a:lnTo>
                  <a:lnTo>
                    <a:pt x="993" y="18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6589929" y="1903399"/>
              <a:ext cx="44184" cy="60190"/>
            </a:xfrm>
            <a:custGeom>
              <a:avLst/>
              <a:gdLst/>
              <a:ahLst/>
              <a:cxnLst/>
              <a:rect l="l" t="t" r="r" b="b"/>
              <a:pathLst>
                <a:path w="1797" h="2448" extrusionOk="0">
                  <a:moveTo>
                    <a:pt x="1540" y="0"/>
                  </a:moveTo>
                  <a:lnTo>
                    <a:pt x="1489" y="52"/>
                  </a:lnTo>
                  <a:lnTo>
                    <a:pt x="1438" y="103"/>
                  </a:lnTo>
                  <a:lnTo>
                    <a:pt x="1318" y="394"/>
                  </a:lnTo>
                  <a:lnTo>
                    <a:pt x="1181" y="668"/>
                  </a:lnTo>
                  <a:lnTo>
                    <a:pt x="1027" y="942"/>
                  </a:lnTo>
                  <a:lnTo>
                    <a:pt x="856" y="1198"/>
                  </a:lnTo>
                  <a:lnTo>
                    <a:pt x="685" y="1455"/>
                  </a:lnTo>
                  <a:lnTo>
                    <a:pt x="479" y="1695"/>
                  </a:lnTo>
                  <a:lnTo>
                    <a:pt x="274" y="1917"/>
                  </a:lnTo>
                  <a:lnTo>
                    <a:pt x="51" y="2139"/>
                  </a:lnTo>
                  <a:lnTo>
                    <a:pt x="17" y="2191"/>
                  </a:lnTo>
                  <a:lnTo>
                    <a:pt x="0" y="2259"/>
                  </a:lnTo>
                  <a:lnTo>
                    <a:pt x="0" y="2328"/>
                  </a:lnTo>
                  <a:lnTo>
                    <a:pt x="51" y="2396"/>
                  </a:lnTo>
                  <a:lnTo>
                    <a:pt x="103" y="2430"/>
                  </a:lnTo>
                  <a:lnTo>
                    <a:pt x="171" y="2447"/>
                  </a:lnTo>
                  <a:lnTo>
                    <a:pt x="240" y="2430"/>
                  </a:lnTo>
                  <a:lnTo>
                    <a:pt x="308" y="2396"/>
                  </a:lnTo>
                  <a:lnTo>
                    <a:pt x="531" y="2174"/>
                  </a:lnTo>
                  <a:lnTo>
                    <a:pt x="753" y="1917"/>
                  </a:lnTo>
                  <a:lnTo>
                    <a:pt x="958" y="1660"/>
                  </a:lnTo>
                  <a:lnTo>
                    <a:pt x="1164" y="1404"/>
                  </a:lnTo>
                  <a:lnTo>
                    <a:pt x="1335" y="1130"/>
                  </a:lnTo>
                  <a:lnTo>
                    <a:pt x="1506" y="839"/>
                  </a:lnTo>
                  <a:lnTo>
                    <a:pt x="1643" y="548"/>
                  </a:lnTo>
                  <a:lnTo>
                    <a:pt x="1780" y="240"/>
                  </a:lnTo>
                  <a:lnTo>
                    <a:pt x="1797" y="172"/>
                  </a:lnTo>
                  <a:lnTo>
                    <a:pt x="1780" y="103"/>
                  </a:lnTo>
                  <a:lnTo>
                    <a:pt x="1746" y="52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6373655" y="1791056"/>
              <a:ext cx="20236" cy="9294"/>
            </a:xfrm>
            <a:custGeom>
              <a:avLst/>
              <a:gdLst/>
              <a:ahLst/>
              <a:cxnLst/>
              <a:rect l="l" t="t" r="r" b="b"/>
              <a:pathLst>
                <a:path w="823" h="378" extrusionOk="0">
                  <a:moveTo>
                    <a:pt x="240" y="1"/>
                  </a:moveTo>
                  <a:lnTo>
                    <a:pt x="189" y="18"/>
                  </a:lnTo>
                  <a:lnTo>
                    <a:pt x="121" y="35"/>
                  </a:lnTo>
                  <a:lnTo>
                    <a:pt x="69" y="69"/>
                  </a:lnTo>
                  <a:lnTo>
                    <a:pt x="18" y="120"/>
                  </a:lnTo>
                  <a:lnTo>
                    <a:pt x="1" y="155"/>
                  </a:lnTo>
                  <a:lnTo>
                    <a:pt x="52" y="206"/>
                  </a:lnTo>
                  <a:lnTo>
                    <a:pt x="103" y="240"/>
                  </a:lnTo>
                  <a:lnTo>
                    <a:pt x="206" y="292"/>
                  </a:lnTo>
                  <a:lnTo>
                    <a:pt x="275" y="309"/>
                  </a:lnTo>
                  <a:lnTo>
                    <a:pt x="394" y="309"/>
                  </a:lnTo>
                  <a:lnTo>
                    <a:pt x="497" y="326"/>
                  </a:lnTo>
                  <a:lnTo>
                    <a:pt x="600" y="343"/>
                  </a:lnTo>
                  <a:lnTo>
                    <a:pt x="805" y="377"/>
                  </a:lnTo>
                  <a:lnTo>
                    <a:pt x="822" y="360"/>
                  </a:lnTo>
                  <a:lnTo>
                    <a:pt x="754" y="274"/>
                  </a:lnTo>
                  <a:lnTo>
                    <a:pt x="668" y="206"/>
                  </a:lnTo>
                  <a:lnTo>
                    <a:pt x="565" y="138"/>
                  </a:lnTo>
                  <a:lnTo>
                    <a:pt x="463" y="86"/>
                  </a:lnTo>
                  <a:lnTo>
                    <a:pt x="360" y="35"/>
                  </a:lnTo>
                  <a:lnTo>
                    <a:pt x="309" y="18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C8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6373655" y="1791056"/>
              <a:ext cx="20236" cy="9294"/>
            </a:xfrm>
            <a:custGeom>
              <a:avLst/>
              <a:gdLst/>
              <a:ahLst/>
              <a:cxnLst/>
              <a:rect l="l" t="t" r="r" b="b"/>
              <a:pathLst>
                <a:path w="823" h="378" fill="none" extrusionOk="0">
                  <a:moveTo>
                    <a:pt x="257" y="1"/>
                  </a:moveTo>
                  <a:lnTo>
                    <a:pt x="257" y="1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189" y="18"/>
                  </a:lnTo>
                  <a:lnTo>
                    <a:pt x="121" y="35"/>
                  </a:lnTo>
                  <a:lnTo>
                    <a:pt x="121" y="35"/>
                  </a:lnTo>
                  <a:lnTo>
                    <a:pt x="69" y="69"/>
                  </a:lnTo>
                  <a:lnTo>
                    <a:pt x="18" y="120"/>
                  </a:lnTo>
                  <a:lnTo>
                    <a:pt x="1" y="155"/>
                  </a:lnTo>
                  <a:lnTo>
                    <a:pt x="1" y="155"/>
                  </a:lnTo>
                  <a:lnTo>
                    <a:pt x="52" y="206"/>
                  </a:lnTo>
                  <a:lnTo>
                    <a:pt x="103" y="240"/>
                  </a:lnTo>
                  <a:lnTo>
                    <a:pt x="103" y="240"/>
                  </a:lnTo>
                  <a:lnTo>
                    <a:pt x="206" y="292"/>
                  </a:lnTo>
                  <a:lnTo>
                    <a:pt x="206" y="292"/>
                  </a:lnTo>
                  <a:lnTo>
                    <a:pt x="275" y="309"/>
                  </a:lnTo>
                  <a:lnTo>
                    <a:pt x="275" y="309"/>
                  </a:lnTo>
                  <a:lnTo>
                    <a:pt x="292" y="309"/>
                  </a:lnTo>
                  <a:lnTo>
                    <a:pt x="292" y="309"/>
                  </a:lnTo>
                  <a:lnTo>
                    <a:pt x="360" y="309"/>
                  </a:lnTo>
                  <a:lnTo>
                    <a:pt x="360" y="309"/>
                  </a:lnTo>
                  <a:lnTo>
                    <a:pt x="394" y="309"/>
                  </a:lnTo>
                  <a:lnTo>
                    <a:pt x="394" y="309"/>
                  </a:lnTo>
                  <a:lnTo>
                    <a:pt x="497" y="326"/>
                  </a:lnTo>
                  <a:lnTo>
                    <a:pt x="497" y="326"/>
                  </a:lnTo>
                  <a:lnTo>
                    <a:pt x="600" y="343"/>
                  </a:lnTo>
                  <a:lnTo>
                    <a:pt x="600" y="343"/>
                  </a:lnTo>
                  <a:lnTo>
                    <a:pt x="805" y="377"/>
                  </a:lnTo>
                  <a:lnTo>
                    <a:pt x="822" y="360"/>
                  </a:lnTo>
                  <a:lnTo>
                    <a:pt x="822" y="360"/>
                  </a:lnTo>
                  <a:lnTo>
                    <a:pt x="754" y="274"/>
                  </a:lnTo>
                  <a:lnTo>
                    <a:pt x="668" y="206"/>
                  </a:lnTo>
                  <a:lnTo>
                    <a:pt x="668" y="206"/>
                  </a:lnTo>
                  <a:lnTo>
                    <a:pt x="565" y="138"/>
                  </a:lnTo>
                  <a:lnTo>
                    <a:pt x="565" y="138"/>
                  </a:lnTo>
                  <a:lnTo>
                    <a:pt x="463" y="86"/>
                  </a:lnTo>
                  <a:lnTo>
                    <a:pt x="463" y="86"/>
                  </a:lnTo>
                  <a:lnTo>
                    <a:pt x="360" y="35"/>
                  </a:lnTo>
                  <a:lnTo>
                    <a:pt x="360" y="35"/>
                  </a:lnTo>
                  <a:lnTo>
                    <a:pt x="309" y="18"/>
                  </a:lnTo>
                  <a:lnTo>
                    <a:pt x="2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6351772" y="1800326"/>
              <a:ext cx="17703" cy="7598"/>
            </a:xfrm>
            <a:custGeom>
              <a:avLst/>
              <a:gdLst/>
              <a:ahLst/>
              <a:cxnLst/>
              <a:rect l="l" t="t" r="r" b="b"/>
              <a:pathLst>
                <a:path w="720" h="309" extrusionOk="0">
                  <a:moveTo>
                    <a:pt x="223" y="0"/>
                  </a:moveTo>
                  <a:lnTo>
                    <a:pt x="172" y="17"/>
                  </a:lnTo>
                  <a:lnTo>
                    <a:pt x="121" y="34"/>
                  </a:lnTo>
                  <a:lnTo>
                    <a:pt x="69" y="51"/>
                  </a:lnTo>
                  <a:lnTo>
                    <a:pt x="35" y="103"/>
                  </a:lnTo>
                  <a:lnTo>
                    <a:pt x="1" y="154"/>
                  </a:lnTo>
                  <a:lnTo>
                    <a:pt x="1" y="188"/>
                  </a:lnTo>
                  <a:lnTo>
                    <a:pt x="52" y="223"/>
                  </a:lnTo>
                  <a:lnTo>
                    <a:pt x="86" y="257"/>
                  </a:lnTo>
                  <a:lnTo>
                    <a:pt x="172" y="308"/>
                  </a:lnTo>
                  <a:lnTo>
                    <a:pt x="258" y="308"/>
                  </a:lnTo>
                  <a:lnTo>
                    <a:pt x="343" y="274"/>
                  </a:lnTo>
                  <a:lnTo>
                    <a:pt x="514" y="257"/>
                  </a:lnTo>
                  <a:lnTo>
                    <a:pt x="702" y="223"/>
                  </a:lnTo>
                  <a:lnTo>
                    <a:pt x="720" y="188"/>
                  </a:lnTo>
                  <a:lnTo>
                    <a:pt x="548" y="103"/>
                  </a:lnTo>
                  <a:lnTo>
                    <a:pt x="446" y="69"/>
                  </a:lnTo>
                  <a:lnTo>
                    <a:pt x="360" y="34"/>
                  </a:lnTo>
                  <a:lnTo>
                    <a:pt x="275" y="1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C8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6351772" y="1800326"/>
              <a:ext cx="17703" cy="7598"/>
            </a:xfrm>
            <a:custGeom>
              <a:avLst/>
              <a:gdLst/>
              <a:ahLst/>
              <a:cxnLst/>
              <a:rect l="l" t="t" r="r" b="b"/>
              <a:pathLst>
                <a:path w="720" h="309" fill="none" extrusionOk="0">
                  <a:moveTo>
                    <a:pt x="223" y="0"/>
                  </a:moveTo>
                  <a:lnTo>
                    <a:pt x="223" y="0"/>
                  </a:lnTo>
                  <a:lnTo>
                    <a:pt x="172" y="17"/>
                  </a:lnTo>
                  <a:lnTo>
                    <a:pt x="172" y="17"/>
                  </a:lnTo>
                  <a:lnTo>
                    <a:pt x="121" y="34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35" y="103"/>
                  </a:lnTo>
                  <a:lnTo>
                    <a:pt x="1" y="154"/>
                  </a:lnTo>
                  <a:lnTo>
                    <a:pt x="1" y="188"/>
                  </a:lnTo>
                  <a:lnTo>
                    <a:pt x="1" y="188"/>
                  </a:lnTo>
                  <a:lnTo>
                    <a:pt x="52" y="223"/>
                  </a:lnTo>
                  <a:lnTo>
                    <a:pt x="86" y="257"/>
                  </a:lnTo>
                  <a:lnTo>
                    <a:pt x="86" y="257"/>
                  </a:lnTo>
                  <a:lnTo>
                    <a:pt x="172" y="308"/>
                  </a:lnTo>
                  <a:lnTo>
                    <a:pt x="172" y="308"/>
                  </a:lnTo>
                  <a:lnTo>
                    <a:pt x="223" y="308"/>
                  </a:lnTo>
                  <a:lnTo>
                    <a:pt x="223" y="308"/>
                  </a:lnTo>
                  <a:lnTo>
                    <a:pt x="258" y="308"/>
                  </a:lnTo>
                  <a:lnTo>
                    <a:pt x="258" y="308"/>
                  </a:lnTo>
                  <a:lnTo>
                    <a:pt x="343" y="274"/>
                  </a:lnTo>
                  <a:lnTo>
                    <a:pt x="514" y="257"/>
                  </a:lnTo>
                  <a:lnTo>
                    <a:pt x="702" y="223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48" y="103"/>
                  </a:lnTo>
                  <a:lnTo>
                    <a:pt x="548" y="103"/>
                  </a:lnTo>
                  <a:lnTo>
                    <a:pt x="446" y="69"/>
                  </a:lnTo>
                  <a:lnTo>
                    <a:pt x="446" y="69"/>
                  </a:lnTo>
                  <a:lnTo>
                    <a:pt x="360" y="34"/>
                  </a:lnTo>
                  <a:lnTo>
                    <a:pt x="360" y="34"/>
                  </a:lnTo>
                  <a:lnTo>
                    <a:pt x="275" y="17"/>
                  </a:lnTo>
                  <a:lnTo>
                    <a:pt x="275" y="17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6551622" y="1786433"/>
              <a:ext cx="13917" cy="8851"/>
            </a:xfrm>
            <a:custGeom>
              <a:avLst/>
              <a:gdLst/>
              <a:ahLst/>
              <a:cxnLst/>
              <a:rect l="l" t="t" r="r" b="b"/>
              <a:pathLst>
                <a:path w="566" h="360" extrusionOk="0">
                  <a:moveTo>
                    <a:pt x="343" y="0"/>
                  </a:moveTo>
                  <a:lnTo>
                    <a:pt x="309" y="18"/>
                  </a:lnTo>
                  <a:lnTo>
                    <a:pt x="223" y="86"/>
                  </a:lnTo>
                  <a:lnTo>
                    <a:pt x="155" y="137"/>
                  </a:lnTo>
                  <a:lnTo>
                    <a:pt x="104" y="189"/>
                  </a:lnTo>
                  <a:lnTo>
                    <a:pt x="52" y="257"/>
                  </a:lnTo>
                  <a:lnTo>
                    <a:pt x="1" y="343"/>
                  </a:lnTo>
                  <a:lnTo>
                    <a:pt x="35" y="360"/>
                  </a:lnTo>
                  <a:lnTo>
                    <a:pt x="172" y="326"/>
                  </a:lnTo>
                  <a:lnTo>
                    <a:pt x="241" y="308"/>
                  </a:lnTo>
                  <a:lnTo>
                    <a:pt x="309" y="291"/>
                  </a:lnTo>
                  <a:lnTo>
                    <a:pt x="326" y="291"/>
                  </a:lnTo>
                  <a:lnTo>
                    <a:pt x="377" y="308"/>
                  </a:lnTo>
                  <a:lnTo>
                    <a:pt x="395" y="308"/>
                  </a:lnTo>
                  <a:lnTo>
                    <a:pt x="446" y="291"/>
                  </a:lnTo>
                  <a:lnTo>
                    <a:pt x="497" y="240"/>
                  </a:lnTo>
                  <a:lnTo>
                    <a:pt x="566" y="137"/>
                  </a:lnTo>
                  <a:lnTo>
                    <a:pt x="566" y="120"/>
                  </a:lnTo>
                  <a:lnTo>
                    <a:pt x="531" y="69"/>
                  </a:lnTo>
                  <a:lnTo>
                    <a:pt x="480" y="35"/>
                  </a:lnTo>
                  <a:lnTo>
                    <a:pt x="429" y="18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C8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6551622" y="1786433"/>
              <a:ext cx="13917" cy="8851"/>
            </a:xfrm>
            <a:custGeom>
              <a:avLst/>
              <a:gdLst/>
              <a:ahLst/>
              <a:cxnLst/>
              <a:rect l="l" t="t" r="r" b="b"/>
              <a:pathLst>
                <a:path w="566" h="360" fill="none" extrusionOk="0">
                  <a:moveTo>
                    <a:pt x="377" y="0"/>
                  </a:moveTo>
                  <a:lnTo>
                    <a:pt x="377" y="0"/>
                  </a:lnTo>
                  <a:lnTo>
                    <a:pt x="343" y="0"/>
                  </a:lnTo>
                  <a:lnTo>
                    <a:pt x="309" y="18"/>
                  </a:lnTo>
                  <a:lnTo>
                    <a:pt x="309" y="18"/>
                  </a:lnTo>
                  <a:lnTo>
                    <a:pt x="223" y="86"/>
                  </a:lnTo>
                  <a:lnTo>
                    <a:pt x="223" y="86"/>
                  </a:lnTo>
                  <a:lnTo>
                    <a:pt x="155" y="137"/>
                  </a:lnTo>
                  <a:lnTo>
                    <a:pt x="155" y="137"/>
                  </a:lnTo>
                  <a:lnTo>
                    <a:pt x="104" y="189"/>
                  </a:lnTo>
                  <a:lnTo>
                    <a:pt x="104" y="189"/>
                  </a:lnTo>
                  <a:lnTo>
                    <a:pt x="52" y="257"/>
                  </a:lnTo>
                  <a:lnTo>
                    <a:pt x="1" y="343"/>
                  </a:lnTo>
                  <a:lnTo>
                    <a:pt x="35" y="360"/>
                  </a:lnTo>
                  <a:lnTo>
                    <a:pt x="35" y="360"/>
                  </a:lnTo>
                  <a:lnTo>
                    <a:pt x="172" y="326"/>
                  </a:lnTo>
                  <a:lnTo>
                    <a:pt x="172" y="326"/>
                  </a:lnTo>
                  <a:lnTo>
                    <a:pt x="241" y="308"/>
                  </a:lnTo>
                  <a:lnTo>
                    <a:pt x="241" y="308"/>
                  </a:lnTo>
                  <a:lnTo>
                    <a:pt x="309" y="291"/>
                  </a:lnTo>
                  <a:lnTo>
                    <a:pt x="309" y="291"/>
                  </a:lnTo>
                  <a:lnTo>
                    <a:pt x="326" y="291"/>
                  </a:lnTo>
                  <a:lnTo>
                    <a:pt x="326" y="291"/>
                  </a:lnTo>
                  <a:lnTo>
                    <a:pt x="377" y="308"/>
                  </a:lnTo>
                  <a:lnTo>
                    <a:pt x="377" y="308"/>
                  </a:lnTo>
                  <a:lnTo>
                    <a:pt x="395" y="308"/>
                  </a:lnTo>
                  <a:lnTo>
                    <a:pt x="395" y="308"/>
                  </a:lnTo>
                  <a:lnTo>
                    <a:pt x="446" y="291"/>
                  </a:lnTo>
                  <a:lnTo>
                    <a:pt x="446" y="291"/>
                  </a:lnTo>
                  <a:lnTo>
                    <a:pt x="497" y="240"/>
                  </a:lnTo>
                  <a:lnTo>
                    <a:pt x="497" y="240"/>
                  </a:lnTo>
                  <a:lnTo>
                    <a:pt x="566" y="137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31" y="69"/>
                  </a:lnTo>
                  <a:lnTo>
                    <a:pt x="480" y="35"/>
                  </a:lnTo>
                  <a:lnTo>
                    <a:pt x="480" y="35"/>
                  </a:lnTo>
                  <a:lnTo>
                    <a:pt x="429" y="18"/>
                  </a:lnTo>
                  <a:lnTo>
                    <a:pt x="395" y="0"/>
                  </a:lnTo>
                  <a:lnTo>
                    <a:pt x="395" y="0"/>
                  </a:lnTo>
                  <a:lnTo>
                    <a:pt x="3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6568882" y="1792334"/>
              <a:ext cx="18957" cy="7155"/>
            </a:xfrm>
            <a:custGeom>
              <a:avLst/>
              <a:gdLst/>
              <a:ahLst/>
              <a:cxnLst/>
              <a:rect l="l" t="t" r="r" b="b"/>
              <a:pathLst>
                <a:path w="771" h="291" extrusionOk="0">
                  <a:moveTo>
                    <a:pt x="463" y="0"/>
                  </a:moveTo>
                  <a:lnTo>
                    <a:pt x="360" y="34"/>
                  </a:lnTo>
                  <a:lnTo>
                    <a:pt x="274" y="68"/>
                  </a:lnTo>
                  <a:lnTo>
                    <a:pt x="172" y="120"/>
                  </a:lnTo>
                  <a:lnTo>
                    <a:pt x="86" y="171"/>
                  </a:lnTo>
                  <a:lnTo>
                    <a:pt x="1" y="222"/>
                  </a:lnTo>
                  <a:lnTo>
                    <a:pt x="18" y="257"/>
                  </a:lnTo>
                  <a:lnTo>
                    <a:pt x="309" y="257"/>
                  </a:lnTo>
                  <a:lnTo>
                    <a:pt x="394" y="274"/>
                  </a:lnTo>
                  <a:lnTo>
                    <a:pt x="480" y="291"/>
                  </a:lnTo>
                  <a:lnTo>
                    <a:pt x="565" y="291"/>
                  </a:lnTo>
                  <a:lnTo>
                    <a:pt x="668" y="257"/>
                  </a:lnTo>
                  <a:lnTo>
                    <a:pt x="719" y="222"/>
                  </a:lnTo>
                  <a:lnTo>
                    <a:pt x="771" y="171"/>
                  </a:lnTo>
                  <a:lnTo>
                    <a:pt x="771" y="137"/>
                  </a:lnTo>
                  <a:lnTo>
                    <a:pt x="719" y="86"/>
                  </a:lnTo>
                  <a:lnTo>
                    <a:pt x="685" y="51"/>
                  </a:lnTo>
                  <a:lnTo>
                    <a:pt x="634" y="17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C8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6568882" y="1792334"/>
              <a:ext cx="18957" cy="7155"/>
            </a:xfrm>
            <a:custGeom>
              <a:avLst/>
              <a:gdLst/>
              <a:ahLst/>
              <a:cxnLst/>
              <a:rect l="l" t="t" r="r" b="b"/>
              <a:pathLst>
                <a:path w="771" h="291" fill="none" extrusionOk="0">
                  <a:moveTo>
                    <a:pt x="531" y="0"/>
                  </a:moveTo>
                  <a:lnTo>
                    <a:pt x="531" y="0"/>
                  </a:lnTo>
                  <a:lnTo>
                    <a:pt x="463" y="0"/>
                  </a:lnTo>
                  <a:lnTo>
                    <a:pt x="463" y="0"/>
                  </a:lnTo>
                  <a:lnTo>
                    <a:pt x="360" y="34"/>
                  </a:lnTo>
                  <a:lnTo>
                    <a:pt x="360" y="34"/>
                  </a:lnTo>
                  <a:lnTo>
                    <a:pt x="274" y="68"/>
                  </a:lnTo>
                  <a:lnTo>
                    <a:pt x="274" y="68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86" y="171"/>
                  </a:lnTo>
                  <a:lnTo>
                    <a:pt x="1" y="222"/>
                  </a:lnTo>
                  <a:lnTo>
                    <a:pt x="18" y="257"/>
                  </a:lnTo>
                  <a:lnTo>
                    <a:pt x="18" y="257"/>
                  </a:lnTo>
                  <a:lnTo>
                    <a:pt x="103" y="257"/>
                  </a:lnTo>
                  <a:lnTo>
                    <a:pt x="103" y="257"/>
                  </a:lnTo>
                  <a:lnTo>
                    <a:pt x="206" y="257"/>
                  </a:lnTo>
                  <a:lnTo>
                    <a:pt x="206" y="257"/>
                  </a:lnTo>
                  <a:lnTo>
                    <a:pt x="309" y="257"/>
                  </a:lnTo>
                  <a:lnTo>
                    <a:pt x="309" y="257"/>
                  </a:lnTo>
                  <a:lnTo>
                    <a:pt x="394" y="274"/>
                  </a:lnTo>
                  <a:lnTo>
                    <a:pt x="394" y="274"/>
                  </a:lnTo>
                  <a:lnTo>
                    <a:pt x="480" y="291"/>
                  </a:lnTo>
                  <a:lnTo>
                    <a:pt x="480" y="291"/>
                  </a:lnTo>
                  <a:lnTo>
                    <a:pt x="531" y="291"/>
                  </a:lnTo>
                  <a:lnTo>
                    <a:pt x="531" y="291"/>
                  </a:lnTo>
                  <a:lnTo>
                    <a:pt x="565" y="291"/>
                  </a:lnTo>
                  <a:lnTo>
                    <a:pt x="565" y="291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719" y="222"/>
                  </a:lnTo>
                  <a:lnTo>
                    <a:pt x="771" y="171"/>
                  </a:lnTo>
                  <a:lnTo>
                    <a:pt x="771" y="137"/>
                  </a:lnTo>
                  <a:lnTo>
                    <a:pt x="771" y="137"/>
                  </a:lnTo>
                  <a:lnTo>
                    <a:pt x="719" y="86"/>
                  </a:lnTo>
                  <a:lnTo>
                    <a:pt x="685" y="51"/>
                  </a:lnTo>
                  <a:lnTo>
                    <a:pt x="685" y="51"/>
                  </a:lnTo>
                  <a:lnTo>
                    <a:pt x="634" y="17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7279520" y="4614253"/>
              <a:ext cx="737994" cy="117823"/>
            </a:xfrm>
            <a:custGeom>
              <a:avLst/>
              <a:gdLst/>
              <a:ahLst/>
              <a:cxnLst/>
              <a:rect l="l" t="t" r="r" b="b"/>
              <a:pathLst>
                <a:path w="30015" h="4792" extrusionOk="0">
                  <a:moveTo>
                    <a:pt x="15007" y="0"/>
                  </a:moveTo>
                  <a:lnTo>
                    <a:pt x="13467" y="17"/>
                  </a:lnTo>
                  <a:lnTo>
                    <a:pt x="11978" y="52"/>
                  </a:lnTo>
                  <a:lnTo>
                    <a:pt x="10541" y="120"/>
                  </a:lnTo>
                  <a:lnTo>
                    <a:pt x="9155" y="188"/>
                  </a:lnTo>
                  <a:lnTo>
                    <a:pt x="7854" y="291"/>
                  </a:lnTo>
                  <a:lnTo>
                    <a:pt x="6605" y="411"/>
                  </a:lnTo>
                  <a:lnTo>
                    <a:pt x="5459" y="548"/>
                  </a:lnTo>
                  <a:lnTo>
                    <a:pt x="4398" y="702"/>
                  </a:lnTo>
                  <a:lnTo>
                    <a:pt x="3423" y="873"/>
                  </a:lnTo>
                  <a:lnTo>
                    <a:pt x="2550" y="1061"/>
                  </a:lnTo>
                  <a:lnTo>
                    <a:pt x="2173" y="1164"/>
                  </a:lnTo>
                  <a:lnTo>
                    <a:pt x="1797" y="1267"/>
                  </a:lnTo>
                  <a:lnTo>
                    <a:pt x="1472" y="1369"/>
                  </a:lnTo>
                  <a:lnTo>
                    <a:pt x="1181" y="1472"/>
                  </a:lnTo>
                  <a:lnTo>
                    <a:pt x="907" y="1575"/>
                  </a:lnTo>
                  <a:lnTo>
                    <a:pt x="668" y="1694"/>
                  </a:lnTo>
                  <a:lnTo>
                    <a:pt x="462" y="1797"/>
                  </a:lnTo>
                  <a:lnTo>
                    <a:pt x="291" y="1917"/>
                  </a:lnTo>
                  <a:lnTo>
                    <a:pt x="171" y="2037"/>
                  </a:lnTo>
                  <a:lnTo>
                    <a:pt x="69" y="2156"/>
                  </a:lnTo>
                  <a:lnTo>
                    <a:pt x="17" y="2276"/>
                  </a:lnTo>
                  <a:lnTo>
                    <a:pt x="0" y="2396"/>
                  </a:lnTo>
                  <a:lnTo>
                    <a:pt x="17" y="2533"/>
                  </a:lnTo>
                  <a:lnTo>
                    <a:pt x="69" y="2653"/>
                  </a:lnTo>
                  <a:lnTo>
                    <a:pt x="171" y="2772"/>
                  </a:lnTo>
                  <a:lnTo>
                    <a:pt x="291" y="2892"/>
                  </a:lnTo>
                  <a:lnTo>
                    <a:pt x="462" y="2995"/>
                  </a:lnTo>
                  <a:lnTo>
                    <a:pt x="668" y="3115"/>
                  </a:lnTo>
                  <a:lnTo>
                    <a:pt x="907" y="3234"/>
                  </a:lnTo>
                  <a:lnTo>
                    <a:pt x="1181" y="3337"/>
                  </a:lnTo>
                  <a:lnTo>
                    <a:pt x="1472" y="3440"/>
                  </a:lnTo>
                  <a:lnTo>
                    <a:pt x="1797" y="3542"/>
                  </a:lnTo>
                  <a:lnTo>
                    <a:pt x="2173" y="3645"/>
                  </a:lnTo>
                  <a:lnTo>
                    <a:pt x="2550" y="3748"/>
                  </a:lnTo>
                  <a:lnTo>
                    <a:pt x="3423" y="3936"/>
                  </a:lnTo>
                  <a:lnTo>
                    <a:pt x="4398" y="4090"/>
                  </a:lnTo>
                  <a:lnTo>
                    <a:pt x="5459" y="4261"/>
                  </a:lnTo>
                  <a:lnTo>
                    <a:pt x="6605" y="4398"/>
                  </a:lnTo>
                  <a:lnTo>
                    <a:pt x="7854" y="4518"/>
                  </a:lnTo>
                  <a:lnTo>
                    <a:pt x="9155" y="4603"/>
                  </a:lnTo>
                  <a:lnTo>
                    <a:pt x="10541" y="4689"/>
                  </a:lnTo>
                  <a:lnTo>
                    <a:pt x="11978" y="4757"/>
                  </a:lnTo>
                  <a:lnTo>
                    <a:pt x="13467" y="4792"/>
                  </a:lnTo>
                  <a:lnTo>
                    <a:pt x="16530" y="4792"/>
                  </a:lnTo>
                  <a:lnTo>
                    <a:pt x="18036" y="4757"/>
                  </a:lnTo>
                  <a:lnTo>
                    <a:pt x="19473" y="4689"/>
                  </a:lnTo>
                  <a:lnTo>
                    <a:pt x="20842" y="4603"/>
                  </a:lnTo>
                  <a:lnTo>
                    <a:pt x="22160" y="4518"/>
                  </a:lnTo>
                  <a:lnTo>
                    <a:pt x="23392" y="4398"/>
                  </a:lnTo>
                  <a:lnTo>
                    <a:pt x="24555" y="4261"/>
                  </a:lnTo>
                  <a:lnTo>
                    <a:pt x="25616" y="4090"/>
                  </a:lnTo>
                  <a:lnTo>
                    <a:pt x="26592" y="3936"/>
                  </a:lnTo>
                  <a:lnTo>
                    <a:pt x="27447" y="3748"/>
                  </a:lnTo>
                  <a:lnTo>
                    <a:pt x="27841" y="3645"/>
                  </a:lnTo>
                  <a:lnTo>
                    <a:pt x="28200" y="3542"/>
                  </a:lnTo>
                  <a:lnTo>
                    <a:pt x="28525" y="3440"/>
                  </a:lnTo>
                  <a:lnTo>
                    <a:pt x="28833" y="3337"/>
                  </a:lnTo>
                  <a:lnTo>
                    <a:pt x="29107" y="3234"/>
                  </a:lnTo>
                  <a:lnTo>
                    <a:pt x="29330" y="3115"/>
                  </a:lnTo>
                  <a:lnTo>
                    <a:pt x="29535" y="2995"/>
                  </a:lnTo>
                  <a:lnTo>
                    <a:pt x="29706" y="2892"/>
                  </a:lnTo>
                  <a:lnTo>
                    <a:pt x="29843" y="2772"/>
                  </a:lnTo>
                  <a:lnTo>
                    <a:pt x="29929" y="2653"/>
                  </a:lnTo>
                  <a:lnTo>
                    <a:pt x="29997" y="2533"/>
                  </a:lnTo>
                  <a:lnTo>
                    <a:pt x="30014" y="2396"/>
                  </a:lnTo>
                  <a:lnTo>
                    <a:pt x="29997" y="2276"/>
                  </a:lnTo>
                  <a:lnTo>
                    <a:pt x="29929" y="2156"/>
                  </a:lnTo>
                  <a:lnTo>
                    <a:pt x="29843" y="2037"/>
                  </a:lnTo>
                  <a:lnTo>
                    <a:pt x="29706" y="1917"/>
                  </a:lnTo>
                  <a:lnTo>
                    <a:pt x="29535" y="1797"/>
                  </a:lnTo>
                  <a:lnTo>
                    <a:pt x="29330" y="1694"/>
                  </a:lnTo>
                  <a:lnTo>
                    <a:pt x="29107" y="1575"/>
                  </a:lnTo>
                  <a:lnTo>
                    <a:pt x="28833" y="1472"/>
                  </a:lnTo>
                  <a:lnTo>
                    <a:pt x="28525" y="1369"/>
                  </a:lnTo>
                  <a:lnTo>
                    <a:pt x="28200" y="1267"/>
                  </a:lnTo>
                  <a:lnTo>
                    <a:pt x="27841" y="1164"/>
                  </a:lnTo>
                  <a:lnTo>
                    <a:pt x="27447" y="1061"/>
                  </a:lnTo>
                  <a:lnTo>
                    <a:pt x="26592" y="873"/>
                  </a:lnTo>
                  <a:lnTo>
                    <a:pt x="25616" y="702"/>
                  </a:lnTo>
                  <a:lnTo>
                    <a:pt x="24555" y="548"/>
                  </a:lnTo>
                  <a:lnTo>
                    <a:pt x="23392" y="411"/>
                  </a:lnTo>
                  <a:lnTo>
                    <a:pt x="22160" y="291"/>
                  </a:lnTo>
                  <a:lnTo>
                    <a:pt x="20842" y="188"/>
                  </a:lnTo>
                  <a:lnTo>
                    <a:pt x="19473" y="120"/>
                  </a:lnTo>
                  <a:lnTo>
                    <a:pt x="18036" y="52"/>
                  </a:lnTo>
                  <a:lnTo>
                    <a:pt x="16530" y="17"/>
                  </a:lnTo>
                  <a:lnTo>
                    <a:pt x="150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7720035" y="4505279"/>
              <a:ext cx="72386" cy="82491"/>
            </a:xfrm>
            <a:custGeom>
              <a:avLst/>
              <a:gdLst/>
              <a:ahLst/>
              <a:cxnLst/>
              <a:rect l="l" t="t" r="r" b="b"/>
              <a:pathLst>
                <a:path w="2944" h="3355" extrusionOk="0">
                  <a:moveTo>
                    <a:pt x="188" y="0"/>
                  </a:moveTo>
                  <a:lnTo>
                    <a:pt x="171" y="343"/>
                  </a:lnTo>
                  <a:lnTo>
                    <a:pt x="154" y="719"/>
                  </a:lnTo>
                  <a:lnTo>
                    <a:pt x="86" y="1523"/>
                  </a:lnTo>
                  <a:lnTo>
                    <a:pt x="17" y="2310"/>
                  </a:lnTo>
                  <a:lnTo>
                    <a:pt x="0" y="2687"/>
                  </a:lnTo>
                  <a:lnTo>
                    <a:pt x="0" y="3029"/>
                  </a:lnTo>
                  <a:lnTo>
                    <a:pt x="17" y="3080"/>
                  </a:lnTo>
                  <a:lnTo>
                    <a:pt x="34" y="3132"/>
                  </a:lnTo>
                  <a:lnTo>
                    <a:pt x="69" y="3166"/>
                  </a:lnTo>
                  <a:lnTo>
                    <a:pt x="120" y="3183"/>
                  </a:lnTo>
                  <a:lnTo>
                    <a:pt x="274" y="3234"/>
                  </a:lnTo>
                  <a:lnTo>
                    <a:pt x="445" y="3286"/>
                  </a:lnTo>
                  <a:lnTo>
                    <a:pt x="633" y="3320"/>
                  </a:lnTo>
                  <a:lnTo>
                    <a:pt x="839" y="3337"/>
                  </a:lnTo>
                  <a:lnTo>
                    <a:pt x="1027" y="3354"/>
                  </a:lnTo>
                  <a:lnTo>
                    <a:pt x="1232" y="3354"/>
                  </a:lnTo>
                  <a:lnTo>
                    <a:pt x="1438" y="3337"/>
                  </a:lnTo>
                  <a:lnTo>
                    <a:pt x="1626" y="3303"/>
                  </a:lnTo>
                  <a:lnTo>
                    <a:pt x="1831" y="3269"/>
                  </a:lnTo>
                  <a:lnTo>
                    <a:pt x="2019" y="3200"/>
                  </a:lnTo>
                  <a:lnTo>
                    <a:pt x="2190" y="3132"/>
                  </a:lnTo>
                  <a:lnTo>
                    <a:pt x="2362" y="3046"/>
                  </a:lnTo>
                  <a:lnTo>
                    <a:pt x="2533" y="2961"/>
                  </a:lnTo>
                  <a:lnTo>
                    <a:pt x="2670" y="2841"/>
                  </a:lnTo>
                  <a:lnTo>
                    <a:pt x="2806" y="2704"/>
                  </a:lnTo>
                  <a:lnTo>
                    <a:pt x="2909" y="2567"/>
                  </a:lnTo>
                  <a:lnTo>
                    <a:pt x="2943" y="2516"/>
                  </a:lnTo>
                  <a:lnTo>
                    <a:pt x="2943" y="2447"/>
                  </a:lnTo>
                  <a:lnTo>
                    <a:pt x="2943" y="2413"/>
                  </a:lnTo>
                  <a:lnTo>
                    <a:pt x="2926" y="2379"/>
                  </a:lnTo>
                  <a:lnTo>
                    <a:pt x="2875" y="2310"/>
                  </a:lnTo>
                  <a:lnTo>
                    <a:pt x="2738" y="2105"/>
                  </a:lnTo>
                  <a:lnTo>
                    <a:pt x="2635" y="1917"/>
                  </a:lnTo>
                  <a:lnTo>
                    <a:pt x="2533" y="1694"/>
                  </a:lnTo>
                  <a:lnTo>
                    <a:pt x="2464" y="1472"/>
                  </a:lnTo>
                  <a:lnTo>
                    <a:pt x="2413" y="1249"/>
                  </a:lnTo>
                  <a:lnTo>
                    <a:pt x="2379" y="1010"/>
                  </a:lnTo>
                  <a:lnTo>
                    <a:pt x="2379" y="787"/>
                  </a:lnTo>
                  <a:lnTo>
                    <a:pt x="2396" y="54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7697316" y="4545677"/>
              <a:ext cx="278109" cy="130437"/>
            </a:xfrm>
            <a:custGeom>
              <a:avLst/>
              <a:gdLst/>
              <a:ahLst/>
              <a:cxnLst/>
              <a:rect l="l" t="t" r="r" b="b"/>
              <a:pathLst>
                <a:path w="11311" h="5305" extrusionOk="0">
                  <a:moveTo>
                    <a:pt x="3713" y="0"/>
                  </a:moveTo>
                  <a:lnTo>
                    <a:pt x="3542" y="34"/>
                  </a:lnTo>
                  <a:lnTo>
                    <a:pt x="3474" y="51"/>
                  </a:lnTo>
                  <a:lnTo>
                    <a:pt x="3405" y="86"/>
                  </a:lnTo>
                  <a:lnTo>
                    <a:pt x="3286" y="188"/>
                  </a:lnTo>
                  <a:lnTo>
                    <a:pt x="3183" y="308"/>
                  </a:lnTo>
                  <a:lnTo>
                    <a:pt x="3114" y="445"/>
                  </a:lnTo>
                  <a:lnTo>
                    <a:pt x="3046" y="582"/>
                  </a:lnTo>
                  <a:lnTo>
                    <a:pt x="3012" y="736"/>
                  </a:lnTo>
                  <a:lnTo>
                    <a:pt x="3012" y="890"/>
                  </a:lnTo>
                  <a:lnTo>
                    <a:pt x="3029" y="1044"/>
                  </a:lnTo>
                  <a:lnTo>
                    <a:pt x="3080" y="1198"/>
                  </a:lnTo>
                  <a:lnTo>
                    <a:pt x="2858" y="1112"/>
                  </a:lnTo>
                  <a:lnTo>
                    <a:pt x="2635" y="1044"/>
                  </a:lnTo>
                  <a:lnTo>
                    <a:pt x="2190" y="941"/>
                  </a:lnTo>
                  <a:lnTo>
                    <a:pt x="1968" y="873"/>
                  </a:lnTo>
                  <a:lnTo>
                    <a:pt x="1763" y="787"/>
                  </a:lnTo>
                  <a:lnTo>
                    <a:pt x="1660" y="736"/>
                  </a:lnTo>
                  <a:lnTo>
                    <a:pt x="1574" y="667"/>
                  </a:lnTo>
                  <a:lnTo>
                    <a:pt x="1472" y="582"/>
                  </a:lnTo>
                  <a:lnTo>
                    <a:pt x="1386" y="479"/>
                  </a:lnTo>
                  <a:lnTo>
                    <a:pt x="1198" y="257"/>
                  </a:lnTo>
                  <a:lnTo>
                    <a:pt x="1078" y="154"/>
                  </a:lnTo>
                  <a:lnTo>
                    <a:pt x="1027" y="120"/>
                  </a:lnTo>
                  <a:lnTo>
                    <a:pt x="958" y="86"/>
                  </a:lnTo>
                  <a:lnTo>
                    <a:pt x="736" y="86"/>
                  </a:lnTo>
                  <a:lnTo>
                    <a:pt x="685" y="120"/>
                  </a:lnTo>
                  <a:lnTo>
                    <a:pt x="548" y="188"/>
                  </a:lnTo>
                  <a:lnTo>
                    <a:pt x="445" y="291"/>
                  </a:lnTo>
                  <a:lnTo>
                    <a:pt x="359" y="394"/>
                  </a:lnTo>
                  <a:lnTo>
                    <a:pt x="308" y="530"/>
                  </a:lnTo>
                  <a:lnTo>
                    <a:pt x="257" y="667"/>
                  </a:lnTo>
                  <a:lnTo>
                    <a:pt x="223" y="804"/>
                  </a:lnTo>
                  <a:lnTo>
                    <a:pt x="154" y="1112"/>
                  </a:lnTo>
                  <a:lnTo>
                    <a:pt x="103" y="1420"/>
                  </a:lnTo>
                  <a:lnTo>
                    <a:pt x="69" y="1745"/>
                  </a:lnTo>
                  <a:lnTo>
                    <a:pt x="51" y="2053"/>
                  </a:lnTo>
                  <a:lnTo>
                    <a:pt x="17" y="2687"/>
                  </a:lnTo>
                  <a:lnTo>
                    <a:pt x="0" y="3320"/>
                  </a:lnTo>
                  <a:lnTo>
                    <a:pt x="17" y="3593"/>
                  </a:lnTo>
                  <a:lnTo>
                    <a:pt x="34" y="3867"/>
                  </a:lnTo>
                  <a:lnTo>
                    <a:pt x="69" y="4004"/>
                  </a:lnTo>
                  <a:lnTo>
                    <a:pt x="103" y="4124"/>
                  </a:lnTo>
                  <a:lnTo>
                    <a:pt x="154" y="4244"/>
                  </a:lnTo>
                  <a:lnTo>
                    <a:pt x="240" y="4346"/>
                  </a:lnTo>
                  <a:lnTo>
                    <a:pt x="325" y="4449"/>
                  </a:lnTo>
                  <a:lnTo>
                    <a:pt x="445" y="4535"/>
                  </a:lnTo>
                  <a:lnTo>
                    <a:pt x="565" y="4603"/>
                  </a:lnTo>
                  <a:lnTo>
                    <a:pt x="702" y="4672"/>
                  </a:lnTo>
                  <a:lnTo>
                    <a:pt x="839" y="4706"/>
                  </a:lnTo>
                  <a:lnTo>
                    <a:pt x="993" y="4740"/>
                  </a:lnTo>
                  <a:lnTo>
                    <a:pt x="1283" y="4774"/>
                  </a:lnTo>
                  <a:lnTo>
                    <a:pt x="1882" y="4826"/>
                  </a:lnTo>
                  <a:lnTo>
                    <a:pt x="3662" y="4826"/>
                  </a:lnTo>
                  <a:lnTo>
                    <a:pt x="4244" y="4843"/>
                  </a:lnTo>
                  <a:lnTo>
                    <a:pt x="4826" y="4860"/>
                  </a:lnTo>
                  <a:lnTo>
                    <a:pt x="5134" y="4894"/>
                  </a:lnTo>
                  <a:lnTo>
                    <a:pt x="5425" y="4928"/>
                  </a:lnTo>
                  <a:lnTo>
                    <a:pt x="5715" y="4980"/>
                  </a:lnTo>
                  <a:lnTo>
                    <a:pt x="6006" y="5048"/>
                  </a:lnTo>
                  <a:lnTo>
                    <a:pt x="6588" y="5151"/>
                  </a:lnTo>
                  <a:lnTo>
                    <a:pt x="7187" y="5236"/>
                  </a:lnTo>
                  <a:lnTo>
                    <a:pt x="7803" y="5305"/>
                  </a:lnTo>
                  <a:lnTo>
                    <a:pt x="8727" y="5305"/>
                  </a:lnTo>
                  <a:lnTo>
                    <a:pt x="9035" y="5288"/>
                  </a:lnTo>
                  <a:lnTo>
                    <a:pt x="9343" y="5253"/>
                  </a:lnTo>
                  <a:lnTo>
                    <a:pt x="9651" y="5219"/>
                  </a:lnTo>
                  <a:lnTo>
                    <a:pt x="9942" y="5168"/>
                  </a:lnTo>
                  <a:lnTo>
                    <a:pt x="10233" y="5099"/>
                  </a:lnTo>
                  <a:lnTo>
                    <a:pt x="10524" y="5014"/>
                  </a:lnTo>
                  <a:lnTo>
                    <a:pt x="10798" y="4928"/>
                  </a:lnTo>
                  <a:lnTo>
                    <a:pt x="10986" y="4843"/>
                  </a:lnTo>
                  <a:lnTo>
                    <a:pt x="11071" y="4791"/>
                  </a:lnTo>
                  <a:lnTo>
                    <a:pt x="11140" y="4723"/>
                  </a:lnTo>
                  <a:lnTo>
                    <a:pt x="11208" y="4620"/>
                  </a:lnTo>
                  <a:lnTo>
                    <a:pt x="11242" y="4500"/>
                  </a:lnTo>
                  <a:lnTo>
                    <a:pt x="11277" y="4381"/>
                  </a:lnTo>
                  <a:lnTo>
                    <a:pt x="11294" y="4244"/>
                  </a:lnTo>
                  <a:lnTo>
                    <a:pt x="11311" y="3884"/>
                  </a:lnTo>
                  <a:lnTo>
                    <a:pt x="11311" y="3713"/>
                  </a:lnTo>
                  <a:lnTo>
                    <a:pt x="11311" y="3542"/>
                  </a:lnTo>
                  <a:lnTo>
                    <a:pt x="11277" y="3371"/>
                  </a:lnTo>
                  <a:lnTo>
                    <a:pt x="11208" y="3217"/>
                  </a:lnTo>
                  <a:lnTo>
                    <a:pt x="11140" y="3063"/>
                  </a:lnTo>
                  <a:lnTo>
                    <a:pt x="11020" y="2943"/>
                  </a:lnTo>
                  <a:lnTo>
                    <a:pt x="10917" y="2875"/>
                  </a:lnTo>
                  <a:lnTo>
                    <a:pt x="10798" y="2806"/>
                  </a:lnTo>
                  <a:lnTo>
                    <a:pt x="10558" y="2704"/>
                  </a:lnTo>
                  <a:lnTo>
                    <a:pt x="6451" y="1112"/>
                  </a:lnTo>
                  <a:lnTo>
                    <a:pt x="6160" y="975"/>
                  </a:lnTo>
                  <a:lnTo>
                    <a:pt x="5784" y="770"/>
                  </a:lnTo>
                  <a:lnTo>
                    <a:pt x="5373" y="548"/>
                  </a:lnTo>
                  <a:lnTo>
                    <a:pt x="4928" y="342"/>
                  </a:lnTo>
                  <a:lnTo>
                    <a:pt x="4706" y="240"/>
                  </a:lnTo>
                  <a:lnTo>
                    <a:pt x="4483" y="154"/>
                  </a:lnTo>
                  <a:lnTo>
                    <a:pt x="4278" y="86"/>
                  </a:lnTo>
                  <a:lnTo>
                    <a:pt x="4073" y="34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F6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7697316" y="4627284"/>
              <a:ext cx="277691" cy="48831"/>
            </a:xfrm>
            <a:custGeom>
              <a:avLst/>
              <a:gdLst/>
              <a:ahLst/>
              <a:cxnLst/>
              <a:rect l="l" t="t" r="r" b="b"/>
              <a:pathLst>
                <a:path w="11294" h="1986" extrusionOk="0">
                  <a:moveTo>
                    <a:pt x="0" y="1"/>
                  </a:moveTo>
                  <a:lnTo>
                    <a:pt x="17" y="274"/>
                  </a:lnTo>
                  <a:lnTo>
                    <a:pt x="34" y="548"/>
                  </a:lnTo>
                  <a:lnTo>
                    <a:pt x="69" y="685"/>
                  </a:lnTo>
                  <a:lnTo>
                    <a:pt x="103" y="805"/>
                  </a:lnTo>
                  <a:lnTo>
                    <a:pt x="154" y="925"/>
                  </a:lnTo>
                  <a:lnTo>
                    <a:pt x="240" y="1027"/>
                  </a:lnTo>
                  <a:lnTo>
                    <a:pt x="325" y="1130"/>
                  </a:lnTo>
                  <a:lnTo>
                    <a:pt x="445" y="1216"/>
                  </a:lnTo>
                  <a:lnTo>
                    <a:pt x="565" y="1284"/>
                  </a:lnTo>
                  <a:lnTo>
                    <a:pt x="702" y="1353"/>
                  </a:lnTo>
                  <a:lnTo>
                    <a:pt x="839" y="1387"/>
                  </a:lnTo>
                  <a:lnTo>
                    <a:pt x="993" y="1421"/>
                  </a:lnTo>
                  <a:lnTo>
                    <a:pt x="1283" y="1455"/>
                  </a:lnTo>
                  <a:lnTo>
                    <a:pt x="1882" y="1507"/>
                  </a:lnTo>
                  <a:lnTo>
                    <a:pt x="3662" y="1507"/>
                  </a:lnTo>
                  <a:lnTo>
                    <a:pt x="4244" y="1524"/>
                  </a:lnTo>
                  <a:lnTo>
                    <a:pt x="4826" y="1541"/>
                  </a:lnTo>
                  <a:lnTo>
                    <a:pt x="5134" y="1575"/>
                  </a:lnTo>
                  <a:lnTo>
                    <a:pt x="5425" y="1609"/>
                  </a:lnTo>
                  <a:lnTo>
                    <a:pt x="5715" y="1661"/>
                  </a:lnTo>
                  <a:lnTo>
                    <a:pt x="6006" y="1729"/>
                  </a:lnTo>
                  <a:lnTo>
                    <a:pt x="6588" y="1832"/>
                  </a:lnTo>
                  <a:lnTo>
                    <a:pt x="7187" y="1917"/>
                  </a:lnTo>
                  <a:lnTo>
                    <a:pt x="7803" y="1986"/>
                  </a:lnTo>
                  <a:lnTo>
                    <a:pt x="8727" y="1986"/>
                  </a:lnTo>
                  <a:lnTo>
                    <a:pt x="9035" y="1969"/>
                  </a:lnTo>
                  <a:lnTo>
                    <a:pt x="9343" y="1934"/>
                  </a:lnTo>
                  <a:lnTo>
                    <a:pt x="9651" y="1900"/>
                  </a:lnTo>
                  <a:lnTo>
                    <a:pt x="9942" y="1849"/>
                  </a:lnTo>
                  <a:lnTo>
                    <a:pt x="10233" y="1780"/>
                  </a:lnTo>
                  <a:lnTo>
                    <a:pt x="10524" y="1695"/>
                  </a:lnTo>
                  <a:lnTo>
                    <a:pt x="10798" y="1609"/>
                  </a:lnTo>
                  <a:lnTo>
                    <a:pt x="10986" y="1524"/>
                  </a:lnTo>
                  <a:lnTo>
                    <a:pt x="11071" y="1472"/>
                  </a:lnTo>
                  <a:lnTo>
                    <a:pt x="11140" y="1404"/>
                  </a:lnTo>
                  <a:lnTo>
                    <a:pt x="11208" y="1301"/>
                  </a:lnTo>
                  <a:lnTo>
                    <a:pt x="11242" y="1181"/>
                  </a:lnTo>
                  <a:lnTo>
                    <a:pt x="11277" y="1062"/>
                  </a:lnTo>
                  <a:lnTo>
                    <a:pt x="11294" y="925"/>
                  </a:lnTo>
                  <a:lnTo>
                    <a:pt x="10678" y="1027"/>
                  </a:lnTo>
                  <a:lnTo>
                    <a:pt x="10062" y="1113"/>
                  </a:lnTo>
                  <a:lnTo>
                    <a:pt x="9429" y="1181"/>
                  </a:lnTo>
                  <a:lnTo>
                    <a:pt x="8813" y="1216"/>
                  </a:lnTo>
                  <a:lnTo>
                    <a:pt x="8179" y="1216"/>
                  </a:lnTo>
                  <a:lnTo>
                    <a:pt x="7563" y="1199"/>
                  </a:lnTo>
                  <a:lnTo>
                    <a:pt x="6947" y="1147"/>
                  </a:lnTo>
                  <a:lnTo>
                    <a:pt x="6314" y="1062"/>
                  </a:lnTo>
                  <a:lnTo>
                    <a:pt x="5733" y="959"/>
                  </a:lnTo>
                  <a:lnTo>
                    <a:pt x="5134" y="839"/>
                  </a:lnTo>
                  <a:lnTo>
                    <a:pt x="4535" y="737"/>
                  </a:lnTo>
                  <a:lnTo>
                    <a:pt x="3936" y="668"/>
                  </a:lnTo>
                  <a:lnTo>
                    <a:pt x="3440" y="634"/>
                  </a:lnTo>
                  <a:lnTo>
                    <a:pt x="2943" y="600"/>
                  </a:lnTo>
                  <a:lnTo>
                    <a:pt x="2413" y="583"/>
                  </a:lnTo>
                  <a:lnTo>
                    <a:pt x="1899" y="548"/>
                  </a:lnTo>
                  <a:lnTo>
                    <a:pt x="1403" y="480"/>
                  </a:lnTo>
                  <a:lnTo>
                    <a:pt x="1147" y="446"/>
                  </a:lnTo>
                  <a:lnTo>
                    <a:pt x="907" y="377"/>
                  </a:lnTo>
                  <a:lnTo>
                    <a:pt x="667" y="309"/>
                  </a:lnTo>
                  <a:lnTo>
                    <a:pt x="445" y="223"/>
                  </a:lnTo>
                  <a:lnTo>
                    <a:pt x="22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7815116" y="4559962"/>
              <a:ext cx="36635" cy="30316"/>
            </a:xfrm>
            <a:custGeom>
              <a:avLst/>
              <a:gdLst/>
              <a:ahLst/>
              <a:cxnLst/>
              <a:rect l="l" t="t" r="r" b="b"/>
              <a:pathLst>
                <a:path w="1490" h="1233" extrusionOk="0">
                  <a:moveTo>
                    <a:pt x="1267" y="1"/>
                  </a:moveTo>
                  <a:lnTo>
                    <a:pt x="1078" y="52"/>
                  </a:lnTo>
                  <a:lnTo>
                    <a:pt x="890" y="138"/>
                  </a:lnTo>
                  <a:lnTo>
                    <a:pt x="702" y="240"/>
                  </a:lnTo>
                  <a:lnTo>
                    <a:pt x="531" y="343"/>
                  </a:lnTo>
                  <a:lnTo>
                    <a:pt x="394" y="480"/>
                  </a:lnTo>
                  <a:lnTo>
                    <a:pt x="257" y="634"/>
                  </a:lnTo>
                  <a:lnTo>
                    <a:pt x="120" y="788"/>
                  </a:lnTo>
                  <a:lnTo>
                    <a:pt x="35" y="976"/>
                  </a:lnTo>
                  <a:lnTo>
                    <a:pt x="0" y="1045"/>
                  </a:lnTo>
                  <a:lnTo>
                    <a:pt x="17" y="1113"/>
                  </a:lnTo>
                  <a:lnTo>
                    <a:pt x="52" y="1164"/>
                  </a:lnTo>
                  <a:lnTo>
                    <a:pt x="103" y="1216"/>
                  </a:lnTo>
                  <a:lnTo>
                    <a:pt x="189" y="1233"/>
                  </a:lnTo>
                  <a:lnTo>
                    <a:pt x="240" y="1233"/>
                  </a:lnTo>
                  <a:lnTo>
                    <a:pt x="274" y="1216"/>
                  </a:lnTo>
                  <a:lnTo>
                    <a:pt x="325" y="1182"/>
                  </a:lnTo>
                  <a:lnTo>
                    <a:pt x="343" y="1130"/>
                  </a:lnTo>
                  <a:lnTo>
                    <a:pt x="428" y="993"/>
                  </a:lnTo>
                  <a:lnTo>
                    <a:pt x="531" y="856"/>
                  </a:lnTo>
                  <a:lnTo>
                    <a:pt x="634" y="737"/>
                  </a:lnTo>
                  <a:lnTo>
                    <a:pt x="770" y="634"/>
                  </a:lnTo>
                  <a:lnTo>
                    <a:pt x="890" y="548"/>
                  </a:lnTo>
                  <a:lnTo>
                    <a:pt x="1044" y="463"/>
                  </a:lnTo>
                  <a:lnTo>
                    <a:pt x="1198" y="394"/>
                  </a:lnTo>
                  <a:lnTo>
                    <a:pt x="1352" y="360"/>
                  </a:lnTo>
                  <a:lnTo>
                    <a:pt x="1404" y="326"/>
                  </a:lnTo>
                  <a:lnTo>
                    <a:pt x="1455" y="275"/>
                  </a:lnTo>
                  <a:lnTo>
                    <a:pt x="1489" y="206"/>
                  </a:lnTo>
                  <a:lnTo>
                    <a:pt x="1489" y="138"/>
                  </a:lnTo>
                  <a:lnTo>
                    <a:pt x="1455" y="69"/>
                  </a:lnTo>
                  <a:lnTo>
                    <a:pt x="1404" y="3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182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7844991" y="4571740"/>
              <a:ext cx="31570" cy="35799"/>
            </a:xfrm>
            <a:custGeom>
              <a:avLst/>
              <a:gdLst/>
              <a:ahLst/>
              <a:cxnLst/>
              <a:rect l="l" t="t" r="r" b="b"/>
              <a:pathLst>
                <a:path w="1284" h="1456" extrusionOk="0">
                  <a:moveTo>
                    <a:pt x="1078" y="1"/>
                  </a:moveTo>
                  <a:lnTo>
                    <a:pt x="1010" y="35"/>
                  </a:lnTo>
                  <a:lnTo>
                    <a:pt x="856" y="155"/>
                  </a:lnTo>
                  <a:lnTo>
                    <a:pt x="702" y="275"/>
                  </a:lnTo>
                  <a:lnTo>
                    <a:pt x="565" y="412"/>
                  </a:lnTo>
                  <a:lnTo>
                    <a:pt x="428" y="549"/>
                  </a:lnTo>
                  <a:lnTo>
                    <a:pt x="308" y="703"/>
                  </a:lnTo>
                  <a:lnTo>
                    <a:pt x="206" y="857"/>
                  </a:lnTo>
                  <a:lnTo>
                    <a:pt x="103" y="1011"/>
                  </a:lnTo>
                  <a:lnTo>
                    <a:pt x="17" y="1199"/>
                  </a:lnTo>
                  <a:lnTo>
                    <a:pt x="0" y="1267"/>
                  </a:lnTo>
                  <a:lnTo>
                    <a:pt x="17" y="1336"/>
                  </a:lnTo>
                  <a:lnTo>
                    <a:pt x="52" y="1387"/>
                  </a:lnTo>
                  <a:lnTo>
                    <a:pt x="103" y="1438"/>
                  </a:lnTo>
                  <a:lnTo>
                    <a:pt x="171" y="1455"/>
                  </a:lnTo>
                  <a:lnTo>
                    <a:pt x="223" y="1438"/>
                  </a:lnTo>
                  <a:lnTo>
                    <a:pt x="274" y="1421"/>
                  </a:lnTo>
                  <a:lnTo>
                    <a:pt x="308" y="1387"/>
                  </a:lnTo>
                  <a:lnTo>
                    <a:pt x="343" y="1353"/>
                  </a:lnTo>
                  <a:lnTo>
                    <a:pt x="428" y="1199"/>
                  </a:lnTo>
                  <a:lnTo>
                    <a:pt x="514" y="1045"/>
                  </a:lnTo>
                  <a:lnTo>
                    <a:pt x="599" y="908"/>
                  </a:lnTo>
                  <a:lnTo>
                    <a:pt x="719" y="788"/>
                  </a:lnTo>
                  <a:lnTo>
                    <a:pt x="822" y="651"/>
                  </a:lnTo>
                  <a:lnTo>
                    <a:pt x="941" y="549"/>
                  </a:lnTo>
                  <a:lnTo>
                    <a:pt x="1078" y="429"/>
                  </a:lnTo>
                  <a:lnTo>
                    <a:pt x="1215" y="326"/>
                  </a:lnTo>
                  <a:lnTo>
                    <a:pt x="1267" y="275"/>
                  </a:lnTo>
                  <a:lnTo>
                    <a:pt x="1284" y="223"/>
                  </a:lnTo>
                  <a:lnTo>
                    <a:pt x="1284" y="155"/>
                  </a:lnTo>
                  <a:lnTo>
                    <a:pt x="1267" y="87"/>
                  </a:lnTo>
                  <a:lnTo>
                    <a:pt x="1215" y="35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182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7593801" y="4505279"/>
              <a:ext cx="72386" cy="82491"/>
            </a:xfrm>
            <a:custGeom>
              <a:avLst/>
              <a:gdLst/>
              <a:ahLst/>
              <a:cxnLst/>
              <a:rect l="l" t="t" r="r" b="b"/>
              <a:pathLst>
                <a:path w="2944" h="3355" extrusionOk="0">
                  <a:moveTo>
                    <a:pt x="2773" y="0"/>
                  </a:moveTo>
                  <a:lnTo>
                    <a:pt x="565" y="548"/>
                  </a:lnTo>
                  <a:lnTo>
                    <a:pt x="582" y="787"/>
                  </a:lnTo>
                  <a:lnTo>
                    <a:pt x="565" y="1010"/>
                  </a:lnTo>
                  <a:lnTo>
                    <a:pt x="548" y="1249"/>
                  </a:lnTo>
                  <a:lnTo>
                    <a:pt x="480" y="1472"/>
                  </a:lnTo>
                  <a:lnTo>
                    <a:pt x="411" y="1694"/>
                  </a:lnTo>
                  <a:lnTo>
                    <a:pt x="326" y="1917"/>
                  </a:lnTo>
                  <a:lnTo>
                    <a:pt x="206" y="2105"/>
                  </a:lnTo>
                  <a:lnTo>
                    <a:pt x="69" y="2310"/>
                  </a:lnTo>
                  <a:lnTo>
                    <a:pt x="18" y="2379"/>
                  </a:lnTo>
                  <a:lnTo>
                    <a:pt x="1" y="2413"/>
                  </a:lnTo>
                  <a:lnTo>
                    <a:pt x="1" y="2447"/>
                  </a:lnTo>
                  <a:lnTo>
                    <a:pt x="18" y="2516"/>
                  </a:lnTo>
                  <a:lnTo>
                    <a:pt x="52" y="2567"/>
                  </a:lnTo>
                  <a:lnTo>
                    <a:pt x="155" y="2704"/>
                  </a:lnTo>
                  <a:lnTo>
                    <a:pt x="274" y="2841"/>
                  </a:lnTo>
                  <a:lnTo>
                    <a:pt x="428" y="2961"/>
                  </a:lnTo>
                  <a:lnTo>
                    <a:pt x="582" y="3046"/>
                  </a:lnTo>
                  <a:lnTo>
                    <a:pt x="754" y="3132"/>
                  </a:lnTo>
                  <a:lnTo>
                    <a:pt x="942" y="3200"/>
                  </a:lnTo>
                  <a:lnTo>
                    <a:pt x="1130" y="3269"/>
                  </a:lnTo>
                  <a:lnTo>
                    <a:pt x="1318" y="3303"/>
                  </a:lnTo>
                  <a:lnTo>
                    <a:pt x="1524" y="3337"/>
                  </a:lnTo>
                  <a:lnTo>
                    <a:pt x="1729" y="3354"/>
                  </a:lnTo>
                  <a:lnTo>
                    <a:pt x="1917" y="3354"/>
                  </a:lnTo>
                  <a:lnTo>
                    <a:pt x="2122" y="3337"/>
                  </a:lnTo>
                  <a:lnTo>
                    <a:pt x="2311" y="3320"/>
                  </a:lnTo>
                  <a:lnTo>
                    <a:pt x="2499" y="3286"/>
                  </a:lnTo>
                  <a:lnTo>
                    <a:pt x="2670" y="3234"/>
                  </a:lnTo>
                  <a:lnTo>
                    <a:pt x="2841" y="3183"/>
                  </a:lnTo>
                  <a:lnTo>
                    <a:pt x="2875" y="3166"/>
                  </a:lnTo>
                  <a:lnTo>
                    <a:pt x="2927" y="3132"/>
                  </a:lnTo>
                  <a:lnTo>
                    <a:pt x="2944" y="3080"/>
                  </a:lnTo>
                  <a:lnTo>
                    <a:pt x="2944" y="3029"/>
                  </a:lnTo>
                  <a:lnTo>
                    <a:pt x="2944" y="2687"/>
                  </a:lnTo>
                  <a:lnTo>
                    <a:pt x="2927" y="2310"/>
                  </a:lnTo>
                  <a:lnTo>
                    <a:pt x="2875" y="1523"/>
                  </a:lnTo>
                  <a:lnTo>
                    <a:pt x="2807" y="719"/>
                  </a:lnTo>
                  <a:lnTo>
                    <a:pt x="2773" y="34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7429727" y="3174894"/>
              <a:ext cx="485111" cy="1361090"/>
            </a:xfrm>
            <a:custGeom>
              <a:avLst/>
              <a:gdLst/>
              <a:ahLst/>
              <a:cxnLst/>
              <a:rect l="l" t="t" r="r" b="b"/>
              <a:pathLst>
                <a:path w="19730" h="55357" extrusionOk="0">
                  <a:moveTo>
                    <a:pt x="14117" y="0"/>
                  </a:moveTo>
                  <a:lnTo>
                    <a:pt x="12457" y="17"/>
                  </a:lnTo>
                  <a:lnTo>
                    <a:pt x="9155" y="120"/>
                  </a:lnTo>
                  <a:lnTo>
                    <a:pt x="7512" y="154"/>
                  </a:lnTo>
                  <a:lnTo>
                    <a:pt x="5869" y="171"/>
                  </a:lnTo>
                  <a:lnTo>
                    <a:pt x="5390" y="171"/>
                  </a:lnTo>
                  <a:lnTo>
                    <a:pt x="4757" y="137"/>
                  </a:lnTo>
                  <a:lnTo>
                    <a:pt x="4192" y="120"/>
                  </a:lnTo>
                  <a:lnTo>
                    <a:pt x="3594" y="103"/>
                  </a:lnTo>
                  <a:lnTo>
                    <a:pt x="2977" y="103"/>
                  </a:lnTo>
                  <a:lnTo>
                    <a:pt x="2396" y="154"/>
                  </a:lnTo>
                  <a:lnTo>
                    <a:pt x="2122" y="188"/>
                  </a:lnTo>
                  <a:lnTo>
                    <a:pt x="1865" y="240"/>
                  </a:lnTo>
                  <a:lnTo>
                    <a:pt x="1626" y="291"/>
                  </a:lnTo>
                  <a:lnTo>
                    <a:pt x="1403" y="359"/>
                  </a:lnTo>
                  <a:lnTo>
                    <a:pt x="1215" y="445"/>
                  </a:lnTo>
                  <a:lnTo>
                    <a:pt x="1061" y="565"/>
                  </a:lnTo>
                  <a:lnTo>
                    <a:pt x="924" y="685"/>
                  </a:lnTo>
                  <a:lnTo>
                    <a:pt x="873" y="753"/>
                  </a:lnTo>
                  <a:lnTo>
                    <a:pt x="839" y="821"/>
                  </a:lnTo>
                  <a:lnTo>
                    <a:pt x="839" y="839"/>
                  </a:lnTo>
                  <a:lnTo>
                    <a:pt x="719" y="1181"/>
                  </a:lnTo>
                  <a:lnTo>
                    <a:pt x="599" y="1523"/>
                  </a:lnTo>
                  <a:lnTo>
                    <a:pt x="513" y="1882"/>
                  </a:lnTo>
                  <a:lnTo>
                    <a:pt x="428" y="2225"/>
                  </a:lnTo>
                  <a:lnTo>
                    <a:pt x="274" y="2960"/>
                  </a:lnTo>
                  <a:lnTo>
                    <a:pt x="171" y="3713"/>
                  </a:lnTo>
                  <a:lnTo>
                    <a:pt x="86" y="4483"/>
                  </a:lnTo>
                  <a:lnTo>
                    <a:pt x="34" y="5270"/>
                  </a:lnTo>
                  <a:lnTo>
                    <a:pt x="0" y="6058"/>
                  </a:lnTo>
                  <a:lnTo>
                    <a:pt x="0" y="6862"/>
                  </a:lnTo>
                  <a:lnTo>
                    <a:pt x="0" y="7666"/>
                  </a:lnTo>
                  <a:lnTo>
                    <a:pt x="34" y="8453"/>
                  </a:lnTo>
                  <a:lnTo>
                    <a:pt x="103" y="10045"/>
                  </a:lnTo>
                  <a:lnTo>
                    <a:pt x="171" y="11568"/>
                  </a:lnTo>
                  <a:lnTo>
                    <a:pt x="223" y="13005"/>
                  </a:lnTo>
                  <a:lnTo>
                    <a:pt x="257" y="14750"/>
                  </a:lnTo>
                  <a:lnTo>
                    <a:pt x="325" y="16513"/>
                  </a:lnTo>
                  <a:lnTo>
                    <a:pt x="411" y="18258"/>
                  </a:lnTo>
                  <a:lnTo>
                    <a:pt x="531" y="20004"/>
                  </a:lnTo>
                  <a:lnTo>
                    <a:pt x="650" y="21766"/>
                  </a:lnTo>
                  <a:lnTo>
                    <a:pt x="804" y="23512"/>
                  </a:lnTo>
                  <a:lnTo>
                    <a:pt x="975" y="25257"/>
                  </a:lnTo>
                  <a:lnTo>
                    <a:pt x="1164" y="27002"/>
                  </a:lnTo>
                  <a:lnTo>
                    <a:pt x="1369" y="28748"/>
                  </a:lnTo>
                  <a:lnTo>
                    <a:pt x="1591" y="30510"/>
                  </a:lnTo>
                  <a:lnTo>
                    <a:pt x="1848" y="32273"/>
                  </a:lnTo>
                  <a:lnTo>
                    <a:pt x="2122" y="34018"/>
                  </a:lnTo>
                  <a:lnTo>
                    <a:pt x="2413" y="35764"/>
                  </a:lnTo>
                  <a:lnTo>
                    <a:pt x="2738" y="37509"/>
                  </a:lnTo>
                  <a:lnTo>
                    <a:pt x="3063" y="39254"/>
                  </a:lnTo>
                  <a:lnTo>
                    <a:pt x="3422" y="40983"/>
                  </a:lnTo>
                  <a:lnTo>
                    <a:pt x="3799" y="42711"/>
                  </a:lnTo>
                  <a:lnTo>
                    <a:pt x="4192" y="44439"/>
                  </a:lnTo>
                  <a:lnTo>
                    <a:pt x="4603" y="46167"/>
                  </a:lnTo>
                  <a:lnTo>
                    <a:pt x="5048" y="47879"/>
                  </a:lnTo>
                  <a:lnTo>
                    <a:pt x="5493" y="49590"/>
                  </a:lnTo>
                  <a:lnTo>
                    <a:pt x="5972" y="51301"/>
                  </a:lnTo>
                  <a:lnTo>
                    <a:pt x="6468" y="52995"/>
                  </a:lnTo>
                  <a:lnTo>
                    <a:pt x="6982" y="54689"/>
                  </a:lnTo>
                  <a:lnTo>
                    <a:pt x="7033" y="54826"/>
                  </a:lnTo>
                  <a:lnTo>
                    <a:pt x="7084" y="54946"/>
                  </a:lnTo>
                  <a:lnTo>
                    <a:pt x="7153" y="55066"/>
                  </a:lnTo>
                  <a:lnTo>
                    <a:pt x="7238" y="55151"/>
                  </a:lnTo>
                  <a:lnTo>
                    <a:pt x="7290" y="55202"/>
                  </a:lnTo>
                  <a:lnTo>
                    <a:pt x="7358" y="55237"/>
                  </a:lnTo>
                  <a:lnTo>
                    <a:pt x="7512" y="55288"/>
                  </a:lnTo>
                  <a:lnTo>
                    <a:pt x="7666" y="55322"/>
                  </a:lnTo>
                  <a:lnTo>
                    <a:pt x="7820" y="55322"/>
                  </a:lnTo>
                  <a:lnTo>
                    <a:pt x="8282" y="55356"/>
                  </a:lnTo>
                  <a:lnTo>
                    <a:pt x="8761" y="55356"/>
                  </a:lnTo>
                  <a:lnTo>
                    <a:pt x="9223" y="55339"/>
                  </a:lnTo>
                  <a:lnTo>
                    <a:pt x="9702" y="55322"/>
                  </a:lnTo>
                  <a:lnTo>
                    <a:pt x="9566" y="50291"/>
                  </a:lnTo>
                  <a:lnTo>
                    <a:pt x="9463" y="45261"/>
                  </a:lnTo>
                  <a:lnTo>
                    <a:pt x="9394" y="40230"/>
                  </a:lnTo>
                  <a:lnTo>
                    <a:pt x="9377" y="35199"/>
                  </a:lnTo>
                  <a:lnTo>
                    <a:pt x="9377" y="30168"/>
                  </a:lnTo>
                  <a:lnTo>
                    <a:pt x="9429" y="25137"/>
                  </a:lnTo>
                  <a:lnTo>
                    <a:pt x="9514" y="20106"/>
                  </a:lnTo>
                  <a:lnTo>
                    <a:pt x="9634" y="15076"/>
                  </a:lnTo>
                  <a:lnTo>
                    <a:pt x="9891" y="17591"/>
                  </a:lnTo>
                  <a:lnTo>
                    <a:pt x="10147" y="20089"/>
                  </a:lnTo>
                  <a:lnTo>
                    <a:pt x="10370" y="22605"/>
                  </a:lnTo>
                  <a:lnTo>
                    <a:pt x="10575" y="25120"/>
                  </a:lnTo>
                  <a:lnTo>
                    <a:pt x="10763" y="27635"/>
                  </a:lnTo>
                  <a:lnTo>
                    <a:pt x="10952" y="30151"/>
                  </a:lnTo>
                  <a:lnTo>
                    <a:pt x="11106" y="32666"/>
                  </a:lnTo>
                  <a:lnTo>
                    <a:pt x="11242" y="35182"/>
                  </a:lnTo>
                  <a:lnTo>
                    <a:pt x="11362" y="37697"/>
                  </a:lnTo>
                  <a:lnTo>
                    <a:pt x="11465" y="40213"/>
                  </a:lnTo>
                  <a:lnTo>
                    <a:pt x="11550" y="42728"/>
                  </a:lnTo>
                  <a:lnTo>
                    <a:pt x="11619" y="45261"/>
                  </a:lnTo>
                  <a:lnTo>
                    <a:pt x="11670" y="47776"/>
                  </a:lnTo>
                  <a:lnTo>
                    <a:pt x="11704" y="50291"/>
                  </a:lnTo>
                  <a:lnTo>
                    <a:pt x="11722" y="52824"/>
                  </a:lnTo>
                  <a:lnTo>
                    <a:pt x="11722" y="55339"/>
                  </a:lnTo>
                  <a:lnTo>
                    <a:pt x="12423" y="55322"/>
                  </a:lnTo>
                  <a:lnTo>
                    <a:pt x="13108" y="55305"/>
                  </a:lnTo>
                  <a:lnTo>
                    <a:pt x="13792" y="55271"/>
                  </a:lnTo>
                  <a:lnTo>
                    <a:pt x="14494" y="55202"/>
                  </a:lnTo>
                  <a:lnTo>
                    <a:pt x="14545" y="54090"/>
                  </a:lnTo>
                  <a:lnTo>
                    <a:pt x="14613" y="52961"/>
                  </a:lnTo>
                  <a:lnTo>
                    <a:pt x="14716" y="51849"/>
                  </a:lnTo>
                  <a:lnTo>
                    <a:pt x="14819" y="50736"/>
                  </a:lnTo>
                  <a:lnTo>
                    <a:pt x="14956" y="49624"/>
                  </a:lnTo>
                  <a:lnTo>
                    <a:pt x="15093" y="48512"/>
                  </a:lnTo>
                  <a:lnTo>
                    <a:pt x="15401" y="46287"/>
                  </a:lnTo>
                  <a:lnTo>
                    <a:pt x="15743" y="44063"/>
                  </a:lnTo>
                  <a:lnTo>
                    <a:pt x="16102" y="41855"/>
                  </a:lnTo>
                  <a:lnTo>
                    <a:pt x="16462" y="39631"/>
                  </a:lnTo>
                  <a:lnTo>
                    <a:pt x="16804" y="37423"/>
                  </a:lnTo>
                  <a:lnTo>
                    <a:pt x="17146" y="35130"/>
                  </a:lnTo>
                  <a:lnTo>
                    <a:pt x="17454" y="32837"/>
                  </a:lnTo>
                  <a:lnTo>
                    <a:pt x="17745" y="30544"/>
                  </a:lnTo>
                  <a:lnTo>
                    <a:pt x="18019" y="28269"/>
                  </a:lnTo>
                  <a:lnTo>
                    <a:pt x="18549" y="23683"/>
                  </a:lnTo>
                  <a:lnTo>
                    <a:pt x="19062" y="19080"/>
                  </a:lnTo>
                  <a:lnTo>
                    <a:pt x="19199" y="17899"/>
                  </a:lnTo>
                  <a:lnTo>
                    <a:pt x="19319" y="16718"/>
                  </a:lnTo>
                  <a:lnTo>
                    <a:pt x="19439" y="15538"/>
                  </a:lnTo>
                  <a:lnTo>
                    <a:pt x="19525" y="14357"/>
                  </a:lnTo>
                  <a:lnTo>
                    <a:pt x="19610" y="13176"/>
                  </a:lnTo>
                  <a:lnTo>
                    <a:pt x="19661" y="11978"/>
                  </a:lnTo>
                  <a:lnTo>
                    <a:pt x="19713" y="10798"/>
                  </a:lnTo>
                  <a:lnTo>
                    <a:pt x="19730" y="9600"/>
                  </a:lnTo>
                  <a:lnTo>
                    <a:pt x="19730" y="8419"/>
                  </a:lnTo>
                  <a:lnTo>
                    <a:pt x="19713" y="7238"/>
                  </a:lnTo>
                  <a:lnTo>
                    <a:pt x="19661" y="6041"/>
                  </a:lnTo>
                  <a:lnTo>
                    <a:pt x="19593" y="4860"/>
                  </a:lnTo>
                  <a:lnTo>
                    <a:pt x="19490" y="3679"/>
                  </a:lnTo>
                  <a:lnTo>
                    <a:pt x="19353" y="2498"/>
                  </a:lnTo>
                  <a:lnTo>
                    <a:pt x="19199" y="1318"/>
                  </a:lnTo>
                  <a:lnTo>
                    <a:pt x="19011" y="137"/>
                  </a:lnTo>
                  <a:lnTo>
                    <a:pt x="18207" y="86"/>
                  </a:lnTo>
                  <a:lnTo>
                    <a:pt x="17403" y="34"/>
                  </a:lnTo>
                  <a:lnTo>
                    <a:pt x="16581" y="17"/>
                  </a:lnTo>
                  <a:lnTo>
                    <a:pt x="15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7429727" y="3174894"/>
              <a:ext cx="485111" cy="1361090"/>
            </a:xfrm>
            <a:custGeom>
              <a:avLst/>
              <a:gdLst/>
              <a:ahLst/>
              <a:cxnLst/>
              <a:rect l="l" t="t" r="r" b="b"/>
              <a:pathLst>
                <a:path w="19730" h="55357" fill="none" extrusionOk="0">
                  <a:moveTo>
                    <a:pt x="5869" y="171"/>
                  </a:moveTo>
                  <a:lnTo>
                    <a:pt x="5869" y="171"/>
                  </a:lnTo>
                  <a:lnTo>
                    <a:pt x="7512" y="154"/>
                  </a:lnTo>
                  <a:lnTo>
                    <a:pt x="9155" y="120"/>
                  </a:lnTo>
                  <a:lnTo>
                    <a:pt x="12457" y="17"/>
                  </a:lnTo>
                  <a:lnTo>
                    <a:pt x="14117" y="0"/>
                  </a:lnTo>
                  <a:lnTo>
                    <a:pt x="15760" y="0"/>
                  </a:lnTo>
                  <a:lnTo>
                    <a:pt x="16581" y="17"/>
                  </a:lnTo>
                  <a:lnTo>
                    <a:pt x="17403" y="34"/>
                  </a:lnTo>
                  <a:lnTo>
                    <a:pt x="18207" y="86"/>
                  </a:lnTo>
                  <a:lnTo>
                    <a:pt x="19011" y="137"/>
                  </a:lnTo>
                  <a:lnTo>
                    <a:pt x="19011" y="137"/>
                  </a:lnTo>
                  <a:lnTo>
                    <a:pt x="19199" y="1318"/>
                  </a:lnTo>
                  <a:lnTo>
                    <a:pt x="19353" y="2498"/>
                  </a:lnTo>
                  <a:lnTo>
                    <a:pt x="19490" y="3679"/>
                  </a:lnTo>
                  <a:lnTo>
                    <a:pt x="19593" y="4860"/>
                  </a:lnTo>
                  <a:lnTo>
                    <a:pt x="19661" y="6041"/>
                  </a:lnTo>
                  <a:lnTo>
                    <a:pt x="19713" y="7238"/>
                  </a:lnTo>
                  <a:lnTo>
                    <a:pt x="19730" y="8419"/>
                  </a:lnTo>
                  <a:lnTo>
                    <a:pt x="19730" y="9600"/>
                  </a:lnTo>
                  <a:lnTo>
                    <a:pt x="19713" y="10798"/>
                  </a:lnTo>
                  <a:lnTo>
                    <a:pt x="19661" y="11978"/>
                  </a:lnTo>
                  <a:lnTo>
                    <a:pt x="19610" y="13176"/>
                  </a:lnTo>
                  <a:lnTo>
                    <a:pt x="19525" y="14357"/>
                  </a:lnTo>
                  <a:lnTo>
                    <a:pt x="19439" y="15538"/>
                  </a:lnTo>
                  <a:lnTo>
                    <a:pt x="19319" y="16718"/>
                  </a:lnTo>
                  <a:lnTo>
                    <a:pt x="19199" y="17899"/>
                  </a:lnTo>
                  <a:lnTo>
                    <a:pt x="19062" y="19080"/>
                  </a:lnTo>
                  <a:lnTo>
                    <a:pt x="19062" y="19080"/>
                  </a:lnTo>
                  <a:lnTo>
                    <a:pt x="18549" y="23683"/>
                  </a:lnTo>
                  <a:lnTo>
                    <a:pt x="18019" y="28269"/>
                  </a:lnTo>
                  <a:lnTo>
                    <a:pt x="17745" y="30544"/>
                  </a:lnTo>
                  <a:lnTo>
                    <a:pt x="17454" y="32837"/>
                  </a:lnTo>
                  <a:lnTo>
                    <a:pt x="17146" y="35130"/>
                  </a:lnTo>
                  <a:lnTo>
                    <a:pt x="16804" y="37423"/>
                  </a:lnTo>
                  <a:lnTo>
                    <a:pt x="16804" y="37423"/>
                  </a:lnTo>
                  <a:lnTo>
                    <a:pt x="16462" y="39631"/>
                  </a:lnTo>
                  <a:lnTo>
                    <a:pt x="16102" y="41855"/>
                  </a:lnTo>
                  <a:lnTo>
                    <a:pt x="15743" y="44063"/>
                  </a:lnTo>
                  <a:lnTo>
                    <a:pt x="15401" y="46287"/>
                  </a:lnTo>
                  <a:lnTo>
                    <a:pt x="15093" y="48512"/>
                  </a:lnTo>
                  <a:lnTo>
                    <a:pt x="14956" y="49624"/>
                  </a:lnTo>
                  <a:lnTo>
                    <a:pt x="14819" y="50736"/>
                  </a:lnTo>
                  <a:lnTo>
                    <a:pt x="14716" y="51849"/>
                  </a:lnTo>
                  <a:lnTo>
                    <a:pt x="14613" y="52961"/>
                  </a:lnTo>
                  <a:lnTo>
                    <a:pt x="14545" y="54090"/>
                  </a:lnTo>
                  <a:lnTo>
                    <a:pt x="14494" y="55202"/>
                  </a:lnTo>
                  <a:lnTo>
                    <a:pt x="14494" y="55202"/>
                  </a:lnTo>
                  <a:lnTo>
                    <a:pt x="13792" y="55271"/>
                  </a:lnTo>
                  <a:lnTo>
                    <a:pt x="13108" y="55305"/>
                  </a:lnTo>
                  <a:lnTo>
                    <a:pt x="12423" y="55322"/>
                  </a:lnTo>
                  <a:lnTo>
                    <a:pt x="11722" y="55339"/>
                  </a:lnTo>
                  <a:lnTo>
                    <a:pt x="11722" y="55339"/>
                  </a:lnTo>
                  <a:lnTo>
                    <a:pt x="11722" y="52824"/>
                  </a:lnTo>
                  <a:lnTo>
                    <a:pt x="11704" y="50291"/>
                  </a:lnTo>
                  <a:lnTo>
                    <a:pt x="11670" y="47776"/>
                  </a:lnTo>
                  <a:lnTo>
                    <a:pt x="11619" y="45261"/>
                  </a:lnTo>
                  <a:lnTo>
                    <a:pt x="11550" y="42728"/>
                  </a:lnTo>
                  <a:lnTo>
                    <a:pt x="11465" y="40213"/>
                  </a:lnTo>
                  <a:lnTo>
                    <a:pt x="11362" y="37697"/>
                  </a:lnTo>
                  <a:lnTo>
                    <a:pt x="11242" y="35182"/>
                  </a:lnTo>
                  <a:lnTo>
                    <a:pt x="11106" y="32666"/>
                  </a:lnTo>
                  <a:lnTo>
                    <a:pt x="10952" y="30151"/>
                  </a:lnTo>
                  <a:lnTo>
                    <a:pt x="10763" y="27635"/>
                  </a:lnTo>
                  <a:lnTo>
                    <a:pt x="10575" y="25120"/>
                  </a:lnTo>
                  <a:lnTo>
                    <a:pt x="10370" y="22605"/>
                  </a:lnTo>
                  <a:lnTo>
                    <a:pt x="10147" y="20089"/>
                  </a:lnTo>
                  <a:lnTo>
                    <a:pt x="9891" y="17591"/>
                  </a:lnTo>
                  <a:lnTo>
                    <a:pt x="9634" y="15076"/>
                  </a:lnTo>
                  <a:lnTo>
                    <a:pt x="9634" y="15076"/>
                  </a:lnTo>
                  <a:lnTo>
                    <a:pt x="9514" y="20106"/>
                  </a:lnTo>
                  <a:lnTo>
                    <a:pt x="9429" y="25137"/>
                  </a:lnTo>
                  <a:lnTo>
                    <a:pt x="9377" y="30168"/>
                  </a:lnTo>
                  <a:lnTo>
                    <a:pt x="9377" y="35199"/>
                  </a:lnTo>
                  <a:lnTo>
                    <a:pt x="9394" y="40230"/>
                  </a:lnTo>
                  <a:lnTo>
                    <a:pt x="9463" y="45261"/>
                  </a:lnTo>
                  <a:lnTo>
                    <a:pt x="9566" y="50291"/>
                  </a:lnTo>
                  <a:lnTo>
                    <a:pt x="9702" y="55322"/>
                  </a:lnTo>
                  <a:lnTo>
                    <a:pt x="9702" y="55322"/>
                  </a:lnTo>
                  <a:lnTo>
                    <a:pt x="9223" y="55339"/>
                  </a:lnTo>
                  <a:lnTo>
                    <a:pt x="8761" y="55356"/>
                  </a:lnTo>
                  <a:lnTo>
                    <a:pt x="8282" y="55356"/>
                  </a:lnTo>
                  <a:lnTo>
                    <a:pt x="7820" y="55322"/>
                  </a:lnTo>
                  <a:lnTo>
                    <a:pt x="7820" y="55322"/>
                  </a:lnTo>
                  <a:lnTo>
                    <a:pt x="7666" y="55322"/>
                  </a:lnTo>
                  <a:lnTo>
                    <a:pt x="7512" y="55288"/>
                  </a:lnTo>
                  <a:lnTo>
                    <a:pt x="7358" y="55237"/>
                  </a:lnTo>
                  <a:lnTo>
                    <a:pt x="7290" y="55202"/>
                  </a:lnTo>
                  <a:lnTo>
                    <a:pt x="7238" y="55151"/>
                  </a:lnTo>
                  <a:lnTo>
                    <a:pt x="7238" y="55151"/>
                  </a:lnTo>
                  <a:lnTo>
                    <a:pt x="7153" y="55066"/>
                  </a:lnTo>
                  <a:lnTo>
                    <a:pt x="7084" y="54946"/>
                  </a:lnTo>
                  <a:lnTo>
                    <a:pt x="7033" y="54826"/>
                  </a:lnTo>
                  <a:lnTo>
                    <a:pt x="6982" y="54689"/>
                  </a:lnTo>
                  <a:lnTo>
                    <a:pt x="6982" y="54689"/>
                  </a:lnTo>
                  <a:lnTo>
                    <a:pt x="6468" y="52995"/>
                  </a:lnTo>
                  <a:lnTo>
                    <a:pt x="5972" y="51301"/>
                  </a:lnTo>
                  <a:lnTo>
                    <a:pt x="5493" y="49590"/>
                  </a:lnTo>
                  <a:lnTo>
                    <a:pt x="5048" y="47879"/>
                  </a:lnTo>
                  <a:lnTo>
                    <a:pt x="4603" y="46167"/>
                  </a:lnTo>
                  <a:lnTo>
                    <a:pt x="4192" y="44439"/>
                  </a:lnTo>
                  <a:lnTo>
                    <a:pt x="3799" y="42711"/>
                  </a:lnTo>
                  <a:lnTo>
                    <a:pt x="3422" y="40983"/>
                  </a:lnTo>
                  <a:lnTo>
                    <a:pt x="3063" y="39254"/>
                  </a:lnTo>
                  <a:lnTo>
                    <a:pt x="2738" y="37509"/>
                  </a:lnTo>
                  <a:lnTo>
                    <a:pt x="2413" y="35764"/>
                  </a:lnTo>
                  <a:lnTo>
                    <a:pt x="2122" y="34018"/>
                  </a:lnTo>
                  <a:lnTo>
                    <a:pt x="1848" y="32273"/>
                  </a:lnTo>
                  <a:lnTo>
                    <a:pt x="1591" y="30510"/>
                  </a:lnTo>
                  <a:lnTo>
                    <a:pt x="1369" y="28748"/>
                  </a:lnTo>
                  <a:lnTo>
                    <a:pt x="1164" y="27002"/>
                  </a:lnTo>
                  <a:lnTo>
                    <a:pt x="1164" y="27002"/>
                  </a:lnTo>
                  <a:lnTo>
                    <a:pt x="975" y="25257"/>
                  </a:lnTo>
                  <a:lnTo>
                    <a:pt x="804" y="23512"/>
                  </a:lnTo>
                  <a:lnTo>
                    <a:pt x="650" y="21766"/>
                  </a:lnTo>
                  <a:lnTo>
                    <a:pt x="531" y="20004"/>
                  </a:lnTo>
                  <a:lnTo>
                    <a:pt x="411" y="18258"/>
                  </a:lnTo>
                  <a:lnTo>
                    <a:pt x="325" y="16513"/>
                  </a:lnTo>
                  <a:lnTo>
                    <a:pt x="257" y="14750"/>
                  </a:lnTo>
                  <a:lnTo>
                    <a:pt x="223" y="13005"/>
                  </a:lnTo>
                  <a:lnTo>
                    <a:pt x="223" y="13005"/>
                  </a:lnTo>
                  <a:lnTo>
                    <a:pt x="171" y="11568"/>
                  </a:lnTo>
                  <a:lnTo>
                    <a:pt x="103" y="10045"/>
                  </a:lnTo>
                  <a:lnTo>
                    <a:pt x="34" y="8453"/>
                  </a:lnTo>
                  <a:lnTo>
                    <a:pt x="0" y="7666"/>
                  </a:lnTo>
                  <a:lnTo>
                    <a:pt x="0" y="6862"/>
                  </a:lnTo>
                  <a:lnTo>
                    <a:pt x="0" y="6058"/>
                  </a:lnTo>
                  <a:lnTo>
                    <a:pt x="34" y="5270"/>
                  </a:lnTo>
                  <a:lnTo>
                    <a:pt x="86" y="4483"/>
                  </a:lnTo>
                  <a:lnTo>
                    <a:pt x="171" y="3713"/>
                  </a:lnTo>
                  <a:lnTo>
                    <a:pt x="274" y="2960"/>
                  </a:lnTo>
                  <a:lnTo>
                    <a:pt x="428" y="2225"/>
                  </a:lnTo>
                  <a:lnTo>
                    <a:pt x="513" y="1882"/>
                  </a:lnTo>
                  <a:lnTo>
                    <a:pt x="599" y="1523"/>
                  </a:lnTo>
                  <a:lnTo>
                    <a:pt x="719" y="1181"/>
                  </a:lnTo>
                  <a:lnTo>
                    <a:pt x="839" y="839"/>
                  </a:lnTo>
                  <a:lnTo>
                    <a:pt x="839" y="839"/>
                  </a:lnTo>
                  <a:lnTo>
                    <a:pt x="839" y="821"/>
                  </a:lnTo>
                  <a:lnTo>
                    <a:pt x="839" y="821"/>
                  </a:lnTo>
                  <a:lnTo>
                    <a:pt x="873" y="753"/>
                  </a:lnTo>
                  <a:lnTo>
                    <a:pt x="924" y="685"/>
                  </a:lnTo>
                  <a:lnTo>
                    <a:pt x="1061" y="565"/>
                  </a:lnTo>
                  <a:lnTo>
                    <a:pt x="1215" y="445"/>
                  </a:lnTo>
                  <a:lnTo>
                    <a:pt x="1403" y="359"/>
                  </a:lnTo>
                  <a:lnTo>
                    <a:pt x="1626" y="291"/>
                  </a:lnTo>
                  <a:lnTo>
                    <a:pt x="1865" y="240"/>
                  </a:lnTo>
                  <a:lnTo>
                    <a:pt x="2122" y="188"/>
                  </a:lnTo>
                  <a:lnTo>
                    <a:pt x="2396" y="154"/>
                  </a:lnTo>
                  <a:lnTo>
                    <a:pt x="2977" y="103"/>
                  </a:lnTo>
                  <a:lnTo>
                    <a:pt x="3594" y="103"/>
                  </a:lnTo>
                  <a:lnTo>
                    <a:pt x="4192" y="120"/>
                  </a:lnTo>
                  <a:lnTo>
                    <a:pt x="4757" y="137"/>
                  </a:lnTo>
                  <a:lnTo>
                    <a:pt x="4757" y="137"/>
                  </a:lnTo>
                  <a:lnTo>
                    <a:pt x="5390" y="171"/>
                  </a:lnTo>
                  <a:lnTo>
                    <a:pt x="5869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7446127" y="3227488"/>
              <a:ext cx="143493" cy="23997"/>
            </a:xfrm>
            <a:custGeom>
              <a:avLst/>
              <a:gdLst/>
              <a:ahLst/>
              <a:cxnLst/>
              <a:rect l="l" t="t" r="r" b="b"/>
              <a:pathLst>
                <a:path w="5836" h="976" extrusionOk="0">
                  <a:moveTo>
                    <a:pt x="0" y="0"/>
                  </a:moveTo>
                  <a:lnTo>
                    <a:pt x="154" y="205"/>
                  </a:lnTo>
                  <a:lnTo>
                    <a:pt x="308" y="394"/>
                  </a:lnTo>
                  <a:lnTo>
                    <a:pt x="480" y="565"/>
                  </a:lnTo>
                  <a:lnTo>
                    <a:pt x="651" y="685"/>
                  </a:lnTo>
                  <a:lnTo>
                    <a:pt x="805" y="770"/>
                  </a:lnTo>
                  <a:lnTo>
                    <a:pt x="959" y="839"/>
                  </a:lnTo>
                  <a:lnTo>
                    <a:pt x="1113" y="890"/>
                  </a:lnTo>
                  <a:lnTo>
                    <a:pt x="1267" y="924"/>
                  </a:lnTo>
                  <a:lnTo>
                    <a:pt x="1438" y="958"/>
                  </a:lnTo>
                  <a:lnTo>
                    <a:pt x="1592" y="975"/>
                  </a:lnTo>
                  <a:lnTo>
                    <a:pt x="1917" y="975"/>
                  </a:lnTo>
                  <a:lnTo>
                    <a:pt x="2447" y="958"/>
                  </a:lnTo>
                  <a:lnTo>
                    <a:pt x="4022" y="873"/>
                  </a:lnTo>
                  <a:lnTo>
                    <a:pt x="4792" y="839"/>
                  </a:lnTo>
                  <a:lnTo>
                    <a:pt x="5579" y="821"/>
                  </a:lnTo>
                  <a:lnTo>
                    <a:pt x="5818" y="821"/>
                  </a:lnTo>
                  <a:lnTo>
                    <a:pt x="5836" y="257"/>
                  </a:lnTo>
                  <a:lnTo>
                    <a:pt x="4124" y="257"/>
                  </a:lnTo>
                  <a:lnTo>
                    <a:pt x="3081" y="274"/>
                  </a:lnTo>
                  <a:lnTo>
                    <a:pt x="2310" y="257"/>
                  </a:lnTo>
                  <a:lnTo>
                    <a:pt x="1523" y="223"/>
                  </a:lnTo>
                  <a:lnTo>
                    <a:pt x="1147" y="188"/>
                  </a:lnTo>
                  <a:lnTo>
                    <a:pt x="770" y="137"/>
                  </a:lnTo>
                  <a:lnTo>
                    <a:pt x="377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7446127" y="3227488"/>
              <a:ext cx="143493" cy="23997"/>
            </a:xfrm>
            <a:custGeom>
              <a:avLst/>
              <a:gdLst/>
              <a:ahLst/>
              <a:cxnLst/>
              <a:rect l="l" t="t" r="r" b="b"/>
              <a:pathLst>
                <a:path w="5836" h="97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54" y="205"/>
                  </a:lnTo>
                  <a:lnTo>
                    <a:pt x="308" y="394"/>
                  </a:lnTo>
                  <a:lnTo>
                    <a:pt x="480" y="565"/>
                  </a:lnTo>
                  <a:lnTo>
                    <a:pt x="651" y="685"/>
                  </a:lnTo>
                  <a:lnTo>
                    <a:pt x="651" y="685"/>
                  </a:lnTo>
                  <a:lnTo>
                    <a:pt x="805" y="770"/>
                  </a:lnTo>
                  <a:lnTo>
                    <a:pt x="959" y="839"/>
                  </a:lnTo>
                  <a:lnTo>
                    <a:pt x="1113" y="890"/>
                  </a:lnTo>
                  <a:lnTo>
                    <a:pt x="1267" y="924"/>
                  </a:lnTo>
                  <a:lnTo>
                    <a:pt x="1438" y="958"/>
                  </a:lnTo>
                  <a:lnTo>
                    <a:pt x="1592" y="975"/>
                  </a:lnTo>
                  <a:lnTo>
                    <a:pt x="1917" y="975"/>
                  </a:lnTo>
                  <a:lnTo>
                    <a:pt x="1917" y="975"/>
                  </a:lnTo>
                  <a:lnTo>
                    <a:pt x="2447" y="958"/>
                  </a:lnTo>
                  <a:lnTo>
                    <a:pt x="2447" y="958"/>
                  </a:lnTo>
                  <a:lnTo>
                    <a:pt x="4022" y="873"/>
                  </a:lnTo>
                  <a:lnTo>
                    <a:pt x="4792" y="839"/>
                  </a:lnTo>
                  <a:lnTo>
                    <a:pt x="5579" y="821"/>
                  </a:lnTo>
                  <a:lnTo>
                    <a:pt x="5579" y="821"/>
                  </a:lnTo>
                  <a:lnTo>
                    <a:pt x="5818" y="821"/>
                  </a:lnTo>
                  <a:lnTo>
                    <a:pt x="5818" y="821"/>
                  </a:lnTo>
                  <a:lnTo>
                    <a:pt x="5836" y="257"/>
                  </a:lnTo>
                  <a:lnTo>
                    <a:pt x="5836" y="257"/>
                  </a:lnTo>
                  <a:lnTo>
                    <a:pt x="5545" y="257"/>
                  </a:lnTo>
                  <a:lnTo>
                    <a:pt x="5545" y="257"/>
                  </a:lnTo>
                  <a:lnTo>
                    <a:pt x="5168" y="257"/>
                  </a:lnTo>
                  <a:lnTo>
                    <a:pt x="5168" y="257"/>
                  </a:lnTo>
                  <a:lnTo>
                    <a:pt x="4124" y="257"/>
                  </a:lnTo>
                  <a:lnTo>
                    <a:pt x="4124" y="257"/>
                  </a:lnTo>
                  <a:lnTo>
                    <a:pt x="3081" y="274"/>
                  </a:lnTo>
                  <a:lnTo>
                    <a:pt x="3081" y="274"/>
                  </a:lnTo>
                  <a:lnTo>
                    <a:pt x="2310" y="257"/>
                  </a:lnTo>
                  <a:lnTo>
                    <a:pt x="1523" y="223"/>
                  </a:lnTo>
                  <a:lnTo>
                    <a:pt x="1147" y="188"/>
                  </a:lnTo>
                  <a:lnTo>
                    <a:pt x="770" y="137"/>
                  </a:lnTo>
                  <a:lnTo>
                    <a:pt x="377" y="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7905575" y="3235897"/>
              <a:ext cx="1279" cy="861"/>
            </a:xfrm>
            <a:custGeom>
              <a:avLst/>
              <a:gdLst/>
              <a:ahLst/>
              <a:cxnLst/>
              <a:rect l="l" t="t" r="r" b="b"/>
              <a:pathLst>
                <a:path w="52" h="35" extrusionOk="0">
                  <a:moveTo>
                    <a:pt x="52" y="0"/>
                  </a:moveTo>
                  <a:lnTo>
                    <a:pt x="0" y="17"/>
                  </a:lnTo>
                  <a:lnTo>
                    <a:pt x="17" y="3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6"/>
            <p:cNvSpPr/>
            <p:nvPr/>
          </p:nvSpPr>
          <p:spPr>
            <a:xfrm>
              <a:off x="7905575" y="3235897"/>
              <a:ext cx="1279" cy="861"/>
            </a:xfrm>
            <a:custGeom>
              <a:avLst/>
              <a:gdLst/>
              <a:ahLst/>
              <a:cxnLst/>
              <a:rect l="l" t="t" r="r" b="b"/>
              <a:pathLst>
                <a:path w="52" h="35" fill="none" extrusionOk="0">
                  <a:moveTo>
                    <a:pt x="52" y="0"/>
                  </a:moveTo>
                  <a:lnTo>
                    <a:pt x="52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6"/>
            <p:cNvSpPr/>
            <p:nvPr/>
          </p:nvSpPr>
          <p:spPr>
            <a:xfrm>
              <a:off x="7605997" y="3234619"/>
              <a:ext cx="300017" cy="35381"/>
            </a:xfrm>
            <a:custGeom>
              <a:avLst/>
              <a:gdLst/>
              <a:ahLst/>
              <a:cxnLst/>
              <a:rect l="l" t="t" r="r" b="b"/>
              <a:pathLst>
                <a:path w="12202" h="1439" extrusionOk="0">
                  <a:moveTo>
                    <a:pt x="35" y="1"/>
                  </a:moveTo>
                  <a:lnTo>
                    <a:pt x="1" y="549"/>
                  </a:lnTo>
                  <a:lnTo>
                    <a:pt x="634" y="600"/>
                  </a:lnTo>
                  <a:lnTo>
                    <a:pt x="1267" y="685"/>
                  </a:lnTo>
                  <a:lnTo>
                    <a:pt x="1798" y="788"/>
                  </a:lnTo>
                  <a:lnTo>
                    <a:pt x="2328" y="891"/>
                  </a:lnTo>
                  <a:lnTo>
                    <a:pt x="3389" y="1130"/>
                  </a:lnTo>
                  <a:lnTo>
                    <a:pt x="4210" y="1267"/>
                  </a:lnTo>
                  <a:lnTo>
                    <a:pt x="5015" y="1370"/>
                  </a:lnTo>
                  <a:lnTo>
                    <a:pt x="5819" y="1421"/>
                  </a:lnTo>
                  <a:lnTo>
                    <a:pt x="6640" y="1438"/>
                  </a:lnTo>
                  <a:lnTo>
                    <a:pt x="7427" y="1421"/>
                  </a:lnTo>
                  <a:lnTo>
                    <a:pt x="8232" y="1370"/>
                  </a:lnTo>
                  <a:lnTo>
                    <a:pt x="9019" y="1267"/>
                  </a:lnTo>
                  <a:lnTo>
                    <a:pt x="9806" y="1147"/>
                  </a:lnTo>
                  <a:lnTo>
                    <a:pt x="10131" y="1079"/>
                  </a:lnTo>
                  <a:lnTo>
                    <a:pt x="10439" y="993"/>
                  </a:lnTo>
                  <a:lnTo>
                    <a:pt x="10747" y="908"/>
                  </a:lnTo>
                  <a:lnTo>
                    <a:pt x="11055" y="805"/>
                  </a:lnTo>
                  <a:lnTo>
                    <a:pt x="11346" y="668"/>
                  </a:lnTo>
                  <a:lnTo>
                    <a:pt x="11637" y="514"/>
                  </a:lnTo>
                  <a:lnTo>
                    <a:pt x="11928" y="326"/>
                  </a:lnTo>
                  <a:lnTo>
                    <a:pt x="12201" y="87"/>
                  </a:lnTo>
                  <a:lnTo>
                    <a:pt x="12184" y="69"/>
                  </a:lnTo>
                  <a:lnTo>
                    <a:pt x="11911" y="189"/>
                  </a:lnTo>
                  <a:lnTo>
                    <a:pt x="11620" y="292"/>
                  </a:lnTo>
                  <a:lnTo>
                    <a:pt x="11312" y="377"/>
                  </a:lnTo>
                  <a:lnTo>
                    <a:pt x="11004" y="446"/>
                  </a:lnTo>
                  <a:lnTo>
                    <a:pt x="10696" y="497"/>
                  </a:lnTo>
                  <a:lnTo>
                    <a:pt x="10388" y="549"/>
                  </a:lnTo>
                  <a:lnTo>
                    <a:pt x="9772" y="600"/>
                  </a:lnTo>
                  <a:lnTo>
                    <a:pt x="9121" y="634"/>
                  </a:lnTo>
                  <a:lnTo>
                    <a:pt x="7941" y="634"/>
                  </a:lnTo>
                  <a:lnTo>
                    <a:pt x="7427" y="617"/>
                  </a:lnTo>
                  <a:lnTo>
                    <a:pt x="6366" y="549"/>
                  </a:lnTo>
                  <a:lnTo>
                    <a:pt x="5305" y="463"/>
                  </a:lnTo>
                  <a:lnTo>
                    <a:pt x="4262" y="360"/>
                  </a:lnTo>
                  <a:lnTo>
                    <a:pt x="2157" y="155"/>
                  </a:lnTo>
                  <a:lnTo>
                    <a:pt x="1096" y="69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88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7605997" y="3234619"/>
              <a:ext cx="300017" cy="35381"/>
            </a:xfrm>
            <a:custGeom>
              <a:avLst/>
              <a:gdLst/>
              <a:ahLst/>
              <a:cxnLst/>
              <a:rect l="l" t="t" r="r" b="b"/>
              <a:pathLst>
                <a:path w="12202" h="1439" fill="none" extrusionOk="0">
                  <a:moveTo>
                    <a:pt x="35" y="1"/>
                  </a:moveTo>
                  <a:lnTo>
                    <a:pt x="35" y="1"/>
                  </a:lnTo>
                  <a:lnTo>
                    <a:pt x="1" y="549"/>
                  </a:lnTo>
                  <a:lnTo>
                    <a:pt x="1" y="549"/>
                  </a:lnTo>
                  <a:lnTo>
                    <a:pt x="634" y="600"/>
                  </a:lnTo>
                  <a:lnTo>
                    <a:pt x="1267" y="685"/>
                  </a:lnTo>
                  <a:lnTo>
                    <a:pt x="1267" y="685"/>
                  </a:lnTo>
                  <a:lnTo>
                    <a:pt x="1798" y="788"/>
                  </a:lnTo>
                  <a:lnTo>
                    <a:pt x="2328" y="891"/>
                  </a:lnTo>
                  <a:lnTo>
                    <a:pt x="3389" y="1130"/>
                  </a:lnTo>
                  <a:lnTo>
                    <a:pt x="3389" y="1130"/>
                  </a:lnTo>
                  <a:lnTo>
                    <a:pt x="4210" y="1267"/>
                  </a:lnTo>
                  <a:lnTo>
                    <a:pt x="5015" y="1370"/>
                  </a:lnTo>
                  <a:lnTo>
                    <a:pt x="5819" y="1421"/>
                  </a:lnTo>
                  <a:lnTo>
                    <a:pt x="6640" y="1438"/>
                  </a:lnTo>
                  <a:lnTo>
                    <a:pt x="6640" y="1438"/>
                  </a:lnTo>
                  <a:lnTo>
                    <a:pt x="7427" y="1421"/>
                  </a:lnTo>
                  <a:lnTo>
                    <a:pt x="8232" y="1370"/>
                  </a:lnTo>
                  <a:lnTo>
                    <a:pt x="9019" y="1267"/>
                  </a:lnTo>
                  <a:lnTo>
                    <a:pt x="9806" y="1147"/>
                  </a:lnTo>
                  <a:lnTo>
                    <a:pt x="9806" y="1147"/>
                  </a:lnTo>
                  <a:lnTo>
                    <a:pt x="10131" y="1079"/>
                  </a:lnTo>
                  <a:lnTo>
                    <a:pt x="10439" y="993"/>
                  </a:lnTo>
                  <a:lnTo>
                    <a:pt x="10747" y="908"/>
                  </a:lnTo>
                  <a:lnTo>
                    <a:pt x="11055" y="805"/>
                  </a:lnTo>
                  <a:lnTo>
                    <a:pt x="11346" y="668"/>
                  </a:lnTo>
                  <a:lnTo>
                    <a:pt x="11637" y="514"/>
                  </a:lnTo>
                  <a:lnTo>
                    <a:pt x="11928" y="326"/>
                  </a:lnTo>
                  <a:lnTo>
                    <a:pt x="12201" y="87"/>
                  </a:lnTo>
                  <a:lnTo>
                    <a:pt x="12201" y="87"/>
                  </a:lnTo>
                  <a:lnTo>
                    <a:pt x="12184" y="69"/>
                  </a:lnTo>
                  <a:lnTo>
                    <a:pt x="12184" y="69"/>
                  </a:lnTo>
                  <a:lnTo>
                    <a:pt x="11911" y="189"/>
                  </a:lnTo>
                  <a:lnTo>
                    <a:pt x="11620" y="292"/>
                  </a:lnTo>
                  <a:lnTo>
                    <a:pt x="11312" y="377"/>
                  </a:lnTo>
                  <a:lnTo>
                    <a:pt x="11004" y="446"/>
                  </a:lnTo>
                  <a:lnTo>
                    <a:pt x="10696" y="497"/>
                  </a:lnTo>
                  <a:lnTo>
                    <a:pt x="10388" y="549"/>
                  </a:lnTo>
                  <a:lnTo>
                    <a:pt x="9772" y="600"/>
                  </a:lnTo>
                  <a:lnTo>
                    <a:pt x="9772" y="600"/>
                  </a:lnTo>
                  <a:lnTo>
                    <a:pt x="9121" y="634"/>
                  </a:lnTo>
                  <a:lnTo>
                    <a:pt x="8471" y="634"/>
                  </a:lnTo>
                  <a:lnTo>
                    <a:pt x="8471" y="634"/>
                  </a:lnTo>
                  <a:lnTo>
                    <a:pt x="7941" y="634"/>
                  </a:lnTo>
                  <a:lnTo>
                    <a:pt x="7427" y="617"/>
                  </a:lnTo>
                  <a:lnTo>
                    <a:pt x="6366" y="549"/>
                  </a:lnTo>
                  <a:lnTo>
                    <a:pt x="5305" y="463"/>
                  </a:lnTo>
                  <a:lnTo>
                    <a:pt x="4262" y="360"/>
                  </a:lnTo>
                  <a:lnTo>
                    <a:pt x="2157" y="155"/>
                  </a:lnTo>
                  <a:lnTo>
                    <a:pt x="1096" y="69"/>
                  </a:lnTo>
                  <a:lnTo>
                    <a:pt x="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7410794" y="4545677"/>
              <a:ext cx="278109" cy="130437"/>
            </a:xfrm>
            <a:custGeom>
              <a:avLst/>
              <a:gdLst/>
              <a:ahLst/>
              <a:cxnLst/>
              <a:rect l="l" t="t" r="r" b="b"/>
              <a:pathLst>
                <a:path w="11311" h="5305" extrusionOk="0">
                  <a:moveTo>
                    <a:pt x="7427" y="0"/>
                  </a:moveTo>
                  <a:lnTo>
                    <a:pt x="7238" y="34"/>
                  </a:lnTo>
                  <a:lnTo>
                    <a:pt x="7033" y="86"/>
                  </a:lnTo>
                  <a:lnTo>
                    <a:pt x="6828" y="154"/>
                  </a:lnTo>
                  <a:lnTo>
                    <a:pt x="6605" y="240"/>
                  </a:lnTo>
                  <a:lnTo>
                    <a:pt x="6383" y="342"/>
                  </a:lnTo>
                  <a:lnTo>
                    <a:pt x="5938" y="548"/>
                  </a:lnTo>
                  <a:lnTo>
                    <a:pt x="5527" y="770"/>
                  </a:lnTo>
                  <a:lnTo>
                    <a:pt x="5168" y="975"/>
                  </a:lnTo>
                  <a:lnTo>
                    <a:pt x="4860" y="1112"/>
                  </a:lnTo>
                  <a:lnTo>
                    <a:pt x="753" y="2704"/>
                  </a:lnTo>
                  <a:lnTo>
                    <a:pt x="513" y="2806"/>
                  </a:lnTo>
                  <a:lnTo>
                    <a:pt x="394" y="2875"/>
                  </a:lnTo>
                  <a:lnTo>
                    <a:pt x="291" y="2943"/>
                  </a:lnTo>
                  <a:lnTo>
                    <a:pt x="188" y="3063"/>
                  </a:lnTo>
                  <a:lnTo>
                    <a:pt x="103" y="3217"/>
                  </a:lnTo>
                  <a:lnTo>
                    <a:pt x="51" y="3371"/>
                  </a:lnTo>
                  <a:lnTo>
                    <a:pt x="17" y="3542"/>
                  </a:lnTo>
                  <a:lnTo>
                    <a:pt x="0" y="3713"/>
                  </a:lnTo>
                  <a:lnTo>
                    <a:pt x="0" y="3884"/>
                  </a:lnTo>
                  <a:lnTo>
                    <a:pt x="17" y="4244"/>
                  </a:lnTo>
                  <a:lnTo>
                    <a:pt x="34" y="4381"/>
                  </a:lnTo>
                  <a:lnTo>
                    <a:pt x="68" y="4500"/>
                  </a:lnTo>
                  <a:lnTo>
                    <a:pt x="103" y="4620"/>
                  </a:lnTo>
                  <a:lnTo>
                    <a:pt x="188" y="4723"/>
                  </a:lnTo>
                  <a:lnTo>
                    <a:pt x="257" y="4791"/>
                  </a:lnTo>
                  <a:lnTo>
                    <a:pt x="325" y="4843"/>
                  </a:lnTo>
                  <a:lnTo>
                    <a:pt x="513" y="4928"/>
                  </a:lnTo>
                  <a:lnTo>
                    <a:pt x="787" y="5014"/>
                  </a:lnTo>
                  <a:lnTo>
                    <a:pt x="1078" y="5099"/>
                  </a:lnTo>
                  <a:lnTo>
                    <a:pt x="1369" y="5168"/>
                  </a:lnTo>
                  <a:lnTo>
                    <a:pt x="1660" y="5219"/>
                  </a:lnTo>
                  <a:lnTo>
                    <a:pt x="1968" y="5253"/>
                  </a:lnTo>
                  <a:lnTo>
                    <a:pt x="2276" y="5288"/>
                  </a:lnTo>
                  <a:lnTo>
                    <a:pt x="2584" y="5305"/>
                  </a:lnTo>
                  <a:lnTo>
                    <a:pt x="3508" y="5305"/>
                  </a:lnTo>
                  <a:lnTo>
                    <a:pt x="4124" y="5236"/>
                  </a:lnTo>
                  <a:lnTo>
                    <a:pt x="4723" y="5151"/>
                  </a:lnTo>
                  <a:lnTo>
                    <a:pt x="5305" y="5048"/>
                  </a:lnTo>
                  <a:lnTo>
                    <a:pt x="5596" y="4980"/>
                  </a:lnTo>
                  <a:lnTo>
                    <a:pt x="5904" y="4928"/>
                  </a:lnTo>
                  <a:lnTo>
                    <a:pt x="6194" y="4894"/>
                  </a:lnTo>
                  <a:lnTo>
                    <a:pt x="6485" y="4860"/>
                  </a:lnTo>
                  <a:lnTo>
                    <a:pt x="7067" y="4843"/>
                  </a:lnTo>
                  <a:lnTo>
                    <a:pt x="7666" y="4826"/>
                  </a:lnTo>
                  <a:lnTo>
                    <a:pt x="9446" y="4826"/>
                  </a:lnTo>
                  <a:lnTo>
                    <a:pt x="10027" y="4774"/>
                  </a:lnTo>
                  <a:lnTo>
                    <a:pt x="10336" y="4740"/>
                  </a:lnTo>
                  <a:lnTo>
                    <a:pt x="10472" y="4706"/>
                  </a:lnTo>
                  <a:lnTo>
                    <a:pt x="10609" y="4672"/>
                  </a:lnTo>
                  <a:lnTo>
                    <a:pt x="10746" y="4603"/>
                  </a:lnTo>
                  <a:lnTo>
                    <a:pt x="10866" y="4535"/>
                  </a:lnTo>
                  <a:lnTo>
                    <a:pt x="10986" y="4449"/>
                  </a:lnTo>
                  <a:lnTo>
                    <a:pt x="11088" y="4346"/>
                  </a:lnTo>
                  <a:lnTo>
                    <a:pt x="11157" y="4244"/>
                  </a:lnTo>
                  <a:lnTo>
                    <a:pt x="11208" y="4124"/>
                  </a:lnTo>
                  <a:lnTo>
                    <a:pt x="11260" y="4004"/>
                  </a:lnTo>
                  <a:lnTo>
                    <a:pt x="11277" y="3867"/>
                  </a:lnTo>
                  <a:lnTo>
                    <a:pt x="11311" y="3593"/>
                  </a:lnTo>
                  <a:lnTo>
                    <a:pt x="11311" y="3320"/>
                  </a:lnTo>
                  <a:lnTo>
                    <a:pt x="11294" y="2687"/>
                  </a:lnTo>
                  <a:lnTo>
                    <a:pt x="11277" y="2053"/>
                  </a:lnTo>
                  <a:lnTo>
                    <a:pt x="11242" y="1745"/>
                  </a:lnTo>
                  <a:lnTo>
                    <a:pt x="11208" y="1420"/>
                  </a:lnTo>
                  <a:lnTo>
                    <a:pt x="11157" y="1112"/>
                  </a:lnTo>
                  <a:lnTo>
                    <a:pt x="11088" y="804"/>
                  </a:lnTo>
                  <a:lnTo>
                    <a:pt x="11054" y="667"/>
                  </a:lnTo>
                  <a:lnTo>
                    <a:pt x="11020" y="530"/>
                  </a:lnTo>
                  <a:lnTo>
                    <a:pt x="10952" y="394"/>
                  </a:lnTo>
                  <a:lnTo>
                    <a:pt x="10866" y="291"/>
                  </a:lnTo>
                  <a:lnTo>
                    <a:pt x="10763" y="188"/>
                  </a:lnTo>
                  <a:lnTo>
                    <a:pt x="10644" y="120"/>
                  </a:lnTo>
                  <a:lnTo>
                    <a:pt x="10575" y="86"/>
                  </a:lnTo>
                  <a:lnTo>
                    <a:pt x="10370" y="86"/>
                  </a:lnTo>
                  <a:lnTo>
                    <a:pt x="10301" y="120"/>
                  </a:lnTo>
                  <a:lnTo>
                    <a:pt x="10233" y="154"/>
                  </a:lnTo>
                  <a:lnTo>
                    <a:pt x="10130" y="257"/>
                  </a:lnTo>
                  <a:lnTo>
                    <a:pt x="9942" y="479"/>
                  </a:lnTo>
                  <a:lnTo>
                    <a:pt x="9839" y="582"/>
                  </a:lnTo>
                  <a:lnTo>
                    <a:pt x="9754" y="667"/>
                  </a:lnTo>
                  <a:lnTo>
                    <a:pt x="9651" y="736"/>
                  </a:lnTo>
                  <a:lnTo>
                    <a:pt x="9548" y="787"/>
                  </a:lnTo>
                  <a:lnTo>
                    <a:pt x="9343" y="873"/>
                  </a:lnTo>
                  <a:lnTo>
                    <a:pt x="9121" y="941"/>
                  </a:lnTo>
                  <a:lnTo>
                    <a:pt x="8676" y="1044"/>
                  </a:lnTo>
                  <a:lnTo>
                    <a:pt x="8453" y="1112"/>
                  </a:lnTo>
                  <a:lnTo>
                    <a:pt x="8231" y="1198"/>
                  </a:lnTo>
                  <a:lnTo>
                    <a:pt x="8282" y="1044"/>
                  </a:lnTo>
                  <a:lnTo>
                    <a:pt x="8299" y="890"/>
                  </a:lnTo>
                  <a:lnTo>
                    <a:pt x="8299" y="736"/>
                  </a:lnTo>
                  <a:lnTo>
                    <a:pt x="8265" y="582"/>
                  </a:lnTo>
                  <a:lnTo>
                    <a:pt x="8214" y="445"/>
                  </a:lnTo>
                  <a:lnTo>
                    <a:pt x="8128" y="308"/>
                  </a:lnTo>
                  <a:lnTo>
                    <a:pt x="8025" y="188"/>
                  </a:lnTo>
                  <a:lnTo>
                    <a:pt x="7906" y="86"/>
                  </a:lnTo>
                  <a:lnTo>
                    <a:pt x="7837" y="51"/>
                  </a:lnTo>
                  <a:lnTo>
                    <a:pt x="7769" y="34"/>
                  </a:lnTo>
                  <a:lnTo>
                    <a:pt x="7615" y="0"/>
                  </a:lnTo>
                  <a:close/>
                </a:path>
              </a:pathLst>
            </a:custGeom>
            <a:solidFill>
              <a:srgbClr val="F6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7411212" y="4627284"/>
              <a:ext cx="277691" cy="48831"/>
            </a:xfrm>
            <a:custGeom>
              <a:avLst/>
              <a:gdLst/>
              <a:ahLst/>
              <a:cxnLst/>
              <a:rect l="l" t="t" r="r" b="b"/>
              <a:pathLst>
                <a:path w="11294" h="1986" extrusionOk="0">
                  <a:moveTo>
                    <a:pt x="11294" y="1"/>
                  </a:moveTo>
                  <a:lnTo>
                    <a:pt x="11071" y="120"/>
                  </a:lnTo>
                  <a:lnTo>
                    <a:pt x="10849" y="223"/>
                  </a:lnTo>
                  <a:lnTo>
                    <a:pt x="10627" y="309"/>
                  </a:lnTo>
                  <a:lnTo>
                    <a:pt x="10387" y="377"/>
                  </a:lnTo>
                  <a:lnTo>
                    <a:pt x="10147" y="446"/>
                  </a:lnTo>
                  <a:lnTo>
                    <a:pt x="9908" y="480"/>
                  </a:lnTo>
                  <a:lnTo>
                    <a:pt x="9394" y="548"/>
                  </a:lnTo>
                  <a:lnTo>
                    <a:pt x="8881" y="583"/>
                  </a:lnTo>
                  <a:lnTo>
                    <a:pt x="8368" y="600"/>
                  </a:lnTo>
                  <a:lnTo>
                    <a:pt x="7854" y="634"/>
                  </a:lnTo>
                  <a:lnTo>
                    <a:pt x="7358" y="668"/>
                  </a:lnTo>
                  <a:lnTo>
                    <a:pt x="6759" y="737"/>
                  </a:lnTo>
                  <a:lnTo>
                    <a:pt x="6160" y="839"/>
                  </a:lnTo>
                  <a:lnTo>
                    <a:pt x="5579" y="959"/>
                  </a:lnTo>
                  <a:lnTo>
                    <a:pt x="4980" y="1062"/>
                  </a:lnTo>
                  <a:lnTo>
                    <a:pt x="4364" y="1147"/>
                  </a:lnTo>
                  <a:lnTo>
                    <a:pt x="3730" y="1199"/>
                  </a:lnTo>
                  <a:lnTo>
                    <a:pt x="3114" y="1216"/>
                  </a:lnTo>
                  <a:lnTo>
                    <a:pt x="2481" y="1216"/>
                  </a:lnTo>
                  <a:lnTo>
                    <a:pt x="1865" y="1181"/>
                  </a:lnTo>
                  <a:lnTo>
                    <a:pt x="1232" y="1113"/>
                  </a:lnTo>
                  <a:lnTo>
                    <a:pt x="616" y="1027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17" y="1062"/>
                  </a:lnTo>
                  <a:lnTo>
                    <a:pt x="51" y="1181"/>
                  </a:lnTo>
                  <a:lnTo>
                    <a:pt x="86" y="1301"/>
                  </a:lnTo>
                  <a:lnTo>
                    <a:pt x="171" y="1404"/>
                  </a:lnTo>
                  <a:lnTo>
                    <a:pt x="240" y="1472"/>
                  </a:lnTo>
                  <a:lnTo>
                    <a:pt x="308" y="1524"/>
                  </a:lnTo>
                  <a:lnTo>
                    <a:pt x="496" y="1609"/>
                  </a:lnTo>
                  <a:lnTo>
                    <a:pt x="770" y="1695"/>
                  </a:lnTo>
                  <a:lnTo>
                    <a:pt x="1061" y="1780"/>
                  </a:lnTo>
                  <a:lnTo>
                    <a:pt x="1352" y="1849"/>
                  </a:lnTo>
                  <a:lnTo>
                    <a:pt x="1643" y="1900"/>
                  </a:lnTo>
                  <a:lnTo>
                    <a:pt x="1951" y="1934"/>
                  </a:lnTo>
                  <a:lnTo>
                    <a:pt x="2259" y="1969"/>
                  </a:lnTo>
                  <a:lnTo>
                    <a:pt x="2567" y="1986"/>
                  </a:lnTo>
                  <a:lnTo>
                    <a:pt x="3491" y="1986"/>
                  </a:lnTo>
                  <a:lnTo>
                    <a:pt x="4107" y="1917"/>
                  </a:lnTo>
                  <a:lnTo>
                    <a:pt x="4706" y="1832"/>
                  </a:lnTo>
                  <a:lnTo>
                    <a:pt x="5288" y="1729"/>
                  </a:lnTo>
                  <a:lnTo>
                    <a:pt x="5579" y="1661"/>
                  </a:lnTo>
                  <a:lnTo>
                    <a:pt x="5887" y="1609"/>
                  </a:lnTo>
                  <a:lnTo>
                    <a:pt x="6177" y="1575"/>
                  </a:lnTo>
                  <a:lnTo>
                    <a:pt x="6468" y="1541"/>
                  </a:lnTo>
                  <a:lnTo>
                    <a:pt x="7050" y="1524"/>
                  </a:lnTo>
                  <a:lnTo>
                    <a:pt x="7649" y="1507"/>
                  </a:lnTo>
                  <a:lnTo>
                    <a:pt x="9429" y="1507"/>
                  </a:lnTo>
                  <a:lnTo>
                    <a:pt x="10010" y="1455"/>
                  </a:lnTo>
                  <a:lnTo>
                    <a:pt x="10319" y="1421"/>
                  </a:lnTo>
                  <a:lnTo>
                    <a:pt x="10455" y="1387"/>
                  </a:lnTo>
                  <a:lnTo>
                    <a:pt x="10592" y="1353"/>
                  </a:lnTo>
                  <a:lnTo>
                    <a:pt x="10729" y="1284"/>
                  </a:lnTo>
                  <a:lnTo>
                    <a:pt x="10849" y="1216"/>
                  </a:lnTo>
                  <a:lnTo>
                    <a:pt x="10969" y="1130"/>
                  </a:lnTo>
                  <a:lnTo>
                    <a:pt x="11071" y="1027"/>
                  </a:lnTo>
                  <a:lnTo>
                    <a:pt x="11140" y="925"/>
                  </a:lnTo>
                  <a:lnTo>
                    <a:pt x="11191" y="805"/>
                  </a:lnTo>
                  <a:lnTo>
                    <a:pt x="11243" y="685"/>
                  </a:lnTo>
                  <a:lnTo>
                    <a:pt x="11260" y="548"/>
                  </a:lnTo>
                  <a:lnTo>
                    <a:pt x="11294" y="274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rgbClr val="292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7534889" y="4559962"/>
              <a:ext cx="36217" cy="30316"/>
            </a:xfrm>
            <a:custGeom>
              <a:avLst/>
              <a:gdLst/>
              <a:ahLst/>
              <a:cxnLst/>
              <a:rect l="l" t="t" r="r" b="b"/>
              <a:pathLst>
                <a:path w="1473" h="1233" extrusionOk="0">
                  <a:moveTo>
                    <a:pt x="138" y="1"/>
                  </a:moveTo>
                  <a:lnTo>
                    <a:pt x="69" y="35"/>
                  </a:lnTo>
                  <a:lnTo>
                    <a:pt x="18" y="69"/>
                  </a:lnTo>
                  <a:lnTo>
                    <a:pt x="1" y="138"/>
                  </a:lnTo>
                  <a:lnTo>
                    <a:pt x="1" y="206"/>
                  </a:lnTo>
                  <a:lnTo>
                    <a:pt x="18" y="275"/>
                  </a:lnTo>
                  <a:lnTo>
                    <a:pt x="69" y="326"/>
                  </a:lnTo>
                  <a:lnTo>
                    <a:pt x="138" y="360"/>
                  </a:lnTo>
                  <a:lnTo>
                    <a:pt x="292" y="394"/>
                  </a:lnTo>
                  <a:lnTo>
                    <a:pt x="446" y="463"/>
                  </a:lnTo>
                  <a:lnTo>
                    <a:pt x="583" y="548"/>
                  </a:lnTo>
                  <a:lnTo>
                    <a:pt x="720" y="634"/>
                  </a:lnTo>
                  <a:lnTo>
                    <a:pt x="839" y="737"/>
                  </a:lnTo>
                  <a:lnTo>
                    <a:pt x="959" y="856"/>
                  </a:lnTo>
                  <a:lnTo>
                    <a:pt x="1045" y="993"/>
                  </a:lnTo>
                  <a:lnTo>
                    <a:pt x="1130" y="1130"/>
                  </a:lnTo>
                  <a:lnTo>
                    <a:pt x="1165" y="1182"/>
                  </a:lnTo>
                  <a:lnTo>
                    <a:pt x="1199" y="1216"/>
                  </a:lnTo>
                  <a:lnTo>
                    <a:pt x="1250" y="1233"/>
                  </a:lnTo>
                  <a:lnTo>
                    <a:pt x="1284" y="1233"/>
                  </a:lnTo>
                  <a:lnTo>
                    <a:pt x="1370" y="1216"/>
                  </a:lnTo>
                  <a:lnTo>
                    <a:pt x="1421" y="1164"/>
                  </a:lnTo>
                  <a:lnTo>
                    <a:pt x="1455" y="1113"/>
                  </a:lnTo>
                  <a:lnTo>
                    <a:pt x="1473" y="1045"/>
                  </a:lnTo>
                  <a:lnTo>
                    <a:pt x="1455" y="976"/>
                  </a:lnTo>
                  <a:lnTo>
                    <a:pt x="1353" y="788"/>
                  </a:lnTo>
                  <a:lnTo>
                    <a:pt x="1233" y="634"/>
                  </a:lnTo>
                  <a:lnTo>
                    <a:pt x="1096" y="480"/>
                  </a:lnTo>
                  <a:lnTo>
                    <a:pt x="942" y="343"/>
                  </a:lnTo>
                  <a:lnTo>
                    <a:pt x="771" y="240"/>
                  </a:lnTo>
                  <a:lnTo>
                    <a:pt x="600" y="138"/>
                  </a:lnTo>
                  <a:lnTo>
                    <a:pt x="412" y="5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182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7509662" y="4571740"/>
              <a:ext cx="31570" cy="35799"/>
            </a:xfrm>
            <a:custGeom>
              <a:avLst/>
              <a:gdLst/>
              <a:ahLst/>
              <a:cxnLst/>
              <a:rect l="l" t="t" r="r" b="b"/>
              <a:pathLst>
                <a:path w="1284" h="1456" extrusionOk="0">
                  <a:moveTo>
                    <a:pt x="137" y="1"/>
                  </a:moveTo>
                  <a:lnTo>
                    <a:pt x="86" y="35"/>
                  </a:lnTo>
                  <a:lnTo>
                    <a:pt x="35" y="87"/>
                  </a:lnTo>
                  <a:lnTo>
                    <a:pt x="0" y="155"/>
                  </a:lnTo>
                  <a:lnTo>
                    <a:pt x="0" y="223"/>
                  </a:lnTo>
                  <a:lnTo>
                    <a:pt x="17" y="275"/>
                  </a:lnTo>
                  <a:lnTo>
                    <a:pt x="69" y="326"/>
                  </a:lnTo>
                  <a:lnTo>
                    <a:pt x="206" y="429"/>
                  </a:lnTo>
                  <a:lnTo>
                    <a:pt x="343" y="549"/>
                  </a:lnTo>
                  <a:lnTo>
                    <a:pt x="462" y="651"/>
                  </a:lnTo>
                  <a:lnTo>
                    <a:pt x="582" y="788"/>
                  </a:lnTo>
                  <a:lnTo>
                    <a:pt x="685" y="908"/>
                  </a:lnTo>
                  <a:lnTo>
                    <a:pt x="787" y="1045"/>
                  </a:lnTo>
                  <a:lnTo>
                    <a:pt x="873" y="1199"/>
                  </a:lnTo>
                  <a:lnTo>
                    <a:pt x="941" y="1353"/>
                  </a:lnTo>
                  <a:lnTo>
                    <a:pt x="976" y="1387"/>
                  </a:lnTo>
                  <a:lnTo>
                    <a:pt x="1010" y="1421"/>
                  </a:lnTo>
                  <a:lnTo>
                    <a:pt x="1061" y="1438"/>
                  </a:lnTo>
                  <a:lnTo>
                    <a:pt x="1113" y="1455"/>
                  </a:lnTo>
                  <a:lnTo>
                    <a:pt x="1181" y="1438"/>
                  </a:lnTo>
                  <a:lnTo>
                    <a:pt x="1249" y="1387"/>
                  </a:lnTo>
                  <a:lnTo>
                    <a:pt x="1284" y="1336"/>
                  </a:lnTo>
                  <a:lnTo>
                    <a:pt x="1284" y="1267"/>
                  </a:lnTo>
                  <a:lnTo>
                    <a:pt x="1267" y="1199"/>
                  </a:lnTo>
                  <a:lnTo>
                    <a:pt x="1181" y="1011"/>
                  </a:lnTo>
                  <a:lnTo>
                    <a:pt x="1078" y="857"/>
                  </a:lnTo>
                  <a:lnTo>
                    <a:pt x="976" y="703"/>
                  </a:lnTo>
                  <a:lnTo>
                    <a:pt x="856" y="549"/>
                  </a:lnTo>
                  <a:lnTo>
                    <a:pt x="719" y="412"/>
                  </a:lnTo>
                  <a:lnTo>
                    <a:pt x="582" y="275"/>
                  </a:lnTo>
                  <a:lnTo>
                    <a:pt x="428" y="155"/>
                  </a:lnTo>
                  <a:lnTo>
                    <a:pt x="274" y="35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182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7589179" y="3247675"/>
              <a:ext cx="95104" cy="259619"/>
            </a:xfrm>
            <a:custGeom>
              <a:avLst/>
              <a:gdLst/>
              <a:ahLst/>
              <a:cxnLst/>
              <a:rect l="l" t="t" r="r" b="b"/>
              <a:pathLst>
                <a:path w="3868" h="10559" extrusionOk="0">
                  <a:moveTo>
                    <a:pt x="0" y="0"/>
                  </a:moveTo>
                  <a:lnTo>
                    <a:pt x="0" y="651"/>
                  </a:lnTo>
                  <a:lnTo>
                    <a:pt x="18" y="1301"/>
                  </a:lnTo>
                  <a:lnTo>
                    <a:pt x="35" y="1951"/>
                  </a:lnTo>
                  <a:lnTo>
                    <a:pt x="69" y="2601"/>
                  </a:lnTo>
                  <a:lnTo>
                    <a:pt x="103" y="3252"/>
                  </a:lnTo>
                  <a:lnTo>
                    <a:pt x="154" y="3902"/>
                  </a:lnTo>
                  <a:lnTo>
                    <a:pt x="223" y="4552"/>
                  </a:lnTo>
                  <a:lnTo>
                    <a:pt x="291" y="5185"/>
                  </a:lnTo>
                  <a:lnTo>
                    <a:pt x="377" y="5836"/>
                  </a:lnTo>
                  <a:lnTo>
                    <a:pt x="480" y="6469"/>
                  </a:lnTo>
                  <a:lnTo>
                    <a:pt x="599" y="7119"/>
                  </a:lnTo>
                  <a:lnTo>
                    <a:pt x="719" y="7752"/>
                  </a:lnTo>
                  <a:lnTo>
                    <a:pt x="839" y="8385"/>
                  </a:lnTo>
                  <a:lnTo>
                    <a:pt x="993" y="9018"/>
                  </a:lnTo>
                  <a:lnTo>
                    <a:pt x="1147" y="9651"/>
                  </a:lnTo>
                  <a:lnTo>
                    <a:pt x="1301" y="10267"/>
                  </a:lnTo>
                  <a:lnTo>
                    <a:pt x="1335" y="10370"/>
                  </a:lnTo>
                  <a:lnTo>
                    <a:pt x="1404" y="10370"/>
                  </a:lnTo>
                  <a:lnTo>
                    <a:pt x="1900" y="10456"/>
                  </a:lnTo>
                  <a:lnTo>
                    <a:pt x="2413" y="10524"/>
                  </a:lnTo>
                  <a:lnTo>
                    <a:pt x="2909" y="10558"/>
                  </a:lnTo>
                  <a:lnTo>
                    <a:pt x="3868" y="10558"/>
                  </a:lnTo>
                  <a:lnTo>
                    <a:pt x="3868" y="10456"/>
                  </a:lnTo>
                  <a:lnTo>
                    <a:pt x="3799" y="9275"/>
                  </a:lnTo>
                  <a:lnTo>
                    <a:pt x="3748" y="8077"/>
                  </a:lnTo>
                  <a:lnTo>
                    <a:pt x="3714" y="6879"/>
                  </a:lnTo>
                  <a:lnTo>
                    <a:pt x="3714" y="5681"/>
                  </a:lnTo>
                  <a:lnTo>
                    <a:pt x="3679" y="6862"/>
                  </a:lnTo>
                  <a:lnTo>
                    <a:pt x="3662" y="8026"/>
                  </a:lnTo>
                  <a:lnTo>
                    <a:pt x="3662" y="9189"/>
                  </a:lnTo>
                  <a:lnTo>
                    <a:pt x="3679" y="10370"/>
                  </a:lnTo>
                  <a:lnTo>
                    <a:pt x="3149" y="10353"/>
                  </a:lnTo>
                  <a:lnTo>
                    <a:pt x="2601" y="10302"/>
                  </a:lnTo>
                  <a:lnTo>
                    <a:pt x="2071" y="10233"/>
                  </a:lnTo>
                  <a:lnTo>
                    <a:pt x="1558" y="10131"/>
                  </a:lnTo>
                  <a:lnTo>
                    <a:pt x="1421" y="9497"/>
                  </a:lnTo>
                  <a:lnTo>
                    <a:pt x="1301" y="8881"/>
                  </a:lnTo>
                  <a:lnTo>
                    <a:pt x="1181" y="8248"/>
                  </a:lnTo>
                  <a:lnTo>
                    <a:pt x="1078" y="7615"/>
                  </a:lnTo>
                  <a:lnTo>
                    <a:pt x="976" y="6999"/>
                  </a:lnTo>
                  <a:lnTo>
                    <a:pt x="907" y="6366"/>
                  </a:lnTo>
                  <a:lnTo>
                    <a:pt x="839" y="5733"/>
                  </a:lnTo>
                  <a:lnTo>
                    <a:pt x="770" y="5100"/>
                  </a:lnTo>
                  <a:lnTo>
                    <a:pt x="719" y="4467"/>
                  </a:lnTo>
                  <a:lnTo>
                    <a:pt x="685" y="3833"/>
                  </a:lnTo>
                  <a:lnTo>
                    <a:pt x="651" y="3200"/>
                  </a:lnTo>
                  <a:lnTo>
                    <a:pt x="634" y="2567"/>
                  </a:lnTo>
                  <a:lnTo>
                    <a:pt x="634" y="1917"/>
                  </a:lnTo>
                  <a:lnTo>
                    <a:pt x="651" y="1284"/>
                  </a:lnTo>
                  <a:lnTo>
                    <a:pt x="668" y="651"/>
                  </a:lnTo>
                  <a:lnTo>
                    <a:pt x="685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7589179" y="3247675"/>
              <a:ext cx="95104" cy="259619"/>
            </a:xfrm>
            <a:custGeom>
              <a:avLst/>
              <a:gdLst/>
              <a:ahLst/>
              <a:cxnLst/>
              <a:rect l="l" t="t" r="r" b="b"/>
              <a:pathLst>
                <a:path w="3868" h="1055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651"/>
                  </a:lnTo>
                  <a:lnTo>
                    <a:pt x="18" y="1301"/>
                  </a:lnTo>
                  <a:lnTo>
                    <a:pt x="35" y="1951"/>
                  </a:lnTo>
                  <a:lnTo>
                    <a:pt x="69" y="2601"/>
                  </a:lnTo>
                  <a:lnTo>
                    <a:pt x="103" y="3252"/>
                  </a:lnTo>
                  <a:lnTo>
                    <a:pt x="154" y="3902"/>
                  </a:lnTo>
                  <a:lnTo>
                    <a:pt x="223" y="4552"/>
                  </a:lnTo>
                  <a:lnTo>
                    <a:pt x="291" y="5185"/>
                  </a:lnTo>
                  <a:lnTo>
                    <a:pt x="377" y="5836"/>
                  </a:lnTo>
                  <a:lnTo>
                    <a:pt x="480" y="6469"/>
                  </a:lnTo>
                  <a:lnTo>
                    <a:pt x="599" y="7119"/>
                  </a:lnTo>
                  <a:lnTo>
                    <a:pt x="719" y="7752"/>
                  </a:lnTo>
                  <a:lnTo>
                    <a:pt x="839" y="8385"/>
                  </a:lnTo>
                  <a:lnTo>
                    <a:pt x="993" y="9018"/>
                  </a:lnTo>
                  <a:lnTo>
                    <a:pt x="1147" y="9651"/>
                  </a:lnTo>
                  <a:lnTo>
                    <a:pt x="1301" y="10267"/>
                  </a:lnTo>
                  <a:lnTo>
                    <a:pt x="1335" y="10370"/>
                  </a:lnTo>
                  <a:lnTo>
                    <a:pt x="1404" y="10370"/>
                  </a:lnTo>
                  <a:lnTo>
                    <a:pt x="1404" y="10370"/>
                  </a:lnTo>
                  <a:lnTo>
                    <a:pt x="1900" y="10456"/>
                  </a:lnTo>
                  <a:lnTo>
                    <a:pt x="2413" y="10524"/>
                  </a:lnTo>
                  <a:lnTo>
                    <a:pt x="2909" y="10558"/>
                  </a:lnTo>
                  <a:lnTo>
                    <a:pt x="3406" y="10558"/>
                  </a:lnTo>
                  <a:lnTo>
                    <a:pt x="3406" y="10558"/>
                  </a:lnTo>
                  <a:lnTo>
                    <a:pt x="3765" y="10558"/>
                  </a:lnTo>
                  <a:lnTo>
                    <a:pt x="3868" y="10558"/>
                  </a:lnTo>
                  <a:lnTo>
                    <a:pt x="3868" y="10456"/>
                  </a:lnTo>
                  <a:lnTo>
                    <a:pt x="3868" y="10456"/>
                  </a:lnTo>
                  <a:lnTo>
                    <a:pt x="3799" y="9275"/>
                  </a:lnTo>
                  <a:lnTo>
                    <a:pt x="3748" y="8077"/>
                  </a:lnTo>
                  <a:lnTo>
                    <a:pt x="3714" y="6879"/>
                  </a:lnTo>
                  <a:lnTo>
                    <a:pt x="3714" y="5681"/>
                  </a:lnTo>
                  <a:lnTo>
                    <a:pt x="3714" y="5681"/>
                  </a:lnTo>
                  <a:lnTo>
                    <a:pt x="3679" y="6862"/>
                  </a:lnTo>
                  <a:lnTo>
                    <a:pt x="3662" y="8026"/>
                  </a:lnTo>
                  <a:lnTo>
                    <a:pt x="3662" y="9189"/>
                  </a:lnTo>
                  <a:lnTo>
                    <a:pt x="3679" y="10370"/>
                  </a:lnTo>
                  <a:lnTo>
                    <a:pt x="3679" y="10370"/>
                  </a:lnTo>
                  <a:lnTo>
                    <a:pt x="3149" y="10353"/>
                  </a:lnTo>
                  <a:lnTo>
                    <a:pt x="2601" y="10302"/>
                  </a:lnTo>
                  <a:lnTo>
                    <a:pt x="2071" y="10233"/>
                  </a:lnTo>
                  <a:lnTo>
                    <a:pt x="1558" y="10131"/>
                  </a:lnTo>
                  <a:lnTo>
                    <a:pt x="1558" y="10131"/>
                  </a:lnTo>
                  <a:lnTo>
                    <a:pt x="1421" y="9497"/>
                  </a:lnTo>
                  <a:lnTo>
                    <a:pt x="1301" y="8881"/>
                  </a:lnTo>
                  <a:lnTo>
                    <a:pt x="1181" y="8248"/>
                  </a:lnTo>
                  <a:lnTo>
                    <a:pt x="1078" y="7615"/>
                  </a:lnTo>
                  <a:lnTo>
                    <a:pt x="976" y="6999"/>
                  </a:lnTo>
                  <a:lnTo>
                    <a:pt x="907" y="6366"/>
                  </a:lnTo>
                  <a:lnTo>
                    <a:pt x="839" y="5733"/>
                  </a:lnTo>
                  <a:lnTo>
                    <a:pt x="770" y="5100"/>
                  </a:lnTo>
                  <a:lnTo>
                    <a:pt x="719" y="4467"/>
                  </a:lnTo>
                  <a:lnTo>
                    <a:pt x="685" y="3833"/>
                  </a:lnTo>
                  <a:lnTo>
                    <a:pt x="651" y="3200"/>
                  </a:lnTo>
                  <a:lnTo>
                    <a:pt x="634" y="2567"/>
                  </a:lnTo>
                  <a:lnTo>
                    <a:pt x="634" y="1917"/>
                  </a:lnTo>
                  <a:lnTo>
                    <a:pt x="651" y="1284"/>
                  </a:lnTo>
                  <a:lnTo>
                    <a:pt x="668" y="651"/>
                  </a:lnTo>
                  <a:lnTo>
                    <a:pt x="685" y="18"/>
                  </a:lnTo>
                  <a:lnTo>
                    <a:pt x="685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7589179" y="3233783"/>
              <a:ext cx="17703" cy="14335"/>
            </a:xfrm>
            <a:custGeom>
              <a:avLst/>
              <a:gdLst/>
              <a:ahLst/>
              <a:cxnLst/>
              <a:rect l="l" t="t" r="r" b="b"/>
              <a:pathLst>
                <a:path w="720" h="583" extrusionOk="0">
                  <a:moveTo>
                    <a:pt x="18" y="1"/>
                  </a:moveTo>
                  <a:lnTo>
                    <a:pt x="0" y="565"/>
                  </a:lnTo>
                  <a:lnTo>
                    <a:pt x="685" y="583"/>
                  </a:lnTo>
                  <a:lnTo>
                    <a:pt x="719" y="3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7E7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7589179" y="3233783"/>
              <a:ext cx="17703" cy="14335"/>
            </a:xfrm>
            <a:custGeom>
              <a:avLst/>
              <a:gdLst/>
              <a:ahLst/>
              <a:cxnLst/>
              <a:rect l="l" t="t" r="r" b="b"/>
              <a:pathLst>
                <a:path w="720" h="583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685" y="583"/>
                  </a:lnTo>
                  <a:lnTo>
                    <a:pt x="685" y="583"/>
                  </a:lnTo>
                  <a:lnTo>
                    <a:pt x="719" y="35"/>
                  </a:lnTo>
                  <a:lnTo>
                    <a:pt x="719" y="35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7781038" y="3286377"/>
              <a:ext cx="112365" cy="97219"/>
            </a:xfrm>
            <a:custGeom>
              <a:avLst/>
              <a:gdLst/>
              <a:ahLst/>
              <a:cxnLst/>
              <a:rect l="l" t="t" r="r" b="b"/>
              <a:pathLst>
                <a:path w="4570" h="3954" extrusionOk="0">
                  <a:moveTo>
                    <a:pt x="959" y="1"/>
                  </a:moveTo>
                  <a:lnTo>
                    <a:pt x="822" y="52"/>
                  </a:lnTo>
                  <a:lnTo>
                    <a:pt x="223" y="343"/>
                  </a:lnTo>
                  <a:lnTo>
                    <a:pt x="171" y="377"/>
                  </a:lnTo>
                  <a:lnTo>
                    <a:pt x="120" y="411"/>
                  </a:lnTo>
                  <a:lnTo>
                    <a:pt x="52" y="480"/>
                  </a:lnTo>
                  <a:lnTo>
                    <a:pt x="17" y="565"/>
                  </a:lnTo>
                  <a:lnTo>
                    <a:pt x="0" y="634"/>
                  </a:lnTo>
                  <a:lnTo>
                    <a:pt x="0" y="719"/>
                  </a:lnTo>
                  <a:lnTo>
                    <a:pt x="17" y="839"/>
                  </a:lnTo>
                  <a:lnTo>
                    <a:pt x="69" y="942"/>
                  </a:lnTo>
                  <a:lnTo>
                    <a:pt x="103" y="1027"/>
                  </a:lnTo>
                  <a:lnTo>
                    <a:pt x="189" y="1164"/>
                  </a:lnTo>
                  <a:lnTo>
                    <a:pt x="377" y="1455"/>
                  </a:lnTo>
                  <a:lnTo>
                    <a:pt x="565" y="1729"/>
                  </a:lnTo>
                  <a:lnTo>
                    <a:pt x="770" y="2003"/>
                  </a:lnTo>
                  <a:lnTo>
                    <a:pt x="993" y="2259"/>
                  </a:lnTo>
                  <a:lnTo>
                    <a:pt x="1215" y="2516"/>
                  </a:lnTo>
                  <a:lnTo>
                    <a:pt x="1455" y="2756"/>
                  </a:lnTo>
                  <a:lnTo>
                    <a:pt x="1694" y="2978"/>
                  </a:lnTo>
                  <a:lnTo>
                    <a:pt x="1951" y="3201"/>
                  </a:lnTo>
                  <a:lnTo>
                    <a:pt x="2225" y="3406"/>
                  </a:lnTo>
                  <a:lnTo>
                    <a:pt x="2499" y="3611"/>
                  </a:lnTo>
                  <a:lnTo>
                    <a:pt x="2772" y="3799"/>
                  </a:lnTo>
                  <a:lnTo>
                    <a:pt x="3063" y="3953"/>
                  </a:lnTo>
                  <a:lnTo>
                    <a:pt x="2550" y="3526"/>
                  </a:lnTo>
                  <a:lnTo>
                    <a:pt x="2310" y="3303"/>
                  </a:lnTo>
                  <a:lnTo>
                    <a:pt x="2071" y="3064"/>
                  </a:lnTo>
                  <a:lnTo>
                    <a:pt x="1848" y="2841"/>
                  </a:lnTo>
                  <a:lnTo>
                    <a:pt x="1626" y="2585"/>
                  </a:lnTo>
                  <a:lnTo>
                    <a:pt x="1421" y="2345"/>
                  </a:lnTo>
                  <a:lnTo>
                    <a:pt x="1215" y="2071"/>
                  </a:lnTo>
                  <a:lnTo>
                    <a:pt x="839" y="1541"/>
                  </a:lnTo>
                  <a:lnTo>
                    <a:pt x="651" y="1267"/>
                  </a:lnTo>
                  <a:lnTo>
                    <a:pt x="497" y="993"/>
                  </a:lnTo>
                  <a:lnTo>
                    <a:pt x="411" y="856"/>
                  </a:lnTo>
                  <a:lnTo>
                    <a:pt x="360" y="736"/>
                  </a:lnTo>
                  <a:lnTo>
                    <a:pt x="343" y="685"/>
                  </a:lnTo>
                  <a:lnTo>
                    <a:pt x="377" y="668"/>
                  </a:lnTo>
                  <a:lnTo>
                    <a:pt x="856" y="446"/>
                  </a:lnTo>
                  <a:lnTo>
                    <a:pt x="1215" y="890"/>
                  </a:lnTo>
                  <a:lnTo>
                    <a:pt x="1592" y="1301"/>
                  </a:lnTo>
                  <a:lnTo>
                    <a:pt x="2037" y="1763"/>
                  </a:lnTo>
                  <a:lnTo>
                    <a:pt x="2499" y="2191"/>
                  </a:lnTo>
                  <a:lnTo>
                    <a:pt x="2995" y="2602"/>
                  </a:lnTo>
                  <a:lnTo>
                    <a:pt x="3491" y="2978"/>
                  </a:lnTo>
                  <a:lnTo>
                    <a:pt x="4022" y="3337"/>
                  </a:lnTo>
                  <a:lnTo>
                    <a:pt x="4295" y="3491"/>
                  </a:lnTo>
                  <a:lnTo>
                    <a:pt x="4569" y="3663"/>
                  </a:lnTo>
                  <a:lnTo>
                    <a:pt x="4090" y="3252"/>
                  </a:lnTo>
                  <a:lnTo>
                    <a:pt x="3611" y="2841"/>
                  </a:lnTo>
                  <a:lnTo>
                    <a:pt x="3149" y="2413"/>
                  </a:lnTo>
                  <a:lnTo>
                    <a:pt x="2687" y="1986"/>
                  </a:lnTo>
                  <a:lnTo>
                    <a:pt x="2259" y="1541"/>
                  </a:lnTo>
                  <a:lnTo>
                    <a:pt x="1831" y="1079"/>
                  </a:lnTo>
                  <a:lnTo>
                    <a:pt x="1438" y="600"/>
                  </a:lnTo>
                  <a:lnTo>
                    <a:pt x="1044" y="120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8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7789447" y="3303219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7781038" y="3286377"/>
              <a:ext cx="112365" cy="97219"/>
            </a:xfrm>
            <a:custGeom>
              <a:avLst/>
              <a:gdLst/>
              <a:ahLst/>
              <a:cxnLst/>
              <a:rect l="l" t="t" r="r" b="b"/>
              <a:pathLst>
                <a:path w="4570" h="3954" fill="none" extrusionOk="0">
                  <a:moveTo>
                    <a:pt x="959" y="1"/>
                  </a:moveTo>
                  <a:lnTo>
                    <a:pt x="822" y="52"/>
                  </a:lnTo>
                  <a:lnTo>
                    <a:pt x="822" y="52"/>
                  </a:lnTo>
                  <a:lnTo>
                    <a:pt x="223" y="343"/>
                  </a:lnTo>
                  <a:lnTo>
                    <a:pt x="223" y="343"/>
                  </a:lnTo>
                  <a:lnTo>
                    <a:pt x="171" y="377"/>
                  </a:lnTo>
                  <a:lnTo>
                    <a:pt x="120" y="411"/>
                  </a:lnTo>
                  <a:lnTo>
                    <a:pt x="120" y="411"/>
                  </a:lnTo>
                  <a:lnTo>
                    <a:pt x="52" y="480"/>
                  </a:lnTo>
                  <a:lnTo>
                    <a:pt x="17" y="565"/>
                  </a:lnTo>
                  <a:lnTo>
                    <a:pt x="17" y="565"/>
                  </a:lnTo>
                  <a:lnTo>
                    <a:pt x="0" y="634"/>
                  </a:lnTo>
                  <a:lnTo>
                    <a:pt x="0" y="719"/>
                  </a:lnTo>
                  <a:lnTo>
                    <a:pt x="0" y="719"/>
                  </a:lnTo>
                  <a:lnTo>
                    <a:pt x="17" y="839"/>
                  </a:lnTo>
                  <a:lnTo>
                    <a:pt x="17" y="839"/>
                  </a:lnTo>
                  <a:lnTo>
                    <a:pt x="69" y="942"/>
                  </a:lnTo>
                  <a:lnTo>
                    <a:pt x="103" y="1027"/>
                  </a:lnTo>
                  <a:lnTo>
                    <a:pt x="189" y="1164"/>
                  </a:lnTo>
                  <a:lnTo>
                    <a:pt x="189" y="1164"/>
                  </a:lnTo>
                  <a:lnTo>
                    <a:pt x="377" y="1455"/>
                  </a:lnTo>
                  <a:lnTo>
                    <a:pt x="377" y="1455"/>
                  </a:lnTo>
                  <a:lnTo>
                    <a:pt x="565" y="1729"/>
                  </a:lnTo>
                  <a:lnTo>
                    <a:pt x="565" y="1729"/>
                  </a:lnTo>
                  <a:lnTo>
                    <a:pt x="770" y="2003"/>
                  </a:lnTo>
                  <a:lnTo>
                    <a:pt x="993" y="2259"/>
                  </a:lnTo>
                  <a:lnTo>
                    <a:pt x="993" y="2259"/>
                  </a:lnTo>
                  <a:lnTo>
                    <a:pt x="1215" y="2516"/>
                  </a:lnTo>
                  <a:lnTo>
                    <a:pt x="1455" y="2756"/>
                  </a:lnTo>
                  <a:lnTo>
                    <a:pt x="1455" y="2756"/>
                  </a:lnTo>
                  <a:lnTo>
                    <a:pt x="1694" y="2978"/>
                  </a:lnTo>
                  <a:lnTo>
                    <a:pt x="1951" y="3201"/>
                  </a:lnTo>
                  <a:lnTo>
                    <a:pt x="1951" y="3201"/>
                  </a:lnTo>
                  <a:lnTo>
                    <a:pt x="2225" y="3406"/>
                  </a:lnTo>
                  <a:lnTo>
                    <a:pt x="2499" y="3611"/>
                  </a:lnTo>
                  <a:lnTo>
                    <a:pt x="2772" y="3799"/>
                  </a:lnTo>
                  <a:lnTo>
                    <a:pt x="3063" y="3953"/>
                  </a:lnTo>
                  <a:lnTo>
                    <a:pt x="3063" y="3953"/>
                  </a:lnTo>
                  <a:lnTo>
                    <a:pt x="2550" y="3526"/>
                  </a:lnTo>
                  <a:lnTo>
                    <a:pt x="2310" y="3303"/>
                  </a:lnTo>
                  <a:lnTo>
                    <a:pt x="2071" y="3064"/>
                  </a:lnTo>
                  <a:lnTo>
                    <a:pt x="2071" y="3064"/>
                  </a:lnTo>
                  <a:lnTo>
                    <a:pt x="1848" y="2841"/>
                  </a:lnTo>
                  <a:lnTo>
                    <a:pt x="1626" y="2585"/>
                  </a:lnTo>
                  <a:lnTo>
                    <a:pt x="1626" y="2585"/>
                  </a:lnTo>
                  <a:lnTo>
                    <a:pt x="1421" y="2345"/>
                  </a:lnTo>
                  <a:lnTo>
                    <a:pt x="1215" y="2071"/>
                  </a:lnTo>
                  <a:lnTo>
                    <a:pt x="1215" y="2071"/>
                  </a:lnTo>
                  <a:lnTo>
                    <a:pt x="839" y="1541"/>
                  </a:lnTo>
                  <a:lnTo>
                    <a:pt x="651" y="1267"/>
                  </a:lnTo>
                  <a:lnTo>
                    <a:pt x="497" y="993"/>
                  </a:lnTo>
                  <a:lnTo>
                    <a:pt x="411" y="856"/>
                  </a:lnTo>
                  <a:lnTo>
                    <a:pt x="411" y="856"/>
                  </a:lnTo>
                  <a:lnTo>
                    <a:pt x="360" y="736"/>
                  </a:lnTo>
                  <a:lnTo>
                    <a:pt x="360" y="736"/>
                  </a:lnTo>
                  <a:lnTo>
                    <a:pt x="343" y="685"/>
                  </a:lnTo>
                  <a:lnTo>
                    <a:pt x="343" y="685"/>
                  </a:lnTo>
                  <a:lnTo>
                    <a:pt x="377" y="668"/>
                  </a:lnTo>
                  <a:lnTo>
                    <a:pt x="377" y="668"/>
                  </a:lnTo>
                  <a:lnTo>
                    <a:pt x="856" y="446"/>
                  </a:lnTo>
                  <a:lnTo>
                    <a:pt x="856" y="446"/>
                  </a:lnTo>
                  <a:lnTo>
                    <a:pt x="1215" y="890"/>
                  </a:lnTo>
                  <a:lnTo>
                    <a:pt x="1592" y="1301"/>
                  </a:lnTo>
                  <a:lnTo>
                    <a:pt x="1592" y="1301"/>
                  </a:lnTo>
                  <a:lnTo>
                    <a:pt x="2037" y="1763"/>
                  </a:lnTo>
                  <a:lnTo>
                    <a:pt x="2499" y="2191"/>
                  </a:lnTo>
                  <a:lnTo>
                    <a:pt x="2499" y="2191"/>
                  </a:lnTo>
                  <a:lnTo>
                    <a:pt x="2995" y="2602"/>
                  </a:lnTo>
                  <a:lnTo>
                    <a:pt x="3491" y="2978"/>
                  </a:lnTo>
                  <a:lnTo>
                    <a:pt x="3491" y="2978"/>
                  </a:lnTo>
                  <a:lnTo>
                    <a:pt x="4022" y="3337"/>
                  </a:lnTo>
                  <a:lnTo>
                    <a:pt x="4295" y="3491"/>
                  </a:lnTo>
                  <a:lnTo>
                    <a:pt x="4569" y="3663"/>
                  </a:lnTo>
                  <a:lnTo>
                    <a:pt x="4569" y="3663"/>
                  </a:lnTo>
                  <a:lnTo>
                    <a:pt x="4090" y="3252"/>
                  </a:lnTo>
                  <a:lnTo>
                    <a:pt x="3611" y="2841"/>
                  </a:lnTo>
                  <a:lnTo>
                    <a:pt x="3611" y="2841"/>
                  </a:lnTo>
                  <a:lnTo>
                    <a:pt x="3149" y="2413"/>
                  </a:lnTo>
                  <a:lnTo>
                    <a:pt x="2687" y="1986"/>
                  </a:lnTo>
                  <a:lnTo>
                    <a:pt x="2687" y="1986"/>
                  </a:lnTo>
                  <a:lnTo>
                    <a:pt x="2259" y="1541"/>
                  </a:lnTo>
                  <a:lnTo>
                    <a:pt x="1831" y="1079"/>
                  </a:lnTo>
                  <a:lnTo>
                    <a:pt x="1831" y="1079"/>
                  </a:lnTo>
                  <a:lnTo>
                    <a:pt x="1438" y="600"/>
                  </a:lnTo>
                  <a:lnTo>
                    <a:pt x="1044" y="120"/>
                  </a:lnTo>
                  <a:lnTo>
                    <a:pt x="9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7438554" y="3271648"/>
              <a:ext cx="75754" cy="124142"/>
            </a:xfrm>
            <a:custGeom>
              <a:avLst/>
              <a:gdLst/>
              <a:ahLst/>
              <a:cxnLst/>
              <a:rect l="l" t="t" r="r" b="b"/>
              <a:pathLst>
                <a:path w="3081" h="5049" extrusionOk="0">
                  <a:moveTo>
                    <a:pt x="1968" y="1"/>
                  </a:moveTo>
                  <a:lnTo>
                    <a:pt x="1900" y="18"/>
                  </a:lnTo>
                  <a:lnTo>
                    <a:pt x="1831" y="35"/>
                  </a:lnTo>
                  <a:lnTo>
                    <a:pt x="1763" y="69"/>
                  </a:lnTo>
                  <a:lnTo>
                    <a:pt x="1712" y="103"/>
                  </a:lnTo>
                  <a:lnTo>
                    <a:pt x="1643" y="189"/>
                  </a:lnTo>
                  <a:lnTo>
                    <a:pt x="1592" y="275"/>
                  </a:lnTo>
                  <a:lnTo>
                    <a:pt x="1027" y="1370"/>
                  </a:lnTo>
                  <a:lnTo>
                    <a:pt x="497" y="2465"/>
                  </a:lnTo>
                  <a:lnTo>
                    <a:pt x="240" y="3030"/>
                  </a:lnTo>
                  <a:lnTo>
                    <a:pt x="0" y="3594"/>
                  </a:lnTo>
                  <a:lnTo>
                    <a:pt x="326" y="3081"/>
                  </a:lnTo>
                  <a:lnTo>
                    <a:pt x="651" y="2550"/>
                  </a:lnTo>
                  <a:lnTo>
                    <a:pt x="1284" y="1507"/>
                  </a:lnTo>
                  <a:lnTo>
                    <a:pt x="1883" y="446"/>
                  </a:lnTo>
                  <a:lnTo>
                    <a:pt x="1934" y="360"/>
                  </a:lnTo>
                  <a:lnTo>
                    <a:pt x="1968" y="360"/>
                  </a:lnTo>
                  <a:lnTo>
                    <a:pt x="2071" y="377"/>
                  </a:lnTo>
                  <a:lnTo>
                    <a:pt x="2208" y="429"/>
                  </a:lnTo>
                  <a:lnTo>
                    <a:pt x="2601" y="548"/>
                  </a:lnTo>
                  <a:lnTo>
                    <a:pt x="2362" y="1079"/>
                  </a:lnTo>
                  <a:lnTo>
                    <a:pt x="2105" y="1609"/>
                  </a:lnTo>
                  <a:lnTo>
                    <a:pt x="1558" y="2653"/>
                  </a:lnTo>
                  <a:lnTo>
                    <a:pt x="1267" y="3235"/>
                  </a:lnTo>
                  <a:lnTo>
                    <a:pt x="993" y="3817"/>
                  </a:lnTo>
                  <a:lnTo>
                    <a:pt x="873" y="4125"/>
                  </a:lnTo>
                  <a:lnTo>
                    <a:pt x="753" y="4433"/>
                  </a:lnTo>
                  <a:lnTo>
                    <a:pt x="651" y="4741"/>
                  </a:lnTo>
                  <a:lnTo>
                    <a:pt x="565" y="5049"/>
                  </a:lnTo>
                  <a:lnTo>
                    <a:pt x="839" y="4467"/>
                  </a:lnTo>
                  <a:lnTo>
                    <a:pt x="1147" y="3902"/>
                  </a:lnTo>
                  <a:lnTo>
                    <a:pt x="1472" y="3355"/>
                  </a:lnTo>
                  <a:lnTo>
                    <a:pt x="1814" y="2807"/>
                  </a:lnTo>
                  <a:lnTo>
                    <a:pt x="2139" y="2242"/>
                  </a:lnTo>
                  <a:lnTo>
                    <a:pt x="2464" y="1678"/>
                  </a:lnTo>
                  <a:lnTo>
                    <a:pt x="2755" y="1096"/>
                  </a:lnTo>
                  <a:lnTo>
                    <a:pt x="2892" y="805"/>
                  </a:lnTo>
                  <a:lnTo>
                    <a:pt x="3012" y="497"/>
                  </a:lnTo>
                  <a:lnTo>
                    <a:pt x="3081" y="326"/>
                  </a:lnTo>
                  <a:lnTo>
                    <a:pt x="2909" y="257"/>
                  </a:lnTo>
                  <a:lnTo>
                    <a:pt x="2310" y="86"/>
                  </a:lnTo>
                  <a:lnTo>
                    <a:pt x="2174" y="35"/>
                  </a:lnTo>
                  <a:lnTo>
                    <a:pt x="2071" y="18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887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7438554" y="3271648"/>
              <a:ext cx="75754" cy="124142"/>
            </a:xfrm>
            <a:custGeom>
              <a:avLst/>
              <a:gdLst/>
              <a:ahLst/>
              <a:cxnLst/>
              <a:rect l="l" t="t" r="r" b="b"/>
              <a:pathLst>
                <a:path w="3081" h="5049" fill="none" extrusionOk="0">
                  <a:moveTo>
                    <a:pt x="1968" y="1"/>
                  </a:moveTo>
                  <a:lnTo>
                    <a:pt x="1968" y="1"/>
                  </a:lnTo>
                  <a:lnTo>
                    <a:pt x="1900" y="18"/>
                  </a:lnTo>
                  <a:lnTo>
                    <a:pt x="1831" y="35"/>
                  </a:lnTo>
                  <a:lnTo>
                    <a:pt x="1831" y="35"/>
                  </a:lnTo>
                  <a:lnTo>
                    <a:pt x="1763" y="69"/>
                  </a:lnTo>
                  <a:lnTo>
                    <a:pt x="1712" y="103"/>
                  </a:lnTo>
                  <a:lnTo>
                    <a:pt x="1712" y="103"/>
                  </a:lnTo>
                  <a:lnTo>
                    <a:pt x="1643" y="189"/>
                  </a:lnTo>
                  <a:lnTo>
                    <a:pt x="1592" y="275"/>
                  </a:lnTo>
                  <a:lnTo>
                    <a:pt x="1592" y="275"/>
                  </a:lnTo>
                  <a:lnTo>
                    <a:pt x="1027" y="1370"/>
                  </a:lnTo>
                  <a:lnTo>
                    <a:pt x="1027" y="1370"/>
                  </a:lnTo>
                  <a:lnTo>
                    <a:pt x="497" y="2465"/>
                  </a:lnTo>
                  <a:lnTo>
                    <a:pt x="497" y="2465"/>
                  </a:lnTo>
                  <a:lnTo>
                    <a:pt x="240" y="3030"/>
                  </a:lnTo>
                  <a:lnTo>
                    <a:pt x="0" y="3594"/>
                  </a:lnTo>
                  <a:lnTo>
                    <a:pt x="0" y="3594"/>
                  </a:lnTo>
                  <a:lnTo>
                    <a:pt x="326" y="3081"/>
                  </a:lnTo>
                  <a:lnTo>
                    <a:pt x="651" y="2550"/>
                  </a:lnTo>
                  <a:lnTo>
                    <a:pt x="651" y="2550"/>
                  </a:lnTo>
                  <a:lnTo>
                    <a:pt x="1284" y="1507"/>
                  </a:lnTo>
                  <a:lnTo>
                    <a:pt x="1284" y="1507"/>
                  </a:lnTo>
                  <a:lnTo>
                    <a:pt x="1883" y="446"/>
                  </a:lnTo>
                  <a:lnTo>
                    <a:pt x="1883" y="446"/>
                  </a:lnTo>
                  <a:lnTo>
                    <a:pt x="1934" y="360"/>
                  </a:lnTo>
                  <a:lnTo>
                    <a:pt x="1934" y="360"/>
                  </a:lnTo>
                  <a:lnTo>
                    <a:pt x="1968" y="360"/>
                  </a:lnTo>
                  <a:lnTo>
                    <a:pt x="1968" y="360"/>
                  </a:lnTo>
                  <a:lnTo>
                    <a:pt x="2071" y="377"/>
                  </a:lnTo>
                  <a:lnTo>
                    <a:pt x="2208" y="429"/>
                  </a:lnTo>
                  <a:lnTo>
                    <a:pt x="2601" y="548"/>
                  </a:lnTo>
                  <a:lnTo>
                    <a:pt x="2601" y="548"/>
                  </a:lnTo>
                  <a:lnTo>
                    <a:pt x="2362" y="1079"/>
                  </a:lnTo>
                  <a:lnTo>
                    <a:pt x="2105" y="1609"/>
                  </a:lnTo>
                  <a:lnTo>
                    <a:pt x="1558" y="2653"/>
                  </a:lnTo>
                  <a:lnTo>
                    <a:pt x="1558" y="2653"/>
                  </a:lnTo>
                  <a:lnTo>
                    <a:pt x="1267" y="3235"/>
                  </a:lnTo>
                  <a:lnTo>
                    <a:pt x="993" y="3817"/>
                  </a:lnTo>
                  <a:lnTo>
                    <a:pt x="993" y="3817"/>
                  </a:lnTo>
                  <a:lnTo>
                    <a:pt x="873" y="4125"/>
                  </a:lnTo>
                  <a:lnTo>
                    <a:pt x="753" y="4433"/>
                  </a:lnTo>
                  <a:lnTo>
                    <a:pt x="651" y="4741"/>
                  </a:lnTo>
                  <a:lnTo>
                    <a:pt x="565" y="5049"/>
                  </a:lnTo>
                  <a:lnTo>
                    <a:pt x="565" y="5049"/>
                  </a:lnTo>
                  <a:lnTo>
                    <a:pt x="839" y="4467"/>
                  </a:lnTo>
                  <a:lnTo>
                    <a:pt x="1147" y="3902"/>
                  </a:lnTo>
                  <a:lnTo>
                    <a:pt x="1147" y="3902"/>
                  </a:lnTo>
                  <a:lnTo>
                    <a:pt x="1472" y="3355"/>
                  </a:lnTo>
                  <a:lnTo>
                    <a:pt x="1814" y="2807"/>
                  </a:lnTo>
                  <a:lnTo>
                    <a:pt x="1814" y="2807"/>
                  </a:lnTo>
                  <a:lnTo>
                    <a:pt x="2139" y="2242"/>
                  </a:lnTo>
                  <a:lnTo>
                    <a:pt x="2464" y="1678"/>
                  </a:lnTo>
                  <a:lnTo>
                    <a:pt x="2464" y="1678"/>
                  </a:lnTo>
                  <a:lnTo>
                    <a:pt x="2755" y="1096"/>
                  </a:lnTo>
                  <a:lnTo>
                    <a:pt x="2892" y="805"/>
                  </a:lnTo>
                  <a:lnTo>
                    <a:pt x="3012" y="497"/>
                  </a:lnTo>
                  <a:lnTo>
                    <a:pt x="3081" y="326"/>
                  </a:lnTo>
                  <a:lnTo>
                    <a:pt x="2909" y="257"/>
                  </a:lnTo>
                  <a:lnTo>
                    <a:pt x="2310" y="86"/>
                  </a:lnTo>
                  <a:lnTo>
                    <a:pt x="2174" y="35"/>
                  </a:lnTo>
                  <a:lnTo>
                    <a:pt x="2174" y="35"/>
                  </a:lnTo>
                  <a:lnTo>
                    <a:pt x="2071" y="18"/>
                  </a:lnTo>
                  <a:lnTo>
                    <a:pt x="19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7397320" y="2471824"/>
              <a:ext cx="622703" cy="778391"/>
            </a:xfrm>
            <a:custGeom>
              <a:avLst/>
              <a:gdLst/>
              <a:ahLst/>
              <a:cxnLst/>
              <a:rect l="l" t="t" r="r" b="b"/>
              <a:pathLst>
                <a:path w="25326" h="31658" extrusionOk="0">
                  <a:moveTo>
                    <a:pt x="20449" y="0"/>
                  </a:moveTo>
                  <a:lnTo>
                    <a:pt x="20192" y="18"/>
                  </a:lnTo>
                  <a:lnTo>
                    <a:pt x="19918" y="35"/>
                  </a:lnTo>
                  <a:lnTo>
                    <a:pt x="19525" y="86"/>
                  </a:lnTo>
                  <a:lnTo>
                    <a:pt x="19148" y="154"/>
                  </a:lnTo>
                  <a:lnTo>
                    <a:pt x="18396" y="326"/>
                  </a:lnTo>
                  <a:lnTo>
                    <a:pt x="18019" y="411"/>
                  </a:lnTo>
                  <a:lnTo>
                    <a:pt x="17643" y="480"/>
                  </a:lnTo>
                  <a:lnTo>
                    <a:pt x="17249" y="531"/>
                  </a:lnTo>
                  <a:lnTo>
                    <a:pt x="16873" y="565"/>
                  </a:lnTo>
                  <a:lnTo>
                    <a:pt x="16376" y="582"/>
                  </a:lnTo>
                  <a:lnTo>
                    <a:pt x="15897" y="599"/>
                  </a:lnTo>
                  <a:lnTo>
                    <a:pt x="14905" y="582"/>
                  </a:lnTo>
                  <a:lnTo>
                    <a:pt x="13929" y="565"/>
                  </a:lnTo>
                  <a:lnTo>
                    <a:pt x="12954" y="548"/>
                  </a:lnTo>
                  <a:lnTo>
                    <a:pt x="4689" y="462"/>
                  </a:lnTo>
                  <a:lnTo>
                    <a:pt x="4193" y="462"/>
                  </a:lnTo>
                  <a:lnTo>
                    <a:pt x="3697" y="497"/>
                  </a:lnTo>
                  <a:lnTo>
                    <a:pt x="3217" y="531"/>
                  </a:lnTo>
                  <a:lnTo>
                    <a:pt x="2978" y="565"/>
                  </a:lnTo>
                  <a:lnTo>
                    <a:pt x="2738" y="616"/>
                  </a:lnTo>
                  <a:lnTo>
                    <a:pt x="2499" y="685"/>
                  </a:lnTo>
                  <a:lnTo>
                    <a:pt x="2276" y="753"/>
                  </a:lnTo>
                  <a:lnTo>
                    <a:pt x="2054" y="839"/>
                  </a:lnTo>
                  <a:lnTo>
                    <a:pt x="1849" y="942"/>
                  </a:lnTo>
                  <a:lnTo>
                    <a:pt x="1660" y="1061"/>
                  </a:lnTo>
                  <a:lnTo>
                    <a:pt x="1472" y="1198"/>
                  </a:lnTo>
                  <a:lnTo>
                    <a:pt x="1301" y="1352"/>
                  </a:lnTo>
                  <a:lnTo>
                    <a:pt x="1147" y="1523"/>
                  </a:lnTo>
                  <a:lnTo>
                    <a:pt x="1027" y="1677"/>
                  </a:lnTo>
                  <a:lnTo>
                    <a:pt x="924" y="1848"/>
                  </a:lnTo>
                  <a:lnTo>
                    <a:pt x="839" y="2002"/>
                  </a:lnTo>
                  <a:lnTo>
                    <a:pt x="770" y="2191"/>
                  </a:lnTo>
                  <a:lnTo>
                    <a:pt x="702" y="2362"/>
                  </a:lnTo>
                  <a:lnTo>
                    <a:pt x="651" y="2550"/>
                  </a:lnTo>
                  <a:lnTo>
                    <a:pt x="616" y="2738"/>
                  </a:lnTo>
                  <a:lnTo>
                    <a:pt x="582" y="2944"/>
                  </a:lnTo>
                  <a:lnTo>
                    <a:pt x="548" y="3337"/>
                  </a:lnTo>
                  <a:lnTo>
                    <a:pt x="548" y="3731"/>
                  </a:lnTo>
                  <a:lnTo>
                    <a:pt x="565" y="4124"/>
                  </a:lnTo>
                  <a:lnTo>
                    <a:pt x="599" y="4518"/>
                  </a:lnTo>
                  <a:lnTo>
                    <a:pt x="702" y="5545"/>
                  </a:lnTo>
                  <a:lnTo>
                    <a:pt x="822" y="6571"/>
                  </a:lnTo>
                  <a:lnTo>
                    <a:pt x="942" y="7598"/>
                  </a:lnTo>
                  <a:lnTo>
                    <a:pt x="1027" y="8625"/>
                  </a:lnTo>
                  <a:lnTo>
                    <a:pt x="1096" y="9566"/>
                  </a:lnTo>
                  <a:lnTo>
                    <a:pt x="1181" y="10507"/>
                  </a:lnTo>
                  <a:lnTo>
                    <a:pt x="1369" y="12372"/>
                  </a:lnTo>
                  <a:lnTo>
                    <a:pt x="1455" y="13313"/>
                  </a:lnTo>
                  <a:lnTo>
                    <a:pt x="1523" y="14272"/>
                  </a:lnTo>
                  <a:lnTo>
                    <a:pt x="1575" y="15213"/>
                  </a:lnTo>
                  <a:lnTo>
                    <a:pt x="1592" y="16171"/>
                  </a:lnTo>
                  <a:lnTo>
                    <a:pt x="1575" y="17181"/>
                  </a:lnTo>
                  <a:lnTo>
                    <a:pt x="1541" y="18207"/>
                  </a:lnTo>
                  <a:lnTo>
                    <a:pt x="1489" y="19234"/>
                  </a:lnTo>
                  <a:lnTo>
                    <a:pt x="1404" y="20261"/>
                  </a:lnTo>
                  <a:lnTo>
                    <a:pt x="1284" y="21270"/>
                  </a:lnTo>
                  <a:lnTo>
                    <a:pt x="1130" y="22297"/>
                  </a:lnTo>
                  <a:lnTo>
                    <a:pt x="942" y="23289"/>
                  </a:lnTo>
                  <a:lnTo>
                    <a:pt x="736" y="24299"/>
                  </a:lnTo>
                  <a:lnTo>
                    <a:pt x="428" y="25497"/>
                  </a:lnTo>
                  <a:lnTo>
                    <a:pt x="291" y="26113"/>
                  </a:lnTo>
                  <a:lnTo>
                    <a:pt x="154" y="26712"/>
                  </a:lnTo>
                  <a:lnTo>
                    <a:pt x="69" y="27328"/>
                  </a:lnTo>
                  <a:lnTo>
                    <a:pt x="35" y="27636"/>
                  </a:lnTo>
                  <a:lnTo>
                    <a:pt x="0" y="27927"/>
                  </a:lnTo>
                  <a:lnTo>
                    <a:pt x="0" y="28235"/>
                  </a:lnTo>
                  <a:lnTo>
                    <a:pt x="0" y="28543"/>
                  </a:lnTo>
                  <a:lnTo>
                    <a:pt x="18" y="28851"/>
                  </a:lnTo>
                  <a:lnTo>
                    <a:pt x="52" y="29159"/>
                  </a:lnTo>
                  <a:lnTo>
                    <a:pt x="86" y="29398"/>
                  </a:lnTo>
                  <a:lnTo>
                    <a:pt x="154" y="29638"/>
                  </a:lnTo>
                  <a:lnTo>
                    <a:pt x="206" y="29758"/>
                  </a:lnTo>
                  <a:lnTo>
                    <a:pt x="257" y="29860"/>
                  </a:lnTo>
                  <a:lnTo>
                    <a:pt x="326" y="29980"/>
                  </a:lnTo>
                  <a:lnTo>
                    <a:pt x="394" y="30066"/>
                  </a:lnTo>
                  <a:lnTo>
                    <a:pt x="480" y="30134"/>
                  </a:lnTo>
                  <a:lnTo>
                    <a:pt x="565" y="30203"/>
                  </a:lnTo>
                  <a:lnTo>
                    <a:pt x="736" y="30322"/>
                  </a:lnTo>
                  <a:lnTo>
                    <a:pt x="924" y="30408"/>
                  </a:lnTo>
                  <a:lnTo>
                    <a:pt x="1130" y="30493"/>
                  </a:lnTo>
                  <a:lnTo>
                    <a:pt x="1421" y="30579"/>
                  </a:lnTo>
                  <a:lnTo>
                    <a:pt x="1729" y="30665"/>
                  </a:lnTo>
                  <a:lnTo>
                    <a:pt x="2037" y="30750"/>
                  </a:lnTo>
                  <a:lnTo>
                    <a:pt x="2328" y="30801"/>
                  </a:lnTo>
                  <a:lnTo>
                    <a:pt x="2961" y="30904"/>
                  </a:lnTo>
                  <a:lnTo>
                    <a:pt x="3577" y="30956"/>
                  </a:lnTo>
                  <a:lnTo>
                    <a:pt x="4210" y="30990"/>
                  </a:lnTo>
                  <a:lnTo>
                    <a:pt x="4843" y="31007"/>
                  </a:lnTo>
                  <a:lnTo>
                    <a:pt x="6109" y="30990"/>
                  </a:lnTo>
                  <a:lnTo>
                    <a:pt x="7530" y="30990"/>
                  </a:lnTo>
                  <a:lnTo>
                    <a:pt x="8197" y="31007"/>
                  </a:lnTo>
                  <a:lnTo>
                    <a:pt x="8864" y="31041"/>
                  </a:lnTo>
                  <a:lnTo>
                    <a:pt x="9532" y="31075"/>
                  </a:lnTo>
                  <a:lnTo>
                    <a:pt x="10216" y="31144"/>
                  </a:lnTo>
                  <a:lnTo>
                    <a:pt x="11551" y="31264"/>
                  </a:lnTo>
                  <a:lnTo>
                    <a:pt x="12886" y="31400"/>
                  </a:lnTo>
                  <a:lnTo>
                    <a:pt x="14237" y="31537"/>
                  </a:lnTo>
                  <a:lnTo>
                    <a:pt x="14905" y="31589"/>
                  </a:lnTo>
                  <a:lnTo>
                    <a:pt x="15572" y="31623"/>
                  </a:lnTo>
                  <a:lnTo>
                    <a:pt x="16239" y="31657"/>
                  </a:lnTo>
                  <a:lnTo>
                    <a:pt x="17574" y="31657"/>
                  </a:lnTo>
                  <a:lnTo>
                    <a:pt x="18259" y="31623"/>
                  </a:lnTo>
                  <a:lnTo>
                    <a:pt x="18806" y="31572"/>
                  </a:lnTo>
                  <a:lnTo>
                    <a:pt x="19371" y="31486"/>
                  </a:lnTo>
                  <a:lnTo>
                    <a:pt x="19645" y="31435"/>
                  </a:lnTo>
                  <a:lnTo>
                    <a:pt x="19918" y="31366"/>
                  </a:lnTo>
                  <a:lnTo>
                    <a:pt x="20192" y="31281"/>
                  </a:lnTo>
                  <a:lnTo>
                    <a:pt x="20449" y="31195"/>
                  </a:lnTo>
                  <a:lnTo>
                    <a:pt x="20706" y="31075"/>
                  </a:lnTo>
                  <a:lnTo>
                    <a:pt x="20945" y="30956"/>
                  </a:lnTo>
                  <a:lnTo>
                    <a:pt x="21185" y="30819"/>
                  </a:lnTo>
                  <a:lnTo>
                    <a:pt x="21407" y="30665"/>
                  </a:lnTo>
                  <a:lnTo>
                    <a:pt x="21595" y="30493"/>
                  </a:lnTo>
                  <a:lnTo>
                    <a:pt x="21784" y="30305"/>
                  </a:lnTo>
                  <a:lnTo>
                    <a:pt x="21955" y="30100"/>
                  </a:lnTo>
                  <a:lnTo>
                    <a:pt x="22109" y="29877"/>
                  </a:lnTo>
                  <a:lnTo>
                    <a:pt x="22194" y="29706"/>
                  </a:lnTo>
                  <a:lnTo>
                    <a:pt x="22280" y="29535"/>
                  </a:lnTo>
                  <a:lnTo>
                    <a:pt x="22348" y="29364"/>
                  </a:lnTo>
                  <a:lnTo>
                    <a:pt x="22400" y="29176"/>
                  </a:lnTo>
                  <a:lnTo>
                    <a:pt x="22451" y="28988"/>
                  </a:lnTo>
                  <a:lnTo>
                    <a:pt x="22485" y="28817"/>
                  </a:lnTo>
                  <a:lnTo>
                    <a:pt x="22519" y="28423"/>
                  </a:lnTo>
                  <a:lnTo>
                    <a:pt x="22537" y="28047"/>
                  </a:lnTo>
                  <a:lnTo>
                    <a:pt x="22537" y="27653"/>
                  </a:lnTo>
                  <a:lnTo>
                    <a:pt x="22502" y="27259"/>
                  </a:lnTo>
                  <a:lnTo>
                    <a:pt x="22451" y="26883"/>
                  </a:lnTo>
                  <a:lnTo>
                    <a:pt x="22348" y="26130"/>
                  </a:lnTo>
                  <a:lnTo>
                    <a:pt x="22229" y="25377"/>
                  </a:lnTo>
                  <a:lnTo>
                    <a:pt x="22075" y="24641"/>
                  </a:lnTo>
                  <a:lnTo>
                    <a:pt x="21903" y="23905"/>
                  </a:lnTo>
                  <a:lnTo>
                    <a:pt x="21801" y="23546"/>
                  </a:lnTo>
                  <a:lnTo>
                    <a:pt x="21681" y="23221"/>
                  </a:lnTo>
                  <a:lnTo>
                    <a:pt x="21561" y="22879"/>
                  </a:lnTo>
                  <a:lnTo>
                    <a:pt x="21424" y="22571"/>
                  </a:lnTo>
                  <a:lnTo>
                    <a:pt x="21151" y="21921"/>
                  </a:lnTo>
                  <a:lnTo>
                    <a:pt x="20860" y="21270"/>
                  </a:lnTo>
                  <a:lnTo>
                    <a:pt x="20586" y="20534"/>
                  </a:lnTo>
                  <a:lnTo>
                    <a:pt x="20329" y="19799"/>
                  </a:lnTo>
                  <a:lnTo>
                    <a:pt x="20107" y="19063"/>
                  </a:lnTo>
                  <a:lnTo>
                    <a:pt x="20004" y="18686"/>
                  </a:lnTo>
                  <a:lnTo>
                    <a:pt x="19918" y="18310"/>
                  </a:lnTo>
                  <a:lnTo>
                    <a:pt x="19833" y="17933"/>
                  </a:lnTo>
                  <a:lnTo>
                    <a:pt x="19782" y="17540"/>
                  </a:lnTo>
                  <a:lnTo>
                    <a:pt x="19730" y="17163"/>
                  </a:lnTo>
                  <a:lnTo>
                    <a:pt x="19696" y="16770"/>
                  </a:lnTo>
                  <a:lnTo>
                    <a:pt x="19679" y="16393"/>
                  </a:lnTo>
                  <a:lnTo>
                    <a:pt x="19679" y="16000"/>
                  </a:lnTo>
                  <a:lnTo>
                    <a:pt x="19696" y="15606"/>
                  </a:lnTo>
                  <a:lnTo>
                    <a:pt x="19730" y="15230"/>
                  </a:lnTo>
                  <a:lnTo>
                    <a:pt x="19799" y="15692"/>
                  </a:lnTo>
                  <a:lnTo>
                    <a:pt x="19901" y="16171"/>
                  </a:lnTo>
                  <a:lnTo>
                    <a:pt x="20038" y="16633"/>
                  </a:lnTo>
                  <a:lnTo>
                    <a:pt x="20226" y="17095"/>
                  </a:lnTo>
                  <a:lnTo>
                    <a:pt x="20432" y="17540"/>
                  </a:lnTo>
                  <a:lnTo>
                    <a:pt x="20552" y="17745"/>
                  </a:lnTo>
                  <a:lnTo>
                    <a:pt x="20671" y="17951"/>
                  </a:lnTo>
                  <a:lnTo>
                    <a:pt x="20808" y="18156"/>
                  </a:lnTo>
                  <a:lnTo>
                    <a:pt x="20962" y="18344"/>
                  </a:lnTo>
                  <a:lnTo>
                    <a:pt x="21116" y="18532"/>
                  </a:lnTo>
                  <a:lnTo>
                    <a:pt x="21270" y="18704"/>
                  </a:lnTo>
                  <a:lnTo>
                    <a:pt x="21801" y="19268"/>
                  </a:lnTo>
                  <a:lnTo>
                    <a:pt x="22057" y="19559"/>
                  </a:lnTo>
                  <a:lnTo>
                    <a:pt x="22348" y="19850"/>
                  </a:lnTo>
                  <a:lnTo>
                    <a:pt x="22639" y="20107"/>
                  </a:lnTo>
                  <a:lnTo>
                    <a:pt x="22793" y="20226"/>
                  </a:lnTo>
                  <a:lnTo>
                    <a:pt x="22947" y="20329"/>
                  </a:lnTo>
                  <a:lnTo>
                    <a:pt x="23118" y="20432"/>
                  </a:lnTo>
                  <a:lnTo>
                    <a:pt x="23289" y="20517"/>
                  </a:lnTo>
                  <a:lnTo>
                    <a:pt x="23461" y="20586"/>
                  </a:lnTo>
                  <a:lnTo>
                    <a:pt x="23649" y="20637"/>
                  </a:lnTo>
                  <a:lnTo>
                    <a:pt x="23871" y="20688"/>
                  </a:lnTo>
                  <a:lnTo>
                    <a:pt x="24094" y="20706"/>
                  </a:lnTo>
                  <a:lnTo>
                    <a:pt x="24333" y="20688"/>
                  </a:lnTo>
                  <a:lnTo>
                    <a:pt x="24556" y="20654"/>
                  </a:lnTo>
                  <a:lnTo>
                    <a:pt x="24744" y="20586"/>
                  </a:lnTo>
                  <a:lnTo>
                    <a:pt x="24847" y="20534"/>
                  </a:lnTo>
                  <a:lnTo>
                    <a:pt x="24932" y="20466"/>
                  </a:lnTo>
                  <a:lnTo>
                    <a:pt x="25018" y="20415"/>
                  </a:lnTo>
                  <a:lnTo>
                    <a:pt x="25086" y="20329"/>
                  </a:lnTo>
                  <a:lnTo>
                    <a:pt x="25155" y="20244"/>
                  </a:lnTo>
                  <a:lnTo>
                    <a:pt x="25206" y="20158"/>
                  </a:lnTo>
                  <a:lnTo>
                    <a:pt x="25274" y="19970"/>
                  </a:lnTo>
                  <a:lnTo>
                    <a:pt x="25309" y="19782"/>
                  </a:lnTo>
                  <a:lnTo>
                    <a:pt x="25326" y="19593"/>
                  </a:lnTo>
                  <a:lnTo>
                    <a:pt x="25326" y="19388"/>
                  </a:lnTo>
                  <a:lnTo>
                    <a:pt x="25309" y="18464"/>
                  </a:lnTo>
                  <a:lnTo>
                    <a:pt x="25257" y="17523"/>
                  </a:lnTo>
                  <a:lnTo>
                    <a:pt x="25189" y="16599"/>
                  </a:lnTo>
                  <a:lnTo>
                    <a:pt x="25120" y="15675"/>
                  </a:lnTo>
                  <a:lnTo>
                    <a:pt x="25018" y="14751"/>
                  </a:lnTo>
                  <a:lnTo>
                    <a:pt x="24898" y="13827"/>
                  </a:lnTo>
                  <a:lnTo>
                    <a:pt x="24658" y="11979"/>
                  </a:lnTo>
                  <a:lnTo>
                    <a:pt x="24385" y="10131"/>
                  </a:lnTo>
                  <a:lnTo>
                    <a:pt x="24128" y="8282"/>
                  </a:lnTo>
                  <a:lnTo>
                    <a:pt x="24008" y="7358"/>
                  </a:lnTo>
                  <a:lnTo>
                    <a:pt x="23888" y="6434"/>
                  </a:lnTo>
                  <a:lnTo>
                    <a:pt x="23803" y="5510"/>
                  </a:lnTo>
                  <a:lnTo>
                    <a:pt x="23717" y="4586"/>
                  </a:lnTo>
                  <a:lnTo>
                    <a:pt x="23666" y="4124"/>
                  </a:lnTo>
                  <a:lnTo>
                    <a:pt x="23615" y="3662"/>
                  </a:lnTo>
                  <a:lnTo>
                    <a:pt x="23546" y="3217"/>
                  </a:lnTo>
                  <a:lnTo>
                    <a:pt x="23461" y="2790"/>
                  </a:lnTo>
                  <a:lnTo>
                    <a:pt x="23358" y="2379"/>
                  </a:lnTo>
                  <a:lnTo>
                    <a:pt x="23221" y="1985"/>
                  </a:lnTo>
                  <a:lnTo>
                    <a:pt x="23050" y="1609"/>
                  </a:lnTo>
                  <a:lnTo>
                    <a:pt x="22964" y="1438"/>
                  </a:lnTo>
                  <a:lnTo>
                    <a:pt x="22862" y="1267"/>
                  </a:lnTo>
                  <a:lnTo>
                    <a:pt x="22759" y="1113"/>
                  </a:lnTo>
                  <a:lnTo>
                    <a:pt x="22639" y="959"/>
                  </a:lnTo>
                  <a:lnTo>
                    <a:pt x="22519" y="805"/>
                  </a:lnTo>
                  <a:lnTo>
                    <a:pt x="22383" y="685"/>
                  </a:lnTo>
                  <a:lnTo>
                    <a:pt x="22229" y="565"/>
                  </a:lnTo>
                  <a:lnTo>
                    <a:pt x="22075" y="445"/>
                  </a:lnTo>
                  <a:lnTo>
                    <a:pt x="21921" y="343"/>
                  </a:lnTo>
                  <a:lnTo>
                    <a:pt x="21749" y="257"/>
                  </a:lnTo>
                  <a:lnTo>
                    <a:pt x="21561" y="189"/>
                  </a:lnTo>
                  <a:lnTo>
                    <a:pt x="21356" y="120"/>
                  </a:lnTo>
                  <a:lnTo>
                    <a:pt x="21151" y="69"/>
                  </a:lnTo>
                  <a:lnTo>
                    <a:pt x="20928" y="35"/>
                  </a:lnTo>
                  <a:lnTo>
                    <a:pt x="20688" y="18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7397320" y="2471824"/>
              <a:ext cx="622703" cy="778391"/>
            </a:xfrm>
            <a:custGeom>
              <a:avLst/>
              <a:gdLst/>
              <a:ahLst/>
              <a:cxnLst/>
              <a:rect l="l" t="t" r="r" b="b"/>
              <a:pathLst>
                <a:path w="25326" h="31658" fill="none" extrusionOk="0">
                  <a:moveTo>
                    <a:pt x="19918" y="35"/>
                  </a:moveTo>
                  <a:lnTo>
                    <a:pt x="19918" y="35"/>
                  </a:lnTo>
                  <a:lnTo>
                    <a:pt x="20192" y="18"/>
                  </a:lnTo>
                  <a:lnTo>
                    <a:pt x="20449" y="0"/>
                  </a:lnTo>
                  <a:lnTo>
                    <a:pt x="20688" y="18"/>
                  </a:lnTo>
                  <a:lnTo>
                    <a:pt x="20928" y="35"/>
                  </a:lnTo>
                  <a:lnTo>
                    <a:pt x="21151" y="69"/>
                  </a:lnTo>
                  <a:lnTo>
                    <a:pt x="21356" y="120"/>
                  </a:lnTo>
                  <a:lnTo>
                    <a:pt x="21561" y="189"/>
                  </a:lnTo>
                  <a:lnTo>
                    <a:pt x="21749" y="257"/>
                  </a:lnTo>
                  <a:lnTo>
                    <a:pt x="21921" y="343"/>
                  </a:lnTo>
                  <a:lnTo>
                    <a:pt x="22075" y="445"/>
                  </a:lnTo>
                  <a:lnTo>
                    <a:pt x="22229" y="565"/>
                  </a:lnTo>
                  <a:lnTo>
                    <a:pt x="22383" y="685"/>
                  </a:lnTo>
                  <a:lnTo>
                    <a:pt x="22519" y="805"/>
                  </a:lnTo>
                  <a:lnTo>
                    <a:pt x="22639" y="959"/>
                  </a:lnTo>
                  <a:lnTo>
                    <a:pt x="22759" y="1113"/>
                  </a:lnTo>
                  <a:lnTo>
                    <a:pt x="22862" y="1267"/>
                  </a:lnTo>
                  <a:lnTo>
                    <a:pt x="22964" y="1438"/>
                  </a:lnTo>
                  <a:lnTo>
                    <a:pt x="23050" y="1609"/>
                  </a:lnTo>
                  <a:lnTo>
                    <a:pt x="23221" y="1985"/>
                  </a:lnTo>
                  <a:lnTo>
                    <a:pt x="23358" y="2379"/>
                  </a:lnTo>
                  <a:lnTo>
                    <a:pt x="23461" y="2790"/>
                  </a:lnTo>
                  <a:lnTo>
                    <a:pt x="23546" y="3217"/>
                  </a:lnTo>
                  <a:lnTo>
                    <a:pt x="23615" y="3662"/>
                  </a:lnTo>
                  <a:lnTo>
                    <a:pt x="23666" y="4124"/>
                  </a:lnTo>
                  <a:lnTo>
                    <a:pt x="23717" y="4586"/>
                  </a:lnTo>
                  <a:lnTo>
                    <a:pt x="23717" y="4586"/>
                  </a:lnTo>
                  <a:lnTo>
                    <a:pt x="23803" y="5510"/>
                  </a:lnTo>
                  <a:lnTo>
                    <a:pt x="23888" y="6434"/>
                  </a:lnTo>
                  <a:lnTo>
                    <a:pt x="24008" y="7358"/>
                  </a:lnTo>
                  <a:lnTo>
                    <a:pt x="24128" y="8282"/>
                  </a:lnTo>
                  <a:lnTo>
                    <a:pt x="24385" y="10131"/>
                  </a:lnTo>
                  <a:lnTo>
                    <a:pt x="24658" y="11979"/>
                  </a:lnTo>
                  <a:lnTo>
                    <a:pt x="24898" y="13827"/>
                  </a:lnTo>
                  <a:lnTo>
                    <a:pt x="25018" y="14751"/>
                  </a:lnTo>
                  <a:lnTo>
                    <a:pt x="25120" y="15675"/>
                  </a:lnTo>
                  <a:lnTo>
                    <a:pt x="25189" y="16599"/>
                  </a:lnTo>
                  <a:lnTo>
                    <a:pt x="25257" y="17523"/>
                  </a:lnTo>
                  <a:lnTo>
                    <a:pt x="25309" y="18464"/>
                  </a:lnTo>
                  <a:lnTo>
                    <a:pt x="25326" y="19388"/>
                  </a:lnTo>
                  <a:lnTo>
                    <a:pt x="25326" y="19388"/>
                  </a:lnTo>
                  <a:lnTo>
                    <a:pt x="25326" y="19593"/>
                  </a:lnTo>
                  <a:lnTo>
                    <a:pt x="25309" y="19782"/>
                  </a:lnTo>
                  <a:lnTo>
                    <a:pt x="25274" y="19970"/>
                  </a:lnTo>
                  <a:lnTo>
                    <a:pt x="25206" y="20158"/>
                  </a:lnTo>
                  <a:lnTo>
                    <a:pt x="25206" y="20158"/>
                  </a:lnTo>
                  <a:lnTo>
                    <a:pt x="25155" y="20244"/>
                  </a:lnTo>
                  <a:lnTo>
                    <a:pt x="25086" y="20329"/>
                  </a:lnTo>
                  <a:lnTo>
                    <a:pt x="25018" y="20415"/>
                  </a:lnTo>
                  <a:lnTo>
                    <a:pt x="24932" y="20466"/>
                  </a:lnTo>
                  <a:lnTo>
                    <a:pt x="24847" y="20534"/>
                  </a:lnTo>
                  <a:lnTo>
                    <a:pt x="24744" y="20586"/>
                  </a:lnTo>
                  <a:lnTo>
                    <a:pt x="24556" y="20654"/>
                  </a:lnTo>
                  <a:lnTo>
                    <a:pt x="24333" y="20688"/>
                  </a:lnTo>
                  <a:lnTo>
                    <a:pt x="24094" y="20706"/>
                  </a:lnTo>
                  <a:lnTo>
                    <a:pt x="23871" y="20688"/>
                  </a:lnTo>
                  <a:lnTo>
                    <a:pt x="23649" y="20637"/>
                  </a:lnTo>
                  <a:lnTo>
                    <a:pt x="23649" y="20637"/>
                  </a:lnTo>
                  <a:lnTo>
                    <a:pt x="23461" y="20586"/>
                  </a:lnTo>
                  <a:lnTo>
                    <a:pt x="23289" y="20517"/>
                  </a:lnTo>
                  <a:lnTo>
                    <a:pt x="23118" y="20432"/>
                  </a:lnTo>
                  <a:lnTo>
                    <a:pt x="22947" y="20329"/>
                  </a:lnTo>
                  <a:lnTo>
                    <a:pt x="22793" y="20226"/>
                  </a:lnTo>
                  <a:lnTo>
                    <a:pt x="22639" y="20107"/>
                  </a:lnTo>
                  <a:lnTo>
                    <a:pt x="22348" y="19850"/>
                  </a:lnTo>
                  <a:lnTo>
                    <a:pt x="22057" y="19559"/>
                  </a:lnTo>
                  <a:lnTo>
                    <a:pt x="21801" y="19268"/>
                  </a:lnTo>
                  <a:lnTo>
                    <a:pt x="21270" y="18704"/>
                  </a:lnTo>
                  <a:lnTo>
                    <a:pt x="21270" y="18704"/>
                  </a:lnTo>
                  <a:lnTo>
                    <a:pt x="21116" y="18532"/>
                  </a:lnTo>
                  <a:lnTo>
                    <a:pt x="20962" y="18344"/>
                  </a:lnTo>
                  <a:lnTo>
                    <a:pt x="20808" y="18156"/>
                  </a:lnTo>
                  <a:lnTo>
                    <a:pt x="20671" y="17951"/>
                  </a:lnTo>
                  <a:lnTo>
                    <a:pt x="20552" y="17745"/>
                  </a:lnTo>
                  <a:lnTo>
                    <a:pt x="20432" y="17540"/>
                  </a:lnTo>
                  <a:lnTo>
                    <a:pt x="20226" y="17095"/>
                  </a:lnTo>
                  <a:lnTo>
                    <a:pt x="20038" y="16633"/>
                  </a:lnTo>
                  <a:lnTo>
                    <a:pt x="19901" y="16171"/>
                  </a:lnTo>
                  <a:lnTo>
                    <a:pt x="19799" y="15692"/>
                  </a:lnTo>
                  <a:lnTo>
                    <a:pt x="19730" y="15230"/>
                  </a:lnTo>
                  <a:lnTo>
                    <a:pt x="19730" y="15230"/>
                  </a:lnTo>
                  <a:lnTo>
                    <a:pt x="19696" y="15606"/>
                  </a:lnTo>
                  <a:lnTo>
                    <a:pt x="19679" y="16000"/>
                  </a:lnTo>
                  <a:lnTo>
                    <a:pt x="19679" y="16393"/>
                  </a:lnTo>
                  <a:lnTo>
                    <a:pt x="19696" y="16770"/>
                  </a:lnTo>
                  <a:lnTo>
                    <a:pt x="19730" y="17163"/>
                  </a:lnTo>
                  <a:lnTo>
                    <a:pt x="19782" y="17540"/>
                  </a:lnTo>
                  <a:lnTo>
                    <a:pt x="19833" y="17933"/>
                  </a:lnTo>
                  <a:lnTo>
                    <a:pt x="19918" y="18310"/>
                  </a:lnTo>
                  <a:lnTo>
                    <a:pt x="20004" y="18686"/>
                  </a:lnTo>
                  <a:lnTo>
                    <a:pt x="20107" y="19063"/>
                  </a:lnTo>
                  <a:lnTo>
                    <a:pt x="20329" y="19799"/>
                  </a:lnTo>
                  <a:lnTo>
                    <a:pt x="20586" y="20534"/>
                  </a:lnTo>
                  <a:lnTo>
                    <a:pt x="20860" y="21270"/>
                  </a:lnTo>
                  <a:lnTo>
                    <a:pt x="20860" y="21270"/>
                  </a:lnTo>
                  <a:lnTo>
                    <a:pt x="21151" y="21921"/>
                  </a:lnTo>
                  <a:lnTo>
                    <a:pt x="21424" y="22571"/>
                  </a:lnTo>
                  <a:lnTo>
                    <a:pt x="21561" y="22879"/>
                  </a:lnTo>
                  <a:lnTo>
                    <a:pt x="21681" y="23221"/>
                  </a:lnTo>
                  <a:lnTo>
                    <a:pt x="21801" y="23546"/>
                  </a:lnTo>
                  <a:lnTo>
                    <a:pt x="21903" y="23905"/>
                  </a:lnTo>
                  <a:lnTo>
                    <a:pt x="21903" y="23905"/>
                  </a:lnTo>
                  <a:lnTo>
                    <a:pt x="22075" y="24641"/>
                  </a:lnTo>
                  <a:lnTo>
                    <a:pt x="22229" y="25377"/>
                  </a:lnTo>
                  <a:lnTo>
                    <a:pt x="22348" y="26130"/>
                  </a:lnTo>
                  <a:lnTo>
                    <a:pt x="22451" y="26883"/>
                  </a:lnTo>
                  <a:lnTo>
                    <a:pt x="22451" y="26883"/>
                  </a:lnTo>
                  <a:lnTo>
                    <a:pt x="22502" y="27259"/>
                  </a:lnTo>
                  <a:lnTo>
                    <a:pt x="22537" y="27653"/>
                  </a:lnTo>
                  <a:lnTo>
                    <a:pt x="22537" y="28047"/>
                  </a:lnTo>
                  <a:lnTo>
                    <a:pt x="22519" y="28423"/>
                  </a:lnTo>
                  <a:lnTo>
                    <a:pt x="22485" y="28817"/>
                  </a:lnTo>
                  <a:lnTo>
                    <a:pt x="22451" y="28988"/>
                  </a:lnTo>
                  <a:lnTo>
                    <a:pt x="22400" y="29176"/>
                  </a:lnTo>
                  <a:lnTo>
                    <a:pt x="22348" y="29364"/>
                  </a:lnTo>
                  <a:lnTo>
                    <a:pt x="22280" y="29535"/>
                  </a:lnTo>
                  <a:lnTo>
                    <a:pt x="22194" y="29706"/>
                  </a:lnTo>
                  <a:lnTo>
                    <a:pt x="22109" y="29877"/>
                  </a:lnTo>
                  <a:lnTo>
                    <a:pt x="22109" y="29877"/>
                  </a:lnTo>
                  <a:lnTo>
                    <a:pt x="21955" y="30100"/>
                  </a:lnTo>
                  <a:lnTo>
                    <a:pt x="21784" y="30305"/>
                  </a:lnTo>
                  <a:lnTo>
                    <a:pt x="21595" y="30493"/>
                  </a:lnTo>
                  <a:lnTo>
                    <a:pt x="21407" y="30665"/>
                  </a:lnTo>
                  <a:lnTo>
                    <a:pt x="21185" y="30819"/>
                  </a:lnTo>
                  <a:lnTo>
                    <a:pt x="20945" y="30956"/>
                  </a:lnTo>
                  <a:lnTo>
                    <a:pt x="20706" y="31075"/>
                  </a:lnTo>
                  <a:lnTo>
                    <a:pt x="20449" y="31195"/>
                  </a:lnTo>
                  <a:lnTo>
                    <a:pt x="20192" y="31281"/>
                  </a:lnTo>
                  <a:lnTo>
                    <a:pt x="19918" y="31366"/>
                  </a:lnTo>
                  <a:lnTo>
                    <a:pt x="19645" y="31435"/>
                  </a:lnTo>
                  <a:lnTo>
                    <a:pt x="19371" y="31486"/>
                  </a:lnTo>
                  <a:lnTo>
                    <a:pt x="18806" y="31572"/>
                  </a:lnTo>
                  <a:lnTo>
                    <a:pt x="18259" y="31623"/>
                  </a:lnTo>
                  <a:lnTo>
                    <a:pt x="18259" y="31623"/>
                  </a:lnTo>
                  <a:lnTo>
                    <a:pt x="17574" y="31657"/>
                  </a:lnTo>
                  <a:lnTo>
                    <a:pt x="16907" y="31657"/>
                  </a:lnTo>
                  <a:lnTo>
                    <a:pt x="16239" y="31657"/>
                  </a:lnTo>
                  <a:lnTo>
                    <a:pt x="15572" y="31623"/>
                  </a:lnTo>
                  <a:lnTo>
                    <a:pt x="14905" y="31589"/>
                  </a:lnTo>
                  <a:lnTo>
                    <a:pt x="14237" y="31537"/>
                  </a:lnTo>
                  <a:lnTo>
                    <a:pt x="12886" y="31400"/>
                  </a:lnTo>
                  <a:lnTo>
                    <a:pt x="11551" y="31264"/>
                  </a:lnTo>
                  <a:lnTo>
                    <a:pt x="10216" y="31144"/>
                  </a:lnTo>
                  <a:lnTo>
                    <a:pt x="9532" y="31075"/>
                  </a:lnTo>
                  <a:lnTo>
                    <a:pt x="8864" y="31041"/>
                  </a:lnTo>
                  <a:lnTo>
                    <a:pt x="8197" y="31007"/>
                  </a:lnTo>
                  <a:lnTo>
                    <a:pt x="7530" y="30990"/>
                  </a:lnTo>
                  <a:lnTo>
                    <a:pt x="7530" y="30990"/>
                  </a:lnTo>
                  <a:lnTo>
                    <a:pt x="6811" y="30990"/>
                  </a:lnTo>
                  <a:lnTo>
                    <a:pt x="6109" y="30990"/>
                  </a:lnTo>
                  <a:lnTo>
                    <a:pt x="6109" y="30990"/>
                  </a:lnTo>
                  <a:lnTo>
                    <a:pt x="4843" y="31007"/>
                  </a:lnTo>
                  <a:lnTo>
                    <a:pt x="4210" y="30990"/>
                  </a:lnTo>
                  <a:lnTo>
                    <a:pt x="3577" y="30956"/>
                  </a:lnTo>
                  <a:lnTo>
                    <a:pt x="2961" y="30904"/>
                  </a:lnTo>
                  <a:lnTo>
                    <a:pt x="2328" y="30801"/>
                  </a:lnTo>
                  <a:lnTo>
                    <a:pt x="2037" y="30750"/>
                  </a:lnTo>
                  <a:lnTo>
                    <a:pt x="1729" y="30665"/>
                  </a:lnTo>
                  <a:lnTo>
                    <a:pt x="1421" y="30579"/>
                  </a:lnTo>
                  <a:lnTo>
                    <a:pt x="1130" y="30493"/>
                  </a:lnTo>
                  <a:lnTo>
                    <a:pt x="1130" y="30493"/>
                  </a:lnTo>
                  <a:lnTo>
                    <a:pt x="924" y="30408"/>
                  </a:lnTo>
                  <a:lnTo>
                    <a:pt x="736" y="30322"/>
                  </a:lnTo>
                  <a:lnTo>
                    <a:pt x="565" y="30203"/>
                  </a:lnTo>
                  <a:lnTo>
                    <a:pt x="480" y="30134"/>
                  </a:lnTo>
                  <a:lnTo>
                    <a:pt x="394" y="30066"/>
                  </a:lnTo>
                  <a:lnTo>
                    <a:pt x="394" y="30066"/>
                  </a:lnTo>
                  <a:lnTo>
                    <a:pt x="326" y="29980"/>
                  </a:lnTo>
                  <a:lnTo>
                    <a:pt x="257" y="29860"/>
                  </a:lnTo>
                  <a:lnTo>
                    <a:pt x="206" y="29758"/>
                  </a:lnTo>
                  <a:lnTo>
                    <a:pt x="154" y="29638"/>
                  </a:lnTo>
                  <a:lnTo>
                    <a:pt x="86" y="29398"/>
                  </a:lnTo>
                  <a:lnTo>
                    <a:pt x="52" y="29159"/>
                  </a:lnTo>
                  <a:lnTo>
                    <a:pt x="52" y="29159"/>
                  </a:lnTo>
                  <a:lnTo>
                    <a:pt x="18" y="28851"/>
                  </a:lnTo>
                  <a:lnTo>
                    <a:pt x="0" y="28543"/>
                  </a:lnTo>
                  <a:lnTo>
                    <a:pt x="0" y="28235"/>
                  </a:lnTo>
                  <a:lnTo>
                    <a:pt x="0" y="27927"/>
                  </a:lnTo>
                  <a:lnTo>
                    <a:pt x="35" y="27636"/>
                  </a:lnTo>
                  <a:lnTo>
                    <a:pt x="69" y="27328"/>
                  </a:lnTo>
                  <a:lnTo>
                    <a:pt x="154" y="26712"/>
                  </a:lnTo>
                  <a:lnTo>
                    <a:pt x="291" y="26113"/>
                  </a:lnTo>
                  <a:lnTo>
                    <a:pt x="428" y="25497"/>
                  </a:lnTo>
                  <a:lnTo>
                    <a:pt x="736" y="24299"/>
                  </a:lnTo>
                  <a:lnTo>
                    <a:pt x="736" y="24299"/>
                  </a:lnTo>
                  <a:lnTo>
                    <a:pt x="942" y="23289"/>
                  </a:lnTo>
                  <a:lnTo>
                    <a:pt x="1130" y="22297"/>
                  </a:lnTo>
                  <a:lnTo>
                    <a:pt x="1284" y="21270"/>
                  </a:lnTo>
                  <a:lnTo>
                    <a:pt x="1404" y="20261"/>
                  </a:lnTo>
                  <a:lnTo>
                    <a:pt x="1489" y="19234"/>
                  </a:lnTo>
                  <a:lnTo>
                    <a:pt x="1541" y="18207"/>
                  </a:lnTo>
                  <a:lnTo>
                    <a:pt x="1575" y="17181"/>
                  </a:lnTo>
                  <a:lnTo>
                    <a:pt x="1592" y="16171"/>
                  </a:lnTo>
                  <a:lnTo>
                    <a:pt x="1592" y="16171"/>
                  </a:lnTo>
                  <a:lnTo>
                    <a:pt x="1575" y="15213"/>
                  </a:lnTo>
                  <a:lnTo>
                    <a:pt x="1523" y="14272"/>
                  </a:lnTo>
                  <a:lnTo>
                    <a:pt x="1455" y="13313"/>
                  </a:lnTo>
                  <a:lnTo>
                    <a:pt x="1369" y="12372"/>
                  </a:lnTo>
                  <a:lnTo>
                    <a:pt x="1181" y="10507"/>
                  </a:lnTo>
                  <a:lnTo>
                    <a:pt x="1096" y="9566"/>
                  </a:lnTo>
                  <a:lnTo>
                    <a:pt x="1027" y="8625"/>
                  </a:lnTo>
                  <a:lnTo>
                    <a:pt x="1027" y="8625"/>
                  </a:lnTo>
                  <a:lnTo>
                    <a:pt x="942" y="7598"/>
                  </a:lnTo>
                  <a:lnTo>
                    <a:pt x="822" y="6571"/>
                  </a:lnTo>
                  <a:lnTo>
                    <a:pt x="702" y="5545"/>
                  </a:lnTo>
                  <a:lnTo>
                    <a:pt x="599" y="4518"/>
                  </a:lnTo>
                  <a:lnTo>
                    <a:pt x="599" y="4518"/>
                  </a:lnTo>
                  <a:lnTo>
                    <a:pt x="565" y="4124"/>
                  </a:lnTo>
                  <a:lnTo>
                    <a:pt x="548" y="3731"/>
                  </a:lnTo>
                  <a:lnTo>
                    <a:pt x="548" y="3337"/>
                  </a:lnTo>
                  <a:lnTo>
                    <a:pt x="582" y="2944"/>
                  </a:lnTo>
                  <a:lnTo>
                    <a:pt x="616" y="2738"/>
                  </a:lnTo>
                  <a:lnTo>
                    <a:pt x="651" y="2550"/>
                  </a:lnTo>
                  <a:lnTo>
                    <a:pt x="702" y="2362"/>
                  </a:lnTo>
                  <a:lnTo>
                    <a:pt x="770" y="2191"/>
                  </a:lnTo>
                  <a:lnTo>
                    <a:pt x="839" y="2002"/>
                  </a:lnTo>
                  <a:lnTo>
                    <a:pt x="924" y="1848"/>
                  </a:lnTo>
                  <a:lnTo>
                    <a:pt x="1027" y="1677"/>
                  </a:lnTo>
                  <a:lnTo>
                    <a:pt x="1147" y="1523"/>
                  </a:lnTo>
                  <a:lnTo>
                    <a:pt x="1147" y="1523"/>
                  </a:lnTo>
                  <a:lnTo>
                    <a:pt x="1301" y="1352"/>
                  </a:lnTo>
                  <a:lnTo>
                    <a:pt x="1472" y="1198"/>
                  </a:lnTo>
                  <a:lnTo>
                    <a:pt x="1660" y="1061"/>
                  </a:lnTo>
                  <a:lnTo>
                    <a:pt x="1849" y="942"/>
                  </a:lnTo>
                  <a:lnTo>
                    <a:pt x="2054" y="839"/>
                  </a:lnTo>
                  <a:lnTo>
                    <a:pt x="2276" y="753"/>
                  </a:lnTo>
                  <a:lnTo>
                    <a:pt x="2499" y="685"/>
                  </a:lnTo>
                  <a:lnTo>
                    <a:pt x="2738" y="616"/>
                  </a:lnTo>
                  <a:lnTo>
                    <a:pt x="2978" y="565"/>
                  </a:lnTo>
                  <a:lnTo>
                    <a:pt x="3217" y="531"/>
                  </a:lnTo>
                  <a:lnTo>
                    <a:pt x="3697" y="497"/>
                  </a:lnTo>
                  <a:lnTo>
                    <a:pt x="4193" y="462"/>
                  </a:lnTo>
                  <a:lnTo>
                    <a:pt x="4689" y="462"/>
                  </a:lnTo>
                  <a:lnTo>
                    <a:pt x="4689" y="462"/>
                  </a:lnTo>
                  <a:lnTo>
                    <a:pt x="12954" y="548"/>
                  </a:lnTo>
                  <a:lnTo>
                    <a:pt x="12954" y="548"/>
                  </a:lnTo>
                  <a:lnTo>
                    <a:pt x="13929" y="565"/>
                  </a:lnTo>
                  <a:lnTo>
                    <a:pt x="14905" y="582"/>
                  </a:lnTo>
                  <a:lnTo>
                    <a:pt x="15897" y="599"/>
                  </a:lnTo>
                  <a:lnTo>
                    <a:pt x="16376" y="582"/>
                  </a:lnTo>
                  <a:lnTo>
                    <a:pt x="16873" y="565"/>
                  </a:lnTo>
                  <a:lnTo>
                    <a:pt x="16873" y="565"/>
                  </a:lnTo>
                  <a:lnTo>
                    <a:pt x="17249" y="531"/>
                  </a:lnTo>
                  <a:lnTo>
                    <a:pt x="17643" y="480"/>
                  </a:lnTo>
                  <a:lnTo>
                    <a:pt x="18019" y="411"/>
                  </a:lnTo>
                  <a:lnTo>
                    <a:pt x="18396" y="326"/>
                  </a:lnTo>
                  <a:lnTo>
                    <a:pt x="19148" y="154"/>
                  </a:lnTo>
                  <a:lnTo>
                    <a:pt x="19525" y="86"/>
                  </a:lnTo>
                  <a:lnTo>
                    <a:pt x="19918" y="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7367864" y="2065802"/>
              <a:ext cx="404784" cy="371542"/>
            </a:xfrm>
            <a:custGeom>
              <a:avLst/>
              <a:gdLst/>
              <a:ahLst/>
              <a:cxnLst/>
              <a:rect l="l" t="t" r="r" b="b"/>
              <a:pathLst>
                <a:path w="16463" h="15111" extrusionOk="0">
                  <a:moveTo>
                    <a:pt x="16394" y="1"/>
                  </a:moveTo>
                  <a:lnTo>
                    <a:pt x="1387" y="822"/>
                  </a:lnTo>
                  <a:lnTo>
                    <a:pt x="1421" y="2533"/>
                  </a:lnTo>
                  <a:lnTo>
                    <a:pt x="1438" y="4261"/>
                  </a:lnTo>
                  <a:lnTo>
                    <a:pt x="1421" y="5117"/>
                  </a:lnTo>
                  <a:lnTo>
                    <a:pt x="1404" y="5990"/>
                  </a:lnTo>
                  <a:lnTo>
                    <a:pt x="1370" y="6845"/>
                  </a:lnTo>
                  <a:lnTo>
                    <a:pt x="1318" y="7701"/>
                  </a:lnTo>
                  <a:lnTo>
                    <a:pt x="1250" y="8556"/>
                  </a:lnTo>
                  <a:lnTo>
                    <a:pt x="1164" y="9412"/>
                  </a:lnTo>
                  <a:lnTo>
                    <a:pt x="1044" y="10268"/>
                  </a:lnTo>
                  <a:lnTo>
                    <a:pt x="908" y="11106"/>
                  </a:lnTo>
                  <a:lnTo>
                    <a:pt x="719" y="11962"/>
                  </a:lnTo>
                  <a:lnTo>
                    <a:pt x="514" y="12800"/>
                  </a:lnTo>
                  <a:lnTo>
                    <a:pt x="274" y="13622"/>
                  </a:lnTo>
                  <a:lnTo>
                    <a:pt x="1" y="14460"/>
                  </a:lnTo>
                  <a:lnTo>
                    <a:pt x="240" y="14528"/>
                  </a:lnTo>
                  <a:lnTo>
                    <a:pt x="463" y="14597"/>
                  </a:lnTo>
                  <a:lnTo>
                    <a:pt x="719" y="14648"/>
                  </a:lnTo>
                  <a:lnTo>
                    <a:pt x="959" y="14700"/>
                  </a:lnTo>
                  <a:lnTo>
                    <a:pt x="1455" y="14768"/>
                  </a:lnTo>
                  <a:lnTo>
                    <a:pt x="1968" y="14802"/>
                  </a:lnTo>
                  <a:lnTo>
                    <a:pt x="3663" y="14939"/>
                  </a:lnTo>
                  <a:lnTo>
                    <a:pt x="5357" y="15025"/>
                  </a:lnTo>
                  <a:lnTo>
                    <a:pt x="7068" y="15093"/>
                  </a:lnTo>
                  <a:lnTo>
                    <a:pt x="8762" y="15110"/>
                  </a:lnTo>
                  <a:lnTo>
                    <a:pt x="10473" y="15093"/>
                  </a:lnTo>
                  <a:lnTo>
                    <a:pt x="12167" y="15042"/>
                  </a:lnTo>
                  <a:lnTo>
                    <a:pt x="13861" y="14956"/>
                  </a:lnTo>
                  <a:lnTo>
                    <a:pt x="15572" y="14836"/>
                  </a:lnTo>
                  <a:lnTo>
                    <a:pt x="15726" y="14819"/>
                  </a:lnTo>
                  <a:lnTo>
                    <a:pt x="15812" y="14785"/>
                  </a:lnTo>
                  <a:lnTo>
                    <a:pt x="15880" y="14751"/>
                  </a:lnTo>
                  <a:lnTo>
                    <a:pt x="15932" y="14682"/>
                  </a:lnTo>
                  <a:lnTo>
                    <a:pt x="15966" y="14631"/>
                  </a:lnTo>
                  <a:lnTo>
                    <a:pt x="15983" y="14546"/>
                  </a:lnTo>
                  <a:lnTo>
                    <a:pt x="16000" y="14477"/>
                  </a:lnTo>
                  <a:lnTo>
                    <a:pt x="16103" y="13570"/>
                  </a:lnTo>
                  <a:lnTo>
                    <a:pt x="16188" y="12663"/>
                  </a:lnTo>
                  <a:lnTo>
                    <a:pt x="16257" y="11773"/>
                  </a:lnTo>
                  <a:lnTo>
                    <a:pt x="16325" y="10867"/>
                  </a:lnTo>
                  <a:lnTo>
                    <a:pt x="16377" y="9960"/>
                  </a:lnTo>
                  <a:lnTo>
                    <a:pt x="16411" y="9053"/>
                  </a:lnTo>
                  <a:lnTo>
                    <a:pt x="16462" y="7239"/>
                  </a:lnTo>
                  <a:lnTo>
                    <a:pt x="16462" y="5442"/>
                  </a:lnTo>
                  <a:lnTo>
                    <a:pt x="16462" y="3628"/>
                  </a:lnTo>
                  <a:lnTo>
                    <a:pt x="16428" y="1814"/>
                  </a:lnTo>
                  <a:lnTo>
                    <a:pt x="16394" y="1"/>
                  </a:lnTo>
                  <a:close/>
                </a:path>
              </a:pathLst>
            </a:custGeom>
            <a:solidFill>
              <a:srgbClr val="00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7367864" y="2065802"/>
              <a:ext cx="404784" cy="371542"/>
            </a:xfrm>
            <a:custGeom>
              <a:avLst/>
              <a:gdLst/>
              <a:ahLst/>
              <a:cxnLst/>
              <a:rect l="l" t="t" r="r" b="b"/>
              <a:pathLst>
                <a:path w="16463" h="15111" fill="none" extrusionOk="0">
                  <a:moveTo>
                    <a:pt x="1387" y="822"/>
                  </a:moveTo>
                  <a:lnTo>
                    <a:pt x="1387" y="822"/>
                  </a:lnTo>
                  <a:lnTo>
                    <a:pt x="1421" y="2533"/>
                  </a:lnTo>
                  <a:lnTo>
                    <a:pt x="1438" y="4261"/>
                  </a:lnTo>
                  <a:lnTo>
                    <a:pt x="1421" y="5117"/>
                  </a:lnTo>
                  <a:lnTo>
                    <a:pt x="1404" y="5990"/>
                  </a:lnTo>
                  <a:lnTo>
                    <a:pt x="1370" y="6845"/>
                  </a:lnTo>
                  <a:lnTo>
                    <a:pt x="1318" y="7701"/>
                  </a:lnTo>
                  <a:lnTo>
                    <a:pt x="1250" y="8556"/>
                  </a:lnTo>
                  <a:lnTo>
                    <a:pt x="1164" y="9412"/>
                  </a:lnTo>
                  <a:lnTo>
                    <a:pt x="1044" y="10268"/>
                  </a:lnTo>
                  <a:lnTo>
                    <a:pt x="908" y="11106"/>
                  </a:lnTo>
                  <a:lnTo>
                    <a:pt x="719" y="11962"/>
                  </a:lnTo>
                  <a:lnTo>
                    <a:pt x="514" y="12800"/>
                  </a:lnTo>
                  <a:lnTo>
                    <a:pt x="274" y="13622"/>
                  </a:lnTo>
                  <a:lnTo>
                    <a:pt x="1" y="14460"/>
                  </a:lnTo>
                  <a:lnTo>
                    <a:pt x="1" y="14460"/>
                  </a:lnTo>
                  <a:lnTo>
                    <a:pt x="240" y="14528"/>
                  </a:lnTo>
                  <a:lnTo>
                    <a:pt x="463" y="14597"/>
                  </a:lnTo>
                  <a:lnTo>
                    <a:pt x="719" y="14648"/>
                  </a:lnTo>
                  <a:lnTo>
                    <a:pt x="959" y="14700"/>
                  </a:lnTo>
                  <a:lnTo>
                    <a:pt x="1455" y="14768"/>
                  </a:lnTo>
                  <a:lnTo>
                    <a:pt x="1968" y="14802"/>
                  </a:lnTo>
                  <a:lnTo>
                    <a:pt x="1968" y="14802"/>
                  </a:lnTo>
                  <a:lnTo>
                    <a:pt x="3663" y="14939"/>
                  </a:lnTo>
                  <a:lnTo>
                    <a:pt x="5357" y="15025"/>
                  </a:lnTo>
                  <a:lnTo>
                    <a:pt x="7068" y="15093"/>
                  </a:lnTo>
                  <a:lnTo>
                    <a:pt x="8762" y="15110"/>
                  </a:lnTo>
                  <a:lnTo>
                    <a:pt x="10473" y="15093"/>
                  </a:lnTo>
                  <a:lnTo>
                    <a:pt x="12167" y="15042"/>
                  </a:lnTo>
                  <a:lnTo>
                    <a:pt x="13861" y="14956"/>
                  </a:lnTo>
                  <a:lnTo>
                    <a:pt x="15572" y="14836"/>
                  </a:lnTo>
                  <a:lnTo>
                    <a:pt x="15572" y="14836"/>
                  </a:lnTo>
                  <a:lnTo>
                    <a:pt x="15726" y="14819"/>
                  </a:lnTo>
                  <a:lnTo>
                    <a:pt x="15812" y="14785"/>
                  </a:lnTo>
                  <a:lnTo>
                    <a:pt x="15880" y="14751"/>
                  </a:lnTo>
                  <a:lnTo>
                    <a:pt x="15880" y="14751"/>
                  </a:lnTo>
                  <a:lnTo>
                    <a:pt x="15932" y="14682"/>
                  </a:lnTo>
                  <a:lnTo>
                    <a:pt x="15966" y="14631"/>
                  </a:lnTo>
                  <a:lnTo>
                    <a:pt x="15983" y="14546"/>
                  </a:lnTo>
                  <a:lnTo>
                    <a:pt x="16000" y="14477"/>
                  </a:lnTo>
                  <a:lnTo>
                    <a:pt x="16000" y="14477"/>
                  </a:lnTo>
                  <a:lnTo>
                    <a:pt x="16103" y="13570"/>
                  </a:lnTo>
                  <a:lnTo>
                    <a:pt x="16188" y="12663"/>
                  </a:lnTo>
                  <a:lnTo>
                    <a:pt x="16257" y="11773"/>
                  </a:lnTo>
                  <a:lnTo>
                    <a:pt x="16325" y="10867"/>
                  </a:lnTo>
                  <a:lnTo>
                    <a:pt x="16377" y="9960"/>
                  </a:lnTo>
                  <a:lnTo>
                    <a:pt x="16411" y="9053"/>
                  </a:lnTo>
                  <a:lnTo>
                    <a:pt x="16462" y="7239"/>
                  </a:lnTo>
                  <a:lnTo>
                    <a:pt x="16462" y="5442"/>
                  </a:lnTo>
                  <a:lnTo>
                    <a:pt x="16462" y="3628"/>
                  </a:lnTo>
                  <a:lnTo>
                    <a:pt x="16428" y="1814"/>
                  </a:lnTo>
                  <a:lnTo>
                    <a:pt x="16394" y="1"/>
                  </a:lnTo>
                  <a:lnTo>
                    <a:pt x="1387" y="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7367864" y="2109987"/>
              <a:ext cx="257505" cy="327358"/>
            </a:xfrm>
            <a:custGeom>
              <a:avLst/>
              <a:gdLst/>
              <a:ahLst/>
              <a:cxnLst/>
              <a:rect l="l" t="t" r="r" b="b"/>
              <a:pathLst>
                <a:path w="10473" h="13314" extrusionOk="0">
                  <a:moveTo>
                    <a:pt x="2105" y="0"/>
                  </a:moveTo>
                  <a:lnTo>
                    <a:pt x="1404" y="17"/>
                  </a:lnTo>
                  <a:lnTo>
                    <a:pt x="1421" y="1232"/>
                  </a:lnTo>
                  <a:lnTo>
                    <a:pt x="1438" y="2430"/>
                  </a:lnTo>
                  <a:lnTo>
                    <a:pt x="1421" y="3731"/>
                  </a:lnTo>
                  <a:lnTo>
                    <a:pt x="1370" y="5031"/>
                  </a:lnTo>
                  <a:lnTo>
                    <a:pt x="1335" y="5664"/>
                  </a:lnTo>
                  <a:lnTo>
                    <a:pt x="1301" y="6315"/>
                  </a:lnTo>
                  <a:lnTo>
                    <a:pt x="1233" y="6965"/>
                  </a:lnTo>
                  <a:lnTo>
                    <a:pt x="1164" y="7598"/>
                  </a:lnTo>
                  <a:lnTo>
                    <a:pt x="1079" y="8248"/>
                  </a:lnTo>
                  <a:lnTo>
                    <a:pt x="976" y="8881"/>
                  </a:lnTo>
                  <a:lnTo>
                    <a:pt x="856" y="9514"/>
                  </a:lnTo>
                  <a:lnTo>
                    <a:pt x="719" y="10148"/>
                  </a:lnTo>
                  <a:lnTo>
                    <a:pt x="582" y="10781"/>
                  </a:lnTo>
                  <a:lnTo>
                    <a:pt x="411" y="11414"/>
                  </a:lnTo>
                  <a:lnTo>
                    <a:pt x="206" y="12030"/>
                  </a:lnTo>
                  <a:lnTo>
                    <a:pt x="1" y="12663"/>
                  </a:lnTo>
                  <a:lnTo>
                    <a:pt x="240" y="12731"/>
                  </a:lnTo>
                  <a:lnTo>
                    <a:pt x="463" y="12800"/>
                  </a:lnTo>
                  <a:lnTo>
                    <a:pt x="719" y="12851"/>
                  </a:lnTo>
                  <a:lnTo>
                    <a:pt x="959" y="12903"/>
                  </a:lnTo>
                  <a:lnTo>
                    <a:pt x="1455" y="12971"/>
                  </a:lnTo>
                  <a:lnTo>
                    <a:pt x="1968" y="13005"/>
                  </a:lnTo>
                  <a:lnTo>
                    <a:pt x="3697" y="13142"/>
                  </a:lnTo>
                  <a:lnTo>
                    <a:pt x="5442" y="13228"/>
                  </a:lnTo>
                  <a:lnTo>
                    <a:pt x="7170" y="13296"/>
                  </a:lnTo>
                  <a:lnTo>
                    <a:pt x="8916" y="13313"/>
                  </a:lnTo>
                  <a:lnTo>
                    <a:pt x="10370" y="13296"/>
                  </a:lnTo>
                  <a:lnTo>
                    <a:pt x="10370" y="13262"/>
                  </a:lnTo>
                  <a:lnTo>
                    <a:pt x="10405" y="13125"/>
                  </a:lnTo>
                  <a:lnTo>
                    <a:pt x="10422" y="12868"/>
                  </a:lnTo>
                  <a:lnTo>
                    <a:pt x="10456" y="12133"/>
                  </a:lnTo>
                  <a:lnTo>
                    <a:pt x="10473" y="11277"/>
                  </a:lnTo>
                  <a:lnTo>
                    <a:pt x="10456" y="10473"/>
                  </a:lnTo>
                  <a:lnTo>
                    <a:pt x="9635" y="10507"/>
                  </a:lnTo>
                  <a:lnTo>
                    <a:pt x="8830" y="10524"/>
                  </a:lnTo>
                  <a:lnTo>
                    <a:pt x="7855" y="10507"/>
                  </a:lnTo>
                  <a:lnTo>
                    <a:pt x="7376" y="10473"/>
                  </a:lnTo>
                  <a:lnTo>
                    <a:pt x="6897" y="10438"/>
                  </a:lnTo>
                  <a:lnTo>
                    <a:pt x="6418" y="10404"/>
                  </a:lnTo>
                  <a:lnTo>
                    <a:pt x="5938" y="10336"/>
                  </a:lnTo>
                  <a:lnTo>
                    <a:pt x="5476" y="10267"/>
                  </a:lnTo>
                  <a:lnTo>
                    <a:pt x="4997" y="10182"/>
                  </a:lnTo>
                  <a:lnTo>
                    <a:pt x="4689" y="10113"/>
                  </a:lnTo>
                  <a:lnTo>
                    <a:pt x="4398" y="10045"/>
                  </a:lnTo>
                  <a:lnTo>
                    <a:pt x="4107" y="9942"/>
                  </a:lnTo>
                  <a:lnTo>
                    <a:pt x="3817" y="9840"/>
                  </a:lnTo>
                  <a:lnTo>
                    <a:pt x="3645" y="9754"/>
                  </a:lnTo>
                  <a:lnTo>
                    <a:pt x="3474" y="9651"/>
                  </a:lnTo>
                  <a:lnTo>
                    <a:pt x="3303" y="9549"/>
                  </a:lnTo>
                  <a:lnTo>
                    <a:pt x="3149" y="9429"/>
                  </a:lnTo>
                  <a:lnTo>
                    <a:pt x="3012" y="9292"/>
                  </a:lnTo>
                  <a:lnTo>
                    <a:pt x="2858" y="9155"/>
                  </a:lnTo>
                  <a:lnTo>
                    <a:pt x="2739" y="9018"/>
                  </a:lnTo>
                  <a:lnTo>
                    <a:pt x="2602" y="8864"/>
                  </a:lnTo>
                  <a:lnTo>
                    <a:pt x="2482" y="8710"/>
                  </a:lnTo>
                  <a:lnTo>
                    <a:pt x="2379" y="8539"/>
                  </a:lnTo>
                  <a:lnTo>
                    <a:pt x="2277" y="8368"/>
                  </a:lnTo>
                  <a:lnTo>
                    <a:pt x="2191" y="8197"/>
                  </a:lnTo>
                  <a:lnTo>
                    <a:pt x="2122" y="8026"/>
                  </a:lnTo>
                  <a:lnTo>
                    <a:pt x="2054" y="7838"/>
                  </a:lnTo>
                  <a:lnTo>
                    <a:pt x="1986" y="7649"/>
                  </a:lnTo>
                  <a:lnTo>
                    <a:pt x="1951" y="7461"/>
                  </a:lnTo>
                  <a:lnTo>
                    <a:pt x="1917" y="7307"/>
                  </a:lnTo>
                  <a:lnTo>
                    <a:pt x="1883" y="7119"/>
                  </a:lnTo>
                  <a:lnTo>
                    <a:pt x="1866" y="6948"/>
                  </a:lnTo>
                  <a:lnTo>
                    <a:pt x="1866" y="6862"/>
                  </a:lnTo>
                  <a:lnTo>
                    <a:pt x="1883" y="6777"/>
                  </a:lnTo>
                  <a:lnTo>
                    <a:pt x="1849" y="6503"/>
                  </a:lnTo>
                  <a:lnTo>
                    <a:pt x="1814" y="6229"/>
                  </a:lnTo>
                  <a:lnTo>
                    <a:pt x="1763" y="5664"/>
                  </a:lnTo>
                  <a:lnTo>
                    <a:pt x="1763" y="5083"/>
                  </a:lnTo>
                  <a:lnTo>
                    <a:pt x="1763" y="4518"/>
                  </a:lnTo>
                  <a:lnTo>
                    <a:pt x="1814" y="3388"/>
                  </a:lnTo>
                  <a:lnTo>
                    <a:pt x="1866" y="2259"/>
                  </a:lnTo>
                  <a:lnTo>
                    <a:pt x="1968" y="1130"/>
                  </a:lnTo>
                  <a:lnTo>
                    <a:pt x="2020" y="565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7502925" y="2277850"/>
              <a:ext cx="340807" cy="291190"/>
            </a:xfrm>
            <a:custGeom>
              <a:avLst/>
              <a:gdLst/>
              <a:ahLst/>
              <a:cxnLst/>
              <a:rect l="l" t="t" r="r" b="b"/>
              <a:pathLst>
                <a:path w="13861" h="11843" extrusionOk="0">
                  <a:moveTo>
                    <a:pt x="11568" y="1"/>
                  </a:moveTo>
                  <a:lnTo>
                    <a:pt x="11448" y="52"/>
                  </a:lnTo>
                  <a:lnTo>
                    <a:pt x="11425" y="65"/>
                  </a:lnTo>
                  <a:lnTo>
                    <a:pt x="11568" y="1"/>
                  </a:lnTo>
                  <a:close/>
                  <a:moveTo>
                    <a:pt x="11425" y="65"/>
                  </a:moveTo>
                  <a:lnTo>
                    <a:pt x="4860" y="3030"/>
                  </a:lnTo>
                  <a:lnTo>
                    <a:pt x="4877" y="3030"/>
                  </a:lnTo>
                  <a:lnTo>
                    <a:pt x="4894" y="3047"/>
                  </a:lnTo>
                  <a:lnTo>
                    <a:pt x="4912" y="3132"/>
                  </a:lnTo>
                  <a:lnTo>
                    <a:pt x="4946" y="3475"/>
                  </a:lnTo>
                  <a:lnTo>
                    <a:pt x="4963" y="3988"/>
                  </a:lnTo>
                  <a:lnTo>
                    <a:pt x="4980" y="4587"/>
                  </a:lnTo>
                  <a:lnTo>
                    <a:pt x="4963" y="5203"/>
                  </a:lnTo>
                  <a:lnTo>
                    <a:pt x="4946" y="5768"/>
                  </a:lnTo>
                  <a:lnTo>
                    <a:pt x="4929" y="6195"/>
                  </a:lnTo>
                  <a:lnTo>
                    <a:pt x="4912" y="6349"/>
                  </a:lnTo>
                  <a:lnTo>
                    <a:pt x="4877" y="6435"/>
                  </a:lnTo>
                  <a:lnTo>
                    <a:pt x="4809" y="6657"/>
                  </a:lnTo>
                  <a:lnTo>
                    <a:pt x="4723" y="6846"/>
                  </a:lnTo>
                  <a:lnTo>
                    <a:pt x="4638" y="7034"/>
                  </a:lnTo>
                  <a:lnTo>
                    <a:pt x="4535" y="7222"/>
                  </a:lnTo>
                  <a:lnTo>
                    <a:pt x="4415" y="7393"/>
                  </a:lnTo>
                  <a:lnTo>
                    <a:pt x="4296" y="7547"/>
                  </a:lnTo>
                  <a:lnTo>
                    <a:pt x="4159" y="7701"/>
                  </a:lnTo>
                  <a:lnTo>
                    <a:pt x="4022" y="7838"/>
                  </a:lnTo>
                  <a:lnTo>
                    <a:pt x="3868" y="7958"/>
                  </a:lnTo>
                  <a:lnTo>
                    <a:pt x="3714" y="8078"/>
                  </a:lnTo>
                  <a:lnTo>
                    <a:pt x="3543" y="8197"/>
                  </a:lnTo>
                  <a:lnTo>
                    <a:pt x="3372" y="8300"/>
                  </a:lnTo>
                  <a:lnTo>
                    <a:pt x="3183" y="8386"/>
                  </a:lnTo>
                  <a:lnTo>
                    <a:pt x="2995" y="8471"/>
                  </a:lnTo>
                  <a:lnTo>
                    <a:pt x="2773" y="8540"/>
                  </a:lnTo>
                  <a:lnTo>
                    <a:pt x="2567" y="8591"/>
                  </a:lnTo>
                  <a:lnTo>
                    <a:pt x="2259" y="8659"/>
                  </a:lnTo>
                  <a:lnTo>
                    <a:pt x="1934" y="8711"/>
                  </a:lnTo>
                  <a:lnTo>
                    <a:pt x="1609" y="8745"/>
                  </a:lnTo>
                  <a:lnTo>
                    <a:pt x="1301" y="8762"/>
                  </a:lnTo>
                  <a:lnTo>
                    <a:pt x="651" y="8779"/>
                  </a:lnTo>
                  <a:lnTo>
                    <a:pt x="0" y="8762"/>
                  </a:lnTo>
                  <a:lnTo>
                    <a:pt x="0" y="8762"/>
                  </a:lnTo>
                  <a:lnTo>
                    <a:pt x="103" y="8779"/>
                  </a:lnTo>
                  <a:lnTo>
                    <a:pt x="206" y="8813"/>
                  </a:lnTo>
                  <a:lnTo>
                    <a:pt x="445" y="8916"/>
                  </a:lnTo>
                  <a:lnTo>
                    <a:pt x="702" y="9087"/>
                  </a:lnTo>
                  <a:lnTo>
                    <a:pt x="976" y="9258"/>
                  </a:lnTo>
                  <a:lnTo>
                    <a:pt x="1506" y="9652"/>
                  </a:lnTo>
                  <a:lnTo>
                    <a:pt x="1746" y="9823"/>
                  </a:lnTo>
                  <a:lnTo>
                    <a:pt x="1934" y="9943"/>
                  </a:lnTo>
                  <a:lnTo>
                    <a:pt x="3885" y="11004"/>
                  </a:lnTo>
                  <a:lnTo>
                    <a:pt x="4330" y="11226"/>
                  </a:lnTo>
                  <a:lnTo>
                    <a:pt x="4775" y="11414"/>
                  </a:lnTo>
                  <a:lnTo>
                    <a:pt x="5237" y="11568"/>
                  </a:lnTo>
                  <a:lnTo>
                    <a:pt x="5699" y="11671"/>
                  </a:lnTo>
                  <a:lnTo>
                    <a:pt x="6178" y="11757"/>
                  </a:lnTo>
                  <a:lnTo>
                    <a:pt x="6657" y="11808"/>
                  </a:lnTo>
                  <a:lnTo>
                    <a:pt x="7136" y="11842"/>
                  </a:lnTo>
                  <a:lnTo>
                    <a:pt x="7615" y="11842"/>
                  </a:lnTo>
                  <a:lnTo>
                    <a:pt x="8094" y="11808"/>
                  </a:lnTo>
                  <a:lnTo>
                    <a:pt x="8573" y="11740"/>
                  </a:lnTo>
                  <a:lnTo>
                    <a:pt x="9035" y="11654"/>
                  </a:lnTo>
                  <a:lnTo>
                    <a:pt x="9515" y="11551"/>
                  </a:lnTo>
                  <a:lnTo>
                    <a:pt x="9977" y="11414"/>
                  </a:lnTo>
                  <a:lnTo>
                    <a:pt x="10439" y="11260"/>
                  </a:lnTo>
                  <a:lnTo>
                    <a:pt x="10884" y="11072"/>
                  </a:lnTo>
                  <a:lnTo>
                    <a:pt x="11328" y="10884"/>
                  </a:lnTo>
                  <a:lnTo>
                    <a:pt x="11705" y="10696"/>
                  </a:lnTo>
                  <a:lnTo>
                    <a:pt x="12064" y="10473"/>
                  </a:lnTo>
                  <a:lnTo>
                    <a:pt x="12424" y="10234"/>
                  </a:lnTo>
                  <a:lnTo>
                    <a:pt x="12749" y="9977"/>
                  </a:lnTo>
                  <a:lnTo>
                    <a:pt x="13057" y="9703"/>
                  </a:lnTo>
                  <a:lnTo>
                    <a:pt x="13348" y="9412"/>
                  </a:lnTo>
                  <a:lnTo>
                    <a:pt x="13621" y="9087"/>
                  </a:lnTo>
                  <a:lnTo>
                    <a:pt x="13861" y="8745"/>
                  </a:lnTo>
                  <a:lnTo>
                    <a:pt x="13639" y="8745"/>
                  </a:lnTo>
                  <a:lnTo>
                    <a:pt x="13416" y="8728"/>
                  </a:lnTo>
                  <a:lnTo>
                    <a:pt x="13194" y="8711"/>
                  </a:lnTo>
                  <a:lnTo>
                    <a:pt x="12971" y="8677"/>
                  </a:lnTo>
                  <a:lnTo>
                    <a:pt x="12749" y="8642"/>
                  </a:lnTo>
                  <a:lnTo>
                    <a:pt x="12526" y="8574"/>
                  </a:lnTo>
                  <a:lnTo>
                    <a:pt x="12304" y="8505"/>
                  </a:lnTo>
                  <a:lnTo>
                    <a:pt x="12098" y="8437"/>
                  </a:lnTo>
                  <a:lnTo>
                    <a:pt x="11876" y="8351"/>
                  </a:lnTo>
                  <a:lnTo>
                    <a:pt x="11671" y="8249"/>
                  </a:lnTo>
                  <a:lnTo>
                    <a:pt x="11482" y="8146"/>
                  </a:lnTo>
                  <a:lnTo>
                    <a:pt x="11277" y="8026"/>
                  </a:lnTo>
                  <a:lnTo>
                    <a:pt x="11089" y="7907"/>
                  </a:lnTo>
                  <a:lnTo>
                    <a:pt x="10901" y="7787"/>
                  </a:lnTo>
                  <a:lnTo>
                    <a:pt x="10730" y="7633"/>
                  </a:lnTo>
                  <a:lnTo>
                    <a:pt x="10558" y="7496"/>
                  </a:lnTo>
                  <a:lnTo>
                    <a:pt x="10404" y="7342"/>
                  </a:lnTo>
                  <a:lnTo>
                    <a:pt x="10250" y="7171"/>
                  </a:lnTo>
                  <a:lnTo>
                    <a:pt x="10096" y="7000"/>
                  </a:lnTo>
                  <a:lnTo>
                    <a:pt x="9960" y="6828"/>
                  </a:lnTo>
                  <a:lnTo>
                    <a:pt x="9840" y="6640"/>
                  </a:lnTo>
                  <a:lnTo>
                    <a:pt x="9720" y="6452"/>
                  </a:lnTo>
                  <a:lnTo>
                    <a:pt x="9617" y="6264"/>
                  </a:lnTo>
                  <a:lnTo>
                    <a:pt x="9532" y="6058"/>
                  </a:lnTo>
                  <a:lnTo>
                    <a:pt x="9463" y="5853"/>
                  </a:lnTo>
                  <a:lnTo>
                    <a:pt x="9395" y="5648"/>
                  </a:lnTo>
                  <a:lnTo>
                    <a:pt x="9343" y="5442"/>
                  </a:lnTo>
                  <a:lnTo>
                    <a:pt x="9292" y="5220"/>
                  </a:lnTo>
                  <a:lnTo>
                    <a:pt x="9275" y="4998"/>
                  </a:lnTo>
                  <a:lnTo>
                    <a:pt x="9258" y="4758"/>
                  </a:lnTo>
                  <a:lnTo>
                    <a:pt x="9258" y="4536"/>
                  </a:lnTo>
                  <a:lnTo>
                    <a:pt x="9292" y="4296"/>
                  </a:lnTo>
                  <a:lnTo>
                    <a:pt x="9326" y="4056"/>
                  </a:lnTo>
                  <a:lnTo>
                    <a:pt x="9378" y="3765"/>
                  </a:lnTo>
                  <a:lnTo>
                    <a:pt x="9446" y="3475"/>
                  </a:lnTo>
                  <a:lnTo>
                    <a:pt x="9532" y="3167"/>
                  </a:lnTo>
                  <a:lnTo>
                    <a:pt x="9617" y="2859"/>
                  </a:lnTo>
                  <a:lnTo>
                    <a:pt x="9737" y="2533"/>
                  </a:lnTo>
                  <a:lnTo>
                    <a:pt x="9857" y="2208"/>
                  </a:lnTo>
                  <a:lnTo>
                    <a:pt x="9994" y="1883"/>
                  </a:lnTo>
                  <a:lnTo>
                    <a:pt x="10148" y="1575"/>
                  </a:lnTo>
                  <a:lnTo>
                    <a:pt x="10319" y="1284"/>
                  </a:lnTo>
                  <a:lnTo>
                    <a:pt x="10490" y="993"/>
                  </a:lnTo>
                  <a:lnTo>
                    <a:pt x="10695" y="737"/>
                  </a:lnTo>
                  <a:lnTo>
                    <a:pt x="10901" y="497"/>
                  </a:lnTo>
                  <a:lnTo>
                    <a:pt x="11106" y="292"/>
                  </a:lnTo>
                  <a:lnTo>
                    <a:pt x="11328" y="121"/>
                  </a:lnTo>
                  <a:lnTo>
                    <a:pt x="11425" y="65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7502925" y="2277850"/>
              <a:ext cx="340807" cy="291190"/>
            </a:xfrm>
            <a:custGeom>
              <a:avLst/>
              <a:gdLst/>
              <a:ahLst/>
              <a:cxnLst/>
              <a:rect l="l" t="t" r="r" b="b"/>
              <a:pathLst>
                <a:path w="13861" h="11843" fill="none" extrusionOk="0">
                  <a:moveTo>
                    <a:pt x="11568" y="1"/>
                  </a:moveTo>
                  <a:lnTo>
                    <a:pt x="11568" y="1"/>
                  </a:lnTo>
                  <a:lnTo>
                    <a:pt x="11448" y="52"/>
                  </a:lnTo>
                  <a:lnTo>
                    <a:pt x="11328" y="121"/>
                  </a:lnTo>
                  <a:lnTo>
                    <a:pt x="11106" y="292"/>
                  </a:lnTo>
                  <a:lnTo>
                    <a:pt x="10901" y="497"/>
                  </a:lnTo>
                  <a:lnTo>
                    <a:pt x="10695" y="737"/>
                  </a:lnTo>
                  <a:lnTo>
                    <a:pt x="10490" y="993"/>
                  </a:lnTo>
                  <a:lnTo>
                    <a:pt x="10319" y="1284"/>
                  </a:lnTo>
                  <a:lnTo>
                    <a:pt x="10148" y="1575"/>
                  </a:lnTo>
                  <a:lnTo>
                    <a:pt x="9994" y="1883"/>
                  </a:lnTo>
                  <a:lnTo>
                    <a:pt x="9857" y="2208"/>
                  </a:lnTo>
                  <a:lnTo>
                    <a:pt x="9737" y="2533"/>
                  </a:lnTo>
                  <a:lnTo>
                    <a:pt x="9617" y="2859"/>
                  </a:lnTo>
                  <a:lnTo>
                    <a:pt x="9532" y="3167"/>
                  </a:lnTo>
                  <a:lnTo>
                    <a:pt x="9446" y="3475"/>
                  </a:lnTo>
                  <a:lnTo>
                    <a:pt x="9378" y="3765"/>
                  </a:lnTo>
                  <a:lnTo>
                    <a:pt x="9326" y="4056"/>
                  </a:lnTo>
                  <a:lnTo>
                    <a:pt x="9292" y="4296"/>
                  </a:lnTo>
                  <a:lnTo>
                    <a:pt x="9292" y="4296"/>
                  </a:lnTo>
                  <a:lnTo>
                    <a:pt x="9258" y="4536"/>
                  </a:lnTo>
                  <a:lnTo>
                    <a:pt x="9258" y="4758"/>
                  </a:lnTo>
                  <a:lnTo>
                    <a:pt x="9275" y="4998"/>
                  </a:lnTo>
                  <a:lnTo>
                    <a:pt x="9292" y="5220"/>
                  </a:lnTo>
                  <a:lnTo>
                    <a:pt x="9343" y="5442"/>
                  </a:lnTo>
                  <a:lnTo>
                    <a:pt x="9395" y="5648"/>
                  </a:lnTo>
                  <a:lnTo>
                    <a:pt x="9463" y="5853"/>
                  </a:lnTo>
                  <a:lnTo>
                    <a:pt x="9532" y="6058"/>
                  </a:lnTo>
                  <a:lnTo>
                    <a:pt x="9617" y="6264"/>
                  </a:lnTo>
                  <a:lnTo>
                    <a:pt x="9720" y="6452"/>
                  </a:lnTo>
                  <a:lnTo>
                    <a:pt x="9840" y="6640"/>
                  </a:lnTo>
                  <a:lnTo>
                    <a:pt x="9960" y="6828"/>
                  </a:lnTo>
                  <a:lnTo>
                    <a:pt x="10096" y="7000"/>
                  </a:lnTo>
                  <a:lnTo>
                    <a:pt x="10250" y="7171"/>
                  </a:lnTo>
                  <a:lnTo>
                    <a:pt x="10404" y="7342"/>
                  </a:lnTo>
                  <a:lnTo>
                    <a:pt x="10558" y="7496"/>
                  </a:lnTo>
                  <a:lnTo>
                    <a:pt x="10730" y="7633"/>
                  </a:lnTo>
                  <a:lnTo>
                    <a:pt x="10901" y="7787"/>
                  </a:lnTo>
                  <a:lnTo>
                    <a:pt x="11089" y="7907"/>
                  </a:lnTo>
                  <a:lnTo>
                    <a:pt x="11277" y="8026"/>
                  </a:lnTo>
                  <a:lnTo>
                    <a:pt x="11482" y="8146"/>
                  </a:lnTo>
                  <a:lnTo>
                    <a:pt x="11671" y="8249"/>
                  </a:lnTo>
                  <a:lnTo>
                    <a:pt x="11876" y="8351"/>
                  </a:lnTo>
                  <a:lnTo>
                    <a:pt x="12098" y="8437"/>
                  </a:lnTo>
                  <a:lnTo>
                    <a:pt x="12304" y="8505"/>
                  </a:lnTo>
                  <a:lnTo>
                    <a:pt x="12526" y="8574"/>
                  </a:lnTo>
                  <a:lnTo>
                    <a:pt x="12749" y="8642"/>
                  </a:lnTo>
                  <a:lnTo>
                    <a:pt x="12971" y="8677"/>
                  </a:lnTo>
                  <a:lnTo>
                    <a:pt x="13194" y="8711"/>
                  </a:lnTo>
                  <a:lnTo>
                    <a:pt x="13416" y="8728"/>
                  </a:lnTo>
                  <a:lnTo>
                    <a:pt x="13639" y="8745"/>
                  </a:lnTo>
                  <a:lnTo>
                    <a:pt x="13861" y="8745"/>
                  </a:lnTo>
                  <a:lnTo>
                    <a:pt x="13861" y="8745"/>
                  </a:lnTo>
                  <a:lnTo>
                    <a:pt x="13621" y="9087"/>
                  </a:lnTo>
                  <a:lnTo>
                    <a:pt x="13348" y="9412"/>
                  </a:lnTo>
                  <a:lnTo>
                    <a:pt x="13057" y="9703"/>
                  </a:lnTo>
                  <a:lnTo>
                    <a:pt x="12749" y="9977"/>
                  </a:lnTo>
                  <a:lnTo>
                    <a:pt x="12424" y="10234"/>
                  </a:lnTo>
                  <a:lnTo>
                    <a:pt x="12064" y="10473"/>
                  </a:lnTo>
                  <a:lnTo>
                    <a:pt x="11705" y="10696"/>
                  </a:lnTo>
                  <a:lnTo>
                    <a:pt x="11328" y="10884"/>
                  </a:lnTo>
                  <a:lnTo>
                    <a:pt x="11328" y="10884"/>
                  </a:lnTo>
                  <a:lnTo>
                    <a:pt x="10884" y="11072"/>
                  </a:lnTo>
                  <a:lnTo>
                    <a:pt x="10439" y="11260"/>
                  </a:lnTo>
                  <a:lnTo>
                    <a:pt x="9977" y="11414"/>
                  </a:lnTo>
                  <a:lnTo>
                    <a:pt x="9515" y="11551"/>
                  </a:lnTo>
                  <a:lnTo>
                    <a:pt x="9035" y="11654"/>
                  </a:lnTo>
                  <a:lnTo>
                    <a:pt x="8573" y="11740"/>
                  </a:lnTo>
                  <a:lnTo>
                    <a:pt x="8094" y="11808"/>
                  </a:lnTo>
                  <a:lnTo>
                    <a:pt x="7615" y="11842"/>
                  </a:lnTo>
                  <a:lnTo>
                    <a:pt x="7136" y="11842"/>
                  </a:lnTo>
                  <a:lnTo>
                    <a:pt x="6657" y="11808"/>
                  </a:lnTo>
                  <a:lnTo>
                    <a:pt x="6178" y="11757"/>
                  </a:lnTo>
                  <a:lnTo>
                    <a:pt x="5699" y="11671"/>
                  </a:lnTo>
                  <a:lnTo>
                    <a:pt x="5237" y="11568"/>
                  </a:lnTo>
                  <a:lnTo>
                    <a:pt x="4775" y="11414"/>
                  </a:lnTo>
                  <a:lnTo>
                    <a:pt x="4330" y="11226"/>
                  </a:lnTo>
                  <a:lnTo>
                    <a:pt x="3885" y="11004"/>
                  </a:lnTo>
                  <a:lnTo>
                    <a:pt x="3885" y="11004"/>
                  </a:lnTo>
                  <a:lnTo>
                    <a:pt x="1934" y="9943"/>
                  </a:lnTo>
                  <a:lnTo>
                    <a:pt x="1934" y="9943"/>
                  </a:lnTo>
                  <a:lnTo>
                    <a:pt x="1746" y="9823"/>
                  </a:lnTo>
                  <a:lnTo>
                    <a:pt x="1506" y="9652"/>
                  </a:lnTo>
                  <a:lnTo>
                    <a:pt x="976" y="9258"/>
                  </a:lnTo>
                  <a:lnTo>
                    <a:pt x="702" y="9087"/>
                  </a:lnTo>
                  <a:lnTo>
                    <a:pt x="445" y="8916"/>
                  </a:lnTo>
                  <a:lnTo>
                    <a:pt x="206" y="8813"/>
                  </a:lnTo>
                  <a:lnTo>
                    <a:pt x="103" y="8779"/>
                  </a:lnTo>
                  <a:lnTo>
                    <a:pt x="0" y="8762"/>
                  </a:lnTo>
                  <a:lnTo>
                    <a:pt x="0" y="8762"/>
                  </a:lnTo>
                  <a:lnTo>
                    <a:pt x="651" y="8779"/>
                  </a:lnTo>
                  <a:lnTo>
                    <a:pt x="1301" y="8762"/>
                  </a:lnTo>
                  <a:lnTo>
                    <a:pt x="1609" y="8745"/>
                  </a:lnTo>
                  <a:lnTo>
                    <a:pt x="1934" y="8711"/>
                  </a:lnTo>
                  <a:lnTo>
                    <a:pt x="2259" y="8659"/>
                  </a:lnTo>
                  <a:lnTo>
                    <a:pt x="2567" y="8591"/>
                  </a:lnTo>
                  <a:lnTo>
                    <a:pt x="2567" y="8591"/>
                  </a:lnTo>
                  <a:lnTo>
                    <a:pt x="2773" y="8540"/>
                  </a:lnTo>
                  <a:lnTo>
                    <a:pt x="2995" y="8471"/>
                  </a:lnTo>
                  <a:lnTo>
                    <a:pt x="3183" y="8386"/>
                  </a:lnTo>
                  <a:lnTo>
                    <a:pt x="3372" y="8300"/>
                  </a:lnTo>
                  <a:lnTo>
                    <a:pt x="3543" y="8197"/>
                  </a:lnTo>
                  <a:lnTo>
                    <a:pt x="3714" y="8078"/>
                  </a:lnTo>
                  <a:lnTo>
                    <a:pt x="3868" y="7958"/>
                  </a:lnTo>
                  <a:lnTo>
                    <a:pt x="4022" y="7838"/>
                  </a:lnTo>
                  <a:lnTo>
                    <a:pt x="4159" y="7701"/>
                  </a:lnTo>
                  <a:lnTo>
                    <a:pt x="4296" y="7547"/>
                  </a:lnTo>
                  <a:lnTo>
                    <a:pt x="4415" y="7393"/>
                  </a:lnTo>
                  <a:lnTo>
                    <a:pt x="4535" y="7222"/>
                  </a:lnTo>
                  <a:lnTo>
                    <a:pt x="4638" y="7034"/>
                  </a:lnTo>
                  <a:lnTo>
                    <a:pt x="4723" y="6846"/>
                  </a:lnTo>
                  <a:lnTo>
                    <a:pt x="4809" y="6657"/>
                  </a:lnTo>
                  <a:lnTo>
                    <a:pt x="4877" y="6435"/>
                  </a:lnTo>
                  <a:lnTo>
                    <a:pt x="4877" y="6435"/>
                  </a:lnTo>
                  <a:lnTo>
                    <a:pt x="4912" y="6349"/>
                  </a:lnTo>
                  <a:lnTo>
                    <a:pt x="4929" y="6195"/>
                  </a:lnTo>
                  <a:lnTo>
                    <a:pt x="4946" y="5768"/>
                  </a:lnTo>
                  <a:lnTo>
                    <a:pt x="4963" y="5203"/>
                  </a:lnTo>
                  <a:lnTo>
                    <a:pt x="4980" y="4587"/>
                  </a:lnTo>
                  <a:lnTo>
                    <a:pt x="4963" y="3988"/>
                  </a:lnTo>
                  <a:lnTo>
                    <a:pt x="4946" y="3475"/>
                  </a:lnTo>
                  <a:lnTo>
                    <a:pt x="4912" y="3132"/>
                  </a:lnTo>
                  <a:lnTo>
                    <a:pt x="4894" y="3047"/>
                  </a:lnTo>
                  <a:lnTo>
                    <a:pt x="4877" y="3030"/>
                  </a:lnTo>
                  <a:lnTo>
                    <a:pt x="4860" y="3030"/>
                  </a:lnTo>
                  <a:lnTo>
                    <a:pt x="115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7627462" y="2357810"/>
              <a:ext cx="91736" cy="29456"/>
            </a:xfrm>
            <a:custGeom>
              <a:avLst/>
              <a:gdLst/>
              <a:ahLst/>
              <a:cxnLst/>
              <a:rect l="l" t="t" r="r" b="b"/>
              <a:pathLst>
                <a:path w="3731" h="1198" extrusionOk="0">
                  <a:moveTo>
                    <a:pt x="3731" y="0"/>
                  </a:moveTo>
                  <a:lnTo>
                    <a:pt x="3029" y="69"/>
                  </a:lnTo>
                  <a:lnTo>
                    <a:pt x="2978" y="120"/>
                  </a:lnTo>
                  <a:lnTo>
                    <a:pt x="2910" y="154"/>
                  </a:lnTo>
                  <a:lnTo>
                    <a:pt x="2790" y="188"/>
                  </a:lnTo>
                  <a:lnTo>
                    <a:pt x="2636" y="223"/>
                  </a:lnTo>
                  <a:lnTo>
                    <a:pt x="2499" y="223"/>
                  </a:lnTo>
                  <a:lnTo>
                    <a:pt x="1250" y="325"/>
                  </a:lnTo>
                  <a:lnTo>
                    <a:pt x="1" y="394"/>
                  </a:lnTo>
                  <a:lnTo>
                    <a:pt x="86" y="531"/>
                  </a:lnTo>
                  <a:lnTo>
                    <a:pt x="172" y="667"/>
                  </a:lnTo>
                  <a:lnTo>
                    <a:pt x="274" y="787"/>
                  </a:lnTo>
                  <a:lnTo>
                    <a:pt x="394" y="890"/>
                  </a:lnTo>
                  <a:lnTo>
                    <a:pt x="531" y="976"/>
                  </a:lnTo>
                  <a:lnTo>
                    <a:pt x="668" y="1061"/>
                  </a:lnTo>
                  <a:lnTo>
                    <a:pt x="805" y="1112"/>
                  </a:lnTo>
                  <a:lnTo>
                    <a:pt x="959" y="1164"/>
                  </a:lnTo>
                  <a:lnTo>
                    <a:pt x="1147" y="1181"/>
                  </a:lnTo>
                  <a:lnTo>
                    <a:pt x="1335" y="1198"/>
                  </a:lnTo>
                  <a:lnTo>
                    <a:pt x="1438" y="1198"/>
                  </a:lnTo>
                  <a:lnTo>
                    <a:pt x="1763" y="1164"/>
                  </a:lnTo>
                  <a:lnTo>
                    <a:pt x="2088" y="1095"/>
                  </a:lnTo>
                  <a:lnTo>
                    <a:pt x="2413" y="993"/>
                  </a:lnTo>
                  <a:lnTo>
                    <a:pt x="2704" y="839"/>
                  </a:lnTo>
                  <a:lnTo>
                    <a:pt x="2995" y="667"/>
                  </a:lnTo>
                  <a:lnTo>
                    <a:pt x="3269" y="479"/>
                  </a:lnTo>
                  <a:lnTo>
                    <a:pt x="3508" y="257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EE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7627462" y="2357810"/>
              <a:ext cx="91736" cy="29456"/>
            </a:xfrm>
            <a:custGeom>
              <a:avLst/>
              <a:gdLst/>
              <a:ahLst/>
              <a:cxnLst/>
              <a:rect l="l" t="t" r="r" b="b"/>
              <a:pathLst>
                <a:path w="3731" h="1198" fill="none" extrusionOk="0">
                  <a:moveTo>
                    <a:pt x="3731" y="0"/>
                  </a:moveTo>
                  <a:lnTo>
                    <a:pt x="3731" y="0"/>
                  </a:lnTo>
                  <a:lnTo>
                    <a:pt x="3029" y="69"/>
                  </a:lnTo>
                  <a:lnTo>
                    <a:pt x="3029" y="69"/>
                  </a:lnTo>
                  <a:lnTo>
                    <a:pt x="3029" y="69"/>
                  </a:lnTo>
                  <a:lnTo>
                    <a:pt x="3029" y="69"/>
                  </a:lnTo>
                  <a:lnTo>
                    <a:pt x="2978" y="120"/>
                  </a:lnTo>
                  <a:lnTo>
                    <a:pt x="2910" y="154"/>
                  </a:lnTo>
                  <a:lnTo>
                    <a:pt x="2790" y="188"/>
                  </a:lnTo>
                  <a:lnTo>
                    <a:pt x="2636" y="223"/>
                  </a:lnTo>
                  <a:lnTo>
                    <a:pt x="2499" y="223"/>
                  </a:lnTo>
                  <a:lnTo>
                    <a:pt x="2499" y="223"/>
                  </a:lnTo>
                  <a:lnTo>
                    <a:pt x="1250" y="325"/>
                  </a:lnTo>
                  <a:lnTo>
                    <a:pt x="1" y="394"/>
                  </a:lnTo>
                  <a:lnTo>
                    <a:pt x="1" y="394"/>
                  </a:lnTo>
                  <a:lnTo>
                    <a:pt x="86" y="531"/>
                  </a:lnTo>
                  <a:lnTo>
                    <a:pt x="172" y="667"/>
                  </a:lnTo>
                  <a:lnTo>
                    <a:pt x="274" y="787"/>
                  </a:lnTo>
                  <a:lnTo>
                    <a:pt x="394" y="890"/>
                  </a:lnTo>
                  <a:lnTo>
                    <a:pt x="531" y="976"/>
                  </a:lnTo>
                  <a:lnTo>
                    <a:pt x="668" y="1061"/>
                  </a:lnTo>
                  <a:lnTo>
                    <a:pt x="805" y="1112"/>
                  </a:lnTo>
                  <a:lnTo>
                    <a:pt x="959" y="1164"/>
                  </a:lnTo>
                  <a:lnTo>
                    <a:pt x="959" y="1164"/>
                  </a:lnTo>
                  <a:lnTo>
                    <a:pt x="1147" y="1181"/>
                  </a:lnTo>
                  <a:lnTo>
                    <a:pt x="1335" y="1198"/>
                  </a:lnTo>
                  <a:lnTo>
                    <a:pt x="1335" y="1198"/>
                  </a:lnTo>
                  <a:lnTo>
                    <a:pt x="1438" y="1198"/>
                  </a:lnTo>
                  <a:lnTo>
                    <a:pt x="1438" y="1198"/>
                  </a:lnTo>
                  <a:lnTo>
                    <a:pt x="1763" y="1164"/>
                  </a:lnTo>
                  <a:lnTo>
                    <a:pt x="2088" y="1095"/>
                  </a:lnTo>
                  <a:lnTo>
                    <a:pt x="2413" y="993"/>
                  </a:lnTo>
                  <a:lnTo>
                    <a:pt x="2704" y="839"/>
                  </a:lnTo>
                  <a:lnTo>
                    <a:pt x="2995" y="667"/>
                  </a:lnTo>
                  <a:lnTo>
                    <a:pt x="3269" y="479"/>
                  </a:lnTo>
                  <a:lnTo>
                    <a:pt x="3508" y="257"/>
                  </a:lnTo>
                  <a:lnTo>
                    <a:pt x="37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7411212" y="1870992"/>
              <a:ext cx="483857" cy="491455"/>
            </a:xfrm>
            <a:custGeom>
              <a:avLst/>
              <a:gdLst/>
              <a:ahLst/>
              <a:cxnLst/>
              <a:rect l="l" t="t" r="r" b="b"/>
              <a:pathLst>
                <a:path w="19679" h="19988" extrusionOk="0">
                  <a:moveTo>
                    <a:pt x="8402" y="1"/>
                  </a:moveTo>
                  <a:lnTo>
                    <a:pt x="7906" y="18"/>
                  </a:lnTo>
                  <a:lnTo>
                    <a:pt x="7427" y="52"/>
                  </a:lnTo>
                  <a:lnTo>
                    <a:pt x="6947" y="121"/>
                  </a:lnTo>
                  <a:lnTo>
                    <a:pt x="6468" y="223"/>
                  </a:lnTo>
                  <a:lnTo>
                    <a:pt x="5989" y="343"/>
                  </a:lnTo>
                  <a:lnTo>
                    <a:pt x="5527" y="480"/>
                  </a:lnTo>
                  <a:lnTo>
                    <a:pt x="5048" y="668"/>
                  </a:lnTo>
                  <a:lnTo>
                    <a:pt x="4860" y="754"/>
                  </a:lnTo>
                  <a:lnTo>
                    <a:pt x="4672" y="856"/>
                  </a:lnTo>
                  <a:lnTo>
                    <a:pt x="4483" y="976"/>
                  </a:lnTo>
                  <a:lnTo>
                    <a:pt x="4295" y="1096"/>
                  </a:lnTo>
                  <a:lnTo>
                    <a:pt x="4124" y="1233"/>
                  </a:lnTo>
                  <a:lnTo>
                    <a:pt x="3953" y="1387"/>
                  </a:lnTo>
                  <a:lnTo>
                    <a:pt x="3611" y="1712"/>
                  </a:lnTo>
                  <a:lnTo>
                    <a:pt x="3303" y="2054"/>
                  </a:lnTo>
                  <a:lnTo>
                    <a:pt x="3012" y="2448"/>
                  </a:lnTo>
                  <a:lnTo>
                    <a:pt x="2721" y="2841"/>
                  </a:lnTo>
                  <a:lnTo>
                    <a:pt x="2464" y="3269"/>
                  </a:lnTo>
                  <a:lnTo>
                    <a:pt x="2208" y="3714"/>
                  </a:lnTo>
                  <a:lnTo>
                    <a:pt x="1985" y="4159"/>
                  </a:lnTo>
                  <a:lnTo>
                    <a:pt x="1780" y="4604"/>
                  </a:lnTo>
                  <a:lnTo>
                    <a:pt x="1574" y="5049"/>
                  </a:lnTo>
                  <a:lnTo>
                    <a:pt x="1403" y="5477"/>
                  </a:lnTo>
                  <a:lnTo>
                    <a:pt x="1249" y="5904"/>
                  </a:lnTo>
                  <a:lnTo>
                    <a:pt x="1112" y="6332"/>
                  </a:lnTo>
                  <a:lnTo>
                    <a:pt x="976" y="6709"/>
                  </a:lnTo>
                  <a:lnTo>
                    <a:pt x="856" y="7171"/>
                  </a:lnTo>
                  <a:lnTo>
                    <a:pt x="736" y="7633"/>
                  </a:lnTo>
                  <a:lnTo>
                    <a:pt x="616" y="8095"/>
                  </a:lnTo>
                  <a:lnTo>
                    <a:pt x="531" y="8557"/>
                  </a:lnTo>
                  <a:lnTo>
                    <a:pt x="445" y="9036"/>
                  </a:lnTo>
                  <a:lnTo>
                    <a:pt x="377" y="9498"/>
                  </a:lnTo>
                  <a:lnTo>
                    <a:pt x="240" y="10439"/>
                  </a:lnTo>
                  <a:lnTo>
                    <a:pt x="154" y="11380"/>
                  </a:lnTo>
                  <a:lnTo>
                    <a:pt x="86" y="12338"/>
                  </a:lnTo>
                  <a:lnTo>
                    <a:pt x="34" y="13297"/>
                  </a:lnTo>
                  <a:lnTo>
                    <a:pt x="0" y="14238"/>
                  </a:lnTo>
                  <a:lnTo>
                    <a:pt x="0" y="14734"/>
                  </a:lnTo>
                  <a:lnTo>
                    <a:pt x="0" y="15247"/>
                  </a:lnTo>
                  <a:lnTo>
                    <a:pt x="17" y="15744"/>
                  </a:lnTo>
                  <a:lnTo>
                    <a:pt x="86" y="16223"/>
                  </a:lnTo>
                  <a:lnTo>
                    <a:pt x="120" y="16462"/>
                  </a:lnTo>
                  <a:lnTo>
                    <a:pt x="171" y="16702"/>
                  </a:lnTo>
                  <a:lnTo>
                    <a:pt x="240" y="16941"/>
                  </a:lnTo>
                  <a:lnTo>
                    <a:pt x="325" y="17164"/>
                  </a:lnTo>
                  <a:lnTo>
                    <a:pt x="411" y="17386"/>
                  </a:lnTo>
                  <a:lnTo>
                    <a:pt x="514" y="17609"/>
                  </a:lnTo>
                  <a:lnTo>
                    <a:pt x="633" y="17814"/>
                  </a:lnTo>
                  <a:lnTo>
                    <a:pt x="787" y="18002"/>
                  </a:lnTo>
                  <a:lnTo>
                    <a:pt x="941" y="18208"/>
                  </a:lnTo>
                  <a:lnTo>
                    <a:pt x="1130" y="18396"/>
                  </a:lnTo>
                  <a:lnTo>
                    <a:pt x="1318" y="18550"/>
                  </a:lnTo>
                  <a:lnTo>
                    <a:pt x="1523" y="18704"/>
                  </a:lnTo>
                  <a:lnTo>
                    <a:pt x="1746" y="18841"/>
                  </a:lnTo>
                  <a:lnTo>
                    <a:pt x="1968" y="18961"/>
                  </a:lnTo>
                  <a:lnTo>
                    <a:pt x="2208" y="19080"/>
                  </a:lnTo>
                  <a:lnTo>
                    <a:pt x="2447" y="19183"/>
                  </a:lnTo>
                  <a:lnTo>
                    <a:pt x="2687" y="19269"/>
                  </a:lnTo>
                  <a:lnTo>
                    <a:pt x="2943" y="19354"/>
                  </a:lnTo>
                  <a:lnTo>
                    <a:pt x="3457" y="19474"/>
                  </a:lnTo>
                  <a:lnTo>
                    <a:pt x="3987" y="19594"/>
                  </a:lnTo>
                  <a:lnTo>
                    <a:pt x="4501" y="19662"/>
                  </a:lnTo>
                  <a:lnTo>
                    <a:pt x="5510" y="19799"/>
                  </a:lnTo>
                  <a:lnTo>
                    <a:pt x="6520" y="19885"/>
                  </a:lnTo>
                  <a:lnTo>
                    <a:pt x="7546" y="19953"/>
                  </a:lnTo>
                  <a:lnTo>
                    <a:pt x="8556" y="19987"/>
                  </a:lnTo>
                  <a:lnTo>
                    <a:pt x="9566" y="19987"/>
                  </a:lnTo>
                  <a:lnTo>
                    <a:pt x="10592" y="19953"/>
                  </a:lnTo>
                  <a:lnTo>
                    <a:pt x="11602" y="19885"/>
                  </a:lnTo>
                  <a:lnTo>
                    <a:pt x="12611" y="19782"/>
                  </a:lnTo>
                  <a:lnTo>
                    <a:pt x="13364" y="19696"/>
                  </a:lnTo>
                  <a:lnTo>
                    <a:pt x="13741" y="19628"/>
                  </a:lnTo>
                  <a:lnTo>
                    <a:pt x="14100" y="19560"/>
                  </a:lnTo>
                  <a:lnTo>
                    <a:pt x="14477" y="19457"/>
                  </a:lnTo>
                  <a:lnTo>
                    <a:pt x="14836" y="19354"/>
                  </a:lnTo>
                  <a:lnTo>
                    <a:pt x="15178" y="19217"/>
                  </a:lnTo>
                  <a:lnTo>
                    <a:pt x="15520" y="19063"/>
                  </a:lnTo>
                  <a:lnTo>
                    <a:pt x="15794" y="18909"/>
                  </a:lnTo>
                  <a:lnTo>
                    <a:pt x="16051" y="18738"/>
                  </a:lnTo>
                  <a:lnTo>
                    <a:pt x="16308" y="18550"/>
                  </a:lnTo>
                  <a:lnTo>
                    <a:pt x="16547" y="18345"/>
                  </a:lnTo>
                  <a:lnTo>
                    <a:pt x="16770" y="18139"/>
                  </a:lnTo>
                  <a:lnTo>
                    <a:pt x="16975" y="17917"/>
                  </a:lnTo>
                  <a:lnTo>
                    <a:pt x="17180" y="17677"/>
                  </a:lnTo>
                  <a:lnTo>
                    <a:pt x="17386" y="17438"/>
                  </a:lnTo>
                  <a:lnTo>
                    <a:pt x="17574" y="17181"/>
                  </a:lnTo>
                  <a:lnTo>
                    <a:pt x="17745" y="16924"/>
                  </a:lnTo>
                  <a:lnTo>
                    <a:pt x="17916" y="16651"/>
                  </a:lnTo>
                  <a:lnTo>
                    <a:pt x="18070" y="16377"/>
                  </a:lnTo>
                  <a:lnTo>
                    <a:pt x="18344" y="15795"/>
                  </a:lnTo>
                  <a:lnTo>
                    <a:pt x="18601" y="15230"/>
                  </a:lnTo>
                  <a:lnTo>
                    <a:pt x="18755" y="14837"/>
                  </a:lnTo>
                  <a:lnTo>
                    <a:pt x="18891" y="14426"/>
                  </a:lnTo>
                  <a:lnTo>
                    <a:pt x="19045" y="13947"/>
                  </a:lnTo>
                  <a:lnTo>
                    <a:pt x="19182" y="13434"/>
                  </a:lnTo>
                  <a:lnTo>
                    <a:pt x="19319" y="12920"/>
                  </a:lnTo>
                  <a:lnTo>
                    <a:pt x="19422" y="12407"/>
                  </a:lnTo>
                  <a:lnTo>
                    <a:pt x="19525" y="11876"/>
                  </a:lnTo>
                  <a:lnTo>
                    <a:pt x="19593" y="11329"/>
                  </a:lnTo>
                  <a:lnTo>
                    <a:pt x="19644" y="10798"/>
                  </a:lnTo>
                  <a:lnTo>
                    <a:pt x="19679" y="10251"/>
                  </a:lnTo>
                  <a:lnTo>
                    <a:pt x="19679" y="9720"/>
                  </a:lnTo>
                  <a:lnTo>
                    <a:pt x="19644" y="9190"/>
                  </a:lnTo>
                  <a:lnTo>
                    <a:pt x="19593" y="8677"/>
                  </a:lnTo>
                  <a:lnTo>
                    <a:pt x="19507" y="8163"/>
                  </a:lnTo>
                  <a:lnTo>
                    <a:pt x="19371" y="7667"/>
                  </a:lnTo>
                  <a:lnTo>
                    <a:pt x="19217" y="7188"/>
                  </a:lnTo>
                  <a:lnTo>
                    <a:pt x="19131" y="6965"/>
                  </a:lnTo>
                  <a:lnTo>
                    <a:pt x="19028" y="6743"/>
                  </a:lnTo>
                  <a:lnTo>
                    <a:pt x="18909" y="6520"/>
                  </a:lnTo>
                  <a:lnTo>
                    <a:pt x="18789" y="6298"/>
                  </a:lnTo>
                  <a:lnTo>
                    <a:pt x="18515" y="5870"/>
                  </a:lnTo>
                  <a:lnTo>
                    <a:pt x="18241" y="5442"/>
                  </a:lnTo>
                  <a:lnTo>
                    <a:pt x="17933" y="5015"/>
                  </a:lnTo>
                  <a:lnTo>
                    <a:pt x="17608" y="4604"/>
                  </a:lnTo>
                  <a:lnTo>
                    <a:pt x="17266" y="4210"/>
                  </a:lnTo>
                  <a:lnTo>
                    <a:pt x="16924" y="3817"/>
                  </a:lnTo>
                  <a:lnTo>
                    <a:pt x="16564" y="3440"/>
                  </a:lnTo>
                  <a:lnTo>
                    <a:pt x="16171" y="3081"/>
                  </a:lnTo>
                  <a:lnTo>
                    <a:pt x="15794" y="2739"/>
                  </a:lnTo>
                  <a:lnTo>
                    <a:pt x="15384" y="2414"/>
                  </a:lnTo>
                  <a:lnTo>
                    <a:pt x="14956" y="2106"/>
                  </a:lnTo>
                  <a:lnTo>
                    <a:pt x="14528" y="1815"/>
                  </a:lnTo>
                  <a:lnTo>
                    <a:pt x="14083" y="1541"/>
                  </a:lnTo>
                  <a:lnTo>
                    <a:pt x="13638" y="1284"/>
                  </a:lnTo>
                  <a:lnTo>
                    <a:pt x="13176" y="1062"/>
                  </a:lnTo>
                  <a:lnTo>
                    <a:pt x="12697" y="856"/>
                  </a:lnTo>
                  <a:lnTo>
                    <a:pt x="12235" y="685"/>
                  </a:lnTo>
                  <a:lnTo>
                    <a:pt x="11773" y="531"/>
                  </a:lnTo>
                  <a:lnTo>
                    <a:pt x="11294" y="394"/>
                  </a:lnTo>
                  <a:lnTo>
                    <a:pt x="10832" y="275"/>
                  </a:lnTo>
                  <a:lnTo>
                    <a:pt x="10336" y="172"/>
                  </a:lnTo>
                  <a:lnTo>
                    <a:pt x="9856" y="104"/>
                  </a:lnTo>
                  <a:lnTo>
                    <a:pt x="9377" y="52"/>
                  </a:lnTo>
                  <a:lnTo>
                    <a:pt x="8881" y="18"/>
                  </a:lnTo>
                  <a:lnTo>
                    <a:pt x="8402" y="1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7411212" y="1870992"/>
              <a:ext cx="483857" cy="491455"/>
            </a:xfrm>
            <a:custGeom>
              <a:avLst/>
              <a:gdLst/>
              <a:ahLst/>
              <a:cxnLst/>
              <a:rect l="l" t="t" r="r" b="b"/>
              <a:pathLst>
                <a:path w="19679" h="19988" fill="none" extrusionOk="0">
                  <a:moveTo>
                    <a:pt x="18891" y="14426"/>
                  </a:moveTo>
                  <a:lnTo>
                    <a:pt x="18891" y="14426"/>
                  </a:lnTo>
                  <a:lnTo>
                    <a:pt x="18755" y="14837"/>
                  </a:lnTo>
                  <a:lnTo>
                    <a:pt x="18601" y="15230"/>
                  </a:lnTo>
                  <a:lnTo>
                    <a:pt x="18601" y="15230"/>
                  </a:lnTo>
                  <a:lnTo>
                    <a:pt x="18344" y="15795"/>
                  </a:lnTo>
                  <a:lnTo>
                    <a:pt x="18070" y="16377"/>
                  </a:lnTo>
                  <a:lnTo>
                    <a:pt x="17916" y="16651"/>
                  </a:lnTo>
                  <a:lnTo>
                    <a:pt x="17745" y="16924"/>
                  </a:lnTo>
                  <a:lnTo>
                    <a:pt x="17574" y="17181"/>
                  </a:lnTo>
                  <a:lnTo>
                    <a:pt x="17386" y="17438"/>
                  </a:lnTo>
                  <a:lnTo>
                    <a:pt x="17180" y="17677"/>
                  </a:lnTo>
                  <a:lnTo>
                    <a:pt x="16975" y="17917"/>
                  </a:lnTo>
                  <a:lnTo>
                    <a:pt x="16770" y="18139"/>
                  </a:lnTo>
                  <a:lnTo>
                    <a:pt x="16547" y="18345"/>
                  </a:lnTo>
                  <a:lnTo>
                    <a:pt x="16308" y="18550"/>
                  </a:lnTo>
                  <a:lnTo>
                    <a:pt x="16051" y="18738"/>
                  </a:lnTo>
                  <a:lnTo>
                    <a:pt x="15794" y="18909"/>
                  </a:lnTo>
                  <a:lnTo>
                    <a:pt x="15520" y="19063"/>
                  </a:lnTo>
                  <a:lnTo>
                    <a:pt x="15520" y="19063"/>
                  </a:lnTo>
                  <a:lnTo>
                    <a:pt x="15178" y="19217"/>
                  </a:lnTo>
                  <a:lnTo>
                    <a:pt x="14836" y="19354"/>
                  </a:lnTo>
                  <a:lnTo>
                    <a:pt x="14477" y="19457"/>
                  </a:lnTo>
                  <a:lnTo>
                    <a:pt x="14100" y="19560"/>
                  </a:lnTo>
                  <a:lnTo>
                    <a:pt x="13741" y="19628"/>
                  </a:lnTo>
                  <a:lnTo>
                    <a:pt x="13364" y="19696"/>
                  </a:lnTo>
                  <a:lnTo>
                    <a:pt x="12611" y="19782"/>
                  </a:lnTo>
                  <a:lnTo>
                    <a:pt x="12611" y="19782"/>
                  </a:lnTo>
                  <a:lnTo>
                    <a:pt x="11602" y="19885"/>
                  </a:lnTo>
                  <a:lnTo>
                    <a:pt x="10592" y="19953"/>
                  </a:lnTo>
                  <a:lnTo>
                    <a:pt x="9566" y="19987"/>
                  </a:lnTo>
                  <a:lnTo>
                    <a:pt x="8556" y="19987"/>
                  </a:lnTo>
                  <a:lnTo>
                    <a:pt x="7546" y="19953"/>
                  </a:lnTo>
                  <a:lnTo>
                    <a:pt x="6520" y="19885"/>
                  </a:lnTo>
                  <a:lnTo>
                    <a:pt x="5510" y="19799"/>
                  </a:lnTo>
                  <a:lnTo>
                    <a:pt x="4501" y="19662"/>
                  </a:lnTo>
                  <a:lnTo>
                    <a:pt x="4501" y="19662"/>
                  </a:lnTo>
                  <a:lnTo>
                    <a:pt x="3987" y="19594"/>
                  </a:lnTo>
                  <a:lnTo>
                    <a:pt x="3457" y="19474"/>
                  </a:lnTo>
                  <a:lnTo>
                    <a:pt x="2943" y="19354"/>
                  </a:lnTo>
                  <a:lnTo>
                    <a:pt x="2687" y="19269"/>
                  </a:lnTo>
                  <a:lnTo>
                    <a:pt x="2447" y="19183"/>
                  </a:lnTo>
                  <a:lnTo>
                    <a:pt x="2208" y="19080"/>
                  </a:lnTo>
                  <a:lnTo>
                    <a:pt x="1968" y="18961"/>
                  </a:lnTo>
                  <a:lnTo>
                    <a:pt x="1746" y="18841"/>
                  </a:lnTo>
                  <a:lnTo>
                    <a:pt x="1523" y="18704"/>
                  </a:lnTo>
                  <a:lnTo>
                    <a:pt x="1318" y="18550"/>
                  </a:lnTo>
                  <a:lnTo>
                    <a:pt x="1130" y="18396"/>
                  </a:lnTo>
                  <a:lnTo>
                    <a:pt x="941" y="18208"/>
                  </a:lnTo>
                  <a:lnTo>
                    <a:pt x="787" y="18002"/>
                  </a:lnTo>
                  <a:lnTo>
                    <a:pt x="787" y="18002"/>
                  </a:lnTo>
                  <a:lnTo>
                    <a:pt x="633" y="17814"/>
                  </a:lnTo>
                  <a:lnTo>
                    <a:pt x="514" y="17609"/>
                  </a:lnTo>
                  <a:lnTo>
                    <a:pt x="411" y="17386"/>
                  </a:lnTo>
                  <a:lnTo>
                    <a:pt x="325" y="17164"/>
                  </a:lnTo>
                  <a:lnTo>
                    <a:pt x="240" y="16941"/>
                  </a:lnTo>
                  <a:lnTo>
                    <a:pt x="171" y="16702"/>
                  </a:lnTo>
                  <a:lnTo>
                    <a:pt x="120" y="16462"/>
                  </a:lnTo>
                  <a:lnTo>
                    <a:pt x="86" y="16223"/>
                  </a:lnTo>
                  <a:lnTo>
                    <a:pt x="17" y="15744"/>
                  </a:lnTo>
                  <a:lnTo>
                    <a:pt x="0" y="15247"/>
                  </a:lnTo>
                  <a:lnTo>
                    <a:pt x="0" y="14734"/>
                  </a:lnTo>
                  <a:lnTo>
                    <a:pt x="0" y="14238"/>
                  </a:lnTo>
                  <a:lnTo>
                    <a:pt x="0" y="14238"/>
                  </a:lnTo>
                  <a:lnTo>
                    <a:pt x="34" y="13297"/>
                  </a:lnTo>
                  <a:lnTo>
                    <a:pt x="86" y="12338"/>
                  </a:lnTo>
                  <a:lnTo>
                    <a:pt x="154" y="11380"/>
                  </a:lnTo>
                  <a:lnTo>
                    <a:pt x="240" y="10439"/>
                  </a:lnTo>
                  <a:lnTo>
                    <a:pt x="377" y="9498"/>
                  </a:lnTo>
                  <a:lnTo>
                    <a:pt x="445" y="9036"/>
                  </a:lnTo>
                  <a:lnTo>
                    <a:pt x="531" y="8557"/>
                  </a:lnTo>
                  <a:lnTo>
                    <a:pt x="616" y="8095"/>
                  </a:lnTo>
                  <a:lnTo>
                    <a:pt x="736" y="7633"/>
                  </a:lnTo>
                  <a:lnTo>
                    <a:pt x="856" y="7171"/>
                  </a:lnTo>
                  <a:lnTo>
                    <a:pt x="976" y="6709"/>
                  </a:lnTo>
                  <a:lnTo>
                    <a:pt x="976" y="6709"/>
                  </a:lnTo>
                  <a:lnTo>
                    <a:pt x="1112" y="6332"/>
                  </a:lnTo>
                  <a:lnTo>
                    <a:pt x="1249" y="5904"/>
                  </a:lnTo>
                  <a:lnTo>
                    <a:pt x="1403" y="5477"/>
                  </a:lnTo>
                  <a:lnTo>
                    <a:pt x="1574" y="5049"/>
                  </a:lnTo>
                  <a:lnTo>
                    <a:pt x="1780" y="4604"/>
                  </a:lnTo>
                  <a:lnTo>
                    <a:pt x="1985" y="4159"/>
                  </a:lnTo>
                  <a:lnTo>
                    <a:pt x="2208" y="3714"/>
                  </a:lnTo>
                  <a:lnTo>
                    <a:pt x="2464" y="3269"/>
                  </a:lnTo>
                  <a:lnTo>
                    <a:pt x="2721" y="2841"/>
                  </a:lnTo>
                  <a:lnTo>
                    <a:pt x="3012" y="2448"/>
                  </a:lnTo>
                  <a:lnTo>
                    <a:pt x="3303" y="2054"/>
                  </a:lnTo>
                  <a:lnTo>
                    <a:pt x="3611" y="1712"/>
                  </a:lnTo>
                  <a:lnTo>
                    <a:pt x="3953" y="1387"/>
                  </a:lnTo>
                  <a:lnTo>
                    <a:pt x="4124" y="1233"/>
                  </a:lnTo>
                  <a:lnTo>
                    <a:pt x="4295" y="1096"/>
                  </a:lnTo>
                  <a:lnTo>
                    <a:pt x="4483" y="976"/>
                  </a:lnTo>
                  <a:lnTo>
                    <a:pt x="4672" y="856"/>
                  </a:lnTo>
                  <a:lnTo>
                    <a:pt x="4860" y="754"/>
                  </a:lnTo>
                  <a:lnTo>
                    <a:pt x="5048" y="668"/>
                  </a:lnTo>
                  <a:lnTo>
                    <a:pt x="5048" y="668"/>
                  </a:lnTo>
                  <a:lnTo>
                    <a:pt x="5527" y="480"/>
                  </a:lnTo>
                  <a:lnTo>
                    <a:pt x="5989" y="343"/>
                  </a:lnTo>
                  <a:lnTo>
                    <a:pt x="6468" y="223"/>
                  </a:lnTo>
                  <a:lnTo>
                    <a:pt x="6947" y="121"/>
                  </a:lnTo>
                  <a:lnTo>
                    <a:pt x="7427" y="52"/>
                  </a:lnTo>
                  <a:lnTo>
                    <a:pt x="7906" y="18"/>
                  </a:lnTo>
                  <a:lnTo>
                    <a:pt x="8402" y="1"/>
                  </a:lnTo>
                  <a:lnTo>
                    <a:pt x="8881" y="18"/>
                  </a:lnTo>
                  <a:lnTo>
                    <a:pt x="9377" y="52"/>
                  </a:lnTo>
                  <a:lnTo>
                    <a:pt x="9856" y="104"/>
                  </a:lnTo>
                  <a:lnTo>
                    <a:pt x="10336" y="172"/>
                  </a:lnTo>
                  <a:lnTo>
                    <a:pt x="10832" y="275"/>
                  </a:lnTo>
                  <a:lnTo>
                    <a:pt x="11294" y="394"/>
                  </a:lnTo>
                  <a:lnTo>
                    <a:pt x="11773" y="531"/>
                  </a:lnTo>
                  <a:lnTo>
                    <a:pt x="12235" y="685"/>
                  </a:lnTo>
                  <a:lnTo>
                    <a:pt x="12697" y="856"/>
                  </a:lnTo>
                  <a:lnTo>
                    <a:pt x="12697" y="856"/>
                  </a:lnTo>
                  <a:lnTo>
                    <a:pt x="13176" y="1062"/>
                  </a:lnTo>
                  <a:lnTo>
                    <a:pt x="13638" y="1284"/>
                  </a:lnTo>
                  <a:lnTo>
                    <a:pt x="14083" y="1541"/>
                  </a:lnTo>
                  <a:lnTo>
                    <a:pt x="14528" y="1815"/>
                  </a:lnTo>
                  <a:lnTo>
                    <a:pt x="14956" y="2106"/>
                  </a:lnTo>
                  <a:lnTo>
                    <a:pt x="15384" y="2414"/>
                  </a:lnTo>
                  <a:lnTo>
                    <a:pt x="15794" y="2739"/>
                  </a:lnTo>
                  <a:lnTo>
                    <a:pt x="16171" y="3081"/>
                  </a:lnTo>
                  <a:lnTo>
                    <a:pt x="16564" y="3440"/>
                  </a:lnTo>
                  <a:lnTo>
                    <a:pt x="16924" y="3817"/>
                  </a:lnTo>
                  <a:lnTo>
                    <a:pt x="17266" y="4210"/>
                  </a:lnTo>
                  <a:lnTo>
                    <a:pt x="17608" y="4604"/>
                  </a:lnTo>
                  <a:lnTo>
                    <a:pt x="17933" y="5015"/>
                  </a:lnTo>
                  <a:lnTo>
                    <a:pt x="18241" y="5442"/>
                  </a:lnTo>
                  <a:lnTo>
                    <a:pt x="18515" y="5870"/>
                  </a:lnTo>
                  <a:lnTo>
                    <a:pt x="18789" y="6298"/>
                  </a:lnTo>
                  <a:lnTo>
                    <a:pt x="18789" y="6298"/>
                  </a:lnTo>
                  <a:lnTo>
                    <a:pt x="18909" y="6520"/>
                  </a:lnTo>
                  <a:lnTo>
                    <a:pt x="19028" y="6743"/>
                  </a:lnTo>
                  <a:lnTo>
                    <a:pt x="19131" y="6965"/>
                  </a:lnTo>
                  <a:lnTo>
                    <a:pt x="19217" y="7188"/>
                  </a:lnTo>
                  <a:lnTo>
                    <a:pt x="19371" y="7667"/>
                  </a:lnTo>
                  <a:lnTo>
                    <a:pt x="19507" y="8163"/>
                  </a:lnTo>
                  <a:lnTo>
                    <a:pt x="19593" y="8677"/>
                  </a:lnTo>
                  <a:lnTo>
                    <a:pt x="19644" y="9190"/>
                  </a:lnTo>
                  <a:lnTo>
                    <a:pt x="19679" y="9720"/>
                  </a:lnTo>
                  <a:lnTo>
                    <a:pt x="19679" y="10251"/>
                  </a:lnTo>
                  <a:lnTo>
                    <a:pt x="19644" y="10798"/>
                  </a:lnTo>
                  <a:lnTo>
                    <a:pt x="19593" y="11329"/>
                  </a:lnTo>
                  <a:lnTo>
                    <a:pt x="19525" y="11876"/>
                  </a:lnTo>
                  <a:lnTo>
                    <a:pt x="19422" y="12407"/>
                  </a:lnTo>
                  <a:lnTo>
                    <a:pt x="19319" y="12920"/>
                  </a:lnTo>
                  <a:lnTo>
                    <a:pt x="19182" y="13434"/>
                  </a:lnTo>
                  <a:lnTo>
                    <a:pt x="19045" y="13947"/>
                  </a:lnTo>
                  <a:lnTo>
                    <a:pt x="18891" y="144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7659869" y="2166785"/>
              <a:ext cx="19375" cy="29480"/>
            </a:xfrm>
            <a:custGeom>
              <a:avLst/>
              <a:gdLst/>
              <a:ahLst/>
              <a:cxnLst/>
              <a:rect l="l" t="t" r="r" b="b"/>
              <a:pathLst>
                <a:path w="788" h="1199" extrusionOk="0">
                  <a:moveTo>
                    <a:pt x="206" y="0"/>
                  </a:moveTo>
                  <a:lnTo>
                    <a:pt x="137" y="35"/>
                  </a:lnTo>
                  <a:lnTo>
                    <a:pt x="86" y="52"/>
                  </a:lnTo>
                  <a:lnTo>
                    <a:pt x="51" y="103"/>
                  </a:lnTo>
                  <a:lnTo>
                    <a:pt x="17" y="154"/>
                  </a:lnTo>
                  <a:lnTo>
                    <a:pt x="0" y="223"/>
                  </a:lnTo>
                  <a:lnTo>
                    <a:pt x="0" y="291"/>
                  </a:lnTo>
                  <a:lnTo>
                    <a:pt x="0" y="445"/>
                  </a:lnTo>
                  <a:lnTo>
                    <a:pt x="51" y="702"/>
                  </a:lnTo>
                  <a:lnTo>
                    <a:pt x="86" y="839"/>
                  </a:lnTo>
                  <a:lnTo>
                    <a:pt x="137" y="959"/>
                  </a:lnTo>
                  <a:lnTo>
                    <a:pt x="223" y="1061"/>
                  </a:lnTo>
                  <a:lnTo>
                    <a:pt x="325" y="1147"/>
                  </a:lnTo>
                  <a:lnTo>
                    <a:pt x="377" y="1181"/>
                  </a:lnTo>
                  <a:lnTo>
                    <a:pt x="445" y="1198"/>
                  </a:lnTo>
                  <a:lnTo>
                    <a:pt x="565" y="1198"/>
                  </a:lnTo>
                  <a:lnTo>
                    <a:pt x="633" y="1181"/>
                  </a:lnTo>
                  <a:lnTo>
                    <a:pt x="685" y="1147"/>
                  </a:lnTo>
                  <a:lnTo>
                    <a:pt x="719" y="1096"/>
                  </a:lnTo>
                  <a:lnTo>
                    <a:pt x="736" y="1044"/>
                  </a:lnTo>
                  <a:lnTo>
                    <a:pt x="770" y="942"/>
                  </a:lnTo>
                  <a:lnTo>
                    <a:pt x="787" y="822"/>
                  </a:lnTo>
                  <a:lnTo>
                    <a:pt x="787" y="719"/>
                  </a:lnTo>
                  <a:lnTo>
                    <a:pt x="770" y="599"/>
                  </a:lnTo>
                  <a:lnTo>
                    <a:pt x="753" y="497"/>
                  </a:lnTo>
                  <a:lnTo>
                    <a:pt x="702" y="394"/>
                  </a:lnTo>
                  <a:lnTo>
                    <a:pt x="650" y="291"/>
                  </a:lnTo>
                  <a:lnTo>
                    <a:pt x="599" y="206"/>
                  </a:lnTo>
                  <a:lnTo>
                    <a:pt x="531" y="120"/>
                  </a:lnTo>
                  <a:lnTo>
                    <a:pt x="428" y="52"/>
                  </a:lnTo>
                  <a:lnTo>
                    <a:pt x="377" y="1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7489033" y="2170990"/>
              <a:ext cx="16449" cy="25276"/>
            </a:xfrm>
            <a:custGeom>
              <a:avLst/>
              <a:gdLst/>
              <a:ahLst/>
              <a:cxnLst/>
              <a:rect l="l" t="t" r="r" b="b"/>
              <a:pathLst>
                <a:path w="669" h="1028" extrusionOk="0">
                  <a:moveTo>
                    <a:pt x="360" y="1"/>
                  </a:moveTo>
                  <a:lnTo>
                    <a:pt x="292" y="18"/>
                  </a:lnTo>
                  <a:lnTo>
                    <a:pt x="223" y="69"/>
                  </a:lnTo>
                  <a:lnTo>
                    <a:pt x="172" y="103"/>
                  </a:lnTo>
                  <a:lnTo>
                    <a:pt x="121" y="155"/>
                  </a:lnTo>
                  <a:lnTo>
                    <a:pt x="86" y="223"/>
                  </a:lnTo>
                  <a:lnTo>
                    <a:pt x="35" y="326"/>
                  </a:lnTo>
                  <a:lnTo>
                    <a:pt x="1" y="445"/>
                  </a:lnTo>
                  <a:lnTo>
                    <a:pt x="1" y="565"/>
                  </a:lnTo>
                  <a:lnTo>
                    <a:pt x="1" y="685"/>
                  </a:lnTo>
                  <a:lnTo>
                    <a:pt x="18" y="788"/>
                  </a:lnTo>
                  <a:lnTo>
                    <a:pt x="52" y="873"/>
                  </a:lnTo>
                  <a:lnTo>
                    <a:pt x="103" y="959"/>
                  </a:lnTo>
                  <a:lnTo>
                    <a:pt x="189" y="1010"/>
                  </a:lnTo>
                  <a:lnTo>
                    <a:pt x="257" y="1027"/>
                  </a:lnTo>
                  <a:lnTo>
                    <a:pt x="326" y="1027"/>
                  </a:lnTo>
                  <a:lnTo>
                    <a:pt x="394" y="1010"/>
                  </a:lnTo>
                  <a:lnTo>
                    <a:pt x="463" y="976"/>
                  </a:lnTo>
                  <a:lnTo>
                    <a:pt x="514" y="925"/>
                  </a:lnTo>
                  <a:lnTo>
                    <a:pt x="565" y="873"/>
                  </a:lnTo>
                  <a:lnTo>
                    <a:pt x="634" y="736"/>
                  </a:lnTo>
                  <a:lnTo>
                    <a:pt x="668" y="582"/>
                  </a:lnTo>
                  <a:lnTo>
                    <a:pt x="668" y="377"/>
                  </a:lnTo>
                  <a:lnTo>
                    <a:pt x="668" y="291"/>
                  </a:lnTo>
                  <a:lnTo>
                    <a:pt x="634" y="206"/>
                  </a:lnTo>
                  <a:lnTo>
                    <a:pt x="600" y="120"/>
                  </a:lnTo>
                  <a:lnTo>
                    <a:pt x="548" y="52"/>
                  </a:lnTo>
                  <a:lnTo>
                    <a:pt x="480" y="18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82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6"/>
            <p:cNvSpPr/>
            <p:nvPr/>
          </p:nvSpPr>
          <p:spPr>
            <a:xfrm>
              <a:off x="7525644" y="2215593"/>
              <a:ext cx="33267" cy="11384"/>
            </a:xfrm>
            <a:custGeom>
              <a:avLst/>
              <a:gdLst/>
              <a:ahLst/>
              <a:cxnLst/>
              <a:rect l="l" t="t" r="r" b="b"/>
              <a:pathLst>
                <a:path w="1353" h="463" extrusionOk="0">
                  <a:moveTo>
                    <a:pt x="839" y="0"/>
                  </a:moveTo>
                  <a:lnTo>
                    <a:pt x="719" y="17"/>
                  </a:lnTo>
                  <a:lnTo>
                    <a:pt x="617" y="35"/>
                  </a:lnTo>
                  <a:lnTo>
                    <a:pt x="497" y="86"/>
                  </a:lnTo>
                  <a:lnTo>
                    <a:pt x="394" y="137"/>
                  </a:lnTo>
                  <a:lnTo>
                    <a:pt x="291" y="206"/>
                  </a:lnTo>
                  <a:lnTo>
                    <a:pt x="189" y="274"/>
                  </a:lnTo>
                  <a:lnTo>
                    <a:pt x="86" y="360"/>
                  </a:lnTo>
                  <a:lnTo>
                    <a:pt x="1" y="462"/>
                  </a:lnTo>
                  <a:lnTo>
                    <a:pt x="326" y="445"/>
                  </a:lnTo>
                  <a:lnTo>
                    <a:pt x="651" y="428"/>
                  </a:lnTo>
                  <a:lnTo>
                    <a:pt x="993" y="445"/>
                  </a:lnTo>
                  <a:lnTo>
                    <a:pt x="1352" y="462"/>
                  </a:lnTo>
                  <a:lnTo>
                    <a:pt x="1318" y="343"/>
                  </a:lnTo>
                  <a:lnTo>
                    <a:pt x="1267" y="257"/>
                  </a:lnTo>
                  <a:lnTo>
                    <a:pt x="1215" y="171"/>
                  </a:lnTo>
                  <a:lnTo>
                    <a:pt x="1147" y="103"/>
                  </a:lnTo>
                  <a:lnTo>
                    <a:pt x="1079" y="69"/>
                  </a:lnTo>
                  <a:lnTo>
                    <a:pt x="993" y="35"/>
                  </a:lnTo>
                  <a:lnTo>
                    <a:pt x="925" y="17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6"/>
            <p:cNvSpPr/>
            <p:nvPr/>
          </p:nvSpPr>
          <p:spPr>
            <a:xfrm>
              <a:off x="7637568" y="2133960"/>
              <a:ext cx="55125" cy="13081"/>
            </a:xfrm>
            <a:custGeom>
              <a:avLst/>
              <a:gdLst/>
              <a:ahLst/>
              <a:cxnLst/>
              <a:rect l="l" t="t" r="r" b="b"/>
              <a:pathLst>
                <a:path w="2242" h="532" extrusionOk="0">
                  <a:moveTo>
                    <a:pt x="685" y="1"/>
                  </a:moveTo>
                  <a:lnTo>
                    <a:pt x="531" y="35"/>
                  </a:lnTo>
                  <a:lnTo>
                    <a:pt x="377" y="69"/>
                  </a:lnTo>
                  <a:lnTo>
                    <a:pt x="223" y="155"/>
                  </a:lnTo>
                  <a:lnTo>
                    <a:pt x="154" y="189"/>
                  </a:lnTo>
                  <a:lnTo>
                    <a:pt x="103" y="240"/>
                  </a:lnTo>
                  <a:lnTo>
                    <a:pt x="0" y="360"/>
                  </a:lnTo>
                  <a:lnTo>
                    <a:pt x="17" y="394"/>
                  </a:lnTo>
                  <a:lnTo>
                    <a:pt x="154" y="343"/>
                  </a:lnTo>
                  <a:lnTo>
                    <a:pt x="223" y="343"/>
                  </a:lnTo>
                  <a:lnTo>
                    <a:pt x="291" y="326"/>
                  </a:lnTo>
                  <a:lnTo>
                    <a:pt x="565" y="292"/>
                  </a:lnTo>
                  <a:lnTo>
                    <a:pt x="839" y="274"/>
                  </a:lnTo>
                  <a:lnTo>
                    <a:pt x="976" y="257"/>
                  </a:lnTo>
                  <a:lnTo>
                    <a:pt x="1130" y="257"/>
                  </a:lnTo>
                  <a:lnTo>
                    <a:pt x="1267" y="274"/>
                  </a:lnTo>
                  <a:lnTo>
                    <a:pt x="1403" y="292"/>
                  </a:lnTo>
                  <a:lnTo>
                    <a:pt x="1694" y="343"/>
                  </a:lnTo>
                  <a:lnTo>
                    <a:pt x="1968" y="429"/>
                  </a:lnTo>
                  <a:lnTo>
                    <a:pt x="2225" y="531"/>
                  </a:lnTo>
                  <a:lnTo>
                    <a:pt x="2242" y="514"/>
                  </a:lnTo>
                  <a:lnTo>
                    <a:pt x="2122" y="429"/>
                  </a:lnTo>
                  <a:lnTo>
                    <a:pt x="2002" y="343"/>
                  </a:lnTo>
                  <a:lnTo>
                    <a:pt x="1729" y="206"/>
                  </a:lnTo>
                  <a:lnTo>
                    <a:pt x="1438" y="103"/>
                  </a:lnTo>
                  <a:lnTo>
                    <a:pt x="1147" y="52"/>
                  </a:lnTo>
                  <a:lnTo>
                    <a:pt x="993" y="18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00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6"/>
            <p:cNvSpPr/>
            <p:nvPr/>
          </p:nvSpPr>
          <p:spPr>
            <a:xfrm>
              <a:off x="7689743" y="2186136"/>
              <a:ext cx="29038" cy="15588"/>
            </a:xfrm>
            <a:custGeom>
              <a:avLst/>
              <a:gdLst/>
              <a:ahLst/>
              <a:cxnLst/>
              <a:rect l="l" t="t" r="r" b="b"/>
              <a:pathLst>
                <a:path w="1181" h="634" extrusionOk="0">
                  <a:moveTo>
                    <a:pt x="821" y="1"/>
                  </a:moveTo>
                  <a:lnTo>
                    <a:pt x="736" y="18"/>
                  </a:lnTo>
                  <a:lnTo>
                    <a:pt x="650" y="69"/>
                  </a:lnTo>
                  <a:lnTo>
                    <a:pt x="513" y="155"/>
                  </a:lnTo>
                  <a:lnTo>
                    <a:pt x="359" y="257"/>
                  </a:lnTo>
                  <a:lnTo>
                    <a:pt x="240" y="360"/>
                  </a:lnTo>
                  <a:lnTo>
                    <a:pt x="120" y="480"/>
                  </a:lnTo>
                  <a:lnTo>
                    <a:pt x="0" y="617"/>
                  </a:lnTo>
                  <a:lnTo>
                    <a:pt x="17" y="634"/>
                  </a:lnTo>
                  <a:lnTo>
                    <a:pt x="308" y="480"/>
                  </a:lnTo>
                  <a:lnTo>
                    <a:pt x="462" y="428"/>
                  </a:lnTo>
                  <a:lnTo>
                    <a:pt x="616" y="377"/>
                  </a:lnTo>
                  <a:lnTo>
                    <a:pt x="770" y="326"/>
                  </a:lnTo>
                  <a:lnTo>
                    <a:pt x="839" y="309"/>
                  </a:lnTo>
                  <a:lnTo>
                    <a:pt x="907" y="274"/>
                  </a:lnTo>
                  <a:lnTo>
                    <a:pt x="1044" y="189"/>
                  </a:lnTo>
                  <a:lnTo>
                    <a:pt x="1181" y="69"/>
                  </a:lnTo>
                  <a:lnTo>
                    <a:pt x="1181" y="52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E9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6"/>
            <p:cNvSpPr/>
            <p:nvPr/>
          </p:nvSpPr>
          <p:spPr>
            <a:xfrm>
              <a:off x="7689743" y="2186136"/>
              <a:ext cx="29038" cy="15588"/>
            </a:xfrm>
            <a:custGeom>
              <a:avLst/>
              <a:gdLst/>
              <a:ahLst/>
              <a:cxnLst/>
              <a:rect l="l" t="t" r="r" b="b"/>
              <a:pathLst>
                <a:path w="1181" h="634" fill="none" extrusionOk="0">
                  <a:moveTo>
                    <a:pt x="941" y="1"/>
                  </a:moveTo>
                  <a:lnTo>
                    <a:pt x="941" y="1"/>
                  </a:lnTo>
                  <a:lnTo>
                    <a:pt x="821" y="1"/>
                  </a:lnTo>
                  <a:lnTo>
                    <a:pt x="821" y="1"/>
                  </a:lnTo>
                  <a:lnTo>
                    <a:pt x="736" y="18"/>
                  </a:lnTo>
                  <a:lnTo>
                    <a:pt x="650" y="69"/>
                  </a:lnTo>
                  <a:lnTo>
                    <a:pt x="650" y="69"/>
                  </a:lnTo>
                  <a:lnTo>
                    <a:pt x="513" y="155"/>
                  </a:lnTo>
                  <a:lnTo>
                    <a:pt x="513" y="155"/>
                  </a:lnTo>
                  <a:lnTo>
                    <a:pt x="359" y="257"/>
                  </a:lnTo>
                  <a:lnTo>
                    <a:pt x="359" y="257"/>
                  </a:lnTo>
                  <a:lnTo>
                    <a:pt x="240" y="360"/>
                  </a:lnTo>
                  <a:lnTo>
                    <a:pt x="240" y="360"/>
                  </a:lnTo>
                  <a:lnTo>
                    <a:pt x="120" y="480"/>
                  </a:lnTo>
                  <a:lnTo>
                    <a:pt x="0" y="617"/>
                  </a:lnTo>
                  <a:lnTo>
                    <a:pt x="17" y="634"/>
                  </a:lnTo>
                  <a:lnTo>
                    <a:pt x="17" y="634"/>
                  </a:lnTo>
                  <a:lnTo>
                    <a:pt x="308" y="480"/>
                  </a:lnTo>
                  <a:lnTo>
                    <a:pt x="308" y="480"/>
                  </a:lnTo>
                  <a:lnTo>
                    <a:pt x="462" y="428"/>
                  </a:lnTo>
                  <a:lnTo>
                    <a:pt x="462" y="428"/>
                  </a:lnTo>
                  <a:lnTo>
                    <a:pt x="616" y="377"/>
                  </a:lnTo>
                  <a:lnTo>
                    <a:pt x="616" y="377"/>
                  </a:lnTo>
                  <a:lnTo>
                    <a:pt x="770" y="326"/>
                  </a:lnTo>
                  <a:lnTo>
                    <a:pt x="770" y="326"/>
                  </a:lnTo>
                  <a:lnTo>
                    <a:pt x="839" y="309"/>
                  </a:lnTo>
                  <a:lnTo>
                    <a:pt x="907" y="274"/>
                  </a:lnTo>
                  <a:lnTo>
                    <a:pt x="907" y="274"/>
                  </a:lnTo>
                  <a:lnTo>
                    <a:pt x="1044" y="189"/>
                  </a:lnTo>
                  <a:lnTo>
                    <a:pt x="1181" y="69"/>
                  </a:lnTo>
                  <a:lnTo>
                    <a:pt x="1181" y="52"/>
                  </a:lnTo>
                  <a:lnTo>
                    <a:pt x="1181" y="52"/>
                  </a:lnTo>
                  <a:lnTo>
                    <a:pt x="1061" y="1"/>
                  </a:lnTo>
                  <a:lnTo>
                    <a:pt x="9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7713298" y="2193709"/>
              <a:ext cx="21907" cy="8851"/>
            </a:xfrm>
            <a:custGeom>
              <a:avLst/>
              <a:gdLst/>
              <a:ahLst/>
              <a:cxnLst/>
              <a:rect l="l" t="t" r="r" b="b"/>
              <a:pathLst>
                <a:path w="891" h="360" extrusionOk="0">
                  <a:moveTo>
                    <a:pt x="565" y="1"/>
                  </a:moveTo>
                  <a:lnTo>
                    <a:pt x="514" y="18"/>
                  </a:lnTo>
                  <a:lnTo>
                    <a:pt x="411" y="69"/>
                  </a:lnTo>
                  <a:lnTo>
                    <a:pt x="291" y="120"/>
                  </a:lnTo>
                  <a:lnTo>
                    <a:pt x="189" y="189"/>
                  </a:lnTo>
                  <a:lnTo>
                    <a:pt x="103" y="257"/>
                  </a:lnTo>
                  <a:lnTo>
                    <a:pt x="0" y="343"/>
                  </a:lnTo>
                  <a:lnTo>
                    <a:pt x="17" y="360"/>
                  </a:lnTo>
                  <a:lnTo>
                    <a:pt x="240" y="326"/>
                  </a:lnTo>
                  <a:lnTo>
                    <a:pt x="360" y="309"/>
                  </a:lnTo>
                  <a:lnTo>
                    <a:pt x="462" y="309"/>
                  </a:lnTo>
                  <a:lnTo>
                    <a:pt x="497" y="291"/>
                  </a:lnTo>
                  <a:lnTo>
                    <a:pt x="582" y="309"/>
                  </a:lnTo>
                  <a:lnTo>
                    <a:pt x="599" y="309"/>
                  </a:lnTo>
                  <a:lnTo>
                    <a:pt x="685" y="291"/>
                  </a:lnTo>
                  <a:lnTo>
                    <a:pt x="770" y="240"/>
                  </a:lnTo>
                  <a:lnTo>
                    <a:pt x="822" y="189"/>
                  </a:lnTo>
                  <a:lnTo>
                    <a:pt x="890" y="137"/>
                  </a:lnTo>
                  <a:lnTo>
                    <a:pt x="890" y="103"/>
                  </a:lnTo>
                  <a:lnTo>
                    <a:pt x="822" y="52"/>
                  </a:lnTo>
                  <a:lnTo>
                    <a:pt x="753" y="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9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7713298" y="2193709"/>
              <a:ext cx="21907" cy="8851"/>
            </a:xfrm>
            <a:custGeom>
              <a:avLst/>
              <a:gdLst/>
              <a:ahLst/>
              <a:cxnLst/>
              <a:rect l="l" t="t" r="r" b="b"/>
              <a:pathLst>
                <a:path w="891" h="360" fill="none" extrusionOk="0">
                  <a:moveTo>
                    <a:pt x="616" y="1"/>
                  </a:moveTo>
                  <a:lnTo>
                    <a:pt x="616" y="1"/>
                  </a:lnTo>
                  <a:lnTo>
                    <a:pt x="565" y="1"/>
                  </a:lnTo>
                  <a:lnTo>
                    <a:pt x="514" y="18"/>
                  </a:lnTo>
                  <a:lnTo>
                    <a:pt x="514" y="18"/>
                  </a:lnTo>
                  <a:lnTo>
                    <a:pt x="411" y="69"/>
                  </a:lnTo>
                  <a:lnTo>
                    <a:pt x="411" y="69"/>
                  </a:lnTo>
                  <a:lnTo>
                    <a:pt x="291" y="120"/>
                  </a:lnTo>
                  <a:lnTo>
                    <a:pt x="291" y="120"/>
                  </a:lnTo>
                  <a:lnTo>
                    <a:pt x="189" y="189"/>
                  </a:lnTo>
                  <a:lnTo>
                    <a:pt x="189" y="189"/>
                  </a:lnTo>
                  <a:lnTo>
                    <a:pt x="103" y="257"/>
                  </a:lnTo>
                  <a:lnTo>
                    <a:pt x="0" y="343"/>
                  </a:lnTo>
                  <a:lnTo>
                    <a:pt x="17" y="360"/>
                  </a:lnTo>
                  <a:lnTo>
                    <a:pt x="17" y="360"/>
                  </a:lnTo>
                  <a:lnTo>
                    <a:pt x="240" y="326"/>
                  </a:lnTo>
                  <a:lnTo>
                    <a:pt x="240" y="326"/>
                  </a:lnTo>
                  <a:lnTo>
                    <a:pt x="360" y="309"/>
                  </a:lnTo>
                  <a:lnTo>
                    <a:pt x="360" y="309"/>
                  </a:lnTo>
                  <a:lnTo>
                    <a:pt x="462" y="309"/>
                  </a:lnTo>
                  <a:lnTo>
                    <a:pt x="462" y="309"/>
                  </a:lnTo>
                  <a:lnTo>
                    <a:pt x="497" y="291"/>
                  </a:lnTo>
                  <a:lnTo>
                    <a:pt x="497" y="291"/>
                  </a:lnTo>
                  <a:lnTo>
                    <a:pt x="582" y="309"/>
                  </a:lnTo>
                  <a:lnTo>
                    <a:pt x="582" y="309"/>
                  </a:lnTo>
                  <a:lnTo>
                    <a:pt x="599" y="309"/>
                  </a:lnTo>
                  <a:lnTo>
                    <a:pt x="599" y="309"/>
                  </a:lnTo>
                  <a:lnTo>
                    <a:pt x="685" y="291"/>
                  </a:lnTo>
                  <a:lnTo>
                    <a:pt x="685" y="291"/>
                  </a:lnTo>
                  <a:lnTo>
                    <a:pt x="770" y="240"/>
                  </a:lnTo>
                  <a:lnTo>
                    <a:pt x="770" y="240"/>
                  </a:lnTo>
                  <a:lnTo>
                    <a:pt x="822" y="189"/>
                  </a:lnTo>
                  <a:lnTo>
                    <a:pt x="890" y="137"/>
                  </a:lnTo>
                  <a:lnTo>
                    <a:pt x="890" y="103"/>
                  </a:lnTo>
                  <a:lnTo>
                    <a:pt x="890" y="103"/>
                  </a:lnTo>
                  <a:lnTo>
                    <a:pt x="822" y="52"/>
                  </a:lnTo>
                  <a:lnTo>
                    <a:pt x="753" y="35"/>
                  </a:lnTo>
                  <a:lnTo>
                    <a:pt x="753" y="35"/>
                  </a:lnTo>
                  <a:lnTo>
                    <a:pt x="702" y="1"/>
                  </a:lnTo>
                  <a:lnTo>
                    <a:pt x="633" y="1"/>
                  </a:lnTo>
                  <a:lnTo>
                    <a:pt x="633" y="1"/>
                  </a:lnTo>
                  <a:lnTo>
                    <a:pt x="6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7462527" y="2186136"/>
              <a:ext cx="16449" cy="10548"/>
            </a:xfrm>
            <a:custGeom>
              <a:avLst/>
              <a:gdLst/>
              <a:ahLst/>
              <a:cxnLst/>
              <a:rect l="l" t="t" r="r" b="b"/>
              <a:pathLst>
                <a:path w="669" h="429" extrusionOk="0">
                  <a:moveTo>
                    <a:pt x="138" y="1"/>
                  </a:moveTo>
                  <a:lnTo>
                    <a:pt x="86" y="18"/>
                  </a:lnTo>
                  <a:lnTo>
                    <a:pt x="18" y="52"/>
                  </a:lnTo>
                  <a:lnTo>
                    <a:pt x="1" y="86"/>
                  </a:lnTo>
                  <a:lnTo>
                    <a:pt x="35" y="155"/>
                  </a:lnTo>
                  <a:lnTo>
                    <a:pt x="69" y="189"/>
                  </a:lnTo>
                  <a:lnTo>
                    <a:pt x="121" y="274"/>
                  </a:lnTo>
                  <a:lnTo>
                    <a:pt x="155" y="291"/>
                  </a:lnTo>
                  <a:lnTo>
                    <a:pt x="206" y="309"/>
                  </a:lnTo>
                  <a:lnTo>
                    <a:pt x="292" y="326"/>
                  </a:lnTo>
                  <a:lnTo>
                    <a:pt x="377" y="343"/>
                  </a:lnTo>
                  <a:lnTo>
                    <a:pt x="463" y="377"/>
                  </a:lnTo>
                  <a:lnTo>
                    <a:pt x="651" y="428"/>
                  </a:lnTo>
                  <a:lnTo>
                    <a:pt x="668" y="411"/>
                  </a:lnTo>
                  <a:lnTo>
                    <a:pt x="548" y="257"/>
                  </a:lnTo>
                  <a:lnTo>
                    <a:pt x="480" y="172"/>
                  </a:lnTo>
                  <a:lnTo>
                    <a:pt x="411" y="120"/>
                  </a:lnTo>
                  <a:lnTo>
                    <a:pt x="326" y="52"/>
                  </a:lnTo>
                  <a:lnTo>
                    <a:pt x="292" y="18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E9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7462527" y="2186136"/>
              <a:ext cx="16449" cy="10548"/>
            </a:xfrm>
            <a:custGeom>
              <a:avLst/>
              <a:gdLst/>
              <a:ahLst/>
              <a:cxnLst/>
              <a:rect l="l" t="t" r="r" b="b"/>
              <a:pathLst>
                <a:path w="669" h="429" fill="none" extrusionOk="0">
                  <a:moveTo>
                    <a:pt x="189" y="1"/>
                  </a:moveTo>
                  <a:lnTo>
                    <a:pt x="189" y="1"/>
                  </a:lnTo>
                  <a:lnTo>
                    <a:pt x="138" y="1"/>
                  </a:lnTo>
                  <a:lnTo>
                    <a:pt x="138" y="1"/>
                  </a:lnTo>
                  <a:lnTo>
                    <a:pt x="86" y="18"/>
                  </a:lnTo>
                  <a:lnTo>
                    <a:pt x="18" y="52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35" y="155"/>
                  </a:lnTo>
                  <a:lnTo>
                    <a:pt x="69" y="189"/>
                  </a:lnTo>
                  <a:lnTo>
                    <a:pt x="69" y="189"/>
                  </a:lnTo>
                  <a:lnTo>
                    <a:pt x="121" y="274"/>
                  </a:lnTo>
                  <a:lnTo>
                    <a:pt x="121" y="274"/>
                  </a:lnTo>
                  <a:lnTo>
                    <a:pt x="155" y="291"/>
                  </a:lnTo>
                  <a:lnTo>
                    <a:pt x="206" y="309"/>
                  </a:lnTo>
                  <a:lnTo>
                    <a:pt x="206" y="309"/>
                  </a:lnTo>
                  <a:lnTo>
                    <a:pt x="292" y="326"/>
                  </a:lnTo>
                  <a:lnTo>
                    <a:pt x="292" y="326"/>
                  </a:lnTo>
                  <a:lnTo>
                    <a:pt x="377" y="343"/>
                  </a:lnTo>
                  <a:lnTo>
                    <a:pt x="377" y="343"/>
                  </a:lnTo>
                  <a:lnTo>
                    <a:pt x="463" y="377"/>
                  </a:lnTo>
                  <a:lnTo>
                    <a:pt x="463" y="377"/>
                  </a:lnTo>
                  <a:lnTo>
                    <a:pt x="651" y="428"/>
                  </a:lnTo>
                  <a:lnTo>
                    <a:pt x="668" y="411"/>
                  </a:lnTo>
                  <a:lnTo>
                    <a:pt x="668" y="411"/>
                  </a:lnTo>
                  <a:lnTo>
                    <a:pt x="548" y="257"/>
                  </a:lnTo>
                  <a:lnTo>
                    <a:pt x="548" y="257"/>
                  </a:lnTo>
                  <a:lnTo>
                    <a:pt x="480" y="172"/>
                  </a:lnTo>
                  <a:lnTo>
                    <a:pt x="480" y="172"/>
                  </a:lnTo>
                  <a:lnTo>
                    <a:pt x="411" y="120"/>
                  </a:lnTo>
                  <a:lnTo>
                    <a:pt x="411" y="120"/>
                  </a:lnTo>
                  <a:lnTo>
                    <a:pt x="326" y="52"/>
                  </a:lnTo>
                  <a:lnTo>
                    <a:pt x="326" y="52"/>
                  </a:lnTo>
                  <a:lnTo>
                    <a:pt x="292" y="18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1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7443594" y="2189923"/>
              <a:ext cx="14752" cy="7598"/>
            </a:xfrm>
            <a:custGeom>
              <a:avLst/>
              <a:gdLst/>
              <a:ahLst/>
              <a:cxnLst/>
              <a:rect l="l" t="t" r="r" b="b"/>
              <a:pathLst>
                <a:path w="600" h="309" extrusionOk="0">
                  <a:moveTo>
                    <a:pt x="155" y="1"/>
                  </a:moveTo>
                  <a:lnTo>
                    <a:pt x="121" y="18"/>
                  </a:lnTo>
                  <a:lnTo>
                    <a:pt x="69" y="52"/>
                  </a:lnTo>
                  <a:lnTo>
                    <a:pt x="35" y="86"/>
                  </a:lnTo>
                  <a:lnTo>
                    <a:pt x="1" y="155"/>
                  </a:lnTo>
                  <a:lnTo>
                    <a:pt x="1" y="172"/>
                  </a:lnTo>
                  <a:lnTo>
                    <a:pt x="86" y="257"/>
                  </a:lnTo>
                  <a:lnTo>
                    <a:pt x="155" y="309"/>
                  </a:lnTo>
                  <a:lnTo>
                    <a:pt x="223" y="309"/>
                  </a:lnTo>
                  <a:lnTo>
                    <a:pt x="292" y="274"/>
                  </a:lnTo>
                  <a:lnTo>
                    <a:pt x="446" y="257"/>
                  </a:lnTo>
                  <a:lnTo>
                    <a:pt x="600" y="240"/>
                  </a:lnTo>
                  <a:lnTo>
                    <a:pt x="600" y="206"/>
                  </a:lnTo>
                  <a:lnTo>
                    <a:pt x="463" y="120"/>
                  </a:lnTo>
                  <a:lnTo>
                    <a:pt x="394" y="86"/>
                  </a:lnTo>
                  <a:lnTo>
                    <a:pt x="309" y="52"/>
                  </a:lnTo>
                  <a:lnTo>
                    <a:pt x="240" y="18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E9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7443594" y="2189923"/>
              <a:ext cx="14752" cy="7598"/>
            </a:xfrm>
            <a:custGeom>
              <a:avLst/>
              <a:gdLst/>
              <a:ahLst/>
              <a:cxnLst/>
              <a:rect l="l" t="t" r="r" b="b"/>
              <a:pathLst>
                <a:path w="600" h="309" fill="none" extrusionOk="0">
                  <a:moveTo>
                    <a:pt x="189" y="1"/>
                  </a:moveTo>
                  <a:lnTo>
                    <a:pt x="189" y="1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21" y="18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35" y="86"/>
                  </a:lnTo>
                  <a:lnTo>
                    <a:pt x="1" y="155"/>
                  </a:lnTo>
                  <a:lnTo>
                    <a:pt x="1" y="172"/>
                  </a:lnTo>
                  <a:lnTo>
                    <a:pt x="1" y="172"/>
                  </a:lnTo>
                  <a:lnTo>
                    <a:pt x="86" y="257"/>
                  </a:lnTo>
                  <a:lnTo>
                    <a:pt x="86" y="257"/>
                  </a:lnTo>
                  <a:lnTo>
                    <a:pt x="155" y="309"/>
                  </a:lnTo>
                  <a:lnTo>
                    <a:pt x="155" y="309"/>
                  </a:lnTo>
                  <a:lnTo>
                    <a:pt x="189" y="309"/>
                  </a:lnTo>
                  <a:lnTo>
                    <a:pt x="189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92" y="274"/>
                  </a:lnTo>
                  <a:lnTo>
                    <a:pt x="446" y="257"/>
                  </a:lnTo>
                  <a:lnTo>
                    <a:pt x="446" y="257"/>
                  </a:lnTo>
                  <a:lnTo>
                    <a:pt x="600" y="240"/>
                  </a:lnTo>
                  <a:lnTo>
                    <a:pt x="600" y="206"/>
                  </a:lnTo>
                  <a:lnTo>
                    <a:pt x="600" y="206"/>
                  </a:lnTo>
                  <a:lnTo>
                    <a:pt x="463" y="120"/>
                  </a:lnTo>
                  <a:lnTo>
                    <a:pt x="463" y="120"/>
                  </a:lnTo>
                  <a:lnTo>
                    <a:pt x="394" y="86"/>
                  </a:lnTo>
                  <a:lnTo>
                    <a:pt x="394" y="86"/>
                  </a:lnTo>
                  <a:lnTo>
                    <a:pt x="309" y="52"/>
                  </a:lnTo>
                  <a:lnTo>
                    <a:pt x="309" y="52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1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7474304" y="2133960"/>
              <a:ext cx="35799" cy="8434"/>
            </a:xfrm>
            <a:custGeom>
              <a:avLst/>
              <a:gdLst/>
              <a:ahLst/>
              <a:cxnLst/>
              <a:rect l="l" t="t" r="r" b="b"/>
              <a:pathLst>
                <a:path w="1456" h="343" extrusionOk="0">
                  <a:moveTo>
                    <a:pt x="908" y="1"/>
                  </a:moveTo>
                  <a:lnTo>
                    <a:pt x="805" y="18"/>
                  </a:lnTo>
                  <a:lnTo>
                    <a:pt x="702" y="35"/>
                  </a:lnTo>
                  <a:lnTo>
                    <a:pt x="514" y="86"/>
                  </a:lnTo>
                  <a:lnTo>
                    <a:pt x="343" y="138"/>
                  </a:lnTo>
                  <a:lnTo>
                    <a:pt x="155" y="223"/>
                  </a:lnTo>
                  <a:lnTo>
                    <a:pt x="1" y="326"/>
                  </a:lnTo>
                  <a:lnTo>
                    <a:pt x="18" y="343"/>
                  </a:lnTo>
                  <a:lnTo>
                    <a:pt x="189" y="309"/>
                  </a:lnTo>
                  <a:lnTo>
                    <a:pt x="377" y="274"/>
                  </a:lnTo>
                  <a:lnTo>
                    <a:pt x="548" y="257"/>
                  </a:lnTo>
                  <a:lnTo>
                    <a:pt x="720" y="257"/>
                  </a:lnTo>
                  <a:lnTo>
                    <a:pt x="908" y="274"/>
                  </a:lnTo>
                  <a:lnTo>
                    <a:pt x="1079" y="274"/>
                  </a:lnTo>
                  <a:lnTo>
                    <a:pt x="1250" y="257"/>
                  </a:lnTo>
                  <a:lnTo>
                    <a:pt x="1455" y="223"/>
                  </a:lnTo>
                  <a:lnTo>
                    <a:pt x="1455" y="206"/>
                  </a:lnTo>
                  <a:lnTo>
                    <a:pt x="1370" y="120"/>
                  </a:lnTo>
                  <a:lnTo>
                    <a:pt x="1284" y="69"/>
                  </a:lnTo>
                  <a:lnTo>
                    <a:pt x="1199" y="35"/>
                  </a:lnTo>
                  <a:lnTo>
                    <a:pt x="1096" y="18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00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>
              <a:off x="7255940" y="2485274"/>
              <a:ext cx="249957" cy="467040"/>
            </a:xfrm>
            <a:custGeom>
              <a:avLst/>
              <a:gdLst/>
              <a:ahLst/>
              <a:cxnLst/>
              <a:rect l="l" t="t" r="r" b="b"/>
              <a:pathLst>
                <a:path w="10166" h="18995" extrusionOk="0">
                  <a:moveTo>
                    <a:pt x="8762" y="1"/>
                  </a:moveTo>
                  <a:lnTo>
                    <a:pt x="8540" y="18"/>
                  </a:lnTo>
                  <a:lnTo>
                    <a:pt x="8317" y="52"/>
                  </a:lnTo>
                  <a:lnTo>
                    <a:pt x="8095" y="104"/>
                  </a:lnTo>
                  <a:lnTo>
                    <a:pt x="7872" y="172"/>
                  </a:lnTo>
                  <a:lnTo>
                    <a:pt x="7650" y="258"/>
                  </a:lnTo>
                  <a:lnTo>
                    <a:pt x="7445" y="343"/>
                  </a:lnTo>
                  <a:lnTo>
                    <a:pt x="7239" y="463"/>
                  </a:lnTo>
                  <a:lnTo>
                    <a:pt x="7034" y="600"/>
                  </a:lnTo>
                  <a:lnTo>
                    <a:pt x="6846" y="754"/>
                  </a:lnTo>
                  <a:lnTo>
                    <a:pt x="6657" y="925"/>
                  </a:lnTo>
                  <a:lnTo>
                    <a:pt x="6435" y="1130"/>
                  </a:lnTo>
                  <a:lnTo>
                    <a:pt x="6230" y="1370"/>
                  </a:lnTo>
                  <a:lnTo>
                    <a:pt x="6041" y="1609"/>
                  </a:lnTo>
                  <a:lnTo>
                    <a:pt x="5853" y="1849"/>
                  </a:lnTo>
                  <a:lnTo>
                    <a:pt x="5699" y="2123"/>
                  </a:lnTo>
                  <a:lnTo>
                    <a:pt x="5528" y="2380"/>
                  </a:lnTo>
                  <a:lnTo>
                    <a:pt x="5237" y="2927"/>
                  </a:lnTo>
                  <a:lnTo>
                    <a:pt x="4963" y="3492"/>
                  </a:lnTo>
                  <a:lnTo>
                    <a:pt x="4690" y="4074"/>
                  </a:lnTo>
                  <a:lnTo>
                    <a:pt x="4450" y="4655"/>
                  </a:lnTo>
                  <a:lnTo>
                    <a:pt x="4228" y="5237"/>
                  </a:lnTo>
                  <a:lnTo>
                    <a:pt x="4005" y="5836"/>
                  </a:lnTo>
                  <a:lnTo>
                    <a:pt x="3783" y="6435"/>
                  </a:lnTo>
                  <a:lnTo>
                    <a:pt x="3389" y="7650"/>
                  </a:lnTo>
                  <a:lnTo>
                    <a:pt x="2995" y="8865"/>
                  </a:lnTo>
                  <a:lnTo>
                    <a:pt x="2585" y="10063"/>
                  </a:lnTo>
                  <a:lnTo>
                    <a:pt x="2379" y="10662"/>
                  </a:lnTo>
                  <a:lnTo>
                    <a:pt x="2157" y="11260"/>
                  </a:lnTo>
                  <a:lnTo>
                    <a:pt x="1917" y="11842"/>
                  </a:lnTo>
                  <a:lnTo>
                    <a:pt x="1661" y="12424"/>
                  </a:lnTo>
                  <a:lnTo>
                    <a:pt x="1130" y="13553"/>
                  </a:lnTo>
                  <a:lnTo>
                    <a:pt x="874" y="14135"/>
                  </a:lnTo>
                  <a:lnTo>
                    <a:pt x="617" y="14700"/>
                  </a:lnTo>
                  <a:lnTo>
                    <a:pt x="395" y="15282"/>
                  </a:lnTo>
                  <a:lnTo>
                    <a:pt x="309" y="15573"/>
                  </a:lnTo>
                  <a:lnTo>
                    <a:pt x="206" y="15864"/>
                  </a:lnTo>
                  <a:lnTo>
                    <a:pt x="138" y="16154"/>
                  </a:lnTo>
                  <a:lnTo>
                    <a:pt x="86" y="16462"/>
                  </a:lnTo>
                  <a:lnTo>
                    <a:pt x="35" y="16770"/>
                  </a:lnTo>
                  <a:lnTo>
                    <a:pt x="1" y="17078"/>
                  </a:lnTo>
                  <a:lnTo>
                    <a:pt x="1" y="17335"/>
                  </a:lnTo>
                  <a:lnTo>
                    <a:pt x="1" y="17609"/>
                  </a:lnTo>
                  <a:lnTo>
                    <a:pt x="35" y="17746"/>
                  </a:lnTo>
                  <a:lnTo>
                    <a:pt x="52" y="17866"/>
                  </a:lnTo>
                  <a:lnTo>
                    <a:pt x="104" y="17985"/>
                  </a:lnTo>
                  <a:lnTo>
                    <a:pt x="155" y="18105"/>
                  </a:lnTo>
                  <a:lnTo>
                    <a:pt x="241" y="18259"/>
                  </a:lnTo>
                  <a:lnTo>
                    <a:pt x="343" y="18396"/>
                  </a:lnTo>
                  <a:lnTo>
                    <a:pt x="463" y="18516"/>
                  </a:lnTo>
                  <a:lnTo>
                    <a:pt x="600" y="18636"/>
                  </a:lnTo>
                  <a:lnTo>
                    <a:pt x="754" y="18721"/>
                  </a:lnTo>
                  <a:lnTo>
                    <a:pt x="908" y="18807"/>
                  </a:lnTo>
                  <a:lnTo>
                    <a:pt x="1079" y="18875"/>
                  </a:lnTo>
                  <a:lnTo>
                    <a:pt x="1233" y="18927"/>
                  </a:lnTo>
                  <a:lnTo>
                    <a:pt x="1404" y="18961"/>
                  </a:lnTo>
                  <a:lnTo>
                    <a:pt x="1575" y="18978"/>
                  </a:lnTo>
                  <a:lnTo>
                    <a:pt x="1935" y="18995"/>
                  </a:lnTo>
                  <a:lnTo>
                    <a:pt x="2277" y="18978"/>
                  </a:lnTo>
                  <a:lnTo>
                    <a:pt x="2636" y="18944"/>
                  </a:lnTo>
                  <a:lnTo>
                    <a:pt x="2978" y="18892"/>
                  </a:lnTo>
                  <a:lnTo>
                    <a:pt x="3321" y="18824"/>
                  </a:lnTo>
                  <a:lnTo>
                    <a:pt x="3646" y="18755"/>
                  </a:lnTo>
                  <a:lnTo>
                    <a:pt x="3988" y="18653"/>
                  </a:lnTo>
                  <a:lnTo>
                    <a:pt x="4296" y="18516"/>
                  </a:lnTo>
                  <a:lnTo>
                    <a:pt x="4604" y="18362"/>
                  </a:lnTo>
                  <a:lnTo>
                    <a:pt x="4895" y="18191"/>
                  </a:lnTo>
                  <a:lnTo>
                    <a:pt x="5169" y="17985"/>
                  </a:lnTo>
                  <a:lnTo>
                    <a:pt x="5374" y="17797"/>
                  </a:lnTo>
                  <a:lnTo>
                    <a:pt x="5545" y="17575"/>
                  </a:lnTo>
                  <a:lnTo>
                    <a:pt x="5716" y="17369"/>
                  </a:lnTo>
                  <a:lnTo>
                    <a:pt x="5870" y="17130"/>
                  </a:lnTo>
                  <a:lnTo>
                    <a:pt x="6007" y="16890"/>
                  </a:lnTo>
                  <a:lnTo>
                    <a:pt x="6127" y="16634"/>
                  </a:lnTo>
                  <a:lnTo>
                    <a:pt x="6366" y="16137"/>
                  </a:lnTo>
                  <a:lnTo>
                    <a:pt x="6538" y="15727"/>
                  </a:lnTo>
                  <a:lnTo>
                    <a:pt x="6692" y="15299"/>
                  </a:lnTo>
                  <a:lnTo>
                    <a:pt x="6846" y="14888"/>
                  </a:lnTo>
                  <a:lnTo>
                    <a:pt x="6983" y="14460"/>
                  </a:lnTo>
                  <a:lnTo>
                    <a:pt x="7119" y="14033"/>
                  </a:lnTo>
                  <a:lnTo>
                    <a:pt x="7239" y="13588"/>
                  </a:lnTo>
                  <a:lnTo>
                    <a:pt x="7342" y="13160"/>
                  </a:lnTo>
                  <a:lnTo>
                    <a:pt x="7427" y="12715"/>
                  </a:lnTo>
                  <a:lnTo>
                    <a:pt x="7581" y="11928"/>
                  </a:lnTo>
                  <a:lnTo>
                    <a:pt x="7684" y="11141"/>
                  </a:lnTo>
                  <a:lnTo>
                    <a:pt x="7787" y="10336"/>
                  </a:lnTo>
                  <a:lnTo>
                    <a:pt x="7855" y="9532"/>
                  </a:lnTo>
                  <a:lnTo>
                    <a:pt x="7992" y="7941"/>
                  </a:lnTo>
                  <a:lnTo>
                    <a:pt x="8078" y="7137"/>
                  </a:lnTo>
                  <a:lnTo>
                    <a:pt x="8163" y="6332"/>
                  </a:lnTo>
                  <a:lnTo>
                    <a:pt x="8266" y="5528"/>
                  </a:lnTo>
                  <a:lnTo>
                    <a:pt x="8403" y="4741"/>
                  </a:lnTo>
                  <a:lnTo>
                    <a:pt x="8574" y="3954"/>
                  </a:lnTo>
                  <a:lnTo>
                    <a:pt x="8677" y="3560"/>
                  </a:lnTo>
                  <a:lnTo>
                    <a:pt x="8796" y="3167"/>
                  </a:lnTo>
                  <a:lnTo>
                    <a:pt x="8916" y="2790"/>
                  </a:lnTo>
                  <a:lnTo>
                    <a:pt x="9053" y="2414"/>
                  </a:lnTo>
                  <a:lnTo>
                    <a:pt x="9190" y="2037"/>
                  </a:lnTo>
                  <a:lnTo>
                    <a:pt x="9361" y="1678"/>
                  </a:lnTo>
                  <a:lnTo>
                    <a:pt x="9532" y="1319"/>
                  </a:lnTo>
                  <a:lnTo>
                    <a:pt x="9720" y="959"/>
                  </a:lnTo>
                  <a:lnTo>
                    <a:pt x="9943" y="617"/>
                  </a:lnTo>
                  <a:lnTo>
                    <a:pt x="10165" y="292"/>
                  </a:lnTo>
                  <a:lnTo>
                    <a:pt x="9926" y="206"/>
                  </a:lnTo>
                  <a:lnTo>
                    <a:pt x="9686" y="121"/>
                  </a:lnTo>
                  <a:lnTo>
                    <a:pt x="9447" y="69"/>
                  </a:lnTo>
                  <a:lnTo>
                    <a:pt x="9224" y="35"/>
                  </a:lnTo>
                  <a:lnTo>
                    <a:pt x="89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7461691" y="2675881"/>
              <a:ext cx="209559" cy="262152"/>
            </a:xfrm>
            <a:custGeom>
              <a:avLst/>
              <a:gdLst/>
              <a:ahLst/>
              <a:cxnLst/>
              <a:rect l="l" t="t" r="r" b="b"/>
              <a:pathLst>
                <a:path w="8523" h="10662" extrusionOk="0">
                  <a:moveTo>
                    <a:pt x="8437" y="1"/>
                  </a:moveTo>
                  <a:lnTo>
                    <a:pt x="8402" y="120"/>
                  </a:lnTo>
                  <a:lnTo>
                    <a:pt x="8334" y="240"/>
                  </a:lnTo>
                  <a:lnTo>
                    <a:pt x="8266" y="343"/>
                  </a:lnTo>
                  <a:lnTo>
                    <a:pt x="8180" y="411"/>
                  </a:lnTo>
                  <a:lnTo>
                    <a:pt x="8283" y="514"/>
                  </a:lnTo>
                  <a:lnTo>
                    <a:pt x="8351" y="634"/>
                  </a:lnTo>
                  <a:lnTo>
                    <a:pt x="8420" y="771"/>
                  </a:lnTo>
                  <a:lnTo>
                    <a:pt x="8454" y="908"/>
                  </a:lnTo>
                  <a:lnTo>
                    <a:pt x="8454" y="1062"/>
                  </a:lnTo>
                  <a:lnTo>
                    <a:pt x="8454" y="1216"/>
                  </a:lnTo>
                  <a:lnTo>
                    <a:pt x="8420" y="1370"/>
                  </a:lnTo>
                  <a:lnTo>
                    <a:pt x="8368" y="1506"/>
                  </a:lnTo>
                  <a:lnTo>
                    <a:pt x="8505" y="1643"/>
                  </a:lnTo>
                  <a:lnTo>
                    <a:pt x="8522" y="1506"/>
                  </a:lnTo>
                  <a:lnTo>
                    <a:pt x="8505" y="1370"/>
                  </a:lnTo>
                  <a:lnTo>
                    <a:pt x="8488" y="1096"/>
                  </a:lnTo>
                  <a:lnTo>
                    <a:pt x="8488" y="839"/>
                  </a:lnTo>
                  <a:lnTo>
                    <a:pt x="8488" y="565"/>
                  </a:lnTo>
                  <a:lnTo>
                    <a:pt x="8471" y="274"/>
                  </a:lnTo>
                  <a:lnTo>
                    <a:pt x="8454" y="137"/>
                  </a:lnTo>
                  <a:lnTo>
                    <a:pt x="8437" y="1"/>
                  </a:lnTo>
                  <a:close/>
                  <a:moveTo>
                    <a:pt x="6743" y="3029"/>
                  </a:moveTo>
                  <a:lnTo>
                    <a:pt x="6349" y="3286"/>
                  </a:lnTo>
                  <a:lnTo>
                    <a:pt x="5955" y="3526"/>
                  </a:lnTo>
                  <a:lnTo>
                    <a:pt x="5528" y="3748"/>
                  </a:lnTo>
                  <a:lnTo>
                    <a:pt x="5322" y="3834"/>
                  </a:lnTo>
                  <a:lnTo>
                    <a:pt x="5100" y="3919"/>
                  </a:lnTo>
                  <a:lnTo>
                    <a:pt x="4706" y="4039"/>
                  </a:lnTo>
                  <a:lnTo>
                    <a:pt x="4296" y="4159"/>
                  </a:lnTo>
                  <a:lnTo>
                    <a:pt x="3902" y="4279"/>
                  </a:lnTo>
                  <a:lnTo>
                    <a:pt x="3508" y="4415"/>
                  </a:lnTo>
                  <a:lnTo>
                    <a:pt x="3132" y="4963"/>
                  </a:lnTo>
                  <a:lnTo>
                    <a:pt x="2756" y="5511"/>
                  </a:lnTo>
                  <a:lnTo>
                    <a:pt x="2362" y="6041"/>
                  </a:lnTo>
                  <a:lnTo>
                    <a:pt x="1968" y="6554"/>
                  </a:lnTo>
                  <a:lnTo>
                    <a:pt x="1541" y="7068"/>
                  </a:lnTo>
                  <a:lnTo>
                    <a:pt x="1113" y="7564"/>
                  </a:lnTo>
                  <a:lnTo>
                    <a:pt x="651" y="8043"/>
                  </a:lnTo>
                  <a:lnTo>
                    <a:pt x="172" y="8488"/>
                  </a:lnTo>
                  <a:lnTo>
                    <a:pt x="86" y="8574"/>
                  </a:lnTo>
                  <a:lnTo>
                    <a:pt x="1" y="8676"/>
                  </a:lnTo>
                  <a:lnTo>
                    <a:pt x="69" y="9172"/>
                  </a:lnTo>
                  <a:lnTo>
                    <a:pt x="120" y="9669"/>
                  </a:lnTo>
                  <a:lnTo>
                    <a:pt x="172" y="10165"/>
                  </a:lnTo>
                  <a:lnTo>
                    <a:pt x="206" y="10661"/>
                  </a:lnTo>
                  <a:lnTo>
                    <a:pt x="497" y="10490"/>
                  </a:lnTo>
                  <a:lnTo>
                    <a:pt x="788" y="10319"/>
                  </a:lnTo>
                  <a:lnTo>
                    <a:pt x="1061" y="10131"/>
                  </a:lnTo>
                  <a:lnTo>
                    <a:pt x="1335" y="9908"/>
                  </a:lnTo>
                  <a:lnTo>
                    <a:pt x="1592" y="9686"/>
                  </a:lnTo>
                  <a:lnTo>
                    <a:pt x="1849" y="9463"/>
                  </a:lnTo>
                  <a:lnTo>
                    <a:pt x="2088" y="9207"/>
                  </a:lnTo>
                  <a:lnTo>
                    <a:pt x="2311" y="8950"/>
                  </a:lnTo>
                  <a:lnTo>
                    <a:pt x="2516" y="8693"/>
                  </a:lnTo>
                  <a:lnTo>
                    <a:pt x="2721" y="8402"/>
                  </a:lnTo>
                  <a:lnTo>
                    <a:pt x="2892" y="8112"/>
                  </a:lnTo>
                  <a:lnTo>
                    <a:pt x="3064" y="7821"/>
                  </a:lnTo>
                  <a:lnTo>
                    <a:pt x="3218" y="7513"/>
                  </a:lnTo>
                  <a:lnTo>
                    <a:pt x="3354" y="7205"/>
                  </a:lnTo>
                  <a:lnTo>
                    <a:pt x="3474" y="6880"/>
                  </a:lnTo>
                  <a:lnTo>
                    <a:pt x="3577" y="6554"/>
                  </a:lnTo>
                  <a:lnTo>
                    <a:pt x="3645" y="6400"/>
                  </a:lnTo>
                  <a:lnTo>
                    <a:pt x="3680" y="6332"/>
                  </a:lnTo>
                  <a:lnTo>
                    <a:pt x="3731" y="6281"/>
                  </a:lnTo>
                  <a:lnTo>
                    <a:pt x="3799" y="6246"/>
                  </a:lnTo>
                  <a:lnTo>
                    <a:pt x="3851" y="6212"/>
                  </a:lnTo>
                  <a:lnTo>
                    <a:pt x="3988" y="6161"/>
                  </a:lnTo>
                  <a:lnTo>
                    <a:pt x="4073" y="6092"/>
                  </a:lnTo>
                  <a:lnTo>
                    <a:pt x="4159" y="6007"/>
                  </a:lnTo>
                  <a:lnTo>
                    <a:pt x="4193" y="5887"/>
                  </a:lnTo>
                  <a:lnTo>
                    <a:pt x="4227" y="5767"/>
                  </a:lnTo>
                  <a:lnTo>
                    <a:pt x="4244" y="5647"/>
                  </a:lnTo>
                  <a:lnTo>
                    <a:pt x="4244" y="5511"/>
                  </a:lnTo>
                  <a:lnTo>
                    <a:pt x="4210" y="5237"/>
                  </a:lnTo>
                  <a:lnTo>
                    <a:pt x="4244" y="5254"/>
                  </a:lnTo>
                  <a:lnTo>
                    <a:pt x="4330" y="5237"/>
                  </a:lnTo>
                  <a:lnTo>
                    <a:pt x="4415" y="5203"/>
                  </a:lnTo>
                  <a:lnTo>
                    <a:pt x="4501" y="5168"/>
                  </a:lnTo>
                  <a:lnTo>
                    <a:pt x="4569" y="5117"/>
                  </a:lnTo>
                  <a:lnTo>
                    <a:pt x="4638" y="5049"/>
                  </a:lnTo>
                  <a:lnTo>
                    <a:pt x="4689" y="4963"/>
                  </a:lnTo>
                  <a:lnTo>
                    <a:pt x="4723" y="4877"/>
                  </a:lnTo>
                  <a:lnTo>
                    <a:pt x="4740" y="4792"/>
                  </a:lnTo>
                  <a:lnTo>
                    <a:pt x="4758" y="4672"/>
                  </a:lnTo>
                  <a:lnTo>
                    <a:pt x="4758" y="4604"/>
                  </a:lnTo>
                  <a:lnTo>
                    <a:pt x="4775" y="4552"/>
                  </a:lnTo>
                  <a:lnTo>
                    <a:pt x="4826" y="4501"/>
                  </a:lnTo>
                  <a:lnTo>
                    <a:pt x="4894" y="4450"/>
                  </a:lnTo>
                  <a:lnTo>
                    <a:pt x="5031" y="4381"/>
                  </a:lnTo>
                  <a:lnTo>
                    <a:pt x="5339" y="4279"/>
                  </a:lnTo>
                  <a:lnTo>
                    <a:pt x="5613" y="4176"/>
                  </a:lnTo>
                  <a:lnTo>
                    <a:pt x="5904" y="4039"/>
                  </a:lnTo>
                  <a:lnTo>
                    <a:pt x="6178" y="3902"/>
                  </a:lnTo>
                  <a:lnTo>
                    <a:pt x="6452" y="3765"/>
                  </a:lnTo>
                  <a:lnTo>
                    <a:pt x="6725" y="3594"/>
                  </a:lnTo>
                  <a:lnTo>
                    <a:pt x="6982" y="3440"/>
                  </a:lnTo>
                  <a:lnTo>
                    <a:pt x="7239" y="3252"/>
                  </a:lnTo>
                  <a:lnTo>
                    <a:pt x="6743" y="3029"/>
                  </a:lnTo>
                  <a:close/>
                </a:path>
              </a:pathLst>
            </a:custGeom>
            <a:solidFill>
              <a:srgbClr val="D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7461691" y="2750358"/>
              <a:ext cx="177989" cy="187676"/>
            </a:xfrm>
            <a:custGeom>
              <a:avLst/>
              <a:gdLst/>
              <a:ahLst/>
              <a:cxnLst/>
              <a:rect l="l" t="t" r="r" b="b"/>
              <a:pathLst>
                <a:path w="7239" h="7633" fill="none" extrusionOk="0">
                  <a:moveTo>
                    <a:pt x="6743" y="0"/>
                  </a:moveTo>
                  <a:lnTo>
                    <a:pt x="6743" y="0"/>
                  </a:lnTo>
                  <a:lnTo>
                    <a:pt x="6349" y="257"/>
                  </a:lnTo>
                  <a:lnTo>
                    <a:pt x="5955" y="497"/>
                  </a:lnTo>
                  <a:lnTo>
                    <a:pt x="5528" y="719"/>
                  </a:lnTo>
                  <a:lnTo>
                    <a:pt x="5322" y="805"/>
                  </a:lnTo>
                  <a:lnTo>
                    <a:pt x="5100" y="890"/>
                  </a:lnTo>
                  <a:lnTo>
                    <a:pt x="5100" y="890"/>
                  </a:lnTo>
                  <a:lnTo>
                    <a:pt x="4706" y="1010"/>
                  </a:lnTo>
                  <a:lnTo>
                    <a:pt x="4296" y="1130"/>
                  </a:lnTo>
                  <a:lnTo>
                    <a:pt x="3902" y="1250"/>
                  </a:lnTo>
                  <a:lnTo>
                    <a:pt x="3508" y="1386"/>
                  </a:lnTo>
                  <a:lnTo>
                    <a:pt x="3508" y="1386"/>
                  </a:lnTo>
                  <a:lnTo>
                    <a:pt x="3132" y="1934"/>
                  </a:lnTo>
                  <a:lnTo>
                    <a:pt x="2756" y="2482"/>
                  </a:lnTo>
                  <a:lnTo>
                    <a:pt x="2362" y="3012"/>
                  </a:lnTo>
                  <a:lnTo>
                    <a:pt x="1968" y="3525"/>
                  </a:lnTo>
                  <a:lnTo>
                    <a:pt x="1541" y="4039"/>
                  </a:lnTo>
                  <a:lnTo>
                    <a:pt x="1113" y="4535"/>
                  </a:lnTo>
                  <a:lnTo>
                    <a:pt x="651" y="5014"/>
                  </a:lnTo>
                  <a:lnTo>
                    <a:pt x="172" y="5459"/>
                  </a:lnTo>
                  <a:lnTo>
                    <a:pt x="172" y="5459"/>
                  </a:lnTo>
                  <a:lnTo>
                    <a:pt x="86" y="5545"/>
                  </a:lnTo>
                  <a:lnTo>
                    <a:pt x="1" y="5647"/>
                  </a:lnTo>
                  <a:lnTo>
                    <a:pt x="1" y="5647"/>
                  </a:lnTo>
                  <a:lnTo>
                    <a:pt x="69" y="6143"/>
                  </a:lnTo>
                  <a:lnTo>
                    <a:pt x="120" y="6640"/>
                  </a:lnTo>
                  <a:lnTo>
                    <a:pt x="172" y="7136"/>
                  </a:lnTo>
                  <a:lnTo>
                    <a:pt x="206" y="7632"/>
                  </a:lnTo>
                  <a:lnTo>
                    <a:pt x="206" y="7632"/>
                  </a:lnTo>
                  <a:lnTo>
                    <a:pt x="497" y="7461"/>
                  </a:lnTo>
                  <a:lnTo>
                    <a:pt x="788" y="7290"/>
                  </a:lnTo>
                  <a:lnTo>
                    <a:pt x="1061" y="7102"/>
                  </a:lnTo>
                  <a:lnTo>
                    <a:pt x="1335" y="6879"/>
                  </a:lnTo>
                  <a:lnTo>
                    <a:pt x="1592" y="6657"/>
                  </a:lnTo>
                  <a:lnTo>
                    <a:pt x="1849" y="6434"/>
                  </a:lnTo>
                  <a:lnTo>
                    <a:pt x="2088" y="6178"/>
                  </a:lnTo>
                  <a:lnTo>
                    <a:pt x="2311" y="5921"/>
                  </a:lnTo>
                  <a:lnTo>
                    <a:pt x="2516" y="5664"/>
                  </a:lnTo>
                  <a:lnTo>
                    <a:pt x="2721" y="5373"/>
                  </a:lnTo>
                  <a:lnTo>
                    <a:pt x="2892" y="5083"/>
                  </a:lnTo>
                  <a:lnTo>
                    <a:pt x="3064" y="4792"/>
                  </a:lnTo>
                  <a:lnTo>
                    <a:pt x="3218" y="4484"/>
                  </a:lnTo>
                  <a:lnTo>
                    <a:pt x="3354" y="4176"/>
                  </a:lnTo>
                  <a:lnTo>
                    <a:pt x="3474" y="3851"/>
                  </a:lnTo>
                  <a:lnTo>
                    <a:pt x="3577" y="3525"/>
                  </a:lnTo>
                  <a:lnTo>
                    <a:pt x="3577" y="3525"/>
                  </a:lnTo>
                  <a:lnTo>
                    <a:pt x="3645" y="3371"/>
                  </a:lnTo>
                  <a:lnTo>
                    <a:pt x="3680" y="3303"/>
                  </a:lnTo>
                  <a:lnTo>
                    <a:pt x="3731" y="3252"/>
                  </a:lnTo>
                  <a:lnTo>
                    <a:pt x="3731" y="3252"/>
                  </a:lnTo>
                  <a:lnTo>
                    <a:pt x="3799" y="3217"/>
                  </a:lnTo>
                  <a:lnTo>
                    <a:pt x="3851" y="3183"/>
                  </a:lnTo>
                  <a:lnTo>
                    <a:pt x="3988" y="3132"/>
                  </a:lnTo>
                  <a:lnTo>
                    <a:pt x="3988" y="3132"/>
                  </a:lnTo>
                  <a:lnTo>
                    <a:pt x="4073" y="3063"/>
                  </a:lnTo>
                  <a:lnTo>
                    <a:pt x="4159" y="2978"/>
                  </a:lnTo>
                  <a:lnTo>
                    <a:pt x="4193" y="2858"/>
                  </a:lnTo>
                  <a:lnTo>
                    <a:pt x="4227" y="2738"/>
                  </a:lnTo>
                  <a:lnTo>
                    <a:pt x="4244" y="2618"/>
                  </a:lnTo>
                  <a:lnTo>
                    <a:pt x="4244" y="2482"/>
                  </a:lnTo>
                  <a:lnTo>
                    <a:pt x="4210" y="2208"/>
                  </a:lnTo>
                  <a:lnTo>
                    <a:pt x="4210" y="2208"/>
                  </a:lnTo>
                  <a:lnTo>
                    <a:pt x="4244" y="2225"/>
                  </a:lnTo>
                  <a:lnTo>
                    <a:pt x="4244" y="2225"/>
                  </a:lnTo>
                  <a:lnTo>
                    <a:pt x="4330" y="2208"/>
                  </a:lnTo>
                  <a:lnTo>
                    <a:pt x="4415" y="2174"/>
                  </a:lnTo>
                  <a:lnTo>
                    <a:pt x="4501" y="2139"/>
                  </a:lnTo>
                  <a:lnTo>
                    <a:pt x="4569" y="2088"/>
                  </a:lnTo>
                  <a:lnTo>
                    <a:pt x="4638" y="2020"/>
                  </a:lnTo>
                  <a:lnTo>
                    <a:pt x="4689" y="1934"/>
                  </a:lnTo>
                  <a:lnTo>
                    <a:pt x="4723" y="1848"/>
                  </a:lnTo>
                  <a:lnTo>
                    <a:pt x="4740" y="1763"/>
                  </a:lnTo>
                  <a:lnTo>
                    <a:pt x="4740" y="1763"/>
                  </a:lnTo>
                  <a:lnTo>
                    <a:pt x="4758" y="1643"/>
                  </a:lnTo>
                  <a:lnTo>
                    <a:pt x="4758" y="1575"/>
                  </a:lnTo>
                  <a:lnTo>
                    <a:pt x="4775" y="1523"/>
                  </a:lnTo>
                  <a:lnTo>
                    <a:pt x="4775" y="1523"/>
                  </a:lnTo>
                  <a:lnTo>
                    <a:pt x="4826" y="1472"/>
                  </a:lnTo>
                  <a:lnTo>
                    <a:pt x="4894" y="1421"/>
                  </a:lnTo>
                  <a:lnTo>
                    <a:pt x="5031" y="1352"/>
                  </a:lnTo>
                  <a:lnTo>
                    <a:pt x="5031" y="1352"/>
                  </a:lnTo>
                  <a:lnTo>
                    <a:pt x="5339" y="1250"/>
                  </a:lnTo>
                  <a:lnTo>
                    <a:pt x="5613" y="1147"/>
                  </a:lnTo>
                  <a:lnTo>
                    <a:pt x="5904" y="1010"/>
                  </a:lnTo>
                  <a:lnTo>
                    <a:pt x="6178" y="873"/>
                  </a:lnTo>
                  <a:lnTo>
                    <a:pt x="6452" y="736"/>
                  </a:lnTo>
                  <a:lnTo>
                    <a:pt x="6725" y="565"/>
                  </a:lnTo>
                  <a:lnTo>
                    <a:pt x="6982" y="411"/>
                  </a:lnTo>
                  <a:lnTo>
                    <a:pt x="7239" y="223"/>
                  </a:lnTo>
                  <a:lnTo>
                    <a:pt x="7239" y="223"/>
                  </a:lnTo>
                  <a:lnTo>
                    <a:pt x="67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7662795" y="2675881"/>
              <a:ext cx="8458" cy="40422"/>
            </a:xfrm>
            <a:custGeom>
              <a:avLst/>
              <a:gdLst/>
              <a:ahLst/>
              <a:cxnLst/>
              <a:rect l="l" t="t" r="r" b="b"/>
              <a:pathLst>
                <a:path w="344" h="1644" fill="none" extrusionOk="0">
                  <a:moveTo>
                    <a:pt x="258" y="1"/>
                  </a:moveTo>
                  <a:lnTo>
                    <a:pt x="258" y="1"/>
                  </a:lnTo>
                  <a:lnTo>
                    <a:pt x="223" y="120"/>
                  </a:lnTo>
                  <a:lnTo>
                    <a:pt x="155" y="240"/>
                  </a:lnTo>
                  <a:lnTo>
                    <a:pt x="87" y="343"/>
                  </a:lnTo>
                  <a:lnTo>
                    <a:pt x="1" y="411"/>
                  </a:lnTo>
                  <a:lnTo>
                    <a:pt x="1" y="411"/>
                  </a:lnTo>
                  <a:lnTo>
                    <a:pt x="104" y="514"/>
                  </a:lnTo>
                  <a:lnTo>
                    <a:pt x="172" y="634"/>
                  </a:lnTo>
                  <a:lnTo>
                    <a:pt x="241" y="771"/>
                  </a:lnTo>
                  <a:lnTo>
                    <a:pt x="275" y="908"/>
                  </a:lnTo>
                  <a:lnTo>
                    <a:pt x="275" y="1062"/>
                  </a:lnTo>
                  <a:lnTo>
                    <a:pt x="275" y="1216"/>
                  </a:lnTo>
                  <a:lnTo>
                    <a:pt x="241" y="1370"/>
                  </a:lnTo>
                  <a:lnTo>
                    <a:pt x="189" y="1506"/>
                  </a:lnTo>
                  <a:lnTo>
                    <a:pt x="189" y="1506"/>
                  </a:lnTo>
                  <a:lnTo>
                    <a:pt x="189" y="1506"/>
                  </a:lnTo>
                  <a:lnTo>
                    <a:pt x="189" y="1506"/>
                  </a:lnTo>
                  <a:lnTo>
                    <a:pt x="326" y="1643"/>
                  </a:lnTo>
                  <a:lnTo>
                    <a:pt x="326" y="1643"/>
                  </a:lnTo>
                  <a:lnTo>
                    <a:pt x="343" y="1506"/>
                  </a:lnTo>
                  <a:lnTo>
                    <a:pt x="326" y="1370"/>
                  </a:lnTo>
                  <a:lnTo>
                    <a:pt x="309" y="1096"/>
                  </a:lnTo>
                  <a:lnTo>
                    <a:pt x="309" y="1096"/>
                  </a:lnTo>
                  <a:lnTo>
                    <a:pt x="309" y="839"/>
                  </a:lnTo>
                  <a:lnTo>
                    <a:pt x="309" y="565"/>
                  </a:lnTo>
                  <a:lnTo>
                    <a:pt x="292" y="274"/>
                  </a:lnTo>
                  <a:lnTo>
                    <a:pt x="275" y="137"/>
                  </a:lnTo>
                  <a:lnTo>
                    <a:pt x="2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7491565" y="2619918"/>
              <a:ext cx="177989" cy="177571"/>
            </a:xfrm>
            <a:custGeom>
              <a:avLst/>
              <a:gdLst/>
              <a:ahLst/>
              <a:cxnLst/>
              <a:rect l="l" t="t" r="r" b="b"/>
              <a:pathLst>
                <a:path w="7239" h="7222" extrusionOk="0">
                  <a:moveTo>
                    <a:pt x="5391" y="1"/>
                  </a:moveTo>
                  <a:lnTo>
                    <a:pt x="5202" y="35"/>
                  </a:lnTo>
                  <a:lnTo>
                    <a:pt x="5031" y="103"/>
                  </a:lnTo>
                  <a:lnTo>
                    <a:pt x="4860" y="172"/>
                  </a:lnTo>
                  <a:lnTo>
                    <a:pt x="4586" y="326"/>
                  </a:lnTo>
                  <a:lnTo>
                    <a:pt x="4330" y="514"/>
                  </a:lnTo>
                  <a:lnTo>
                    <a:pt x="4073" y="702"/>
                  </a:lnTo>
                  <a:lnTo>
                    <a:pt x="3834" y="908"/>
                  </a:lnTo>
                  <a:lnTo>
                    <a:pt x="3594" y="1130"/>
                  </a:lnTo>
                  <a:lnTo>
                    <a:pt x="3389" y="1370"/>
                  </a:lnTo>
                  <a:lnTo>
                    <a:pt x="3200" y="1609"/>
                  </a:lnTo>
                  <a:lnTo>
                    <a:pt x="3012" y="1883"/>
                  </a:lnTo>
                  <a:lnTo>
                    <a:pt x="3012" y="1883"/>
                  </a:lnTo>
                  <a:lnTo>
                    <a:pt x="3029" y="1712"/>
                  </a:lnTo>
                  <a:lnTo>
                    <a:pt x="3029" y="1541"/>
                  </a:lnTo>
                  <a:lnTo>
                    <a:pt x="3029" y="1353"/>
                  </a:lnTo>
                  <a:lnTo>
                    <a:pt x="2995" y="1181"/>
                  </a:lnTo>
                  <a:lnTo>
                    <a:pt x="2961" y="1010"/>
                  </a:lnTo>
                  <a:lnTo>
                    <a:pt x="2909" y="856"/>
                  </a:lnTo>
                  <a:lnTo>
                    <a:pt x="2841" y="702"/>
                  </a:lnTo>
                  <a:lnTo>
                    <a:pt x="2755" y="548"/>
                  </a:lnTo>
                  <a:lnTo>
                    <a:pt x="2653" y="429"/>
                  </a:lnTo>
                  <a:lnTo>
                    <a:pt x="2601" y="377"/>
                  </a:lnTo>
                  <a:lnTo>
                    <a:pt x="2533" y="343"/>
                  </a:lnTo>
                  <a:lnTo>
                    <a:pt x="2482" y="326"/>
                  </a:lnTo>
                  <a:lnTo>
                    <a:pt x="2413" y="309"/>
                  </a:lnTo>
                  <a:lnTo>
                    <a:pt x="2362" y="326"/>
                  </a:lnTo>
                  <a:lnTo>
                    <a:pt x="2311" y="360"/>
                  </a:lnTo>
                  <a:lnTo>
                    <a:pt x="2259" y="429"/>
                  </a:lnTo>
                  <a:lnTo>
                    <a:pt x="2225" y="497"/>
                  </a:lnTo>
                  <a:lnTo>
                    <a:pt x="2122" y="839"/>
                  </a:lnTo>
                  <a:lnTo>
                    <a:pt x="2037" y="1181"/>
                  </a:lnTo>
                  <a:lnTo>
                    <a:pt x="1883" y="1849"/>
                  </a:lnTo>
                  <a:lnTo>
                    <a:pt x="1746" y="2516"/>
                  </a:lnTo>
                  <a:lnTo>
                    <a:pt x="1609" y="3166"/>
                  </a:lnTo>
                  <a:lnTo>
                    <a:pt x="1523" y="3474"/>
                  </a:lnTo>
                  <a:lnTo>
                    <a:pt x="1421" y="3782"/>
                  </a:lnTo>
                  <a:lnTo>
                    <a:pt x="1301" y="4090"/>
                  </a:lnTo>
                  <a:lnTo>
                    <a:pt x="1164" y="4398"/>
                  </a:lnTo>
                  <a:lnTo>
                    <a:pt x="993" y="4689"/>
                  </a:lnTo>
                  <a:lnTo>
                    <a:pt x="805" y="4963"/>
                  </a:lnTo>
                  <a:lnTo>
                    <a:pt x="582" y="5254"/>
                  </a:lnTo>
                  <a:lnTo>
                    <a:pt x="326" y="5511"/>
                  </a:lnTo>
                  <a:lnTo>
                    <a:pt x="206" y="5630"/>
                  </a:lnTo>
                  <a:lnTo>
                    <a:pt x="103" y="5750"/>
                  </a:lnTo>
                  <a:lnTo>
                    <a:pt x="52" y="5836"/>
                  </a:lnTo>
                  <a:lnTo>
                    <a:pt x="35" y="5904"/>
                  </a:lnTo>
                  <a:lnTo>
                    <a:pt x="0" y="5973"/>
                  </a:lnTo>
                  <a:lnTo>
                    <a:pt x="0" y="6058"/>
                  </a:lnTo>
                  <a:lnTo>
                    <a:pt x="18" y="6127"/>
                  </a:lnTo>
                  <a:lnTo>
                    <a:pt x="52" y="6212"/>
                  </a:lnTo>
                  <a:lnTo>
                    <a:pt x="86" y="6281"/>
                  </a:lnTo>
                  <a:lnTo>
                    <a:pt x="137" y="6332"/>
                  </a:lnTo>
                  <a:lnTo>
                    <a:pt x="274" y="6452"/>
                  </a:lnTo>
                  <a:lnTo>
                    <a:pt x="411" y="6555"/>
                  </a:lnTo>
                  <a:lnTo>
                    <a:pt x="1438" y="7222"/>
                  </a:lnTo>
                  <a:lnTo>
                    <a:pt x="1558" y="7119"/>
                  </a:lnTo>
                  <a:lnTo>
                    <a:pt x="1695" y="7017"/>
                  </a:lnTo>
                  <a:lnTo>
                    <a:pt x="1831" y="6914"/>
                  </a:lnTo>
                  <a:lnTo>
                    <a:pt x="1968" y="6828"/>
                  </a:lnTo>
                  <a:lnTo>
                    <a:pt x="2259" y="6691"/>
                  </a:lnTo>
                  <a:lnTo>
                    <a:pt x="2584" y="6589"/>
                  </a:lnTo>
                  <a:lnTo>
                    <a:pt x="2909" y="6486"/>
                  </a:lnTo>
                  <a:lnTo>
                    <a:pt x="3235" y="6383"/>
                  </a:lnTo>
                  <a:lnTo>
                    <a:pt x="3560" y="6298"/>
                  </a:lnTo>
                  <a:lnTo>
                    <a:pt x="3885" y="6195"/>
                  </a:lnTo>
                  <a:lnTo>
                    <a:pt x="4227" y="6058"/>
                  </a:lnTo>
                  <a:lnTo>
                    <a:pt x="4552" y="5904"/>
                  </a:lnTo>
                  <a:lnTo>
                    <a:pt x="4877" y="5733"/>
                  </a:lnTo>
                  <a:lnTo>
                    <a:pt x="5185" y="5528"/>
                  </a:lnTo>
                  <a:lnTo>
                    <a:pt x="5493" y="5322"/>
                  </a:lnTo>
                  <a:lnTo>
                    <a:pt x="5784" y="5100"/>
                  </a:lnTo>
                  <a:lnTo>
                    <a:pt x="6366" y="4655"/>
                  </a:lnTo>
                  <a:lnTo>
                    <a:pt x="6606" y="4467"/>
                  </a:lnTo>
                  <a:lnTo>
                    <a:pt x="6811" y="4262"/>
                  </a:lnTo>
                  <a:lnTo>
                    <a:pt x="6914" y="4142"/>
                  </a:lnTo>
                  <a:lnTo>
                    <a:pt x="6999" y="4039"/>
                  </a:lnTo>
                  <a:lnTo>
                    <a:pt x="7085" y="3902"/>
                  </a:lnTo>
                  <a:lnTo>
                    <a:pt x="7153" y="3782"/>
                  </a:lnTo>
                  <a:lnTo>
                    <a:pt x="7205" y="3646"/>
                  </a:lnTo>
                  <a:lnTo>
                    <a:pt x="7239" y="3492"/>
                  </a:lnTo>
                  <a:lnTo>
                    <a:pt x="7239" y="3338"/>
                  </a:lnTo>
                  <a:lnTo>
                    <a:pt x="7239" y="3184"/>
                  </a:lnTo>
                  <a:lnTo>
                    <a:pt x="7205" y="3047"/>
                  </a:lnTo>
                  <a:lnTo>
                    <a:pt x="7136" y="2910"/>
                  </a:lnTo>
                  <a:lnTo>
                    <a:pt x="7068" y="2790"/>
                  </a:lnTo>
                  <a:lnTo>
                    <a:pt x="6965" y="2687"/>
                  </a:lnTo>
                  <a:lnTo>
                    <a:pt x="7016" y="2636"/>
                  </a:lnTo>
                  <a:lnTo>
                    <a:pt x="7085" y="2585"/>
                  </a:lnTo>
                  <a:lnTo>
                    <a:pt x="7119" y="2516"/>
                  </a:lnTo>
                  <a:lnTo>
                    <a:pt x="7170" y="2431"/>
                  </a:lnTo>
                  <a:lnTo>
                    <a:pt x="7222" y="2277"/>
                  </a:lnTo>
                  <a:lnTo>
                    <a:pt x="7222" y="2105"/>
                  </a:lnTo>
                  <a:lnTo>
                    <a:pt x="7205" y="1934"/>
                  </a:lnTo>
                  <a:lnTo>
                    <a:pt x="7153" y="1780"/>
                  </a:lnTo>
                  <a:lnTo>
                    <a:pt x="7102" y="1712"/>
                  </a:lnTo>
                  <a:lnTo>
                    <a:pt x="7051" y="1643"/>
                  </a:lnTo>
                  <a:lnTo>
                    <a:pt x="6999" y="1575"/>
                  </a:lnTo>
                  <a:lnTo>
                    <a:pt x="6931" y="1541"/>
                  </a:lnTo>
                  <a:lnTo>
                    <a:pt x="6965" y="1421"/>
                  </a:lnTo>
                  <a:lnTo>
                    <a:pt x="6982" y="1318"/>
                  </a:lnTo>
                  <a:lnTo>
                    <a:pt x="6982" y="1199"/>
                  </a:lnTo>
                  <a:lnTo>
                    <a:pt x="6965" y="1096"/>
                  </a:lnTo>
                  <a:lnTo>
                    <a:pt x="6948" y="976"/>
                  </a:lnTo>
                  <a:lnTo>
                    <a:pt x="6896" y="873"/>
                  </a:lnTo>
                  <a:lnTo>
                    <a:pt x="6845" y="788"/>
                  </a:lnTo>
                  <a:lnTo>
                    <a:pt x="6760" y="702"/>
                  </a:lnTo>
                  <a:lnTo>
                    <a:pt x="6674" y="634"/>
                  </a:lnTo>
                  <a:lnTo>
                    <a:pt x="6588" y="565"/>
                  </a:lnTo>
                  <a:lnTo>
                    <a:pt x="6486" y="531"/>
                  </a:lnTo>
                  <a:lnTo>
                    <a:pt x="6383" y="497"/>
                  </a:lnTo>
                  <a:lnTo>
                    <a:pt x="6161" y="497"/>
                  </a:lnTo>
                  <a:lnTo>
                    <a:pt x="6041" y="514"/>
                  </a:lnTo>
                  <a:lnTo>
                    <a:pt x="5938" y="548"/>
                  </a:lnTo>
                  <a:lnTo>
                    <a:pt x="5938" y="548"/>
                  </a:lnTo>
                  <a:lnTo>
                    <a:pt x="5955" y="463"/>
                  </a:lnTo>
                  <a:lnTo>
                    <a:pt x="5955" y="377"/>
                  </a:lnTo>
                  <a:lnTo>
                    <a:pt x="5921" y="292"/>
                  </a:lnTo>
                  <a:lnTo>
                    <a:pt x="5870" y="223"/>
                  </a:lnTo>
                  <a:lnTo>
                    <a:pt x="5801" y="155"/>
                  </a:lnTo>
                  <a:lnTo>
                    <a:pt x="5733" y="86"/>
                  </a:lnTo>
                  <a:lnTo>
                    <a:pt x="5647" y="52"/>
                  </a:lnTo>
                  <a:lnTo>
                    <a:pt x="5562" y="18"/>
                  </a:lnTo>
                  <a:lnTo>
                    <a:pt x="5476" y="1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7491565" y="2619918"/>
              <a:ext cx="177989" cy="177571"/>
            </a:xfrm>
            <a:custGeom>
              <a:avLst/>
              <a:gdLst/>
              <a:ahLst/>
              <a:cxnLst/>
              <a:rect l="l" t="t" r="r" b="b"/>
              <a:pathLst>
                <a:path w="7239" h="7222" fill="none" extrusionOk="0">
                  <a:moveTo>
                    <a:pt x="326" y="5511"/>
                  </a:moveTo>
                  <a:lnTo>
                    <a:pt x="326" y="5511"/>
                  </a:lnTo>
                  <a:lnTo>
                    <a:pt x="582" y="5254"/>
                  </a:lnTo>
                  <a:lnTo>
                    <a:pt x="805" y="4963"/>
                  </a:lnTo>
                  <a:lnTo>
                    <a:pt x="993" y="4689"/>
                  </a:lnTo>
                  <a:lnTo>
                    <a:pt x="1164" y="4398"/>
                  </a:lnTo>
                  <a:lnTo>
                    <a:pt x="1301" y="4090"/>
                  </a:lnTo>
                  <a:lnTo>
                    <a:pt x="1421" y="3782"/>
                  </a:lnTo>
                  <a:lnTo>
                    <a:pt x="1523" y="3474"/>
                  </a:lnTo>
                  <a:lnTo>
                    <a:pt x="1609" y="3166"/>
                  </a:lnTo>
                  <a:lnTo>
                    <a:pt x="1746" y="2516"/>
                  </a:lnTo>
                  <a:lnTo>
                    <a:pt x="1883" y="1849"/>
                  </a:lnTo>
                  <a:lnTo>
                    <a:pt x="2037" y="1181"/>
                  </a:lnTo>
                  <a:lnTo>
                    <a:pt x="2122" y="839"/>
                  </a:lnTo>
                  <a:lnTo>
                    <a:pt x="2225" y="497"/>
                  </a:lnTo>
                  <a:lnTo>
                    <a:pt x="2225" y="497"/>
                  </a:lnTo>
                  <a:lnTo>
                    <a:pt x="2259" y="429"/>
                  </a:lnTo>
                  <a:lnTo>
                    <a:pt x="2311" y="360"/>
                  </a:lnTo>
                  <a:lnTo>
                    <a:pt x="2311" y="360"/>
                  </a:lnTo>
                  <a:lnTo>
                    <a:pt x="2362" y="326"/>
                  </a:lnTo>
                  <a:lnTo>
                    <a:pt x="2413" y="309"/>
                  </a:lnTo>
                  <a:lnTo>
                    <a:pt x="2482" y="326"/>
                  </a:lnTo>
                  <a:lnTo>
                    <a:pt x="2533" y="343"/>
                  </a:lnTo>
                  <a:lnTo>
                    <a:pt x="2601" y="377"/>
                  </a:lnTo>
                  <a:lnTo>
                    <a:pt x="2653" y="429"/>
                  </a:lnTo>
                  <a:lnTo>
                    <a:pt x="2755" y="548"/>
                  </a:lnTo>
                  <a:lnTo>
                    <a:pt x="2755" y="548"/>
                  </a:lnTo>
                  <a:lnTo>
                    <a:pt x="2841" y="702"/>
                  </a:lnTo>
                  <a:lnTo>
                    <a:pt x="2909" y="856"/>
                  </a:lnTo>
                  <a:lnTo>
                    <a:pt x="2961" y="1010"/>
                  </a:lnTo>
                  <a:lnTo>
                    <a:pt x="2995" y="1181"/>
                  </a:lnTo>
                  <a:lnTo>
                    <a:pt x="3029" y="1353"/>
                  </a:lnTo>
                  <a:lnTo>
                    <a:pt x="3029" y="1541"/>
                  </a:lnTo>
                  <a:lnTo>
                    <a:pt x="3029" y="1712"/>
                  </a:lnTo>
                  <a:lnTo>
                    <a:pt x="3012" y="1883"/>
                  </a:lnTo>
                  <a:lnTo>
                    <a:pt x="3012" y="1883"/>
                  </a:lnTo>
                  <a:lnTo>
                    <a:pt x="3200" y="1609"/>
                  </a:lnTo>
                  <a:lnTo>
                    <a:pt x="3389" y="1370"/>
                  </a:lnTo>
                  <a:lnTo>
                    <a:pt x="3594" y="1130"/>
                  </a:lnTo>
                  <a:lnTo>
                    <a:pt x="3834" y="908"/>
                  </a:lnTo>
                  <a:lnTo>
                    <a:pt x="4073" y="702"/>
                  </a:lnTo>
                  <a:lnTo>
                    <a:pt x="4330" y="514"/>
                  </a:lnTo>
                  <a:lnTo>
                    <a:pt x="4586" y="326"/>
                  </a:lnTo>
                  <a:lnTo>
                    <a:pt x="4860" y="172"/>
                  </a:lnTo>
                  <a:lnTo>
                    <a:pt x="4860" y="172"/>
                  </a:lnTo>
                  <a:lnTo>
                    <a:pt x="5031" y="103"/>
                  </a:lnTo>
                  <a:lnTo>
                    <a:pt x="5202" y="35"/>
                  </a:lnTo>
                  <a:lnTo>
                    <a:pt x="5391" y="1"/>
                  </a:lnTo>
                  <a:lnTo>
                    <a:pt x="5476" y="1"/>
                  </a:lnTo>
                  <a:lnTo>
                    <a:pt x="5562" y="18"/>
                  </a:lnTo>
                  <a:lnTo>
                    <a:pt x="5562" y="18"/>
                  </a:lnTo>
                  <a:lnTo>
                    <a:pt x="5647" y="52"/>
                  </a:lnTo>
                  <a:lnTo>
                    <a:pt x="5733" y="86"/>
                  </a:lnTo>
                  <a:lnTo>
                    <a:pt x="5801" y="155"/>
                  </a:lnTo>
                  <a:lnTo>
                    <a:pt x="5870" y="223"/>
                  </a:lnTo>
                  <a:lnTo>
                    <a:pt x="5921" y="292"/>
                  </a:lnTo>
                  <a:lnTo>
                    <a:pt x="5955" y="377"/>
                  </a:lnTo>
                  <a:lnTo>
                    <a:pt x="5955" y="463"/>
                  </a:lnTo>
                  <a:lnTo>
                    <a:pt x="5938" y="548"/>
                  </a:lnTo>
                  <a:lnTo>
                    <a:pt x="5938" y="548"/>
                  </a:lnTo>
                  <a:lnTo>
                    <a:pt x="6041" y="514"/>
                  </a:lnTo>
                  <a:lnTo>
                    <a:pt x="6161" y="497"/>
                  </a:lnTo>
                  <a:lnTo>
                    <a:pt x="6263" y="497"/>
                  </a:lnTo>
                  <a:lnTo>
                    <a:pt x="6383" y="497"/>
                  </a:lnTo>
                  <a:lnTo>
                    <a:pt x="6486" y="531"/>
                  </a:lnTo>
                  <a:lnTo>
                    <a:pt x="6588" y="565"/>
                  </a:lnTo>
                  <a:lnTo>
                    <a:pt x="6674" y="634"/>
                  </a:lnTo>
                  <a:lnTo>
                    <a:pt x="6760" y="702"/>
                  </a:lnTo>
                  <a:lnTo>
                    <a:pt x="6760" y="702"/>
                  </a:lnTo>
                  <a:lnTo>
                    <a:pt x="6845" y="788"/>
                  </a:lnTo>
                  <a:lnTo>
                    <a:pt x="6896" y="873"/>
                  </a:lnTo>
                  <a:lnTo>
                    <a:pt x="6948" y="976"/>
                  </a:lnTo>
                  <a:lnTo>
                    <a:pt x="6965" y="1096"/>
                  </a:lnTo>
                  <a:lnTo>
                    <a:pt x="6982" y="1199"/>
                  </a:lnTo>
                  <a:lnTo>
                    <a:pt x="6982" y="1318"/>
                  </a:lnTo>
                  <a:lnTo>
                    <a:pt x="6965" y="1421"/>
                  </a:lnTo>
                  <a:lnTo>
                    <a:pt x="6931" y="1541"/>
                  </a:lnTo>
                  <a:lnTo>
                    <a:pt x="6931" y="1541"/>
                  </a:lnTo>
                  <a:lnTo>
                    <a:pt x="6999" y="1575"/>
                  </a:lnTo>
                  <a:lnTo>
                    <a:pt x="7051" y="1643"/>
                  </a:lnTo>
                  <a:lnTo>
                    <a:pt x="7102" y="1712"/>
                  </a:lnTo>
                  <a:lnTo>
                    <a:pt x="7153" y="1780"/>
                  </a:lnTo>
                  <a:lnTo>
                    <a:pt x="7205" y="1934"/>
                  </a:lnTo>
                  <a:lnTo>
                    <a:pt x="7222" y="2105"/>
                  </a:lnTo>
                  <a:lnTo>
                    <a:pt x="7222" y="2277"/>
                  </a:lnTo>
                  <a:lnTo>
                    <a:pt x="7170" y="2431"/>
                  </a:lnTo>
                  <a:lnTo>
                    <a:pt x="7119" y="2516"/>
                  </a:lnTo>
                  <a:lnTo>
                    <a:pt x="7085" y="2585"/>
                  </a:lnTo>
                  <a:lnTo>
                    <a:pt x="7016" y="2636"/>
                  </a:lnTo>
                  <a:lnTo>
                    <a:pt x="6965" y="2687"/>
                  </a:lnTo>
                  <a:lnTo>
                    <a:pt x="6965" y="2687"/>
                  </a:lnTo>
                  <a:lnTo>
                    <a:pt x="7068" y="2790"/>
                  </a:lnTo>
                  <a:lnTo>
                    <a:pt x="7136" y="2910"/>
                  </a:lnTo>
                  <a:lnTo>
                    <a:pt x="7205" y="3047"/>
                  </a:lnTo>
                  <a:lnTo>
                    <a:pt x="7239" y="3184"/>
                  </a:lnTo>
                  <a:lnTo>
                    <a:pt x="7239" y="3338"/>
                  </a:lnTo>
                  <a:lnTo>
                    <a:pt x="7239" y="3492"/>
                  </a:lnTo>
                  <a:lnTo>
                    <a:pt x="7205" y="3646"/>
                  </a:lnTo>
                  <a:lnTo>
                    <a:pt x="7153" y="3782"/>
                  </a:lnTo>
                  <a:lnTo>
                    <a:pt x="7153" y="3782"/>
                  </a:lnTo>
                  <a:lnTo>
                    <a:pt x="7085" y="3902"/>
                  </a:lnTo>
                  <a:lnTo>
                    <a:pt x="6999" y="4039"/>
                  </a:lnTo>
                  <a:lnTo>
                    <a:pt x="6914" y="4142"/>
                  </a:lnTo>
                  <a:lnTo>
                    <a:pt x="6811" y="4262"/>
                  </a:lnTo>
                  <a:lnTo>
                    <a:pt x="6606" y="4467"/>
                  </a:lnTo>
                  <a:lnTo>
                    <a:pt x="6366" y="4655"/>
                  </a:lnTo>
                  <a:lnTo>
                    <a:pt x="6366" y="4655"/>
                  </a:lnTo>
                  <a:lnTo>
                    <a:pt x="5784" y="5100"/>
                  </a:lnTo>
                  <a:lnTo>
                    <a:pt x="5493" y="5322"/>
                  </a:lnTo>
                  <a:lnTo>
                    <a:pt x="5185" y="5528"/>
                  </a:lnTo>
                  <a:lnTo>
                    <a:pt x="4877" y="5733"/>
                  </a:lnTo>
                  <a:lnTo>
                    <a:pt x="4552" y="5904"/>
                  </a:lnTo>
                  <a:lnTo>
                    <a:pt x="4227" y="6058"/>
                  </a:lnTo>
                  <a:lnTo>
                    <a:pt x="3885" y="6195"/>
                  </a:lnTo>
                  <a:lnTo>
                    <a:pt x="3885" y="6195"/>
                  </a:lnTo>
                  <a:lnTo>
                    <a:pt x="3560" y="6298"/>
                  </a:lnTo>
                  <a:lnTo>
                    <a:pt x="3235" y="6383"/>
                  </a:lnTo>
                  <a:lnTo>
                    <a:pt x="2909" y="6486"/>
                  </a:lnTo>
                  <a:lnTo>
                    <a:pt x="2584" y="6589"/>
                  </a:lnTo>
                  <a:lnTo>
                    <a:pt x="2259" y="6691"/>
                  </a:lnTo>
                  <a:lnTo>
                    <a:pt x="1968" y="6828"/>
                  </a:lnTo>
                  <a:lnTo>
                    <a:pt x="1831" y="6914"/>
                  </a:lnTo>
                  <a:lnTo>
                    <a:pt x="1695" y="7017"/>
                  </a:lnTo>
                  <a:lnTo>
                    <a:pt x="1558" y="7119"/>
                  </a:lnTo>
                  <a:lnTo>
                    <a:pt x="1438" y="7222"/>
                  </a:lnTo>
                  <a:lnTo>
                    <a:pt x="1438" y="7222"/>
                  </a:lnTo>
                  <a:lnTo>
                    <a:pt x="411" y="6555"/>
                  </a:lnTo>
                  <a:lnTo>
                    <a:pt x="411" y="6555"/>
                  </a:lnTo>
                  <a:lnTo>
                    <a:pt x="274" y="6452"/>
                  </a:lnTo>
                  <a:lnTo>
                    <a:pt x="137" y="6332"/>
                  </a:lnTo>
                  <a:lnTo>
                    <a:pt x="86" y="6281"/>
                  </a:lnTo>
                  <a:lnTo>
                    <a:pt x="52" y="6212"/>
                  </a:lnTo>
                  <a:lnTo>
                    <a:pt x="18" y="6127"/>
                  </a:lnTo>
                  <a:lnTo>
                    <a:pt x="0" y="6058"/>
                  </a:lnTo>
                  <a:lnTo>
                    <a:pt x="0" y="6058"/>
                  </a:lnTo>
                  <a:lnTo>
                    <a:pt x="0" y="5973"/>
                  </a:lnTo>
                  <a:lnTo>
                    <a:pt x="35" y="5904"/>
                  </a:lnTo>
                  <a:lnTo>
                    <a:pt x="52" y="5836"/>
                  </a:lnTo>
                  <a:lnTo>
                    <a:pt x="103" y="5750"/>
                  </a:lnTo>
                  <a:lnTo>
                    <a:pt x="206" y="5630"/>
                  </a:lnTo>
                  <a:lnTo>
                    <a:pt x="326" y="55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7252153" y="2732679"/>
              <a:ext cx="309704" cy="270561"/>
            </a:xfrm>
            <a:custGeom>
              <a:avLst/>
              <a:gdLst/>
              <a:ahLst/>
              <a:cxnLst/>
              <a:rect l="l" t="t" r="r" b="b"/>
              <a:pathLst>
                <a:path w="12596" h="11004" extrusionOk="0">
                  <a:moveTo>
                    <a:pt x="9618" y="1"/>
                  </a:moveTo>
                  <a:lnTo>
                    <a:pt x="9412" y="18"/>
                  </a:lnTo>
                  <a:lnTo>
                    <a:pt x="9207" y="52"/>
                  </a:lnTo>
                  <a:lnTo>
                    <a:pt x="9002" y="103"/>
                  </a:lnTo>
                  <a:lnTo>
                    <a:pt x="8813" y="189"/>
                  </a:lnTo>
                  <a:lnTo>
                    <a:pt x="8642" y="292"/>
                  </a:lnTo>
                  <a:lnTo>
                    <a:pt x="8505" y="394"/>
                  </a:lnTo>
                  <a:lnTo>
                    <a:pt x="8386" y="497"/>
                  </a:lnTo>
                  <a:lnTo>
                    <a:pt x="8180" y="754"/>
                  </a:lnTo>
                  <a:lnTo>
                    <a:pt x="7975" y="1010"/>
                  </a:lnTo>
                  <a:lnTo>
                    <a:pt x="7753" y="1267"/>
                  </a:lnTo>
                  <a:lnTo>
                    <a:pt x="7513" y="1524"/>
                  </a:lnTo>
                  <a:lnTo>
                    <a:pt x="7256" y="1746"/>
                  </a:lnTo>
                  <a:lnTo>
                    <a:pt x="6983" y="1951"/>
                  </a:lnTo>
                  <a:lnTo>
                    <a:pt x="6692" y="2123"/>
                  </a:lnTo>
                  <a:lnTo>
                    <a:pt x="6384" y="2294"/>
                  </a:lnTo>
                  <a:lnTo>
                    <a:pt x="6076" y="2448"/>
                  </a:lnTo>
                  <a:lnTo>
                    <a:pt x="5750" y="2585"/>
                  </a:lnTo>
                  <a:lnTo>
                    <a:pt x="5425" y="2704"/>
                  </a:lnTo>
                  <a:lnTo>
                    <a:pt x="4758" y="2944"/>
                  </a:lnTo>
                  <a:lnTo>
                    <a:pt x="4074" y="3183"/>
                  </a:lnTo>
                  <a:lnTo>
                    <a:pt x="3731" y="3303"/>
                  </a:lnTo>
                  <a:lnTo>
                    <a:pt x="3406" y="3440"/>
                  </a:lnTo>
                  <a:lnTo>
                    <a:pt x="3081" y="3594"/>
                  </a:lnTo>
                  <a:lnTo>
                    <a:pt x="2773" y="3748"/>
                  </a:lnTo>
                  <a:lnTo>
                    <a:pt x="2448" y="3936"/>
                  </a:lnTo>
                  <a:lnTo>
                    <a:pt x="2140" y="4142"/>
                  </a:lnTo>
                  <a:lnTo>
                    <a:pt x="1849" y="4381"/>
                  </a:lnTo>
                  <a:lnTo>
                    <a:pt x="1558" y="4638"/>
                  </a:lnTo>
                  <a:lnTo>
                    <a:pt x="1301" y="4912"/>
                  </a:lnTo>
                  <a:lnTo>
                    <a:pt x="1062" y="5186"/>
                  </a:lnTo>
                  <a:lnTo>
                    <a:pt x="839" y="5494"/>
                  </a:lnTo>
                  <a:lnTo>
                    <a:pt x="651" y="5802"/>
                  </a:lnTo>
                  <a:lnTo>
                    <a:pt x="463" y="6144"/>
                  </a:lnTo>
                  <a:lnTo>
                    <a:pt x="326" y="6469"/>
                  </a:lnTo>
                  <a:lnTo>
                    <a:pt x="189" y="6828"/>
                  </a:lnTo>
                  <a:lnTo>
                    <a:pt x="104" y="7170"/>
                  </a:lnTo>
                  <a:lnTo>
                    <a:pt x="35" y="7547"/>
                  </a:lnTo>
                  <a:lnTo>
                    <a:pt x="1" y="7906"/>
                  </a:lnTo>
                  <a:lnTo>
                    <a:pt x="1" y="8266"/>
                  </a:lnTo>
                  <a:lnTo>
                    <a:pt x="52" y="8642"/>
                  </a:lnTo>
                  <a:lnTo>
                    <a:pt x="86" y="8865"/>
                  </a:lnTo>
                  <a:lnTo>
                    <a:pt x="138" y="9104"/>
                  </a:lnTo>
                  <a:lnTo>
                    <a:pt x="206" y="9327"/>
                  </a:lnTo>
                  <a:lnTo>
                    <a:pt x="309" y="9549"/>
                  </a:lnTo>
                  <a:lnTo>
                    <a:pt x="412" y="9754"/>
                  </a:lnTo>
                  <a:lnTo>
                    <a:pt x="531" y="9943"/>
                  </a:lnTo>
                  <a:lnTo>
                    <a:pt x="668" y="10131"/>
                  </a:lnTo>
                  <a:lnTo>
                    <a:pt x="839" y="10302"/>
                  </a:lnTo>
                  <a:lnTo>
                    <a:pt x="993" y="10439"/>
                  </a:lnTo>
                  <a:lnTo>
                    <a:pt x="1165" y="10576"/>
                  </a:lnTo>
                  <a:lnTo>
                    <a:pt x="1353" y="10678"/>
                  </a:lnTo>
                  <a:lnTo>
                    <a:pt x="1541" y="10764"/>
                  </a:lnTo>
                  <a:lnTo>
                    <a:pt x="1729" y="10832"/>
                  </a:lnTo>
                  <a:lnTo>
                    <a:pt x="1935" y="10901"/>
                  </a:lnTo>
                  <a:lnTo>
                    <a:pt x="2140" y="10952"/>
                  </a:lnTo>
                  <a:lnTo>
                    <a:pt x="2362" y="10986"/>
                  </a:lnTo>
                  <a:lnTo>
                    <a:pt x="2568" y="11004"/>
                  </a:lnTo>
                  <a:lnTo>
                    <a:pt x="3235" y="11004"/>
                  </a:lnTo>
                  <a:lnTo>
                    <a:pt x="3663" y="10952"/>
                  </a:lnTo>
                  <a:lnTo>
                    <a:pt x="4091" y="10867"/>
                  </a:lnTo>
                  <a:lnTo>
                    <a:pt x="4467" y="10781"/>
                  </a:lnTo>
                  <a:lnTo>
                    <a:pt x="4826" y="10661"/>
                  </a:lnTo>
                  <a:lnTo>
                    <a:pt x="5203" y="10541"/>
                  </a:lnTo>
                  <a:lnTo>
                    <a:pt x="5545" y="10405"/>
                  </a:lnTo>
                  <a:lnTo>
                    <a:pt x="5904" y="10233"/>
                  </a:lnTo>
                  <a:lnTo>
                    <a:pt x="6247" y="10062"/>
                  </a:lnTo>
                  <a:lnTo>
                    <a:pt x="6572" y="9891"/>
                  </a:lnTo>
                  <a:lnTo>
                    <a:pt x="6897" y="9686"/>
                  </a:lnTo>
                  <a:lnTo>
                    <a:pt x="7222" y="9463"/>
                  </a:lnTo>
                  <a:lnTo>
                    <a:pt x="7530" y="9241"/>
                  </a:lnTo>
                  <a:lnTo>
                    <a:pt x="7821" y="9001"/>
                  </a:lnTo>
                  <a:lnTo>
                    <a:pt x="8112" y="8745"/>
                  </a:lnTo>
                  <a:lnTo>
                    <a:pt x="8386" y="8488"/>
                  </a:lnTo>
                  <a:lnTo>
                    <a:pt x="8659" y="8214"/>
                  </a:lnTo>
                  <a:lnTo>
                    <a:pt x="8899" y="7923"/>
                  </a:lnTo>
                  <a:lnTo>
                    <a:pt x="9139" y="7615"/>
                  </a:lnTo>
                  <a:lnTo>
                    <a:pt x="9378" y="7307"/>
                  </a:lnTo>
                  <a:lnTo>
                    <a:pt x="9583" y="6999"/>
                  </a:lnTo>
                  <a:lnTo>
                    <a:pt x="10028" y="6366"/>
                  </a:lnTo>
                  <a:lnTo>
                    <a:pt x="10251" y="6058"/>
                  </a:lnTo>
                  <a:lnTo>
                    <a:pt x="10490" y="5750"/>
                  </a:lnTo>
                  <a:lnTo>
                    <a:pt x="10730" y="5476"/>
                  </a:lnTo>
                  <a:lnTo>
                    <a:pt x="11004" y="5203"/>
                  </a:lnTo>
                  <a:lnTo>
                    <a:pt x="11329" y="4946"/>
                  </a:lnTo>
                  <a:lnTo>
                    <a:pt x="11637" y="4689"/>
                  </a:lnTo>
                  <a:lnTo>
                    <a:pt x="11945" y="4433"/>
                  </a:lnTo>
                  <a:lnTo>
                    <a:pt x="12099" y="4296"/>
                  </a:lnTo>
                  <a:lnTo>
                    <a:pt x="12236" y="4142"/>
                  </a:lnTo>
                  <a:lnTo>
                    <a:pt x="12338" y="3971"/>
                  </a:lnTo>
                  <a:lnTo>
                    <a:pt x="12441" y="3782"/>
                  </a:lnTo>
                  <a:lnTo>
                    <a:pt x="12527" y="3594"/>
                  </a:lnTo>
                  <a:lnTo>
                    <a:pt x="12578" y="3389"/>
                  </a:lnTo>
                  <a:lnTo>
                    <a:pt x="12595" y="3201"/>
                  </a:lnTo>
                  <a:lnTo>
                    <a:pt x="12578" y="2995"/>
                  </a:lnTo>
                  <a:lnTo>
                    <a:pt x="12527" y="2807"/>
                  </a:lnTo>
                  <a:lnTo>
                    <a:pt x="12492" y="2721"/>
                  </a:lnTo>
                  <a:lnTo>
                    <a:pt x="12441" y="2636"/>
                  </a:lnTo>
                  <a:lnTo>
                    <a:pt x="12373" y="2550"/>
                  </a:lnTo>
                  <a:lnTo>
                    <a:pt x="12304" y="2465"/>
                  </a:lnTo>
                  <a:lnTo>
                    <a:pt x="12133" y="2345"/>
                  </a:lnTo>
                  <a:lnTo>
                    <a:pt x="11945" y="2225"/>
                  </a:lnTo>
                  <a:lnTo>
                    <a:pt x="11757" y="2123"/>
                  </a:lnTo>
                  <a:lnTo>
                    <a:pt x="11568" y="2020"/>
                  </a:lnTo>
                  <a:lnTo>
                    <a:pt x="11363" y="1917"/>
                  </a:lnTo>
                  <a:lnTo>
                    <a:pt x="11192" y="1797"/>
                  </a:lnTo>
                  <a:lnTo>
                    <a:pt x="11106" y="1729"/>
                  </a:lnTo>
                  <a:lnTo>
                    <a:pt x="11038" y="1643"/>
                  </a:lnTo>
                  <a:lnTo>
                    <a:pt x="10918" y="1472"/>
                  </a:lnTo>
                  <a:lnTo>
                    <a:pt x="10816" y="1284"/>
                  </a:lnTo>
                  <a:lnTo>
                    <a:pt x="10662" y="890"/>
                  </a:lnTo>
                  <a:lnTo>
                    <a:pt x="10576" y="702"/>
                  </a:lnTo>
                  <a:lnTo>
                    <a:pt x="10473" y="514"/>
                  </a:lnTo>
                  <a:lnTo>
                    <a:pt x="10354" y="343"/>
                  </a:lnTo>
                  <a:lnTo>
                    <a:pt x="10268" y="257"/>
                  </a:lnTo>
                  <a:lnTo>
                    <a:pt x="10182" y="189"/>
                  </a:lnTo>
                  <a:lnTo>
                    <a:pt x="10097" y="138"/>
                  </a:lnTo>
                  <a:lnTo>
                    <a:pt x="10011" y="103"/>
                  </a:lnTo>
                  <a:lnTo>
                    <a:pt x="9823" y="35"/>
                  </a:lnTo>
                  <a:lnTo>
                    <a:pt x="9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7495352" y="2722155"/>
              <a:ext cx="71968" cy="90064"/>
            </a:xfrm>
            <a:custGeom>
              <a:avLst/>
              <a:gdLst/>
              <a:ahLst/>
              <a:cxnLst/>
              <a:rect l="l" t="t" r="r" b="b"/>
              <a:pathLst>
                <a:path w="2927" h="3663" extrusionOk="0">
                  <a:moveTo>
                    <a:pt x="822" y="1"/>
                  </a:moveTo>
                  <a:lnTo>
                    <a:pt x="788" y="18"/>
                  </a:lnTo>
                  <a:lnTo>
                    <a:pt x="736" y="35"/>
                  </a:lnTo>
                  <a:lnTo>
                    <a:pt x="668" y="104"/>
                  </a:lnTo>
                  <a:lnTo>
                    <a:pt x="445" y="343"/>
                  </a:lnTo>
                  <a:lnTo>
                    <a:pt x="343" y="463"/>
                  </a:lnTo>
                  <a:lnTo>
                    <a:pt x="257" y="566"/>
                  </a:lnTo>
                  <a:lnTo>
                    <a:pt x="172" y="702"/>
                  </a:lnTo>
                  <a:lnTo>
                    <a:pt x="120" y="839"/>
                  </a:lnTo>
                  <a:lnTo>
                    <a:pt x="69" y="976"/>
                  </a:lnTo>
                  <a:lnTo>
                    <a:pt x="35" y="1147"/>
                  </a:lnTo>
                  <a:lnTo>
                    <a:pt x="0" y="1318"/>
                  </a:lnTo>
                  <a:lnTo>
                    <a:pt x="0" y="1507"/>
                  </a:lnTo>
                  <a:lnTo>
                    <a:pt x="0" y="1678"/>
                  </a:lnTo>
                  <a:lnTo>
                    <a:pt x="35" y="1866"/>
                  </a:lnTo>
                  <a:lnTo>
                    <a:pt x="52" y="2037"/>
                  </a:lnTo>
                  <a:lnTo>
                    <a:pt x="103" y="2208"/>
                  </a:lnTo>
                  <a:lnTo>
                    <a:pt x="172" y="2379"/>
                  </a:lnTo>
                  <a:lnTo>
                    <a:pt x="240" y="2533"/>
                  </a:lnTo>
                  <a:lnTo>
                    <a:pt x="360" y="2739"/>
                  </a:lnTo>
                  <a:lnTo>
                    <a:pt x="497" y="2910"/>
                  </a:lnTo>
                  <a:lnTo>
                    <a:pt x="651" y="3064"/>
                  </a:lnTo>
                  <a:lnTo>
                    <a:pt x="822" y="3218"/>
                  </a:lnTo>
                  <a:lnTo>
                    <a:pt x="993" y="3355"/>
                  </a:lnTo>
                  <a:lnTo>
                    <a:pt x="1181" y="3457"/>
                  </a:lnTo>
                  <a:lnTo>
                    <a:pt x="1387" y="3543"/>
                  </a:lnTo>
                  <a:lnTo>
                    <a:pt x="1609" y="3629"/>
                  </a:lnTo>
                  <a:lnTo>
                    <a:pt x="1712" y="3646"/>
                  </a:lnTo>
                  <a:lnTo>
                    <a:pt x="1849" y="3663"/>
                  </a:lnTo>
                  <a:lnTo>
                    <a:pt x="1968" y="3663"/>
                  </a:lnTo>
                  <a:lnTo>
                    <a:pt x="2088" y="3646"/>
                  </a:lnTo>
                  <a:lnTo>
                    <a:pt x="2191" y="3611"/>
                  </a:lnTo>
                  <a:lnTo>
                    <a:pt x="2293" y="3560"/>
                  </a:lnTo>
                  <a:lnTo>
                    <a:pt x="2379" y="3492"/>
                  </a:lnTo>
                  <a:lnTo>
                    <a:pt x="2447" y="3389"/>
                  </a:lnTo>
                  <a:lnTo>
                    <a:pt x="2482" y="3303"/>
                  </a:lnTo>
                  <a:lnTo>
                    <a:pt x="2499" y="3201"/>
                  </a:lnTo>
                  <a:lnTo>
                    <a:pt x="2533" y="3115"/>
                  </a:lnTo>
                  <a:lnTo>
                    <a:pt x="2584" y="3030"/>
                  </a:lnTo>
                  <a:lnTo>
                    <a:pt x="2653" y="2978"/>
                  </a:lnTo>
                  <a:lnTo>
                    <a:pt x="2721" y="2927"/>
                  </a:lnTo>
                  <a:lnTo>
                    <a:pt x="2790" y="2876"/>
                  </a:lnTo>
                  <a:lnTo>
                    <a:pt x="2858" y="2824"/>
                  </a:lnTo>
                  <a:lnTo>
                    <a:pt x="2892" y="2773"/>
                  </a:lnTo>
                  <a:lnTo>
                    <a:pt x="2909" y="2722"/>
                  </a:lnTo>
                  <a:lnTo>
                    <a:pt x="2927" y="2602"/>
                  </a:lnTo>
                  <a:lnTo>
                    <a:pt x="2909" y="2482"/>
                  </a:lnTo>
                  <a:lnTo>
                    <a:pt x="2858" y="2379"/>
                  </a:lnTo>
                  <a:lnTo>
                    <a:pt x="2790" y="2277"/>
                  </a:lnTo>
                  <a:lnTo>
                    <a:pt x="2704" y="2191"/>
                  </a:lnTo>
                  <a:lnTo>
                    <a:pt x="2516" y="2037"/>
                  </a:lnTo>
                  <a:lnTo>
                    <a:pt x="2259" y="1798"/>
                  </a:lnTo>
                  <a:lnTo>
                    <a:pt x="2003" y="1541"/>
                  </a:lnTo>
                  <a:lnTo>
                    <a:pt x="1780" y="1250"/>
                  </a:lnTo>
                  <a:lnTo>
                    <a:pt x="1575" y="959"/>
                  </a:lnTo>
                  <a:lnTo>
                    <a:pt x="1335" y="514"/>
                  </a:lnTo>
                  <a:lnTo>
                    <a:pt x="1198" y="292"/>
                  </a:lnTo>
                  <a:lnTo>
                    <a:pt x="1044" y="104"/>
                  </a:lnTo>
                  <a:lnTo>
                    <a:pt x="993" y="52"/>
                  </a:lnTo>
                  <a:lnTo>
                    <a:pt x="942" y="18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EFB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7517653" y="2646842"/>
              <a:ext cx="329448" cy="334513"/>
            </a:xfrm>
            <a:custGeom>
              <a:avLst/>
              <a:gdLst/>
              <a:ahLst/>
              <a:cxnLst/>
              <a:rect l="l" t="t" r="r" b="b"/>
              <a:pathLst>
                <a:path w="13399" h="13605" extrusionOk="0">
                  <a:moveTo>
                    <a:pt x="0" y="1"/>
                  </a:moveTo>
                  <a:lnTo>
                    <a:pt x="86" y="86"/>
                  </a:lnTo>
                  <a:lnTo>
                    <a:pt x="189" y="172"/>
                  </a:lnTo>
                  <a:lnTo>
                    <a:pt x="394" y="309"/>
                  </a:lnTo>
                  <a:lnTo>
                    <a:pt x="634" y="412"/>
                  </a:lnTo>
                  <a:lnTo>
                    <a:pt x="856" y="514"/>
                  </a:lnTo>
                  <a:lnTo>
                    <a:pt x="873" y="514"/>
                  </a:lnTo>
                  <a:lnTo>
                    <a:pt x="993" y="35"/>
                  </a:lnTo>
                  <a:lnTo>
                    <a:pt x="651" y="1"/>
                  </a:lnTo>
                  <a:close/>
                  <a:moveTo>
                    <a:pt x="1968" y="223"/>
                  </a:moveTo>
                  <a:lnTo>
                    <a:pt x="1968" y="514"/>
                  </a:lnTo>
                  <a:lnTo>
                    <a:pt x="1968" y="651"/>
                  </a:lnTo>
                  <a:lnTo>
                    <a:pt x="1951" y="788"/>
                  </a:lnTo>
                  <a:lnTo>
                    <a:pt x="1951" y="788"/>
                  </a:lnTo>
                  <a:lnTo>
                    <a:pt x="2105" y="548"/>
                  </a:lnTo>
                  <a:lnTo>
                    <a:pt x="2276" y="326"/>
                  </a:lnTo>
                  <a:lnTo>
                    <a:pt x="1968" y="223"/>
                  </a:lnTo>
                  <a:close/>
                  <a:moveTo>
                    <a:pt x="86" y="1182"/>
                  </a:moveTo>
                  <a:lnTo>
                    <a:pt x="103" y="1267"/>
                  </a:lnTo>
                  <a:lnTo>
                    <a:pt x="120" y="1336"/>
                  </a:lnTo>
                  <a:lnTo>
                    <a:pt x="154" y="1404"/>
                  </a:lnTo>
                  <a:lnTo>
                    <a:pt x="206" y="1472"/>
                  </a:lnTo>
                  <a:lnTo>
                    <a:pt x="326" y="1592"/>
                  </a:lnTo>
                  <a:lnTo>
                    <a:pt x="445" y="1712"/>
                  </a:lnTo>
                  <a:lnTo>
                    <a:pt x="599" y="1832"/>
                  </a:lnTo>
                  <a:lnTo>
                    <a:pt x="719" y="1301"/>
                  </a:lnTo>
                  <a:lnTo>
                    <a:pt x="86" y="1182"/>
                  </a:lnTo>
                  <a:close/>
                  <a:moveTo>
                    <a:pt x="6229" y="2824"/>
                  </a:moveTo>
                  <a:lnTo>
                    <a:pt x="6212" y="2927"/>
                  </a:lnTo>
                  <a:lnTo>
                    <a:pt x="6161" y="3115"/>
                  </a:lnTo>
                  <a:lnTo>
                    <a:pt x="6092" y="3286"/>
                  </a:lnTo>
                  <a:lnTo>
                    <a:pt x="6007" y="3440"/>
                  </a:lnTo>
                  <a:lnTo>
                    <a:pt x="5887" y="3594"/>
                  </a:lnTo>
                  <a:lnTo>
                    <a:pt x="5767" y="3748"/>
                  </a:lnTo>
                  <a:lnTo>
                    <a:pt x="5630" y="3885"/>
                  </a:lnTo>
                  <a:lnTo>
                    <a:pt x="5356" y="4142"/>
                  </a:lnTo>
                  <a:lnTo>
                    <a:pt x="4963" y="4433"/>
                  </a:lnTo>
                  <a:lnTo>
                    <a:pt x="5271" y="4570"/>
                  </a:lnTo>
                  <a:lnTo>
                    <a:pt x="5681" y="4741"/>
                  </a:lnTo>
                  <a:lnTo>
                    <a:pt x="6075" y="4912"/>
                  </a:lnTo>
                  <a:lnTo>
                    <a:pt x="6469" y="5117"/>
                  </a:lnTo>
                  <a:lnTo>
                    <a:pt x="6657" y="5220"/>
                  </a:lnTo>
                  <a:lnTo>
                    <a:pt x="6828" y="5357"/>
                  </a:lnTo>
                  <a:lnTo>
                    <a:pt x="6914" y="5374"/>
                  </a:lnTo>
                  <a:lnTo>
                    <a:pt x="6982" y="5408"/>
                  </a:lnTo>
                  <a:lnTo>
                    <a:pt x="7033" y="5442"/>
                  </a:lnTo>
                  <a:lnTo>
                    <a:pt x="7068" y="5511"/>
                  </a:lnTo>
                  <a:lnTo>
                    <a:pt x="7102" y="5579"/>
                  </a:lnTo>
                  <a:lnTo>
                    <a:pt x="7119" y="5665"/>
                  </a:lnTo>
                  <a:lnTo>
                    <a:pt x="7136" y="5853"/>
                  </a:lnTo>
                  <a:lnTo>
                    <a:pt x="7119" y="6058"/>
                  </a:lnTo>
                  <a:lnTo>
                    <a:pt x="7102" y="6247"/>
                  </a:lnTo>
                  <a:lnTo>
                    <a:pt x="7068" y="6452"/>
                  </a:lnTo>
                  <a:lnTo>
                    <a:pt x="7033" y="6657"/>
                  </a:lnTo>
                  <a:lnTo>
                    <a:pt x="7033" y="6828"/>
                  </a:lnTo>
                  <a:lnTo>
                    <a:pt x="7033" y="6982"/>
                  </a:lnTo>
                  <a:lnTo>
                    <a:pt x="7050" y="7136"/>
                  </a:lnTo>
                  <a:lnTo>
                    <a:pt x="7085" y="7290"/>
                  </a:lnTo>
                  <a:lnTo>
                    <a:pt x="7136" y="7444"/>
                  </a:lnTo>
                  <a:lnTo>
                    <a:pt x="7204" y="7598"/>
                  </a:lnTo>
                  <a:lnTo>
                    <a:pt x="7341" y="7906"/>
                  </a:lnTo>
                  <a:lnTo>
                    <a:pt x="7512" y="8180"/>
                  </a:lnTo>
                  <a:lnTo>
                    <a:pt x="7718" y="8454"/>
                  </a:lnTo>
                  <a:lnTo>
                    <a:pt x="7940" y="8728"/>
                  </a:lnTo>
                  <a:lnTo>
                    <a:pt x="8146" y="8985"/>
                  </a:lnTo>
                  <a:lnTo>
                    <a:pt x="8744" y="9635"/>
                  </a:lnTo>
                  <a:lnTo>
                    <a:pt x="9343" y="10268"/>
                  </a:lnTo>
                  <a:lnTo>
                    <a:pt x="9959" y="10901"/>
                  </a:lnTo>
                  <a:lnTo>
                    <a:pt x="10593" y="11517"/>
                  </a:lnTo>
                  <a:lnTo>
                    <a:pt x="11260" y="12082"/>
                  </a:lnTo>
                  <a:lnTo>
                    <a:pt x="11602" y="12373"/>
                  </a:lnTo>
                  <a:lnTo>
                    <a:pt x="11944" y="12629"/>
                  </a:lnTo>
                  <a:lnTo>
                    <a:pt x="12287" y="12886"/>
                  </a:lnTo>
                  <a:lnTo>
                    <a:pt x="12646" y="13143"/>
                  </a:lnTo>
                  <a:lnTo>
                    <a:pt x="13022" y="13382"/>
                  </a:lnTo>
                  <a:lnTo>
                    <a:pt x="13399" y="13605"/>
                  </a:lnTo>
                  <a:lnTo>
                    <a:pt x="12971" y="13245"/>
                  </a:lnTo>
                  <a:lnTo>
                    <a:pt x="12560" y="12869"/>
                  </a:lnTo>
                  <a:lnTo>
                    <a:pt x="11756" y="12116"/>
                  </a:lnTo>
                  <a:lnTo>
                    <a:pt x="11209" y="11586"/>
                  </a:lnTo>
                  <a:lnTo>
                    <a:pt x="10678" y="11038"/>
                  </a:lnTo>
                  <a:lnTo>
                    <a:pt x="10148" y="10490"/>
                  </a:lnTo>
                  <a:lnTo>
                    <a:pt x="9651" y="9909"/>
                  </a:lnTo>
                  <a:lnTo>
                    <a:pt x="9155" y="9327"/>
                  </a:lnTo>
                  <a:lnTo>
                    <a:pt x="8710" y="8728"/>
                  </a:lnTo>
                  <a:lnTo>
                    <a:pt x="8282" y="8095"/>
                  </a:lnTo>
                  <a:lnTo>
                    <a:pt x="8077" y="7787"/>
                  </a:lnTo>
                  <a:lnTo>
                    <a:pt x="7889" y="7462"/>
                  </a:lnTo>
                  <a:lnTo>
                    <a:pt x="7752" y="7188"/>
                  </a:lnTo>
                  <a:lnTo>
                    <a:pt x="7632" y="6914"/>
                  </a:lnTo>
                  <a:lnTo>
                    <a:pt x="7581" y="6777"/>
                  </a:lnTo>
                  <a:lnTo>
                    <a:pt x="7547" y="6640"/>
                  </a:lnTo>
                  <a:lnTo>
                    <a:pt x="7530" y="6486"/>
                  </a:lnTo>
                  <a:lnTo>
                    <a:pt x="7530" y="6349"/>
                  </a:lnTo>
                  <a:lnTo>
                    <a:pt x="7547" y="6161"/>
                  </a:lnTo>
                  <a:lnTo>
                    <a:pt x="7581" y="5990"/>
                  </a:lnTo>
                  <a:lnTo>
                    <a:pt x="7632" y="5836"/>
                  </a:lnTo>
                  <a:lnTo>
                    <a:pt x="7718" y="5682"/>
                  </a:lnTo>
                  <a:lnTo>
                    <a:pt x="7803" y="5528"/>
                  </a:lnTo>
                  <a:lnTo>
                    <a:pt x="7906" y="5374"/>
                  </a:lnTo>
                  <a:lnTo>
                    <a:pt x="8146" y="5083"/>
                  </a:lnTo>
                  <a:lnTo>
                    <a:pt x="7889" y="4724"/>
                  </a:lnTo>
                  <a:lnTo>
                    <a:pt x="7632" y="4381"/>
                  </a:lnTo>
                  <a:lnTo>
                    <a:pt x="7307" y="3971"/>
                  </a:lnTo>
                  <a:lnTo>
                    <a:pt x="6965" y="3577"/>
                  </a:lnTo>
                  <a:lnTo>
                    <a:pt x="6606" y="3184"/>
                  </a:lnTo>
                  <a:lnTo>
                    <a:pt x="6229" y="2824"/>
                  </a:lnTo>
                  <a:close/>
                </a:path>
              </a:pathLst>
            </a:custGeom>
            <a:solidFill>
              <a:srgbClr val="D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>
              <a:off x="7639658" y="2716279"/>
              <a:ext cx="207445" cy="265078"/>
            </a:xfrm>
            <a:custGeom>
              <a:avLst/>
              <a:gdLst/>
              <a:ahLst/>
              <a:cxnLst/>
              <a:rect l="l" t="t" r="r" b="b"/>
              <a:pathLst>
                <a:path w="8437" h="10781" fill="none" extrusionOk="0">
                  <a:moveTo>
                    <a:pt x="1267" y="0"/>
                  </a:moveTo>
                  <a:lnTo>
                    <a:pt x="1267" y="0"/>
                  </a:lnTo>
                  <a:lnTo>
                    <a:pt x="1250" y="103"/>
                  </a:lnTo>
                  <a:lnTo>
                    <a:pt x="1250" y="103"/>
                  </a:lnTo>
                  <a:lnTo>
                    <a:pt x="1199" y="291"/>
                  </a:lnTo>
                  <a:lnTo>
                    <a:pt x="1130" y="462"/>
                  </a:lnTo>
                  <a:lnTo>
                    <a:pt x="1045" y="616"/>
                  </a:lnTo>
                  <a:lnTo>
                    <a:pt x="925" y="770"/>
                  </a:lnTo>
                  <a:lnTo>
                    <a:pt x="805" y="924"/>
                  </a:lnTo>
                  <a:lnTo>
                    <a:pt x="668" y="1061"/>
                  </a:lnTo>
                  <a:lnTo>
                    <a:pt x="394" y="1318"/>
                  </a:lnTo>
                  <a:lnTo>
                    <a:pt x="394" y="1318"/>
                  </a:lnTo>
                  <a:lnTo>
                    <a:pt x="1" y="1609"/>
                  </a:lnTo>
                  <a:lnTo>
                    <a:pt x="1" y="1609"/>
                  </a:lnTo>
                  <a:lnTo>
                    <a:pt x="309" y="1746"/>
                  </a:lnTo>
                  <a:lnTo>
                    <a:pt x="309" y="1746"/>
                  </a:lnTo>
                  <a:lnTo>
                    <a:pt x="719" y="1917"/>
                  </a:lnTo>
                  <a:lnTo>
                    <a:pt x="1113" y="2088"/>
                  </a:lnTo>
                  <a:lnTo>
                    <a:pt x="1507" y="2293"/>
                  </a:lnTo>
                  <a:lnTo>
                    <a:pt x="1695" y="2396"/>
                  </a:lnTo>
                  <a:lnTo>
                    <a:pt x="1866" y="2533"/>
                  </a:lnTo>
                  <a:lnTo>
                    <a:pt x="1866" y="2533"/>
                  </a:lnTo>
                  <a:lnTo>
                    <a:pt x="1952" y="2550"/>
                  </a:lnTo>
                  <a:lnTo>
                    <a:pt x="2020" y="2584"/>
                  </a:lnTo>
                  <a:lnTo>
                    <a:pt x="2071" y="2618"/>
                  </a:lnTo>
                  <a:lnTo>
                    <a:pt x="2106" y="2687"/>
                  </a:lnTo>
                  <a:lnTo>
                    <a:pt x="2140" y="2755"/>
                  </a:lnTo>
                  <a:lnTo>
                    <a:pt x="2157" y="2841"/>
                  </a:lnTo>
                  <a:lnTo>
                    <a:pt x="2174" y="3029"/>
                  </a:lnTo>
                  <a:lnTo>
                    <a:pt x="2174" y="3029"/>
                  </a:lnTo>
                  <a:lnTo>
                    <a:pt x="2157" y="3234"/>
                  </a:lnTo>
                  <a:lnTo>
                    <a:pt x="2140" y="3423"/>
                  </a:lnTo>
                  <a:lnTo>
                    <a:pt x="2106" y="3628"/>
                  </a:lnTo>
                  <a:lnTo>
                    <a:pt x="2071" y="3833"/>
                  </a:lnTo>
                  <a:lnTo>
                    <a:pt x="2071" y="3833"/>
                  </a:lnTo>
                  <a:lnTo>
                    <a:pt x="2071" y="4004"/>
                  </a:lnTo>
                  <a:lnTo>
                    <a:pt x="2071" y="4158"/>
                  </a:lnTo>
                  <a:lnTo>
                    <a:pt x="2088" y="4312"/>
                  </a:lnTo>
                  <a:lnTo>
                    <a:pt x="2123" y="4466"/>
                  </a:lnTo>
                  <a:lnTo>
                    <a:pt x="2174" y="4620"/>
                  </a:lnTo>
                  <a:lnTo>
                    <a:pt x="2242" y="4774"/>
                  </a:lnTo>
                  <a:lnTo>
                    <a:pt x="2379" y="5082"/>
                  </a:lnTo>
                  <a:lnTo>
                    <a:pt x="2550" y="5356"/>
                  </a:lnTo>
                  <a:lnTo>
                    <a:pt x="2756" y="5630"/>
                  </a:lnTo>
                  <a:lnTo>
                    <a:pt x="2978" y="5904"/>
                  </a:lnTo>
                  <a:lnTo>
                    <a:pt x="3184" y="6161"/>
                  </a:lnTo>
                  <a:lnTo>
                    <a:pt x="3184" y="6161"/>
                  </a:lnTo>
                  <a:lnTo>
                    <a:pt x="3782" y="6811"/>
                  </a:lnTo>
                  <a:lnTo>
                    <a:pt x="4381" y="7444"/>
                  </a:lnTo>
                  <a:lnTo>
                    <a:pt x="4997" y="8077"/>
                  </a:lnTo>
                  <a:lnTo>
                    <a:pt x="5631" y="8693"/>
                  </a:lnTo>
                  <a:lnTo>
                    <a:pt x="6298" y="9258"/>
                  </a:lnTo>
                  <a:lnTo>
                    <a:pt x="6640" y="9549"/>
                  </a:lnTo>
                  <a:lnTo>
                    <a:pt x="6982" y="9805"/>
                  </a:lnTo>
                  <a:lnTo>
                    <a:pt x="7325" y="10062"/>
                  </a:lnTo>
                  <a:lnTo>
                    <a:pt x="7684" y="10319"/>
                  </a:lnTo>
                  <a:lnTo>
                    <a:pt x="8060" y="10558"/>
                  </a:lnTo>
                  <a:lnTo>
                    <a:pt x="8437" y="10781"/>
                  </a:lnTo>
                  <a:lnTo>
                    <a:pt x="8437" y="10781"/>
                  </a:lnTo>
                  <a:lnTo>
                    <a:pt x="8009" y="10421"/>
                  </a:lnTo>
                  <a:lnTo>
                    <a:pt x="7598" y="10045"/>
                  </a:lnTo>
                  <a:lnTo>
                    <a:pt x="6794" y="9292"/>
                  </a:lnTo>
                  <a:lnTo>
                    <a:pt x="6794" y="9292"/>
                  </a:lnTo>
                  <a:lnTo>
                    <a:pt x="6247" y="8762"/>
                  </a:lnTo>
                  <a:lnTo>
                    <a:pt x="5716" y="8214"/>
                  </a:lnTo>
                  <a:lnTo>
                    <a:pt x="5186" y="7666"/>
                  </a:lnTo>
                  <a:lnTo>
                    <a:pt x="4689" y="7085"/>
                  </a:lnTo>
                  <a:lnTo>
                    <a:pt x="4193" y="6503"/>
                  </a:lnTo>
                  <a:lnTo>
                    <a:pt x="3748" y="5904"/>
                  </a:lnTo>
                  <a:lnTo>
                    <a:pt x="3320" y="5271"/>
                  </a:lnTo>
                  <a:lnTo>
                    <a:pt x="3115" y="4963"/>
                  </a:lnTo>
                  <a:lnTo>
                    <a:pt x="2927" y="4638"/>
                  </a:lnTo>
                  <a:lnTo>
                    <a:pt x="2927" y="4638"/>
                  </a:lnTo>
                  <a:lnTo>
                    <a:pt x="2790" y="4364"/>
                  </a:lnTo>
                  <a:lnTo>
                    <a:pt x="2670" y="4090"/>
                  </a:lnTo>
                  <a:lnTo>
                    <a:pt x="2619" y="3953"/>
                  </a:lnTo>
                  <a:lnTo>
                    <a:pt x="2585" y="3816"/>
                  </a:lnTo>
                  <a:lnTo>
                    <a:pt x="2568" y="3662"/>
                  </a:lnTo>
                  <a:lnTo>
                    <a:pt x="2568" y="3525"/>
                  </a:lnTo>
                  <a:lnTo>
                    <a:pt x="2568" y="3525"/>
                  </a:lnTo>
                  <a:lnTo>
                    <a:pt x="2585" y="3337"/>
                  </a:lnTo>
                  <a:lnTo>
                    <a:pt x="2619" y="3166"/>
                  </a:lnTo>
                  <a:lnTo>
                    <a:pt x="2670" y="3012"/>
                  </a:lnTo>
                  <a:lnTo>
                    <a:pt x="2756" y="2858"/>
                  </a:lnTo>
                  <a:lnTo>
                    <a:pt x="2841" y="2704"/>
                  </a:lnTo>
                  <a:lnTo>
                    <a:pt x="2944" y="2550"/>
                  </a:lnTo>
                  <a:lnTo>
                    <a:pt x="3184" y="2259"/>
                  </a:lnTo>
                  <a:lnTo>
                    <a:pt x="3184" y="2259"/>
                  </a:lnTo>
                  <a:lnTo>
                    <a:pt x="2927" y="1900"/>
                  </a:lnTo>
                  <a:lnTo>
                    <a:pt x="2670" y="1557"/>
                  </a:lnTo>
                  <a:lnTo>
                    <a:pt x="2670" y="1557"/>
                  </a:lnTo>
                  <a:lnTo>
                    <a:pt x="2345" y="1147"/>
                  </a:lnTo>
                  <a:lnTo>
                    <a:pt x="2003" y="753"/>
                  </a:lnTo>
                  <a:lnTo>
                    <a:pt x="1644" y="360"/>
                  </a:lnTo>
                  <a:lnTo>
                    <a:pt x="12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>
              <a:off x="7519743" y="2675881"/>
              <a:ext cx="15613" cy="16006"/>
            </a:xfrm>
            <a:custGeom>
              <a:avLst/>
              <a:gdLst/>
              <a:ahLst/>
              <a:cxnLst/>
              <a:rect l="l" t="t" r="r" b="b"/>
              <a:pathLst>
                <a:path w="635" h="65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8" y="86"/>
                  </a:lnTo>
                  <a:lnTo>
                    <a:pt x="35" y="155"/>
                  </a:lnTo>
                  <a:lnTo>
                    <a:pt x="69" y="223"/>
                  </a:lnTo>
                  <a:lnTo>
                    <a:pt x="121" y="291"/>
                  </a:lnTo>
                  <a:lnTo>
                    <a:pt x="241" y="411"/>
                  </a:lnTo>
                  <a:lnTo>
                    <a:pt x="360" y="531"/>
                  </a:lnTo>
                  <a:lnTo>
                    <a:pt x="360" y="531"/>
                  </a:lnTo>
                  <a:lnTo>
                    <a:pt x="514" y="651"/>
                  </a:lnTo>
                  <a:lnTo>
                    <a:pt x="514" y="651"/>
                  </a:lnTo>
                  <a:lnTo>
                    <a:pt x="634" y="120"/>
                  </a:lnTo>
                  <a:lnTo>
                    <a:pt x="634" y="12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7565624" y="2652325"/>
              <a:ext cx="8016" cy="13917"/>
            </a:xfrm>
            <a:custGeom>
              <a:avLst/>
              <a:gdLst/>
              <a:ahLst/>
              <a:cxnLst/>
              <a:rect l="l" t="t" r="r" b="b"/>
              <a:pathLst>
                <a:path w="326" h="566" fill="none" extrusionOk="0">
                  <a:moveTo>
                    <a:pt x="17" y="0"/>
                  </a:moveTo>
                  <a:lnTo>
                    <a:pt x="17" y="0"/>
                  </a:lnTo>
                  <a:lnTo>
                    <a:pt x="17" y="291"/>
                  </a:lnTo>
                  <a:lnTo>
                    <a:pt x="17" y="428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154" y="325"/>
                  </a:lnTo>
                  <a:lnTo>
                    <a:pt x="325" y="103"/>
                  </a:lnTo>
                  <a:lnTo>
                    <a:pt x="325" y="10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7517653" y="2646842"/>
              <a:ext cx="24415" cy="12663"/>
            </a:xfrm>
            <a:custGeom>
              <a:avLst/>
              <a:gdLst/>
              <a:ahLst/>
              <a:cxnLst/>
              <a:rect l="l" t="t" r="r" b="b"/>
              <a:pathLst>
                <a:path w="993" h="515" fill="none" extrusionOk="0">
                  <a:moveTo>
                    <a:pt x="308" y="1"/>
                  </a:moveTo>
                  <a:lnTo>
                    <a:pt x="30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86" y="86"/>
                  </a:lnTo>
                  <a:lnTo>
                    <a:pt x="189" y="172"/>
                  </a:lnTo>
                  <a:lnTo>
                    <a:pt x="394" y="309"/>
                  </a:lnTo>
                  <a:lnTo>
                    <a:pt x="634" y="412"/>
                  </a:lnTo>
                  <a:lnTo>
                    <a:pt x="856" y="514"/>
                  </a:lnTo>
                  <a:lnTo>
                    <a:pt x="856" y="514"/>
                  </a:lnTo>
                  <a:lnTo>
                    <a:pt x="873" y="514"/>
                  </a:lnTo>
                  <a:lnTo>
                    <a:pt x="873" y="514"/>
                  </a:lnTo>
                  <a:lnTo>
                    <a:pt x="993" y="35"/>
                  </a:lnTo>
                  <a:lnTo>
                    <a:pt x="993" y="35"/>
                  </a:lnTo>
                  <a:lnTo>
                    <a:pt x="651" y="1"/>
                  </a:lnTo>
                  <a:lnTo>
                    <a:pt x="3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>
              <a:off x="7627462" y="2712910"/>
              <a:ext cx="43372" cy="42930"/>
            </a:xfrm>
            <a:custGeom>
              <a:avLst/>
              <a:gdLst/>
              <a:ahLst/>
              <a:cxnLst/>
              <a:rect l="l" t="t" r="r" b="b"/>
              <a:pathLst>
                <a:path w="1764" h="1746" extrusionOk="0">
                  <a:moveTo>
                    <a:pt x="1626" y="0"/>
                  </a:moveTo>
                  <a:lnTo>
                    <a:pt x="1558" y="137"/>
                  </a:lnTo>
                  <a:lnTo>
                    <a:pt x="1472" y="257"/>
                  </a:lnTo>
                  <a:lnTo>
                    <a:pt x="1387" y="377"/>
                  </a:lnTo>
                  <a:lnTo>
                    <a:pt x="1284" y="480"/>
                  </a:lnTo>
                  <a:lnTo>
                    <a:pt x="1079" y="685"/>
                  </a:lnTo>
                  <a:lnTo>
                    <a:pt x="839" y="873"/>
                  </a:lnTo>
                  <a:lnTo>
                    <a:pt x="428" y="1198"/>
                  </a:lnTo>
                  <a:lnTo>
                    <a:pt x="1" y="1523"/>
                  </a:lnTo>
                  <a:lnTo>
                    <a:pt x="497" y="1746"/>
                  </a:lnTo>
                  <a:lnTo>
                    <a:pt x="890" y="1455"/>
                  </a:lnTo>
                  <a:lnTo>
                    <a:pt x="1164" y="1198"/>
                  </a:lnTo>
                  <a:lnTo>
                    <a:pt x="1301" y="1061"/>
                  </a:lnTo>
                  <a:lnTo>
                    <a:pt x="1421" y="907"/>
                  </a:lnTo>
                  <a:lnTo>
                    <a:pt x="1541" y="753"/>
                  </a:lnTo>
                  <a:lnTo>
                    <a:pt x="1626" y="599"/>
                  </a:lnTo>
                  <a:lnTo>
                    <a:pt x="1695" y="428"/>
                  </a:lnTo>
                  <a:lnTo>
                    <a:pt x="1746" y="240"/>
                  </a:lnTo>
                  <a:lnTo>
                    <a:pt x="1763" y="137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82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>
              <a:off x="7627462" y="2712910"/>
              <a:ext cx="43372" cy="42930"/>
            </a:xfrm>
            <a:custGeom>
              <a:avLst/>
              <a:gdLst/>
              <a:ahLst/>
              <a:cxnLst/>
              <a:rect l="l" t="t" r="r" b="b"/>
              <a:pathLst>
                <a:path w="1764" h="1746" fill="none" extrusionOk="0">
                  <a:moveTo>
                    <a:pt x="1626" y="0"/>
                  </a:moveTo>
                  <a:lnTo>
                    <a:pt x="1626" y="0"/>
                  </a:lnTo>
                  <a:lnTo>
                    <a:pt x="1558" y="137"/>
                  </a:lnTo>
                  <a:lnTo>
                    <a:pt x="1472" y="257"/>
                  </a:lnTo>
                  <a:lnTo>
                    <a:pt x="1387" y="377"/>
                  </a:lnTo>
                  <a:lnTo>
                    <a:pt x="1284" y="480"/>
                  </a:lnTo>
                  <a:lnTo>
                    <a:pt x="1079" y="685"/>
                  </a:lnTo>
                  <a:lnTo>
                    <a:pt x="839" y="873"/>
                  </a:lnTo>
                  <a:lnTo>
                    <a:pt x="839" y="873"/>
                  </a:lnTo>
                  <a:lnTo>
                    <a:pt x="428" y="1198"/>
                  </a:lnTo>
                  <a:lnTo>
                    <a:pt x="1" y="1523"/>
                  </a:lnTo>
                  <a:lnTo>
                    <a:pt x="1" y="1523"/>
                  </a:lnTo>
                  <a:lnTo>
                    <a:pt x="497" y="1746"/>
                  </a:lnTo>
                  <a:lnTo>
                    <a:pt x="497" y="1746"/>
                  </a:lnTo>
                  <a:lnTo>
                    <a:pt x="890" y="1455"/>
                  </a:lnTo>
                  <a:lnTo>
                    <a:pt x="890" y="1455"/>
                  </a:lnTo>
                  <a:lnTo>
                    <a:pt x="1164" y="1198"/>
                  </a:lnTo>
                  <a:lnTo>
                    <a:pt x="1301" y="1061"/>
                  </a:lnTo>
                  <a:lnTo>
                    <a:pt x="1421" y="907"/>
                  </a:lnTo>
                  <a:lnTo>
                    <a:pt x="1541" y="753"/>
                  </a:lnTo>
                  <a:lnTo>
                    <a:pt x="1626" y="599"/>
                  </a:lnTo>
                  <a:lnTo>
                    <a:pt x="1695" y="428"/>
                  </a:lnTo>
                  <a:lnTo>
                    <a:pt x="1746" y="240"/>
                  </a:lnTo>
                  <a:lnTo>
                    <a:pt x="1746" y="240"/>
                  </a:lnTo>
                  <a:lnTo>
                    <a:pt x="1763" y="137"/>
                  </a:lnTo>
                  <a:lnTo>
                    <a:pt x="1763" y="137"/>
                  </a:lnTo>
                  <a:lnTo>
                    <a:pt x="16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7532381" y="2647703"/>
              <a:ext cx="135084" cy="102677"/>
            </a:xfrm>
            <a:custGeom>
              <a:avLst/>
              <a:gdLst/>
              <a:ahLst/>
              <a:cxnLst/>
              <a:rect l="l" t="t" r="r" b="b"/>
              <a:pathLst>
                <a:path w="5494" h="4176" extrusionOk="0">
                  <a:moveTo>
                    <a:pt x="394" y="0"/>
                  </a:moveTo>
                  <a:lnTo>
                    <a:pt x="274" y="479"/>
                  </a:lnTo>
                  <a:lnTo>
                    <a:pt x="787" y="702"/>
                  </a:lnTo>
                  <a:lnTo>
                    <a:pt x="1027" y="839"/>
                  </a:lnTo>
                  <a:lnTo>
                    <a:pt x="1284" y="975"/>
                  </a:lnTo>
                  <a:lnTo>
                    <a:pt x="1506" y="1112"/>
                  </a:lnTo>
                  <a:lnTo>
                    <a:pt x="1729" y="1283"/>
                  </a:lnTo>
                  <a:lnTo>
                    <a:pt x="1934" y="1455"/>
                  </a:lnTo>
                  <a:lnTo>
                    <a:pt x="2122" y="1660"/>
                  </a:lnTo>
                  <a:lnTo>
                    <a:pt x="120" y="1266"/>
                  </a:lnTo>
                  <a:lnTo>
                    <a:pt x="0" y="1797"/>
                  </a:lnTo>
                  <a:lnTo>
                    <a:pt x="462" y="2139"/>
                  </a:lnTo>
                  <a:lnTo>
                    <a:pt x="924" y="2464"/>
                  </a:lnTo>
                  <a:lnTo>
                    <a:pt x="1386" y="2789"/>
                  </a:lnTo>
                  <a:lnTo>
                    <a:pt x="1865" y="3097"/>
                  </a:lnTo>
                  <a:lnTo>
                    <a:pt x="2362" y="3388"/>
                  </a:lnTo>
                  <a:lnTo>
                    <a:pt x="2841" y="3662"/>
                  </a:lnTo>
                  <a:lnTo>
                    <a:pt x="3354" y="3919"/>
                  </a:lnTo>
                  <a:lnTo>
                    <a:pt x="3868" y="4175"/>
                  </a:lnTo>
                  <a:lnTo>
                    <a:pt x="4295" y="3850"/>
                  </a:lnTo>
                  <a:lnTo>
                    <a:pt x="4706" y="3525"/>
                  </a:lnTo>
                  <a:lnTo>
                    <a:pt x="4946" y="3337"/>
                  </a:lnTo>
                  <a:lnTo>
                    <a:pt x="5151" y="3132"/>
                  </a:lnTo>
                  <a:lnTo>
                    <a:pt x="5254" y="3029"/>
                  </a:lnTo>
                  <a:lnTo>
                    <a:pt x="5339" y="2909"/>
                  </a:lnTo>
                  <a:lnTo>
                    <a:pt x="5425" y="2789"/>
                  </a:lnTo>
                  <a:lnTo>
                    <a:pt x="5493" y="2652"/>
                  </a:lnTo>
                  <a:lnTo>
                    <a:pt x="4980" y="2225"/>
                  </a:lnTo>
                  <a:lnTo>
                    <a:pt x="4449" y="1797"/>
                  </a:lnTo>
                  <a:lnTo>
                    <a:pt x="3902" y="1420"/>
                  </a:lnTo>
                  <a:lnTo>
                    <a:pt x="3337" y="1061"/>
                  </a:lnTo>
                  <a:lnTo>
                    <a:pt x="2926" y="821"/>
                  </a:lnTo>
                  <a:lnTo>
                    <a:pt x="2533" y="633"/>
                  </a:lnTo>
                  <a:lnTo>
                    <a:pt x="2105" y="445"/>
                  </a:lnTo>
                  <a:lnTo>
                    <a:pt x="1677" y="291"/>
                  </a:lnTo>
                  <a:lnTo>
                    <a:pt x="1506" y="513"/>
                  </a:lnTo>
                  <a:lnTo>
                    <a:pt x="1352" y="753"/>
                  </a:lnTo>
                  <a:lnTo>
                    <a:pt x="1352" y="753"/>
                  </a:lnTo>
                  <a:lnTo>
                    <a:pt x="1369" y="616"/>
                  </a:lnTo>
                  <a:lnTo>
                    <a:pt x="1369" y="479"/>
                  </a:lnTo>
                  <a:lnTo>
                    <a:pt x="1369" y="188"/>
                  </a:lnTo>
                  <a:lnTo>
                    <a:pt x="873" y="6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F0C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7532381" y="2647703"/>
              <a:ext cx="135084" cy="102677"/>
            </a:xfrm>
            <a:custGeom>
              <a:avLst/>
              <a:gdLst/>
              <a:ahLst/>
              <a:cxnLst/>
              <a:rect l="l" t="t" r="r" b="b"/>
              <a:pathLst>
                <a:path w="5494" h="4176" fill="none" extrusionOk="0">
                  <a:moveTo>
                    <a:pt x="394" y="0"/>
                  </a:moveTo>
                  <a:lnTo>
                    <a:pt x="394" y="0"/>
                  </a:lnTo>
                  <a:lnTo>
                    <a:pt x="274" y="479"/>
                  </a:lnTo>
                  <a:lnTo>
                    <a:pt x="274" y="479"/>
                  </a:lnTo>
                  <a:lnTo>
                    <a:pt x="787" y="702"/>
                  </a:lnTo>
                  <a:lnTo>
                    <a:pt x="1027" y="839"/>
                  </a:lnTo>
                  <a:lnTo>
                    <a:pt x="1284" y="975"/>
                  </a:lnTo>
                  <a:lnTo>
                    <a:pt x="1506" y="1112"/>
                  </a:lnTo>
                  <a:lnTo>
                    <a:pt x="1729" y="1283"/>
                  </a:lnTo>
                  <a:lnTo>
                    <a:pt x="1934" y="1455"/>
                  </a:lnTo>
                  <a:lnTo>
                    <a:pt x="2122" y="1660"/>
                  </a:lnTo>
                  <a:lnTo>
                    <a:pt x="2122" y="1660"/>
                  </a:lnTo>
                  <a:lnTo>
                    <a:pt x="120" y="1266"/>
                  </a:lnTo>
                  <a:lnTo>
                    <a:pt x="120" y="1266"/>
                  </a:lnTo>
                  <a:lnTo>
                    <a:pt x="0" y="1797"/>
                  </a:lnTo>
                  <a:lnTo>
                    <a:pt x="0" y="1797"/>
                  </a:lnTo>
                  <a:lnTo>
                    <a:pt x="462" y="2139"/>
                  </a:lnTo>
                  <a:lnTo>
                    <a:pt x="924" y="2464"/>
                  </a:lnTo>
                  <a:lnTo>
                    <a:pt x="1386" y="2789"/>
                  </a:lnTo>
                  <a:lnTo>
                    <a:pt x="1865" y="3097"/>
                  </a:lnTo>
                  <a:lnTo>
                    <a:pt x="2362" y="3388"/>
                  </a:lnTo>
                  <a:lnTo>
                    <a:pt x="2841" y="3662"/>
                  </a:lnTo>
                  <a:lnTo>
                    <a:pt x="3354" y="3919"/>
                  </a:lnTo>
                  <a:lnTo>
                    <a:pt x="3868" y="4175"/>
                  </a:lnTo>
                  <a:lnTo>
                    <a:pt x="3868" y="4175"/>
                  </a:lnTo>
                  <a:lnTo>
                    <a:pt x="4295" y="3850"/>
                  </a:lnTo>
                  <a:lnTo>
                    <a:pt x="4706" y="3525"/>
                  </a:lnTo>
                  <a:lnTo>
                    <a:pt x="4706" y="3525"/>
                  </a:lnTo>
                  <a:lnTo>
                    <a:pt x="4946" y="3337"/>
                  </a:lnTo>
                  <a:lnTo>
                    <a:pt x="5151" y="3132"/>
                  </a:lnTo>
                  <a:lnTo>
                    <a:pt x="5254" y="3029"/>
                  </a:lnTo>
                  <a:lnTo>
                    <a:pt x="5339" y="2909"/>
                  </a:lnTo>
                  <a:lnTo>
                    <a:pt x="5425" y="2789"/>
                  </a:lnTo>
                  <a:lnTo>
                    <a:pt x="5493" y="2652"/>
                  </a:lnTo>
                  <a:lnTo>
                    <a:pt x="5493" y="2652"/>
                  </a:lnTo>
                  <a:lnTo>
                    <a:pt x="4980" y="2225"/>
                  </a:lnTo>
                  <a:lnTo>
                    <a:pt x="4449" y="1797"/>
                  </a:lnTo>
                  <a:lnTo>
                    <a:pt x="3902" y="1420"/>
                  </a:lnTo>
                  <a:lnTo>
                    <a:pt x="3337" y="1061"/>
                  </a:lnTo>
                  <a:lnTo>
                    <a:pt x="3337" y="1061"/>
                  </a:lnTo>
                  <a:lnTo>
                    <a:pt x="2926" y="821"/>
                  </a:lnTo>
                  <a:lnTo>
                    <a:pt x="2533" y="633"/>
                  </a:lnTo>
                  <a:lnTo>
                    <a:pt x="2105" y="445"/>
                  </a:lnTo>
                  <a:lnTo>
                    <a:pt x="1677" y="291"/>
                  </a:lnTo>
                  <a:lnTo>
                    <a:pt x="1677" y="291"/>
                  </a:lnTo>
                  <a:lnTo>
                    <a:pt x="1506" y="513"/>
                  </a:lnTo>
                  <a:lnTo>
                    <a:pt x="1352" y="753"/>
                  </a:lnTo>
                  <a:lnTo>
                    <a:pt x="1352" y="753"/>
                  </a:lnTo>
                  <a:lnTo>
                    <a:pt x="1369" y="616"/>
                  </a:lnTo>
                  <a:lnTo>
                    <a:pt x="1369" y="479"/>
                  </a:lnTo>
                  <a:lnTo>
                    <a:pt x="1369" y="188"/>
                  </a:lnTo>
                  <a:lnTo>
                    <a:pt x="1369" y="188"/>
                  </a:lnTo>
                  <a:lnTo>
                    <a:pt x="873" y="69"/>
                  </a:lnTo>
                  <a:lnTo>
                    <a:pt x="3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7508383" y="2576176"/>
              <a:ext cx="274347" cy="220058"/>
            </a:xfrm>
            <a:custGeom>
              <a:avLst/>
              <a:gdLst/>
              <a:ahLst/>
              <a:cxnLst/>
              <a:rect l="l" t="t" r="r" b="b"/>
              <a:pathLst>
                <a:path w="11158" h="8950" extrusionOk="0">
                  <a:moveTo>
                    <a:pt x="2448" y="0"/>
                  </a:moveTo>
                  <a:lnTo>
                    <a:pt x="2345" y="17"/>
                  </a:lnTo>
                  <a:lnTo>
                    <a:pt x="2260" y="34"/>
                  </a:lnTo>
                  <a:lnTo>
                    <a:pt x="2157" y="69"/>
                  </a:lnTo>
                  <a:lnTo>
                    <a:pt x="2089" y="120"/>
                  </a:lnTo>
                  <a:lnTo>
                    <a:pt x="2020" y="188"/>
                  </a:lnTo>
                  <a:lnTo>
                    <a:pt x="1969" y="257"/>
                  </a:lnTo>
                  <a:lnTo>
                    <a:pt x="1935" y="342"/>
                  </a:lnTo>
                  <a:lnTo>
                    <a:pt x="1917" y="445"/>
                  </a:lnTo>
                  <a:lnTo>
                    <a:pt x="1917" y="531"/>
                  </a:lnTo>
                  <a:lnTo>
                    <a:pt x="1952" y="599"/>
                  </a:lnTo>
                  <a:lnTo>
                    <a:pt x="1986" y="685"/>
                  </a:lnTo>
                  <a:lnTo>
                    <a:pt x="2037" y="753"/>
                  </a:lnTo>
                  <a:lnTo>
                    <a:pt x="2174" y="890"/>
                  </a:lnTo>
                  <a:lnTo>
                    <a:pt x="2311" y="993"/>
                  </a:lnTo>
                  <a:lnTo>
                    <a:pt x="4638" y="2687"/>
                  </a:lnTo>
                  <a:lnTo>
                    <a:pt x="4638" y="2687"/>
                  </a:lnTo>
                  <a:lnTo>
                    <a:pt x="976" y="1369"/>
                  </a:lnTo>
                  <a:lnTo>
                    <a:pt x="822" y="1318"/>
                  </a:lnTo>
                  <a:lnTo>
                    <a:pt x="668" y="1301"/>
                  </a:lnTo>
                  <a:lnTo>
                    <a:pt x="514" y="1283"/>
                  </a:lnTo>
                  <a:lnTo>
                    <a:pt x="360" y="1301"/>
                  </a:lnTo>
                  <a:lnTo>
                    <a:pt x="223" y="1335"/>
                  </a:lnTo>
                  <a:lnTo>
                    <a:pt x="155" y="1369"/>
                  </a:lnTo>
                  <a:lnTo>
                    <a:pt x="104" y="1403"/>
                  </a:lnTo>
                  <a:lnTo>
                    <a:pt x="69" y="1455"/>
                  </a:lnTo>
                  <a:lnTo>
                    <a:pt x="35" y="1506"/>
                  </a:lnTo>
                  <a:lnTo>
                    <a:pt x="18" y="1557"/>
                  </a:lnTo>
                  <a:lnTo>
                    <a:pt x="1" y="1626"/>
                  </a:lnTo>
                  <a:lnTo>
                    <a:pt x="18" y="1728"/>
                  </a:lnTo>
                  <a:lnTo>
                    <a:pt x="52" y="1797"/>
                  </a:lnTo>
                  <a:lnTo>
                    <a:pt x="104" y="1882"/>
                  </a:lnTo>
                  <a:lnTo>
                    <a:pt x="172" y="1951"/>
                  </a:lnTo>
                  <a:lnTo>
                    <a:pt x="258" y="2002"/>
                  </a:lnTo>
                  <a:lnTo>
                    <a:pt x="343" y="2054"/>
                  </a:lnTo>
                  <a:lnTo>
                    <a:pt x="418" y="2088"/>
                  </a:lnTo>
                  <a:lnTo>
                    <a:pt x="309" y="2088"/>
                  </a:lnTo>
                  <a:lnTo>
                    <a:pt x="223" y="2139"/>
                  </a:lnTo>
                  <a:lnTo>
                    <a:pt x="138" y="2225"/>
                  </a:lnTo>
                  <a:lnTo>
                    <a:pt x="69" y="2327"/>
                  </a:lnTo>
                  <a:lnTo>
                    <a:pt x="18" y="2447"/>
                  </a:lnTo>
                  <a:lnTo>
                    <a:pt x="18" y="2567"/>
                  </a:lnTo>
                  <a:lnTo>
                    <a:pt x="35" y="2635"/>
                  </a:lnTo>
                  <a:lnTo>
                    <a:pt x="52" y="2687"/>
                  </a:lnTo>
                  <a:lnTo>
                    <a:pt x="121" y="2789"/>
                  </a:lnTo>
                  <a:lnTo>
                    <a:pt x="206" y="2875"/>
                  </a:lnTo>
                  <a:lnTo>
                    <a:pt x="309" y="2960"/>
                  </a:lnTo>
                  <a:lnTo>
                    <a:pt x="429" y="3012"/>
                  </a:lnTo>
                  <a:lnTo>
                    <a:pt x="549" y="3063"/>
                  </a:lnTo>
                  <a:lnTo>
                    <a:pt x="668" y="3097"/>
                  </a:lnTo>
                  <a:lnTo>
                    <a:pt x="925" y="3166"/>
                  </a:lnTo>
                  <a:lnTo>
                    <a:pt x="1541" y="3320"/>
                  </a:lnTo>
                  <a:lnTo>
                    <a:pt x="1866" y="3422"/>
                  </a:lnTo>
                  <a:lnTo>
                    <a:pt x="2191" y="3542"/>
                  </a:lnTo>
                  <a:lnTo>
                    <a:pt x="2499" y="3662"/>
                  </a:lnTo>
                  <a:lnTo>
                    <a:pt x="2790" y="3816"/>
                  </a:lnTo>
                  <a:lnTo>
                    <a:pt x="3081" y="3987"/>
                  </a:lnTo>
                  <a:lnTo>
                    <a:pt x="3338" y="4175"/>
                  </a:lnTo>
                  <a:lnTo>
                    <a:pt x="3013" y="4175"/>
                  </a:lnTo>
                  <a:lnTo>
                    <a:pt x="2687" y="4124"/>
                  </a:lnTo>
                  <a:lnTo>
                    <a:pt x="2379" y="4038"/>
                  </a:lnTo>
                  <a:lnTo>
                    <a:pt x="2071" y="3953"/>
                  </a:lnTo>
                  <a:lnTo>
                    <a:pt x="1746" y="3867"/>
                  </a:lnTo>
                  <a:lnTo>
                    <a:pt x="1438" y="3782"/>
                  </a:lnTo>
                  <a:lnTo>
                    <a:pt x="1130" y="3713"/>
                  </a:lnTo>
                  <a:lnTo>
                    <a:pt x="959" y="3696"/>
                  </a:lnTo>
                  <a:lnTo>
                    <a:pt x="805" y="3679"/>
                  </a:lnTo>
                  <a:lnTo>
                    <a:pt x="668" y="3696"/>
                  </a:lnTo>
                  <a:lnTo>
                    <a:pt x="600" y="3713"/>
                  </a:lnTo>
                  <a:lnTo>
                    <a:pt x="549" y="3748"/>
                  </a:lnTo>
                  <a:lnTo>
                    <a:pt x="514" y="3782"/>
                  </a:lnTo>
                  <a:lnTo>
                    <a:pt x="497" y="3816"/>
                  </a:lnTo>
                  <a:lnTo>
                    <a:pt x="480" y="3902"/>
                  </a:lnTo>
                  <a:lnTo>
                    <a:pt x="480" y="4004"/>
                  </a:lnTo>
                  <a:lnTo>
                    <a:pt x="514" y="4090"/>
                  </a:lnTo>
                  <a:lnTo>
                    <a:pt x="566" y="4175"/>
                  </a:lnTo>
                  <a:lnTo>
                    <a:pt x="634" y="4227"/>
                  </a:lnTo>
                  <a:lnTo>
                    <a:pt x="788" y="4346"/>
                  </a:lnTo>
                  <a:lnTo>
                    <a:pt x="1404" y="4723"/>
                  </a:lnTo>
                  <a:lnTo>
                    <a:pt x="2020" y="5065"/>
                  </a:lnTo>
                  <a:lnTo>
                    <a:pt x="2653" y="5407"/>
                  </a:lnTo>
                  <a:lnTo>
                    <a:pt x="3304" y="5715"/>
                  </a:lnTo>
                  <a:lnTo>
                    <a:pt x="3629" y="5869"/>
                  </a:lnTo>
                  <a:lnTo>
                    <a:pt x="3937" y="6023"/>
                  </a:lnTo>
                  <a:lnTo>
                    <a:pt x="4553" y="6366"/>
                  </a:lnTo>
                  <a:lnTo>
                    <a:pt x="5186" y="6691"/>
                  </a:lnTo>
                  <a:lnTo>
                    <a:pt x="5511" y="6828"/>
                  </a:lnTo>
                  <a:lnTo>
                    <a:pt x="5836" y="6965"/>
                  </a:lnTo>
                  <a:lnTo>
                    <a:pt x="6349" y="7136"/>
                  </a:lnTo>
                  <a:lnTo>
                    <a:pt x="6880" y="7307"/>
                  </a:lnTo>
                  <a:lnTo>
                    <a:pt x="7393" y="7495"/>
                  </a:lnTo>
                  <a:lnTo>
                    <a:pt x="7633" y="7598"/>
                  </a:lnTo>
                  <a:lnTo>
                    <a:pt x="7872" y="7735"/>
                  </a:lnTo>
                  <a:lnTo>
                    <a:pt x="8078" y="7854"/>
                  </a:lnTo>
                  <a:lnTo>
                    <a:pt x="8266" y="7974"/>
                  </a:lnTo>
                  <a:lnTo>
                    <a:pt x="8659" y="8248"/>
                  </a:lnTo>
                  <a:lnTo>
                    <a:pt x="9019" y="8539"/>
                  </a:lnTo>
                  <a:lnTo>
                    <a:pt x="9395" y="8830"/>
                  </a:lnTo>
                  <a:lnTo>
                    <a:pt x="9498" y="8881"/>
                  </a:lnTo>
                  <a:lnTo>
                    <a:pt x="9601" y="8932"/>
                  </a:lnTo>
                  <a:lnTo>
                    <a:pt x="9703" y="8950"/>
                  </a:lnTo>
                  <a:lnTo>
                    <a:pt x="9806" y="8950"/>
                  </a:lnTo>
                  <a:lnTo>
                    <a:pt x="9892" y="8898"/>
                  </a:lnTo>
                  <a:lnTo>
                    <a:pt x="9960" y="8847"/>
                  </a:lnTo>
                  <a:lnTo>
                    <a:pt x="10011" y="8778"/>
                  </a:lnTo>
                  <a:lnTo>
                    <a:pt x="10063" y="8693"/>
                  </a:lnTo>
                  <a:lnTo>
                    <a:pt x="10371" y="8197"/>
                  </a:lnTo>
                  <a:lnTo>
                    <a:pt x="10662" y="7700"/>
                  </a:lnTo>
                  <a:lnTo>
                    <a:pt x="10918" y="7187"/>
                  </a:lnTo>
                  <a:lnTo>
                    <a:pt x="11158" y="6657"/>
                  </a:lnTo>
                  <a:lnTo>
                    <a:pt x="11106" y="6657"/>
                  </a:lnTo>
                  <a:lnTo>
                    <a:pt x="10970" y="6571"/>
                  </a:lnTo>
                  <a:lnTo>
                    <a:pt x="10781" y="6434"/>
                  </a:lnTo>
                  <a:lnTo>
                    <a:pt x="10576" y="6263"/>
                  </a:lnTo>
                  <a:lnTo>
                    <a:pt x="10200" y="5921"/>
                  </a:lnTo>
                  <a:lnTo>
                    <a:pt x="9977" y="5698"/>
                  </a:lnTo>
                  <a:lnTo>
                    <a:pt x="9892" y="5527"/>
                  </a:lnTo>
                  <a:lnTo>
                    <a:pt x="9806" y="5356"/>
                  </a:lnTo>
                  <a:lnTo>
                    <a:pt x="9738" y="5168"/>
                  </a:lnTo>
                  <a:lnTo>
                    <a:pt x="9686" y="4997"/>
                  </a:lnTo>
                  <a:lnTo>
                    <a:pt x="9583" y="4603"/>
                  </a:lnTo>
                  <a:lnTo>
                    <a:pt x="9481" y="4227"/>
                  </a:lnTo>
                  <a:lnTo>
                    <a:pt x="9275" y="3679"/>
                  </a:lnTo>
                  <a:lnTo>
                    <a:pt x="9053" y="3132"/>
                  </a:lnTo>
                  <a:lnTo>
                    <a:pt x="8796" y="2601"/>
                  </a:lnTo>
                  <a:lnTo>
                    <a:pt x="8523" y="2088"/>
                  </a:lnTo>
                  <a:lnTo>
                    <a:pt x="8163" y="1523"/>
                  </a:lnTo>
                  <a:lnTo>
                    <a:pt x="7975" y="1232"/>
                  </a:lnTo>
                  <a:lnTo>
                    <a:pt x="7770" y="975"/>
                  </a:lnTo>
                  <a:lnTo>
                    <a:pt x="7633" y="821"/>
                  </a:lnTo>
                  <a:lnTo>
                    <a:pt x="7479" y="685"/>
                  </a:lnTo>
                  <a:lnTo>
                    <a:pt x="7342" y="548"/>
                  </a:lnTo>
                  <a:lnTo>
                    <a:pt x="7171" y="428"/>
                  </a:lnTo>
                  <a:lnTo>
                    <a:pt x="7119" y="411"/>
                  </a:lnTo>
                  <a:lnTo>
                    <a:pt x="7068" y="394"/>
                  </a:lnTo>
                  <a:lnTo>
                    <a:pt x="7000" y="377"/>
                  </a:lnTo>
                  <a:lnTo>
                    <a:pt x="6948" y="411"/>
                  </a:lnTo>
                  <a:lnTo>
                    <a:pt x="6914" y="445"/>
                  </a:lnTo>
                  <a:lnTo>
                    <a:pt x="6897" y="496"/>
                  </a:lnTo>
                  <a:lnTo>
                    <a:pt x="6863" y="616"/>
                  </a:lnTo>
                  <a:lnTo>
                    <a:pt x="6846" y="753"/>
                  </a:lnTo>
                  <a:lnTo>
                    <a:pt x="6846" y="890"/>
                  </a:lnTo>
                  <a:lnTo>
                    <a:pt x="6880" y="1044"/>
                  </a:lnTo>
                  <a:lnTo>
                    <a:pt x="6914" y="1181"/>
                  </a:lnTo>
                  <a:lnTo>
                    <a:pt x="6965" y="1318"/>
                  </a:lnTo>
                  <a:lnTo>
                    <a:pt x="7085" y="1574"/>
                  </a:lnTo>
                  <a:lnTo>
                    <a:pt x="7222" y="1831"/>
                  </a:lnTo>
                  <a:lnTo>
                    <a:pt x="7325" y="2105"/>
                  </a:lnTo>
                  <a:lnTo>
                    <a:pt x="7359" y="2242"/>
                  </a:lnTo>
                  <a:lnTo>
                    <a:pt x="7393" y="2379"/>
                  </a:lnTo>
                  <a:lnTo>
                    <a:pt x="7393" y="2516"/>
                  </a:lnTo>
                  <a:lnTo>
                    <a:pt x="7359" y="2652"/>
                  </a:lnTo>
                  <a:lnTo>
                    <a:pt x="7342" y="2721"/>
                  </a:lnTo>
                  <a:lnTo>
                    <a:pt x="7325" y="2738"/>
                  </a:lnTo>
                  <a:lnTo>
                    <a:pt x="7291" y="2772"/>
                  </a:lnTo>
                  <a:lnTo>
                    <a:pt x="7256" y="2772"/>
                  </a:lnTo>
                  <a:lnTo>
                    <a:pt x="7205" y="2789"/>
                  </a:lnTo>
                  <a:lnTo>
                    <a:pt x="7068" y="2772"/>
                  </a:lnTo>
                  <a:lnTo>
                    <a:pt x="6948" y="2755"/>
                  </a:lnTo>
                  <a:lnTo>
                    <a:pt x="6829" y="2704"/>
                  </a:lnTo>
                  <a:lnTo>
                    <a:pt x="6726" y="2652"/>
                  </a:lnTo>
                  <a:lnTo>
                    <a:pt x="6623" y="2584"/>
                  </a:lnTo>
                  <a:lnTo>
                    <a:pt x="6521" y="2516"/>
                  </a:lnTo>
                  <a:lnTo>
                    <a:pt x="6332" y="2344"/>
                  </a:lnTo>
                  <a:lnTo>
                    <a:pt x="6076" y="2139"/>
                  </a:lnTo>
                  <a:lnTo>
                    <a:pt x="5819" y="1951"/>
                  </a:lnTo>
                  <a:lnTo>
                    <a:pt x="5288" y="1574"/>
                  </a:lnTo>
                  <a:lnTo>
                    <a:pt x="4758" y="1232"/>
                  </a:lnTo>
                  <a:lnTo>
                    <a:pt x="4228" y="890"/>
                  </a:lnTo>
                  <a:lnTo>
                    <a:pt x="3697" y="565"/>
                  </a:lnTo>
                  <a:lnTo>
                    <a:pt x="3150" y="240"/>
                  </a:lnTo>
                  <a:lnTo>
                    <a:pt x="2978" y="154"/>
                  </a:lnTo>
                  <a:lnTo>
                    <a:pt x="2807" y="69"/>
                  </a:lnTo>
                  <a:lnTo>
                    <a:pt x="2619" y="17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rgbClr val="F4D8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7702775" y="2721319"/>
              <a:ext cx="318531" cy="302967"/>
            </a:xfrm>
            <a:custGeom>
              <a:avLst/>
              <a:gdLst/>
              <a:ahLst/>
              <a:cxnLst/>
              <a:rect l="l" t="t" r="r" b="b"/>
              <a:pathLst>
                <a:path w="12955" h="12322" extrusionOk="0">
                  <a:moveTo>
                    <a:pt x="3252" y="1"/>
                  </a:moveTo>
                  <a:lnTo>
                    <a:pt x="3046" y="18"/>
                  </a:lnTo>
                  <a:lnTo>
                    <a:pt x="2841" y="69"/>
                  </a:lnTo>
                  <a:lnTo>
                    <a:pt x="2653" y="155"/>
                  </a:lnTo>
                  <a:lnTo>
                    <a:pt x="2465" y="240"/>
                  </a:lnTo>
                  <a:lnTo>
                    <a:pt x="2294" y="343"/>
                  </a:lnTo>
                  <a:lnTo>
                    <a:pt x="2140" y="463"/>
                  </a:lnTo>
                  <a:lnTo>
                    <a:pt x="1968" y="600"/>
                  </a:lnTo>
                  <a:lnTo>
                    <a:pt x="1814" y="754"/>
                  </a:lnTo>
                  <a:lnTo>
                    <a:pt x="1523" y="1079"/>
                  </a:lnTo>
                  <a:lnTo>
                    <a:pt x="1215" y="1421"/>
                  </a:lnTo>
                  <a:lnTo>
                    <a:pt x="890" y="1763"/>
                  </a:lnTo>
                  <a:lnTo>
                    <a:pt x="565" y="2105"/>
                  </a:lnTo>
                  <a:lnTo>
                    <a:pt x="428" y="2277"/>
                  </a:lnTo>
                  <a:lnTo>
                    <a:pt x="291" y="2465"/>
                  </a:lnTo>
                  <a:lnTo>
                    <a:pt x="172" y="2670"/>
                  </a:lnTo>
                  <a:lnTo>
                    <a:pt x="86" y="2875"/>
                  </a:lnTo>
                  <a:lnTo>
                    <a:pt x="18" y="3098"/>
                  </a:lnTo>
                  <a:lnTo>
                    <a:pt x="1" y="3320"/>
                  </a:lnTo>
                  <a:lnTo>
                    <a:pt x="1" y="3457"/>
                  </a:lnTo>
                  <a:lnTo>
                    <a:pt x="18" y="3611"/>
                  </a:lnTo>
                  <a:lnTo>
                    <a:pt x="52" y="3748"/>
                  </a:lnTo>
                  <a:lnTo>
                    <a:pt x="103" y="3885"/>
                  </a:lnTo>
                  <a:lnTo>
                    <a:pt x="223" y="4159"/>
                  </a:lnTo>
                  <a:lnTo>
                    <a:pt x="360" y="4433"/>
                  </a:lnTo>
                  <a:lnTo>
                    <a:pt x="548" y="4758"/>
                  </a:lnTo>
                  <a:lnTo>
                    <a:pt x="753" y="5066"/>
                  </a:lnTo>
                  <a:lnTo>
                    <a:pt x="1181" y="5699"/>
                  </a:lnTo>
                  <a:lnTo>
                    <a:pt x="1626" y="6298"/>
                  </a:lnTo>
                  <a:lnTo>
                    <a:pt x="2122" y="6880"/>
                  </a:lnTo>
                  <a:lnTo>
                    <a:pt x="2619" y="7461"/>
                  </a:lnTo>
                  <a:lnTo>
                    <a:pt x="3149" y="8009"/>
                  </a:lnTo>
                  <a:lnTo>
                    <a:pt x="3680" y="8557"/>
                  </a:lnTo>
                  <a:lnTo>
                    <a:pt x="4227" y="9087"/>
                  </a:lnTo>
                  <a:lnTo>
                    <a:pt x="4929" y="9771"/>
                  </a:lnTo>
                  <a:lnTo>
                    <a:pt x="5305" y="10097"/>
                  </a:lnTo>
                  <a:lnTo>
                    <a:pt x="5682" y="10422"/>
                  </a:lnTo>
                  <a:lnTo>
                    <a:pt x="6058" y="10730"/>
                  </a:lnTo>
                  <a:lnTo>
                    <a:pt x="6452" y="11003"/>
                  </a:lnTo>
                  <a:lnTo>
                    <a:pt x="6862" y="11277"/>
                  </a:lnTo>
                  <a:lnTo>
                    <a:pt x="7290" y="11534"/>
                  </a:lnTo>
                  <a:lnTo>
                    <a:pt x="7718" y="11756"/>
                  </a:lnTo>
                  <a:lnTo>
                    <a:pt x="8180" y="11945"/>
                  </a:lnTo>
                  <a:lnTo>
                    <a:pt x="8659" y="12099"/>
                  </a:lnTo>
                  <a:lnTo>
                    <a:pt x="8882" y="12167"/>
                  </a:lnTo>
                  <a:lnTo>
                    <a:pt x="9138" y="12218"/>
                  </a:lnTo>
                  <a:lnTo>
                    <a:pt x="9378" y="12253"/>
                  </a:lnTo>
                  <a:lnTo>
                    <a:pt x="9617" y="12287"/>
                  </a:lnTo>
                  <a:lnTo>
                    <a:pt x="9857" y="12304"/>
                  </a:lnTo>
                  <a:lnTo>
                    <a:pt x="10096" y="12321"/>
                  </a:lnTo>
                  <a:lnTo>
                    <a:pt x="10353" y="12304"/>
                  </a:lnTo>
                  <a:lnTo>
                    <a:pt x="10593" y="12287"/>
                  </a:lnTo>
                  <a:lnTo>
                    <a:pt x="10832" y="12253"/>
                  </a:lnTo>
                  <a:lnTo>
                    <a:pt x="11072" y="12218"/>
                  </a:lnTo>
                  <a:lnTo>
                    <a:pt x="11260" y="12167"/>
                  </a:lnTo>
                  <a:lnTo>
                    <a:pt x="11448" y="12099"/>
                  </a:lnTo>
                  <a:lnTo>
                    <a:pt x="11619" y="12030"/>
                  </a:lnTo>
                  <a:lnTo>
                    <a:pt x="11808" y="11962"/>
                  </a:lnTo>
                  <a:lnTo>
                    <a:pt x="11962" y="11859"/>
                  </a:lnTo>
                  <a:lnTo>
                    <a:pt x="12116" y="11756"/>
                  </a:lnTo>
                  <a:lnTo>
                    <a:pt x="12270" y="11637"/>
                  </a:lnTo>
                  <a:lnTo>
                    <a:pt x="12407" y="11500"/>
                  </a:lnTo>
                  <a:lnTo>
                    <a:pt x="12509" y="11363"/>
                  </a:lnTo>
                  <a:lnTo>
                    <a:pt x="12595" y="11226"/>
                  </a:lnTo>
                  <a:lnTo>
                    <a:pt x="12680" y="11072"/>
                  </a:lnTo>
                  <a:lnTo>
                    <a:pt x="12749" y="10918"/>
                  </a:lnTo>
                  <a:lnTo>
                    <a:pt x="12800" y="10764"/>
                  </a:lnTo>
                  <a:lnTo>
                    <a:pt x="12851" y="10610"/>
                  </a:lnTo>
                  <a:lnTo>
                    <a:pt x="12920" y="10268"/>
                  </a:lnTo>
                  <a:lnTo>
                    <a:pt x="12937" y="10062"/>
                  </a:lnTo>
                  <a:lnTo>
                    <a:pt x="12954" y="9840"/>
                  </a:lnTo>
                  <a:lnTo>
                    <a:pt x="12954" y="9617"/>
                  </a:lnTo>
                  <a:lnTo>
                    <a:pt x="12954" y="9395"/>
                  </a:lnTo>
                  <a:lnTo>
                    <a:pt x="12937" y="9173"/>
                  </a:lnTo>
                  <a:lnTo>
                    <a:pt x="12903" y="8967"/>
                  </a:lnTo>
                  <a:lnTo>
                    <a:pt x="12817" y="8522"/>
                  </a:lnTo>
                  <a:lnTo>
                    <a:pt x="12680" y="8094"/>
                  </a:lnTo>
                  <a:lnTo>
                    <a:pt x="12526" y="7684"/>
                  </a:lnTo>
                  <a:lnTo>
                    <a:pt x="12338" y="7290"/>
                  </a:lnTo>
                  <a:lnTo>
                    <a:pt x="12116" y="6897"/>
                  </a:lnTo>
                  <a:lnTo>
                    <a:pt x="11876" y="6520"/>
                  </a:lnTo>
                  <a:lnTo>
                    <a:pt x="11602" y="6178"/>
                  </a:lnTo>
                  <a:lnTo>
                    <a:pt x="11328" y="5836"/>
                  </a:lnTo>
                  <a:lnTo>
                    <a:pt x="11038" y="5494"/>
                  </a:lnTo>
                  <a:lnTo>
                    <a:pt x="10730" y="5168"/>
                  </a:lnTo>
                  <a:lnTo>
                    <a:pt x="10422" y="4860"/>
                  </a:lnTo>
                  <a:lnTo>
                    <a:pt x="9771" y="4244"/>
                  </a:lnTo>
                  <a:lnTo>
                    <a:pt x="9053" y="3594"/>
                  </a:lnTo>
                  <a:lnTo>
                    <a:pt x="8317" y="2944"/>
                  </a:lnTo>
                  <a:lnTo>
                    <a:pt x="7581" y="2311"/>
                  </a:lnTo>
                  <a:lnTo>
                    <a:pt x="6828" y="1695"/>
                  </a:lnTo>
                  <a:lnTo>
                    <a:pt x="6486" y="1421"/>
                  </a:lnTo>
                  <a:lnTo>
                    <a:pt x="6127" y="1147"/>
                  </a:lnTo>
                  <a:lnTo>
                    <a:pt x="5767" y="890"/>
                  </a:lnTo>
                  <a:lnTo>
                    <a:pt x="5391" y="651"/>
                  </a:lnTo>
                  <a:lnTo>
                    <a:pt x="4997" y="446"/>
                  </a:lnTo>
                  <a:lnTo>
                    <a:pt x="4586" y="257"/>
                  </a:lnTo>
                  <a:lnTo>
                    <a:pt x="4381" y="189"/>
                  </a:lnTo>
                  <a:lnTo>
                    <a:pt x="4176" y="120"/>
                  </a:lnTo>
                  <a:lnTo>
                    <a:pt x="3953" y="69"/>
                  </a:lnTo>
                  <a:lnTo>
                    <a:pt x="3731" y="18"/>
                  </a:lnTo>
                  <a:lnTo>
                    <a:pt x="34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7702775" y="2721319"/>
              <a:ext cx="318531" cy="302967"/>
            </a:xfrm>
            <a:custGeom>
              <a:avLst/>
              <a:gdLst/>
              <a:ahLst/>
              <a:cxnLst/>
              <a:rect l="l" t="t" r="r" b="b"/>
              <a:pathLst>
                <a:path w="12955" h="12322" fill="none" extrusionOk="0">
                  <a:moveTo>
                    <a:pt x="890" y="1763"/>
                  </a:moveTo>
                  <a:lnTo>
                    <a:pt x="890" y="1763"/>
                  </a:lnTo>
                  <a:lnTo>
                    <a:pt x="565" y="2105"/>
                  </a:lnTo>
                  <a:lnTo>
                    <a:pt x="428" y="2277"/>
                  </a:lnTo>
                  <a:lnTo>
                    <a:pt x="291" y="2465"/>
                  </a:lnTo>
                  <a:lnTo>
                    <a:pt x="172" y="2670"/>
                  </a:lnTo>
                  <a:lnTo>
                    <a:pt x="86" y="2875"/>
                  </a:lnTo>
                  <a:lnTo>
                    <a:pt x="18" y="3098"/>
                  </a:lnTo>
                  <a:lnTo>
                    <a:pt x="1" y="3320"/>
                  </a:lnTo>
                  <a:lnTo>
                    <a:pt x="1" y="3320"/>
                  </a:lnTo>
                  <a:lnTo>
                    <a:pt x="1" y="3457"/>
                  </a:lnTo>
                  <a:lnTo>
                    <a:pt x="18" y="3611"/>
                  </a:lnTo>
                  <a:lnTo>
                    <a:pt x="52" y="3748"/>
                  </a:lnTo>
                  <a:lnTo>
                    <a:pt x="103" y="3885"/>
                  </a:lnTo>
                  <a:lnTo>
                    <a:pt x="223" y="4159"/>
                  </a:lnTo>
                  <a:lnTo>
                    <a:pt x="360" y="4433"/>
                  </a:lnTo>
                  <a:lnTo>
                    <a:pt x="360" y="4433"/>
                  </a:lnTo>
                  <a:lnTo>
                    <a:pt x="548" y="4758"/>
                  </a:lnTo>
                  <a:lnTo>
                    <a:pt x="753" y="5066"/>
                  </a:lnTo>
                  <a:lnTo>
                    <a:pt x="1181" y="5699"/>
                  </a:lnTo>
                  <a:lnTo>
                    <a:pt x="1626" y="6298"/>
                  </a:lnTo>
                  <a:lnTo>
                    <a:pt x="2122" y="6880"/>
                  </a:lnTo>
                  <a:lnTo>
                    <a:pt x="2619" y="7461"/>
                  </a:lnTo>
                  <a:lnTo>
                    <a:pt x="3149" y="8009"/>
                  </a:lnTo>
                  <a:lnTo>
                    <a:pt x="3680" y="8557"/>
                  </a:lnTo>
                  <a:lnTo>
                    <a:pt x="4227" y="9087"/>
                  </a:lnTo>
                  <a:lnTo>
                    <a:pt x="4227" y="9087"/>
                  </a:lnTo>
                  <a:lnTo>
                    <a:pt x="4929" y="9771"/>
                  </a:lnTo>
                  <a:lnTo>
                    <a:pt x="5305" y="10097"/>
                  </a:lnTo>
                  <a:lnTo>
                    <a:pt x="5682" y="10422"/>
                  </a:lnTo>
                  <a:lnTo>
                    <a:pt x="6058" y="10730"/>
                  </a:lnTo>
                  <a:lnTo>
                    <a:pt x="6452" y="11003"/>
                  </a:lnTo>
                  <a:lnTo>
                    <a:pt x="6862" y="11277"/>
                  </a:lnTo>
                  <a:lnTo>
                    <a:pt x="7290" y="11534"/>
                  </a:lnTo>
                  <a:lnTo>
                    <a:pt x="7290" y="11534"/>
                  </a:lnTo>
                  <a:lnTo>
                    <a:pt x="7718" y="11756"/>
                  </a:lnTo>
                  <a:lnTo>
                    <a:pt x="8180" y="11945"/>
                  </a:lnTo>
                  <a:lnTo>
                    <a:pt x="8659" y="12099"/>
                  </a:lnTo>
                  <a:lnTo>
                    <a:pt x="8882" y="12167"/>
                  </a:lnTo>
                  <a:lnTo>
                    <a:pt x="9138" y="12218"/>
                  </a:lnTo>
                  <a:lnTo>
                    <a:pt x="9378" y="12253"/>
                  </a:lnTo>
                  <a:lnTo>
                    <a:pt x="9617" y="12287"/>
                  </a:lnTo>
                  <a:lnTo>
                    <a:pt x="9857" y="12304"/>
                  </a:lnTo>
                  <a:lnTo>
                    <a:pt x="10096" y="12321"/>
                  </a:lnTo>
                  <a:lnTo>
                    <a:pt x="10353" y="12304"/>
                  </a:lnTo>
                  <a:lnTo>
                    <a:pt x="10593" y="12287"/>
                  </a:lnTo>
                  <a:lnTo>
                    <a:pt x="10832" y="12253"/>
                  </a:lnTo>
                  <a:lnTo>
                    <a:pt x="11072" y="12218"/>
                  </a:lnTo>
                  <a:lnTo>
                    <a:pt x="11072" y="12218"/>
                  </a:lnTo>
                  <a:lnTo>
                    <a:pt x="11260" y="12167"/>
                  </a:lnTo>
                  <a:lnTo>
                    <a:pt x="11448" y="12099"/>
                  </a:lnTo>
                  <a:lnTo>
                    <a:pt x="11619" y="12030"/>
                  </a:lnTo>
                  <a:lnTo>
                    <a:pt x="11808" y="11962"/>
                  </a:lnTo>
                  <a:lnTo>
                    <a:pt x="11962" y="11859"/>
                  </a:lnTo>
                  <a:lnTo>
                    <a:pt x="12116" y="11756"/>
                  </a:lnTo>
                  <a:lnTo>
                    <a:pt x="12270" y="11637"/>
                  </a:lnTo>
                  <a:lnTo>
                    <a:pt x="12407" y="11500"/>
                  </a:lnTo>
                  <a:lnTo>
                    <a:pt x="12407" y="11500"/>
                  </a:lnTo>
                  <a:lnTo>
                    <a:pt x="12509" y="11363"/>
                  </a:lnTo>
                  <a:lnTo>
                    <a:pt x="12595" y="11226"/>
                  </a:lnTo>
                  <a:lnTo>
                    <a:pt x="12680" y="11072"/>
                  </a:lnTo>
                  <a:lnTo>
                    <a:pt x="12749" y="10918"/>
                  </a:lnTo>
                  <a:lnTo>
                    <a:pt x="12800" y="10764"/>
                  </a:lnTo>
                  <a:lnTo>
                    <a:pt x="12851" y="10610"/>
                  </a:lnTo>
                  <a:lnTo>
                    <a:pt x="12920" y="10268"/>
                  </a:lnTo>
                  <a:lnTo>
                    <a:pt x="12920" y="10268"/>
                  </a:lnTo>
                  <a:lnTo>
                    <a:pt x="12937" y="10062"/>
                  </a:lnTo>
                  <a:lnTo>
                    <a:pt x="12954" y="9840"/>
                  </a:lnTo>
                  <a:lnTo>
                    <a:pt x="12954" y="9617"/>
                  </a:lnTo>
                  <a:lnTo>
                    <a:pt x="12954" y="9395"/>
                  </a:lnTo>
                  <a:lnTo>
                    <a:pt x="12937" y="9173"/>
                  </a:lnTo>
                  <a:lnTo>
                    <a:pt x="12903" y="8967"/>
                  </a:lnTo>
                  <a:lnTo>
                    <a:pt x="12817" y="8522"/>
                  </a:lnTo>
                  <a:lnTo>
                    <a:pt x="12680" y="8094"/>
                  </a:lnTo>
                  <a:lnTo>
                    <a:pt x="12526" y="7684"/>
                  </a:lnTo>
                  <a:lnTo>
                    <a:pt x="12338" y="7290"/>
                  </a:lnTo>
                  <a:lnTo>
                    <a:pt x="12116" y="6897"/>
                  </a:lnTo>
                  <a:lnTo>
                    <a:pt x="12116" y="6897"/>
                  </a:lnTo>
                  <a:lnTo>
                    <a:pt x="11876" y="6520"/>
                  </a:lnTo>
                  <a:lnTo>
                    <a:pt x="11602" y="6178"/>
                  </a:lnTo>
                  <a:lnTo>
                    <a:pt x="11328" y="5836"/>
                  </a:lnTo>
                  <a:lnTo>
                    <a:pt x="11038" y="5494"/>
                  </a:lnTo>
                  <a:lnTo>
                    <a:pt x="10730" y="5168"/>
                  </a:lnTo>
                  <a:lnTo>
                    <a:pt x="10422" y="4860"/>
                  </a:lnTo>
                  <a:lnTo>
                    <a:pt x="9771" y="4244"/>
                  </a:lnTo>
                  <a:lnTo>
                    <a:pt x="9771" y="4244"/>
                  </a:lnTo>
                  <a:lnTo>
                    <a:pt x="9053" y="3594"/>
                  </a:lnTo>
                  <a:lnTo>
                    <a:pt x="8317" y="2944"/>
                  </a:lnTo>
                  <a:lnTo>
                    <a:pt x="7581" y="2311"/>
                  </a:lnTo>
                  <a:lnTo>
                    <a:pt x="6828" y="1695"/>
                  </a:lnTo>
                  <a:lnTo>
                    <a:pt x="6828" y="1695"/>
                  </a:lnTo>
                  <a:lnTo>
                    <a:pt x="6486" y="1421"/>
                  </a:lnTo>
                  <a:lnTo>
                    <a:pt x="6127" y="1147"/>
                  </a:lnTo>
                  <a:lnTo>
                    <a:pt x="5767" y="890"/>
                  </a:lnTo>
                  <a:lnTo>
                    <a:pt x="5391" y="651"/>
                  </a:lnTo>
                  <a:lnTo>
                    <a:pt x="4997" y="446"/>
                  </a:lnTo>
                  <a:lnTo>
                    <a:pt x="4586" y="257"/>
                  </a:lnTo>
                  <a:lnTo>
                    <a:pt x="4381" y="189"/>
                  </a:lnTo>
                  <a:lnTo>
                    <a:pt x="4176" y="120"/>
                  </a:lnTo>
                  <a:lnTo>
                    <a:pt x="3953" y="69"/>
                  </a:lnTo>
                  <a:lnTo>
                    <a:pt x="3731" y="18"/>
                  </a:lnTo>
                  <a:lnTo>
                    <a:pt x="3731" y="18"/>
                  </a:lnTo>
                  <a:lnTo>
                    <a:pt x="3491" y="1"/>
                  </a:lnTo>
                  <a:lnTo>
                    <a:pt x="3252" y="1"/>
                  </a:lnTo>
                  <a:lnTo>
                    <a:pt x="3046" y="18"/>
                  </a:lnTo>
                  <a:lnTo>
                    <a:pt x="2841" y="69"/>
                  </a:lnTo>
                  <a:lnTo>
                    <a:pt x="2653" y="155"/>
                  </a:lnTo>
                  <a:lnTo>
                    <a:pt x="2465" y="240"/>
                  </a:lnTo>
                  <a:lnTo>
                    <a:pt x="2294" y="343"/>
                  </a:lnTo>
                  <a:lnTo>
                    <a:pt x="2140" y="463"/>
                  </a:lnTo>
                  <a:lnTo>
                    <a:pt x="1968" y="600"/>
                  </a:lnTo>
                  <a:lnTo>
                    <a:pt x="1814" y="754"/>
                  </a:lnTo>
                  <a:lnTo>
                    <a:pt x="1523" y="1079"/>
                  </a:lnTo>
                  <a:lnTo>
                    <a:pt x="1215" y="1421"/>
                  </a:lnTo>
                  <a:lnTo>
                    <a:pt x="890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7686374" y="2704501"/>
              <a:ext cx="91736" cy="82491"/>
            </a:xfrm>
            <a:custGeom>
              <a:avLst/>
              <a:gdLst/>
              <a:ahLst/>
              <a:cxnLst/>
              <a:rect l="l" t="t" r="r" b="b"/>
              <a:pathLst>
                <a:path w="3731" h="3355" extrusionOk="0">
                  <a:moveTo>
                    <a:pt x="2618" y="0"/>
                  </a:moveTo>
                  <a:lnTo>
                    <a:pt x="2481" y="17"/>
                  </a:lnTo>
                  <a:lnTo>
                    <a:pt x="2327" y="69"/>
                  </a:lnTo>
                  <a:lnTo>
                    <a:pt x="2139" y="137"/>
                  </a:lnTo>
                  <a:lnTo>
                    <a:pt x="1934" y="206"/>
                  </a:lnTo>
                  <a:lnTo>
                    <a:pt x="1763" y="308"/>
                  </a:lnTo>
                  <a:lnTo>
                    <a:pt x="1574" y="411"/>
                  </a:lnTo>
                  <a:lnTo>
                    <a:pt x="1403" y="514"/>
                  </a:lnTo>
                  <a:lnTo>
                    <a:pt x="1232" y="633"/>
                  </a:lnTo>
                  <a:lnTo>
                    <a:pt x="1078" y="770"/>
                  </a:lnTo>
                  <a:lnTo>
                    <a:pt x="924" y="907"/>
                  </a:lnTo>
                  <a:lnTo>
                    <a:pt x="770" y="1061"/>
                  </a:lnTo>
                  <a:lnTo>
                    <a:pt x="650" y="1215"/>
                  </a:lnTo>
                  <a:lnTo>
                    <a:pt x="514" y="1369"/>
                  </a:lnTo>
                  <a:lnTo>
                    <a:pt x="394" y="1540"/>
                  </a:lnTo>
                  <a:lnTo>
                    <a:pt x="291" y="1728"/>
                  </a:lnTo>
                  <a:lnTo>
                    <a:pt x="188" y="1900"/>
                  </a:lnTo>
                  <a:lnTo>
                    <a:pt x="103" y="2088"/>
                  </a:lnTo>
                  <a:lnTo>
                    <a:pt x="34" y="2276"/>
                  </a:lnTo>
                  <a:lnTo>
                    <a:pt x="17" y="2379"/>
                  </a:lnTo>
                  <a:lnTo>
                    <a:pt x="0" y="2464"/>
                  </a:lnTo>
                  <a:lnTo>
                    <a:pt x="17" y="2498"/>
                  </a:lnTo>
                  <a:lnTo>
                    <a:pt x="34" y="2550"/>
                  </a:lnTo>
                  <a:lnTo>
                    <a:pt x="120" y="2618"/>
                  </a:lnTo>
                  <a:lnTo>
                    <a:pt x="206" y="2670"/>
                  </a:lnTo>
                  <a:lnTo>
                    <a:pt x="308" y="2738"/>
                  </a:lnTo>
                  <a:lnTo>
                    <a:pt x="531" y="2858"/>
                  </a:lnTo>
                  <a:lnTo>
                    <a:pt x="616" y="2926"/>
                  </a:lnTo>
                  <a:lnTo>
                    <a:pt x="685" y="3012"/>
                  </a:lnTo>
                  <a:lnTo>
                    <a:pt x="822" y="3234"/>
                  </a:lnTo>
                  <a:lnTo>
                    <a:pt x="873" y="3303"/>
                  </a:lnTo>
                  <a:lnTo>
                    <a:pt x="941" y="3337"/>
                  </a:lnTo>
                  <a:lnTo>
                    <a:pt x="1010" y="3354"/>
                  </a:lnTo>
                  <a:lnTo>
                    <a:pt x="1095" y="3337"/>
                  </a:lnTo>
                  <a:lnTo>
                    <a:pt x="1215" y="3286"/>
                  </a:lnTo>
                  <a:lnTo>
                    <a:pt x="1352" y="3200"/>
                  </a:lnTo>
                  <a:lnTo>
                    <a:pt x="1643" y="3012"/>
                  </a:lnTo>
                  <a:lnTo>
                    <a:pt x="1934" y="2824"/>
                  </a:lnTo>
                  <a:lnTo>
                    <a:pt x="2208" y="2601"/>
                  </a:lnTo>
                  <a:lnTo>
                    <a:pt x="2481" y="2379"/>
                  </a:lnTo>
                  <a:lnTo>
                    <a:pt x="2755" y="2139"/>
                  </a:lnTo>
                  <a:lnTo>
                    <a:pt x="2995" y="1882"/>
                  </a:lnTo>
                  <a:lnTo>
                    <a:pt x="3491" y="1386"/>
                  </a:lnTo>
                  <a:lnTo>
                    <a:pt x="3611" y="1232"/>
                  </a:lnTo>
                  <a:lnTo>
                    <a:pt x="3662" y="1147"/>
                  </a:lnTo>
                  <a:lnTo>
                    <a:pt x="3696" y="1044"/>
                  </a:lnTo>
                  <a:lnTo>
                    <a:pt x="3731" y="958"/>
                  </a:lnTo>
                  <a:lnTo>
                    <a:pt x="3731" y="873"/>
                  </a:lnTo>
                  <a:lnTo>
                    <a:pt x="3713" y="787"/>
                  </a:lnTo>
                  <a:lnTo>
                    <a:pt x="3662" y="702"/>
                  </a:lnTo>
                  <a:lnTo>
                    <a:pt x="3611" y="650"/>
                  </a:lnTo>
                  <a:lnTo>
                    <a:pt x="3559" y="616"/>
                  </a:lnTo>
                  <a:lnTo>
                    <a:pt x="3423" y="565"/>
                  </a:lnTo>
                  <a:lnTo>
                    <a:pt x="3286" y="514"/>
                  </a:lnTo>
                  <a:lnTo>
                    <a:pt x="3217" y="496"/>
                  </a:lnTo>
                  <a:lnTo>
                    <a:pt x="3149" y="445"/>
                  </a:lnTo>
                  <a:lnTo>
                    <a:pt x="3080" y="360"/>
                  </a:lnTo>
                  <a:lnTo>
                    <a:pt x="3029" y="274"/>
                  </a:lnTo>
                  <a:lnTo>
                    <a:pt x="2961" y="171"/>
                  </a:lnTo>
                  <a:lnTo>
                    <a:pt x="2892" y="86"/>
                  </a:lnTo>
                  <a:lnTo>
                    <a:pt x="2841" y="52"/>
                  </a:lnTo>
                  <a:lnTo>
                    <a:pt x="2772" y="34"/>
                  </a:lnTo>
                  <a:lnTo>
                    <a:pt x="2704" y="17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rgbClr val="EFB4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7859301" y="2625819"/>
              <a:ext cx="40815" cy="161589"/>
            </a:xfrm>
            <a:custGeom>
              <a:avLst/>
              <a:gdLst/>
              <a:ahLst/>
              <a:cxnLst/>
              <a:rect l="l" t="t" r="r" b="b"/>
              <a:pathLst>
                <a:path w="1660" h="6572" extrusionOk="0">
                  <a:moveTo>
                    <a:pt x="445" y="0"/>
                  </a:moveTo>
                  <a:lnTo>
                    <a:pt x="325" y="343"/>
                  </a:lnTo>
                  <a:lnTo>
                    <a:pt x="223" y="685"/>
                  </a:lnTo>
                  <a:lnTo>
                    <a:pt x="137" y="1027"/>
                  </a:lnTo>
                  <a:lnTo>
                    <a:pt x="86" y="1386"/>
                  </a:lnTo>
                  <a:lnTo>
                    <a:pt x="51" y="1746"/>
                  </a:lnTo>
                  <a:lnTo>
                    <a:pt x="34" y="2105"/>
                  </a:lnTo>
                  <a:lnTo>
                    <a:pt x="34" y="2464"/>
                  </a:lnTo>
                  <a:lnTo>
                    <a:pt x="51" y="2824"/>
                  </a:lnTo>
                  <a:lnTo>
                    <a:pt x="86" y="3183"/>
                  </a:lnTo>
                  <a:lnTo>
                    <a:pt x="137" y="3525"/>
                  </a:lnTo>
                  <a:lnTo>
                    <a:pt x="205" y="3885"/>
                  </a:lnTo>
                  <a:lnTo>
                    <a:pt x="291" y="4227"/>
                  </a:lnTo>
                  <a:lnTo>
                    <a:pt x="359" y="4518"/>
                  </a:lnTo>
                  <a:lnTo>
                    <a:pt x="479" y="4928"/>
                  </a:lnTo>
                  <a:lnTo>
                    <a:pt x="548" y="5117"/>
                  </a:lnTo>
                  <a:lnTo>
                    <a:pt x="616" y="5305"/>
                  </a:lnTo>
                  <a:lnTo>
                    <a:pt x="702" y="5442"/>
                  </a:lnTo>
                  <a:lnTo>
                    <a:pt x="753" y="5493"/>
                  </a:lnTo>
                  <a:lnTo>
                    <a:pt x="787" y="5527"/>
                  </a:lnTo>
                  <a:lnTo>
                    <a:pt x="787" y="5527"/>
                  </a:lnTo>
                  <a:lnTo>
                    <a:pt x="599" y="5425"/>
                  </a:lnTo>
                  <a:lnTo>
                    <a:pt x="411" y="5339"/>
                  </a:lnTo>
                  <a:lnTo>
                    <a:pt x="205" y="5271"/>
                  </a:lnTo>
                  <a:lnTo>
                    <a:pt x="0" y="5202"/>
                  </a:lnTo>
                  <a:lnTo>
                    <a:pt x="0" y="5202"/>
                  </a:lnTo>
                  <a:lnTo>
                    <a:pt x="462" y="5579"/>
                  </a:lnTo>
                  <a:lnTo>
                    <a:pt x="1061" y="6058"/>
                  </a:lnTo>
                  <a:lnTo>
                    <a:pt x="1660" y="6571"/>
                  </a:lnTo>
                  <a:lnTo>
                    <a:pt x="1420" y="5750"/>
                  </a:lnTo>
                  <a:lnTo>
                    <a:pt x="1181" y="4946"/>
                  </a:lnTo>
                  <a:lnTo>
                    <a:pt x="993" y="4124"/>
                  </a:lnTo>
                  <a:lnTo>
                    <a:pt x="907" y="3714"/>
                  </a:lnTo>
                  <a:lnTo>
                    <a:pt x="839" y="3303"/>
                  </a:lnTo>
                  <a:lnTo>
                    <a:pt x="770" y="2892"/>
                  </a:lnTo>
                  <a:lnTo>
                    <a:pt x="719" y="2481"/>
                  </a:lnTo>
                  <a:lnTo>
                    <a:pt x="650" y="1643"/>
                  </a:lnTo>
                  <a:lnTo>
                    <a:pt x="565" y="822"/>
                  </a:lnTo>
                  <a:lnTo>
                    <a:pt x="513" y="41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D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7859301" y="2625819"/>
              <a:ext cx="40815" cy="161589"/>
            </a:xfrm>
            <a:custGeom>
              <a:avLst/>
              <a:gdLst/>
              <a:ahLst/>
              <a:cxnLst/>
              <a:rect l="l" t="t" r="r" b="b"/>
              <a:pathLst>
                <a:path w="1660" h="6572" fill="none" extrusionOk="0">
                  <a:moveTo>
                    <a:pt x="445" y="0"/>
                  </a:moveTo>
                  <a:lnTo>
                    <a:pt x="445" y="0"/>
                  </a:lnTo>
                  <a:lnTo>
                    <a:pt x="325" y="343"/>
                  </a:lnTo>
                  <a:lnTo>
                    <a:pt x="223" y="685"/>
                  </a:lnTo>
                  <a:lnTo>
                    <a:pt x="137" y="1027"/>
                  </a:lnTo>
                  <a:lnTo>
                    <a:pt x="86" y="1386"/>
                  </a:lnTo>
                  <a:lnTo>
                    <a:pt x="51" y="1746"/>
                  </a:lnTo>
                  <a:lnTo>
                    <a:pt x="34" y="2105"/>
                  </a:lnTo>
                  <a:lnTo>
                    <a:pt x="34" y="2464"/>
                  </a:lnTo>
                  <a:lnTo>
                    <a:pt x="51" y="2824"/>
                  </a:lnTo>
                  <a:lnTo>
                    <a:pt x="51" y="2824"/>
                  </a:lnTo>
                  <a:lnTo>
                    <a:pt x="86" y="3183"/>
                  </a:lnTo>
                  <a:lnTo>
                    <a:pt x="137" y="3525"/>
                  </a:lnTo>
                  <a:lnTo>
                    <a:pt x="205" y="3885"/>
                  </a:lnTo>
                  <a:lnTo>
                    <a:pt x="291" y="4227"/>
                  </a:lnTo>
                  <a:lnTo>
                    <a:pt x="291" y="4227"/>
                  </a:lnTo>
                  <a:lnTo>
                    <a:pt x="359" y="4518"/>
                  </a:lnTo>
                  <a:lnTo>
                    <a:pt x="479" y="4928"/>
                  </a:lnTo>
                  <a:lnTo>
                    <a:pt x="548" y="5117"/>
                  </a:lnTo>
                  <a:lnTo>
                    <a:pt x="616" y="5305"/>
                  </a:lnTo>
                  <a:lnTo>
                    <a:pt x="702" y="5442"/>
                  </a:lnTo>
                  <a:lnTo>
                    <a:pt x="753" y="5493"/>
                  </a:lnTo>
                  <a:lnTo>
                    <a:pt x="787" y="5527"/>
                  </a:lnTo>
                  <a:lnTo>
                    <a:pt x="787" y="5527"/>
                  </a:lnTo>
                  <a:lnTo>
                    <a:pt x="599" y="5425"/>
                  </a:lnTo>
                  <a:lnTo>
                    <a:pt x="411" y="5339"/>
                  </a:lnTo>
                  <a:lnTo>
                    <a:pt x="205" y="5271"/>
                  </a:lnTo>
                  <a:lnTo>
                    <a:pt x="0" y="5202"/>
                  </a:lnTo>
                  <a:lnTo>
                    <a:pt x="0" y="5202"/>
                  </a:lnTo>
                  <a:lnTo>
                    <a:pt x="462" y="5579"/>
                  </a:lnTo>
                  <a:lnTo>
                    <a:pt x="462" y="5579"/>
                  </a:lnTo>
                  <a:lnTo>
                    <a:pt x="1061" y="6058"/>
                  </a:lnTo>
                  <a:lnTo>
                    <a:pt x="1660" y="6571"/>
                  </a:lnTo>
                  <a:lnTo>
                    <a:pt x="1660" y="6571"/>
                  </a:lnTo>
                  <a:lnTo>
                    <a:pt x="1420" y="5750"/>
                  </a:lnTo>
                  <a:lnTo>
                    <a:pt x="1181" y="4946"/>
                  </a:lnTo>
                  <a:lnTo>
                    <a:pt x="993" y="4124"/>
                  </a:lnTo>
                  <a:lnTo>
                    <a:pt x="907" y="3714"/>
                  </a:lnTo>
                  <a:lnTo>
                    <a:pt x="839" y="3303"/>
                  </a:lnTo>
                  <a:lnTo>
                    <a:pt x="839" y="3303"/>
                  </a:lnTo>
                  <a:lnTo>
                    <a:pt x="770" y="2892"/>
                  </a:lnTo>
                  <a:lnTo>
                    <a:pt x="719" y="2481"/>
                  </a:lnTo>
                  <a:lnTo>
                    <a:pt x="650" y="1643"/>
                  </a:lnTo>
                  <a:lnTo>
                    <a:pt x="565" y="822"/>
                  </a:lnTo>
                  <a:lnTo>
                    <a:pt x="513" y="411"/>
                  </a:lnTo>
                  <a:lnTo>
                    <a:pt x="4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7842040" y="2752030"/>
              <a:ext cx="61026" cy="45462"/>
            </a:xfrm>
            <a:custGeom>
              <a:avLst/>
              <a:gdLst/>
              <a:ahLst/>
              <a:cxnLst/>
              <a:rect l="l" t="t" r="r" b="b"/>
              <a:pathLst>
                <a:path w="2482" h="1849" extrusionOk="0">
                  <a:moveTo>
                    <a:pt x="1" y="1"/>
                  </a:moveTo>
                  <a:lnTo>
                    <a:pt x="651" y="411"/>
                  </a:lnTo>
                  <a:lnTo>
                    <a:pt x="1284" y="874"/>
                  </a:lnTo>
                  <a:lnTo>
                    <a:pt x="1900" y="1353"/>
                  </a:lnTo>
                  <a:lnTo>
                    <a:pt x="2482" y="1849"/>
                  </a:lnTo>
                  <a:lnTo>
                    <a:pt x="2482" y="1849"/>
                  </a:lnTo>
                  <a:lnTo>
                    <a:pt x="2362" y="1438"/>
                  </a:lnTo>
                  <a:lnTo>
                    <a:pt x="1763" y="925"/>
                  </a:lnTo>
                  <a:lnTo>
                    <a:pt x="1164" y="446"/>
                  </a:lnTo>
                  <a:lnTo>
                    <a:pt x="702" y="69"/>
                  </a:lnTo>
                  <a:lnTo>
                    <a:pt x="360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D53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7842040" y="2752030"/>
              <a:ext cx="61026" cy="45462"/>
            </a:xfrm>
            <a:custGeom>
              <a:avLst/>
              <a:gdLst/>
              <a:ahLst/>
              <a:cxnLst/>
              <a:rect l="l" t="t" r="r" b="b"/>
              <a:pathLst>
                <a:path w="2482" h="1849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51" y="411"/>
                  </a:lnTo>
                  <a:lnTo>
                    <a:pt x="1284" y="874"/>
                  </a:lnTo>
                  <a:lnTo>
                    <a:pt x="1900" y="1353"/>
                  </a:lnTo>
                  <a:lnTo>
                    <a:pt x="2482" y="1849"/>
                  </a:lnTo>
                  <a:lnTo>
                    <a:pt x="2482" y="1849"/>
                  </a:lnTo>
                  <a:lnTo>
                    <a:pt x="2362" y="1438"/>
                  </a:lnTo>
                  <a:lnTo>
                    <a:pt x="2362" y="1438"/>
                  </a:lnTo>
                  <a:lnTo>
                    <a:pt x="1763" y="925"/>
                  </a:lnTo>
                  <a:lnTo>
                    <a:pt x="1164" y="446"/>
                  </a:lnTo>
                  <a:lnTo>
                    <a:pt x="1164" y="446"/>
                  </a:lnTo>
                  <a:lnTo>
                    <a:pt x="702" y="69"/>
                  </a:lnTo>
                  <a:lnTo>
                    <a:pt x="702" y="69"/>
                  </a:lnTo>
                  <a:lnTo>
                    <a:pt x="360" y="18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>
              <a:off x="7413720" y="2226116"/>
              <a:ext cx="295812" cy="142657"/>
            </a:xfrm>
            <a:custGeom>
              <a:avLst/>
              <a:gdLst/>
              <a:ahLst/>
              <a:cxnLst/>
              <a:rect l="l" t="t" r="r" b="b"/>
              <a:pathLst>
                <a:path w="12031" h="5802" extrusionOk="0">
                  <a:moveTo>
                    <a:pt x="5237" y="0"/>
                  </a:moveTo>
                  <a:lnTo>
                    <a:pt x="4878" y="17"/>
                  </a:lnTo>
                  <a:lnTo>
                    <a:pt x="4518" y="34"/>
                  </a:lnTo>
                  <a:lnTo>
                    <a:pt x="4142" y="86"/>
                  </a:lnTo>
                  <a:lnTo>
                    <a:pt x="3783" y="154"/>
                  </a:lnTo>
                  <a:lnTo>
                    <a:pt x="3457" y="240"/>
                  </a:lnTo>
                  <a:lnTo>
                    <a:pt x="3115" y="360"/>
                  </a:lnTo>
                  <a:lnTo>
                    <a:pt x="2790" y="479"/>
                  </a:lnTo>
                  <a:lnTo>
                    <a:pt x="2465" y="616"/>
                  </a:lnTo>
                  <a:lnTo>
                    <a:pt x="1883" y="856"/>
                  </a:lnTo>
                  <a:lnTo>
                    <a:pt x="1318" y="1130"/>
                  </a:lnTo>
                  <a:lnTo>
                    <a:pt x="1045" y="1284"/>
                  </a:lnTo>
                  <a:lnTo>
                    <a:pt x="788" y="1438"/>
                  </a:lnTo>
                  <a:lnTo>
                    <a:pt x="600" y="1557"/>
                  </a:lnTo>
                  <a:lnTo>
                    <a:pt x="377" y="1694"/>
                  </a:lnTo>
                  <a:lnTo>
                    <a:pt x="189" y="1848"/>
                  </a:lnTo>
                  <a:lnTo>
                    <a:pt x="103" y="1934"/>
                  </a:lnTo>
                  <a:lnTo>
                    <a:pt x="52" y="2019"/>
                  </a:lnTo>
                  <a:lnTo>
                    <a:pt x="18" y="2088"/>
                  </a:lnTo>
                  <a:lnTo>
                    <a:pt x="1" y="2173"/>
                  </a:lnTo>
                  <a:lnTo>
                    <a:pt x="18" y="2362"/>
                  </a:lnTo>
                  <a:lnTo>
                    <a:pt x="52" y="2567"/>
                  </a:lnTo>
                  <a:lnTo>
                    <a:pt x="86" y="2738"/>
                  </a:lnTo>
                  <a:lnTo>
                    <a:pt x="121" y="2926"/>
                  </a:lnTo>
                  <a:lnTo>
                    <a:pt x="189" y="3115"/>
                  </a:lnTo>
                  <a:lnTo>
                    <a:pt x="257" y="3303"/>
                  </a:lnTo>
                  <a:lnTo>
                    <a:pt x="326" y="3474"/>
                  </a:lnTo>
                  <a:lnTo>
                    <a:pt x="412" y="3645"/>
                  </a:lnTo>
                  <a:lnTo>
                    <a:pt x="514" y="3816"/>
                  </a:lnTo>
                  <a:lnTo>
                    <a:pt x="617" y="3987"/>
                  </a:lnTo>
                  <a:lnTo>
                    <a:pt x="737" y="4141"/>
                  </a:lnTo>
                  <a:lnTo>
                    <a:pt x="874" y="4295"/>
                  </a:lnTo>
                  <a:lnTo>
                    <a:pt x="993" y="4432"/>
                  </a:lnTo>
                  <a:lnTo>
                    <a:pt x="1147" y="4569"/>
                  </a:lnTo>
                  <a:lnTo>
                    <a:pt x="1284" y="4706"/>
                  </a:lnTo>
                  <a:lnTo>
                    <a:pt x="1438" y="4826"/>
                  </a:lnTo>
                  <a:lnTo>
                    <a:pt x="1609" y="4928"/>
                  </a:lnTo>
                  <a:lnTo>
                    <a:pt x="1780" y="5031"/>
                  </a:lnTo>
                  <a:lnTo>
                    <a:pt x="1952" y="5117"/>
                  </a:lnTo>
                  <a:lnTo>
                    <a:pt x="2242" y="5219"/>
                  </a:lnTo>
                  <a:lnTo>
                    <a:pt x="2533" y="5322"/>
                  </a:lnTo>
                  <a:lnTo>
                    <a:pt x="2824" y="5390"/>
                  </a:lnTo>
                  <a:lnTo>
                    <a:pt x="3132" y="5459"/>
                  </a:lnTo>
                  <a:lnTo>
                    <a:pt x="3628" y="5544"/>
                  </a:lnTo>
                  <a:lnTo>
                    <a:pt x="4125" y="5613"/>
                  </a:lnTo>
                  <a:lnTo>
                    <a:pt x="4621" y="5681"/>
                  </a:lnTo>
                  <a:lnTo>
                    <a:pt x="5134" y="5733"/>
                  </a:lnTo>
                  <a:lnTo>
                    <a:pt x="5631" y="5767"/>
                  </a:lnTo>
                  <a:lnTo>
                    <a:pt x="6127" y="5784"/>
                  </a:lnTo>
                  <a:lnTo>
                    <a:pt x="7154" y="5801"/>
                  </a:lnTo>
                  <a:lnTo>
                    <a:pt x="8163" y="5767"/>
                  </a:lnTo>
                  <a:lnTo>
                    <a:pt x="9173" y="5715"/>
                  </a:lnTo>
                  <a:lnTo>
                    <a:pt x="10182" y="5664"/>
                  </a:lnTo>
                  <a:lnTo>
                    <a:pt x="11192" y="5579"/>
                  </a:lnTo>
                  <a:lnTo>
                    <a:pt x="11329" y="5579"/>
                  </a:lnTo>
                  <a:lnTo>
                    <a:pt x="11483" y="5544"/>
                  </a:lnTo>
                  <a:lnTo>
                    <a:pt x="11603" y="5510"/>
                  </a:lnTo>
                  <a:lnTo>
                    <a:pt x="11671" y="5476"/>
                  </a:lnTo>
                  <a:lnTo>
                    <a:pt x="11722" y="5425"/>
                  </a:lnTo>
                  <a:lnTo>
                    <a:pt x="11774" y="5373"/>
                  </a:lnTo>
                  <a:lnTo>
                    <a:pt x="11808" y="5322"/>
                  </a:lnTo>
                  <a:lnTo>
                    <a:pt x="11876" y="5185"/>
                  </a:lnTo>
                  <a:lnTo>
                    <a:pt x="11911" y="5031"/>
                  </a:lnTo>
                  <a:lnTo>
                    <a:pt x="11928" y="4877"/>
                  </a:lnTo>
                  <a:lnTo>
                    <a:pt x="11996" y="4193"/>
                  </a:lnTo>
                  <a:lnTo>
                    <a:pt x="12013" y="3491"/>
                  </a:lnTo>
                  <a:lnTo>
                    <a:pt x="12030" y="2806"/>
                  </a:lnTo>
                  <a:lnTo>
                    <a:pt x="12013" y="2122"/>
                  </a:lnTo>
                  <a:lnTo>
                    <a:pt x="11996" y="1968"/>
                  </a:lnTo>
                  <a:lnTo>
                    <a:pt x="11979" y="1900"/>
                  </a:lnTo>
                  <a:lnTo>
                    <a:pt x="11945" y="1831"/>
                  </a:lnTo>
                  <a:lnTo>
                    <a:pt x="11911" y="1763"/>
                  </a:lnTo>
                  <a:lnTo>
                    <a:pt x="11859" y="1711"/>
                  </a:lnTo>
                  <a:lnTo>
                    <a:pt x="11739" y="1609"/>
                  </a:lnTo>
                  <a:lnTo>
                    <a:pt x="11603" y="1523"/>
                  </a:lnTo>
                  <a:lnTo>
                    <a:pt x="11431" y="1455"/>
                  </a:lnTo>
                  <a:lnTo>
                    <a:pt x="11089" y="1335"/>
                  </a:lnTo>
                  <a:lnTo>
                    <a:pt x="10815" y="1232"/>
                  </a:lnTo>
                  <a:lnTo>
                    <a:pt x="10148" y="976"/>
                  </a:lnTo>
                  <a:lnTo>
                    <a:pt x="9464" y="753"/>
                  </a:lnTo>
                  <a:lnTo>
                    <a:pt x="8779" y="548"/>
                  </a:lnTo>
                  <a:lnTo>
                    <a:pt x="8095" y="377"/>
                  </a:lnTo>
                  <a:lnTo>
                    <a:pt x="7410" y="240"/>
                  </a:lnTo>
                  <a:lnTo>
                    <a:pt x="6709" y="120"/>
                  </a:lnTo>
                  <a:lnTo>
                    <a:pt x="6349" y="69"/>
                  </a:lnTo>
                  <a:lnTo>
                    <a:pt x="5973" y="34"/>
                  </a:lnTo>
                  <a:lnTo>
                    <a:pt x="5613" y="17"/>
                  </a:lnTo>
                  <a:lnTo>
                    <a:pt x="52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7413720" y="2226116"/>
              <a:ext cx="295812" cy="142657"/>
            </a:xfrm>
            <a:custGeom>
              <a:avLst/>
              <a:gdLst/>
              <a:ahLst/>
              <a:cxnLst/>
              <a:rect l="l" t="t" r="r" b="b"/>
              <a:pathLst>
                <a:path w="12031" h="5802" fill="none" extrusionOk="0">
                  <a:moveTo>
                    <a:pt x="1883" y="856"/>
                  </a:moveTo>
                  <a:lnTo>
                    <a:pt x="1883" y="856"/>
                  </a:lnTo>
                  <a:lnTo>
                    <a:pt x="1318" y="1130"/>
                  </a:lnTo>
                  <a:lnTo>
                    <a:pt x="1045" y="1284"/>
                  </a:lnTo>
                  <a:lnTo>
                    <a:pt x="788" y="1438"/>
                  </a:lnTo>
                  <a:lnTo>
                    <a:pt x="788" y="1438"/>
                  </a:lnTo>
                  <a:lnTo>
                    <a:pt x="600" y="1557"/>
                  </a:lnTo>
                  <a:lnTo>
                    <a:pt x="377" y="1694"/>
                  </a:lnTo>
                  <a:lnTo>
                    <a:pt x="189" y="1848"/>
                  </a:lnTo>
                  <a:lnTo>
                    <a:pt x="103" y="1934"/>
                  </a:lnTo>
                  <a:lnTo>
                    <a:pt x="52" y="2019"/>
                  </a:lnTo>
                  <a:lnTo>
                    <a:pt x="52" y="2019"/>
                  </a:lnTo>
                  <a:lnTo>
                    <a:pt x="18" y="2088"/>
                  </a:lnTo>
                  <a:lnTo>
                    <a:pt x="1" y="2173"/>
                  </a:lnTo>
                  <a:lnTo>
                    <a:pt x="18" y="2362"/>
                  </a:lnTo>
                  <a:lnTo>
                    <a:pt x="52" y="2567"/>
                  </a:lnTo>
                  <a:lnTo>
                    <a:pt x="86" y="2738"/>
                  </a:lnTo>
                  <a:lnTo>
                    <a:pt x="86" y="2738"/>
                  </a:lnTo>
                  <a:lnTo>
                    <a:pt x="121" y="2926"/>
                  </a:lnTo>
                  <a:lnTo>
                    <a:pt x="189" y="3115"/>
                  </a:lnTo>
                  <a:lnTo>
                    <a:pt x="257" y="3303"/>
                  </a:lnTo>
                  <a:lnTo>
                    <a:pt x="326" y="3474"/>
                  </a:lnTo>
                  <a:lnTo>
                    <a:pt x="412" y="3645"/>
                  </a:lnTo>
                  <a:lnTo>
                    <a:pt x="514" y="3816"/>
                  </a:lnTo>
                  <a:lnTo>
                    <a:pt x="617" y="3987"/>
                  </a:lnTo>
                  <a:lnTo>
                    <a:pt x="737" y="4141"/>
                  </a:lnTo>
                  <a:lnTo>
                    <a:pt x="874" y="4295"/>
                  </a:lnTo>
                  <a:lnTo>
                    <a:pt x="993" y="4432"/>
                  </a:lnTo>
                  <a:lnTo>
                    <a:pt x="1147" y="4569"/>
                  </a:lnTo>
                  <a:lnTo>
                    <a:pt x="1284" y="4706"/>
                  </a:lnTo>
                  <a:lnTo>
                    <a:pt x="1438" y="4826"/>
                  </a:lnTo>
                  <a:lnTo>
                    <a:pt x="1609" y="4928"/>
                  </a:lnTo>
                  <a:lnTo>
                    <a:pt x="1780" y="5031"/>
                  </a:lnTo>
                  <a:lnTo>
                    <a:pt x="1952" y="5117"/>
                  </a:lnTo>
                  <a:lnTo>
                    <a:pt x="1952" y="5117"/>
                  </a:lnTo>
                  <a:lnTo>
                    <a:pt x="2242" y="5219"/>
                  </a:lnTo>
                  <a:lnTo>
                    <a:pt x="2533" y="5322"/>
                  </a:lnTo>
                  <a:lnTo>
                    <a:pt x="2824" y="5390"/>
                  </a:lnTo>
                  <a:lnTo>
                    <a:pt x="3132" y="5459"/>
                  </a:lnTo>
                  <a:lnTo>
                    <a:pt x="3132" y="5459"/>
                  </a:lnTo>
                  <a:lnTo>
                    <a:pt x="3628" y="5544"/>
                  </a:lnTo>
                  <a:lnTo>
                    <a:pt x="4125" y="5613"/>
                  </a:lnTo>
                  <a:lnTo>
                    <a:pt x="4621" y="5681"/>
                  </a:lnTo>
                  <a:lnTo>
                    <a:pt x="5134" y="5733"/>
                  </a:lnTo>
                  <a:lnTo>
                    <a:pt x="5631" y="5767"/>
                  </a:lnTo>
                  <a:lnTo>
                    <a:pt x="6127" y="5784"/>
                  </a:lnTo>
                  <a:lnTo>
                    <a:pt x="7154" y="5801"/>
                  </a:lnTo>
                  <a:lnTo>
                    <a:pt x="8163" y="5767"/>
                  </a:lnTo>
                  <a:lnTo>
                    <a:pt x="9173" y="5715"/>
                  </a:lnTo>
                  <a:lnTo>
                    <a:pt x="10182" y="5664"/>
                  </a:lnTo>
                  <a:lnTo>
                    <a:pt x="11192" y="5579"/>
                  </a:lnTo>
                  <a:lnTo>
                    <a:pt x="11192" y="5579"/>
                  </a:lnTo>
                  <a:lnTo>
                    <a:pt x="11329" y="5579"/>
                  </a:lnTo>
                  <a:lnTo>
                    <a:pt x="11483" y="5544"/>
                  </a:lnTo>
                  <a:lnTo>
                    <a:pt x="11603" y="5510"/>
                  </a:lnTo>
                  <a:lnTo>
                    <a:pt x="11671" y="5476"/>
                  </a:lnTo>
                  <a:lnTo>
                    <a:pt x="11722" y="5425"/>
                  </a:lnTo>
                  <a:lnTo>
                    <a:pt x="11722" y="5425"/>
                  </a:lnTo>
                  <a:lnTo>
                    <a:pt x="11774" y="5373"/>
                  </a:lnTo>
                  <a:lnTo>
                    <a:pt x="11808" y="5322"/>
                  </a:lnTo>
                  <a:lnTo>
                    <a:pt x="11876" y="5185"/>
                  </a:lnTo>
                  <a:lnTo>
                    <a:pt x="11911" y="5031"/>
                  </a:lnTo>
                  <a:lnTo>
                    <a:pt x="11928" y="4877"/>
                  </a:lnTo>
                  <a:lnTo>
                    <a:pt x="11928" y="4877"/>
                  </a:lnTo>
                  <a:lnTo>
                    <a:pt x="11996" y="4193"/>
                  </a:lnTo>
                  <a:lnTo>
                    <a:pt x="12013" y="3491"/>
                  </a:lnTo>
                  <a:lnTo>
                    <a:pt x="12030" y="2806"/>
                  </a:lnTo>
                  <a:lnTo>
                    <a:pt x="12013" y="2122"/>
                  </a:lnTo>
                  <a:lnTo>
                    <a:pt x="12013" y="2122"/>
                  </a:lnTo>
                  <a:lnTo>
                    <a:pt x="11996" y="1968"/>
                  </a:lnTo>
                  <a:lnTo>
                    <a:pt x="11979" y="1900"/>
                  </a:lnTo>
                  <a:lnTo>
                    <a:pt x="11945" y="1831"/>
                  </a:lnTo>
                  <a:lnTo>
                    <a:pt x="11945" y="1831"/>
                  </a:lnTo>
                  <a:lnTo>
                    <a:pt x="11911" y="1763"/>
                  </a:lnTo>
                  <a:lnTo>
                    <a:pt x="11859" y="1711"/>
                  </a:lnTo>
                  <a:lnTo>
                    <a:pt x="11739" y="1609"/>
                  </a:lnTo>
                  <a:lnTo>
                    <a:pt x="11603" y="1523"/>
                  </a:lnTo>
                  <a:lnTo>
                    <a:pt x="11431" y="1455"/>
                  </a:lnTo>
                  <a:lnTo>
                    <a:pt x="11089" y="1335"/>
                  </a:lnTo>
                  <a:lnTo>
                    <a:pt x="10815" y="1232"/>
                  </a:lnTo>
                  <a:lnTo>
                    <a:pt x="10815" y="1232"/>
                  </a:lnTo>
                  <a:lnTo>
                    <a:pt x="10148" y="976"/>
                  </a:lnTo>
                  <a:lnTo>
                    <a:pt x="9464" y="753"/>
                  </a:lnTo>
                  <a:lnTo>
                    <a:pt x="9464" y="753"/>
                  </a:lnTo>
                  <a:lnTo>
                    <a:pt x="8779" y="548"/>
                  </a:lnTo>
                  <a:lnTo>
                    <a:pt x="8095" y="377"/>
                  </a:lnTo>
                  <a:lnTo>
                    <a:pt x="7410" y="240"/>
                  </a:lnTo>
                  <a:lnTo>
                    <a:pt x="6709" y="120"/>
                  </a:lnTo>
                  <a:lnTo>
                    <a:pt x="6709" y="120"/>
                  </a:lnTo>
                  <a:lnTo>
                    <a:pt x="6349" y="69"/>
                  </a:lnTo>
                  <a:lnTo>
                    <a:pt x="5973" y="34"/>
                  </a:lnTo>
                  <a:lnTo>
                    <a:pt x="5613" y="17"/>
                  </a:lnTo>
                  <a:lnTo>
                    <a:pt x="5237" y="0"/>
                  </a:lnTo>
                  <a:lnTo>
                    <a:pt x="4878" y="17"/>
                  </a:lnTo>
                  <a:lnTo>
                    <a:pt x="4518" y="34"/>
                  </a:lnTo>
                  <a:lnTo>
                    <a:pt x="4142" y="86"/>
                  </a:lnTo>
                  <a:lnTo>
                    <a:pt x="3783" y="154"/>
                  </a:lnTo>
                  <a:lnTo>
                    <a:pt x="3783" y="154"/>
                  </a:lnTo>
                  <a:lnTo>
                    <a:pt x="3457" y="240"/>
                  </a:lnTo>
                  <a:lnTo>
                    <a:pt x="3115" y="360"/>
                  </a:lnTo>
                  <a:lnTo>
                    <a:pt x="2790" y="479"/>
                  </a:lnTo>
                  <a:lnTo>
                    <a:pt x="2465" y="616"/>
                  </a:lnTo>
                  <a:lnTo>
                    <a:pt x="2465" y="616"/>
                  </a:lnTo>
                  <a:lnTo>
                    <a:pt x="1883" y="8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7686792" y="2248836"/>
              <a:ext cx="85417" cy="28202"/>
            </a:xfrm>
            <a:custGeom>
              <a:avLst/>
              <a:gdLst/>
              <a:ahLst/>
              <a:cxnLst/>
              <a:rect l="l" t="t" r="r" b="b"/>
              <a:pathLst>
                <a:path w="3474" h="1147" extrusionOk="0">
                  <a:moveTo>
                    <a:pt x="3303" y="0"/>
                  </a:moveTo>
                  <a:lnTo>
                    <a:pt x="3234" y="17"/>
                  </a:lnTo>
                  <a:lnTo>
                    <a:pt x="2858" y="154"/>
                  </a:lnTo>
                  <a:lnTo>
                    <a:pt x="2482" y="274"/>
                  </a:lnTo>
                  <a:lnTo>
                    <a:pt x="2105" y="394"/>
                  </a:lnTo>
                  <a:lnTo>
                    <a:pt x="1711" y="496"/>
                  </a:lnTo>
                  <a:lnTo>
                    <a:pt x="1335" y="582"/>
                  </a:lnTo>
                  <a:lnTo>
                    <a:pt x="941" y="668"/>
                  </a:lnTo>
                  <a:lnTo>
                    <a:pt x="565" y="719"/>
                  </a:lnTo>
                  <a:lnTo>
                    <a:pt x="171" y="787"/>
                  </a:lnTo>
                  <a:lnTo>
                    <a:pt x="103" y="804"/>
                  </a:lnTo>
                  <a:lnTo>
                    <a:pt x="52" y="856"/>
                  </a:lnTo>
                  <a:lnTo>
                    <a:pt x="17" y="907"/>
                  </a:lnTo>
                  <a:lnTo>
                    <a:pt x="0" y="976"/>
                  </a:lnTo>
                  <a:lnTo>
                    <a:pt x="35" y="1044"/>
                  </a:lnTo>
                  <a:lnTo>
                    <a:pt x="69" y="1095"/>
                  </a:lnTo>
                  <a:lnTo>
                    <a:pt x="120" y="1130"/>
                  </a:lnTo>
                  <a:lnTo>
                    <a:pt x="189" y="1147"/>
                  </a:lnTo>
                  <a:lnTo>
                    <a:pt x="206" y="1147"/>
                  </a:lnTo>
                  <a:lnTo>
                    <a:pt x="616" y="1078"/>
                  </a:lnTo>
                  <a:lnTo>
                    <a:pt x="1010" y="1010"/>
                  </a:lnTo>
                  <a:lnTo>
                    <a:pt x="1403" y="941"/>
                  </a:lnTo>
                  <a:lnTo>
                    <a:pt x="1814" y="839"/>
                  </a:lnTo>
                  <a:lnTo>
                    <a:pt x="2191" y="736"/>
                  </a:lnTo>
                  <a:lnTo>
                    <a:pt x="2584" y="616"/>
                  </a:lnTo>
                  <a:lnTo>
                    <a:pt x="2978" y="496"/>
                  </a:lnTo>
                  <a:lnTo>
                    <a:pt x="3354" y="360"/>
                  </a:lnTo>
                  <a:lnTo>
                    <a:pt x="3423" y="325"/>
                  </a:lnTo>
                  <a:lnTo>
                    <a:pt x="3457" y="257"/>
                  </a:lnTo>
                  <a:lnTo>
                    <a:pt x="3474" y="188"/>
                  </a:lnTo>
                  <a:lnTo>
                    <a:pt x="3457" y="120"/>
                  </a:lnTo>
                  <a:lnTo>
                    <a:pt x="3423" y="69"/>
                  </a:lnTo>
                  <a:lnTo>
                    <a:pt x="3371" y="1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7686792" y="2248836"/>
              <a:ext cx="85417" cy="28202"/>
            </a:xfrm>
            <a:custGeom>
              <a:avLst/>
              <a:gdLst/>
              <a:ahLst/>
              <a:cxnLst/>
              <a:rect l="l" t="t" r="r" b="b"/>
              <a:pathLst>
                <a:path w="3474" h="1147" fill="none" extrusionOk="0">
                  <a:moveTo>
                    <a:pt x="189" y="1147"/>
                  </a:moveTo>
                  <a:lnTo>
                    <a:pt x="189" y="1147"/>
                  </a:lnTo>
                  <a:lnTo>
                    <a:pt x="120" y="1130"/>
                  </a:lnTo>
                  <a:lnTo>
                    <a:pt x="69" y="1095"/>
                  </a:lnTo>
                  <a:lnTo>
                    <a:pt x="35" y="1044"/>
                  </a:lnTo>
                  <a:lnTo>
                    <a:pt x="0" y="976"/>
                  </a:lnTo>
                  <a:lnTo>
                    <a:pt x="0" y="976"/>
                  </a:lnTo>
                  <a:lnTo>
                    <a:pt x="17" y="907"/>
                  </a:lnTo>
                  <a:lnTo>
                    <a:pt x="52" y="856"/>
                  </a:lnTo>
                  <a:lnTo>
                    <a:pt x="103" y="804"/>
                  </a:lnTo>
                  <a:lnTo>
                    <a:pt x="171" y="787"/>
                  </a:lnTo>
                  <a:lnTo>
                    <a:pt x="171" y="787"/>
                  </a:lnTo>
                  <a:lnTo>
                    <a:pt x="565" y="719"/>
                  </a:lnTo>
                  <a:lnTo>
                    <a:pt x="941" y="668"/>
                  </a:lnTo>
                  <a:lnTo>
                    <a:pt x="1335" y="582"/>
                  </a:lnTo>
                  <a:lnTo>
                    <a:pt x="1711" y="496"/>
                  </a:lnTo>
                  <a:lnTo>
                    <a:pt x="2105" y="394"/>
                  </a:lnTo>
                  <a:lnTo>
                    <a:pt x="2482" y="274"/>
                  </a:lnTo>
                  <a:lnTo>
                    <a:pt x="2858" y="154"/>
                  </a:lnTo>
                  <a:lnTo>
                    <a:pt x="3234" y="17"/>
                  </a:lnTo>
                  <a:lnTo>
                    <a:pt x="3234" y="17"/>
                  </a:lnTo>
                  <a:lnTo>
                    <a:pt x="3303" y="0"/>
                  </a:lnTo>
                  <a:lnTo>
                    <a:pt x="3371" y="17"/>
                  </a:lnTo>
                  <a:lnTo>
                    <a:pt x="3423" y="69"/>
                  </a:lnTo>
                  <a:lnTo>
                    <a:pt x="3457" y="120"/>
                  </a:lnTo>
                  <a:lnTo>
                    <a:pt x="3457" y="120"/>
                  </a:lnTo>
                  <a:lnTo>
                    <a:pt x="3474" y="188"/>
                  </a:lnTo>
                  <a:lnTo>
                    <a:pt x="3457" y="257"/>
                  </a:lnTo>
                  <a:lnTo>
                    <a:pt x="3423" y="325"/>
                  </a:lnTo>
                  <a:lnTo>
                    <a:pt x="3354" y="360"/>
                  </a:lnTo>
                  <a:lnTo>
                    <a:pt x="3354" y="360"/>
                  </a:lnTo>
                  <a:lnTo>
                    <a:pt x="2978" y="496"/>
                  </a:lnTo>
                  <a:lnTo>
                    <a:pt x="2584" y="616"/>
                  </a:lnTo>
                  <a:lnTo>
                    <a:pt x="2191" y="736"/>
                  </a:lnTo>
                  <a:lnTo>
                    <a:pt x="1814" y="839"/>
                  </a:lnTo>
                  <a:lnTo>
                    <a:pt x="1403" y="941"/>
                  </a:lnTo>
                  <a:lnTo>
                    <a:pt x="1010" y="1010"/>
                  </a:lnTo>
                  <a:lnTo>
                    <a:pt x="616" y="1078"/>
                  </a:lnTo>
                  <a:lnTo>
                    <a:pt x="206" y="1147"/>
                  </a:lnTo>
                  <a:lnTo>
                    <a:pt x="206" y="1147"/>
                  </a:lnTo>
                  <a:lnTo>
                    <a:pt x="189" y="1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7691415" y="2340131"/>
              <a:ext cx="62723" cy="14753"/>
            </a:xfrm>
            <a:custGeom>
              <a:avLst/>
              <a:gdLst/>
              <a:ahLst/>
              <a:cxnLst/>
              <a:rect l="l" t="t" r="r" b="b"/>
              <a:pathLst>
                <a:path w="2551" h="600" extrusionOk="0">
                  <a:moveTo>
                    <a:pt x="2396" y="0"/>
                  </a:moveTo>
                  <a:lnTo>
                    <a:pt x="2328" y="18"/>
                  </a:lnTo>
                  <a:lnTo>
                    <a:pt x="2071" y="86"/>
                  </a:lnTo>
                  <a:lnTo>
                    <a:pt x="1797" y="137"/>
                  </a:lnTo>
                  <a:lnTo>
                    <a:pt x="1541" y="189"/>
                  </a:lnTo>
                  <a:lnTo>
                    <a:pt x="1267" y="223"/>
                  </a:lnTo>
                  <a:lnTo>
                    <a:pt x="993" y="240"/>
                  </a:lnTo>
                  <a:lnTo>
                    <a:pt x="463" y="240"/>
                  </a:lnTo>
                  <a:lnTo>
                    <a:pt x="189" y="223"/>
                  </a:lnTo>
                  <a:lnTo>
                    <a:pt x="120" y="223"/>
                  </a:lnTo>
                  <a:lnTo>
                    <a:pt x="69" y="257"/>
                  </a:lnTo>
                  <a:lnTo>
                    <a:pt x="18" y="308"/>
                  </a:lnTo>
                  <a:lnTo>
                    <a:pt x="1" y="394"/>
                  </a:lnTo>
                  <a:lnTo>
                    <a:pt x="1" y="462"/>
                  </a:lnTo>
                  <a:lnTo>
                    <a:pt x="35" y="514"/>
                  </a:lnTo>
                  <a:lnTo>
                    <a:pt x="86" y="565"/>
                  </a:lnTo>
                  <a:lnTo>
                    <a:pt x="155" y="582"/>
                  </a:lnTo>
                  <a:lnTo>
                    <a:pt x="428" y="599"/>
                  </a:lnTo>
                  <a:lnTo>
                    <a:pt x="702" y="599"/>
                  </a:lnTo>
                  <a:lnTo>
                    <a:pt x="1147" y="582"/>
                  </a:lnTo>
                  <a:lnTo>
                    <a:pt x="1575" y="548"/>
                  </a:lnTo>
                  <a:lnTo>
                    <a:pt x="2003" y="462"/>
                  </a:lnTo>
                  <a:lnTo>
                    <a:pt x="2430" y="360"/>
                  </a:lnTo>
                  <a:lnTo>
                    <a:pt x="2482" y="326"/>
                  </a:lnTo>
                  <a:lnTo>
                    <a:pt x="2533" y="274"/>
                  </a:lnTo>
                  <a:lnTo>
                    <a:pt x="2550" y="206"/>
                  </a:lnTo>
                  <a:lnTo>
                    <a:pt x="2550" y="137"/>
                  </a:lnTo>
                  <a:lnTo>
                    <a:pt x="2516" y="69"/>
                  </a:lnTo>
                  <a:lnTo>
                    <a:pt x="2465" y="35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7691415" y="2340131"/>
              <a:ext cx="62723" cy="14753"/>
            </a:xfrm>
            <a:custGeom>
              <a:avLst/>
              <a:gdLst/>
              <a:ahLst/>
              <a:cxnLst/>
              <a:rect l="l" t="t" r="r" b="b"/>
              <a:pathLst>
                <a:path w="2551" h="600" fill="none" extrusionOk="0">
                  <a:moveTo>
                    <a:pt x="702" y="599"/>
                  </a:moveTo>
                  <a:lnTo>
                    <a:pt x="702" y="599"/>
                  </a:lnTo>
                  <a:lnTo>
                    <a:pt x="428" y="599"/>
                  </a:lnTo>
                  <a:lnTo>
                    <a:pt x="155" y="582"/>
                  </a:lnTo>
                  <a:lnTo>
                    <a:pt x="155" y="582"/>
                  </a:lnTo>
                  <a:lnTo>
                    <a:pt x="86" y="565"/>
                  </a:lnTo>
                  <a:lnTo>
                    <a:pt x="35" y="514"/>
                  </a:lnTo>
                  <a:lnTo>
                    <a:pt x="1" y="462"/>
                  </a:lnTo>
                  <a:lnTo>
                    <a:pt x="1" y="394"/>
                  </a:lnTo>
                  <a:lnTo>
                    <a:pt x="1" y="394"/>
                  </a:lnTo>
                  <a:lnTo>
                    <a:pt x="18" y="308"/>
                  </a:lnTo>
                  <a:lnTo>
                    <a:pt x="69" y="257"/>
                  </a:lnTo>
                  <a:lnTo>
                    <a:pt x="120" y="223"/>
                  </a:lnTo>
                  <a:lnTo>
                    <a:pt x="189" y="223"/>
                  </a:lnTo>
                  <a:lnTo>
                    <a:pt x="189" y="223"/>
                  </a:lnTo>
                  <a:lnTo>
                    <a:pt x="463" y="240"/>
                  </a:lnTo>
                  <a:lnTo>
                    <a:pt x="736" y="240"/>
                  </a:lnTo>
                  <a:lnTo>
                    <a:pt x="993" y="240"/>
                  </a:lnTo>
                  <a:lnTo>
                    <a:pt x="1267" y="223"/>
                  </a:lnTo>
                  <a:lnTo>
                    <a:pt x="1541" y="189"/>
                  </a:lnTo>
                  <a:lnTo>
                    <a:pt x="1797" y="137"/>
                  </a:lnTo>
                  <a:lnTo>
                    <a:pt x="2071" y="86"/>
                  </a:lnTo>
                  <a:lnTo>
                    <a:pt x="2328" y="18"/>
                  </a:lnTo>
                  <a:lnTo>
                    <a:pt x="2328" y="18"/>
                  </a:lnTo>
                  <a:lnTo>
                    <a:pt x="2396" y="0"/>
                  </a:lnTo>
                  <a:lnTo>
                    <a:pt x="2465" y="35"/>
                  </a:lnTo>
                  <a:lnTo>
                    <a:pt x="2516" y="69"/>
                  </a:lnTo>
                  <a:lnTo>
                    <a:pt x="2550" y="137"/>
                  </a:lnTo>
                  <a:lnTo>
                    <a:pt x="2550" y="137"/>
                  </a:lnTo>
                  <a:lnTo>
                    <a:pt x="2550" y="206"/>
                  </a:lnTo>
                  <a:lnTo>
                    <a:pt x="2533" y="274"/>
                  </a:lnTo>
                  <a:lnTo>
                    <a:pt x="2482" y="326"/>
                  </a:lnTo>
                  <a:lnTo>
                    <a:pt x="2430" y="360"/>
                  </a:lnTo>
                  <a:lnTo>
                    <a:pt x="2430" y="360"/>
                  </a:lnTo>
                  <a:lnTo>
                    <a:pt x="2003" y="462"/>
                  </a:lnTo>
                  <a:lnTo>
                    <a:pt x="1575" y="548"/>
                  </a:lnTo>
                  <a:lnTo>
                    <a:pt x="1147" y="582"/>
                  </a:lnTo>
                  <a:lnTo>
                    <a:pt x="702" y="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7374601" y="1834405"/>
              <a:ext cx="542351" cy="629440"/>
            </a:xfrm>
            <a:custGeom>
              <a:avLst/>
              <a:gdLst/>
              <a:ahLst/>
              <a:cxnLst/>
              <a:rect l="l" t="t" r="r" b="b"/>
              <a:pathLst>
                <a:path w="22058" h="25600" extrusionOk="0">
                  <a:moveTo>
                    <a:pt x="9891" y="0"/>
                  </a:moveTo>
                  <a:lnTo>
                    <a:pt x="9121" y="34"/>
                  </a:lnTo>
                  <a:lnTo>
                    <a:pt x="8334" y="103"/>
                  </a:lnTo>
                  <a:lnTo>
                    <a:pt x="7957" y="154"/>
                  </a:lnTo>
                  <a:lnTo>
                    <a:pt x="7564" y="206"/>
                  </a:lnTo>
                  <a:lnTo>
                    <a:pt x="7187" y="274"/>
                  </a:lnTo>
                  <a:lnTo>
                    <a:pt x="6811" y="360"/>
                  </a:lnTo>
                  <a:lnTo>
                    <a:pt x="6434" y="462"/>
                  </a:lnTo>
                  <a:lnTo>
                    <a:pt x="6075" y="565"/>
                  </a:lnTo>
                  <a:lnTo>
                    <a:pt x="5699" y="702"/>
                  </a:lnTo>
                  <a:lnTo>
                    <a:pt x="5339" y="839"/>
                  </a:lnTo>
                  <a:lnTo>
                    <a:pt x="4997" y="1010"/>
                  </a:lnTo>
                  <a:lnTo>
                    <a:pt x="4638" y="1181"/>
                  </a:lnTo>
                  <a:lnTo>
                    <a:pt x="4313" y="1386"/>
                  </a:lnTo>
                  <a:lnTo>
                    <a:pt x="3987" y="1592"/>
                  </a:lnTo>
                  <a:lnTo>
                    <a:pt x="3662" y="1831"/>
                  </a:lnTo>
                  <a:lnTo>
                    <a:pt x="3354" y="2071"/>
                  </a:lnTo>
                  <a:lnTo>
                    <a:pt x="3063" y="2327"/>
                  </a:lnTo>
                  <a:lnTo>
                    <a:pt x="2773" y="2584"/>
                  </a:lnTo>
                  <a:lnTo>
                    <a:pt x="2499" y="2875"/>
                  </a:lnTo>
                  <a:lnTo>
                    <a:pt x="2242" y="3166"/>
                  </a:lnTo>
                  <a:lnTo>
                    <a:pt x="2003" y="3474"/>
                  </a:lnTo>
                  <a:lnTo>
                    <a:pt x="1763" y="3782"/>
                  </a:lnTo>
                  <a:lnTo>
                    <a:pt x="1540" y="4107"/>
                  </a:lnTo>
                  <a:lnTo>
                    <a:pt x="1335" y="4432"/>
                  </a:lnTo>
                  <a:lnTo>
                    <a:pt x="1147" y="4774"/>
                  </a:lnTo>
                  <a:lnTo>
                    <a:pt x="976" y="5134"/>
                  </a:lnTo>
                  <a:lnTo>
                    <a:pt x="805" y="5493"/>
                  </a:lnTo>
                  <a:lnTo>
                    <a:pt x="651" y="5852"/>
                  </a:lnTo>
                  <a:lnTo>
                    <a:pt x="531" y="6212"/>
                  </a:lnTo>
                  <a:lnTo>
                    <a:pt x="411" y="6588"/>
                  </a:lnTo>
                  <a:lnTo>
                    <a:pt x="308" y="6965"/>
                  </a:lnTo>
                  <a:lnTo>
                    <a:pt x="223" y="7341"/>
                  </a:lnTo>
                  <a:lnTo>
                    <a:pt x="137" y="7735"/>
                  </a:lnTo>
                  <a:lnTo>
                    <a:pt x="86" y="8111"/>
                  </a:lnTo>
                  <a:lnTo>
                    <a:pt x="35" y="8505"/>
                  </a:lnTo>
                  <a:lnTo>
                    <a:pt x="18" y="8898"/>
                  </a:lnTo>
                  <a:lnTo>
                    <a:pt x="0" y="9292"/>
                  </a:lnTo>
                  <a:lnTo>
                    <a:pt x="0" y="9668"/>
                  </a:lnTo>
                  <a:lnTo>
                    <a:pt x="0" y="10062"/>
                  </a:lnTo>
                  <a:lnTo>
                    <a:pt x="35" y="10455"/>
                  </a:lnTo>
                  <a:lnTo>
                    <a:pt x="69" y="10849"/>
                  </a:lnTo>
                  <a:lnTo>
                    <a:pt x="120" y="11243"/>
                  </a:lnTo>
                  <a:lnTo>
                    <a:pt x="668" y="11243"/>
                  </a:lnTo>
                  <a:lnTo>
                    <a:pt x="1215" y="11225"/>
                  </a:lnTo>
                  <a:lnTo>
                    <a:pt x="1746" y="11208"/>
                  </a:lnTo>
                  <a:lnTo>
                    <a:pt x="2293" y="11174"/>
                  </a:lnTo>
                  <a:lnTo>
                    <a:pt x="2824" y="11140"/>
                  </a:lnTo>
                  <a:lnTo>
                    <a:pt x="3371" y="11089"/>
                  </a:lnTo>
                  <a:lnTo>
                    <a:pt x="3902" y="11020"/>
                  </a:lnTo>
                  <a:lnTo>
                    <a:pt x="4449" y="10935"/>
                  </a:lnTo>
                  <a:lnTo>
                    <a:pt x="4449" y="10370"/>
                  </a:lnTo>
                  <a:lnTo>
                    <a:pt x="4501" y="9822"/>
                  </a:lnTo>
                  <a:lnTo>
                    <a:pt x="4586" y="9258"/>
                  </a:lnTo>
                  <a:lnTo>
                    <a:pt x="4723" y="8710"/>
                  </a:lnTo>
                  <a:lnTo>
                    <a:pt x="4877" y="8162"/>
                  </a:lnTo>
                  <a:lnTo>
                    <a:pt x="5065" y="7632"/>
                  </a:lnTo>
                  <a:lnTo>
                    <a:pt x="5288" y="7119"/>
                  </a:lnTo>
                  <a:lnTo>
                    <a:pt x="5545" y="6622"/>
                  </a:lnTo>
                  <a:lnTo>
                    <a:pt x="5476" y="7119"/>
                  </a:lnTo>
                  <a:lnTo>
                    <a:pt x="5425" y="7632"/>
                  </a:lnTo>
                  <a:lnTo>
                    <a:pt x="5391" y="8145"/>
                  </a:lnTo>
                  <a:lnTo>
                    <a:pt x="5374" y="8676"/>
                  </a:lnTo>
                  <a:lnTo>
                    <a:pt x="5374" y="9189"/>
                  </a:lnTo>
                  <a:lnTo>
                    <a:pt x="5391" y="9703"/>
                  </a:lnTo>
                  <a:lnTo>
                    <a:pt x="5425" y="10216"/>
                  </a:lnTo>
                  <a:lnTo>
                    <a:pt x="5459" y="10729"/>
                  </a:lnTo>
                  <a:lnTo>
                    <a:pt x="5476" y="10712"/>
                  </a:lnTo>
                  <a:lnTo>
                    <a:pt x="5528" y="10695"/>
                  </a:lnTo>
                  <a:lnTo>
                    <a:pt x="5716" y="10661"/>
                  </a:lnTo>
                  <a:lnTo>
                    <a:pt x="6400" y="10609"/>
                  </a:lnTo>
                  <a:lnTo>
                    <a:pt x="7376" y="10575"/>
                  </a:lnTo>
                  <a:lnTo>
                    <a:pt x="8505" y="10541"/>
                  </a:lnTo>
                  <a:lnTo>
                    <a:pt x="10712" y="10507"/>
                  </a:lnTo>
                  <a:lnTo>
                    <a:pt x="11962" y="10507"/>
                  </a:lnTo>
                  <a:lnTo>
                    <a:pt x="12492" y="10541"/>
                  </a:lnTo>
                  <a:lnTo>
                    <a:pt x="12783" y="10592"/>
                  </a:lnTo>
                  <a:lnTo>
                    <a:pt x="13057" y="10644"/>
                  </a:lnTo>
                  <a:lnTo>
                    <a:pt x="13279" y="10678"/>
                  </a:lnTo>
                  <a:lnTo>
                    <a:pt x="13587" y="10712"/>
                  </a:lnTo>
                  <a:lnTo>
                    <a:pt x="13964" y="10746"/>
                  </a:lnTo>
                  <a:lnTo>
                    <a:pt x="14186" y="10781"/>
                  </a:lnTo>
                  <a:lnTo>
                    <a:pt x="14374" y="10832"/>
                  </a:lnTo>
                  <a:lnTo>
                    <a:pt x="14751" y="10952"/>
                  </a:lnTo>
                  <a:lnTo>
                    <a:pt x="14870" y="11003"/>
                  </a:lnTo>
                  <a:lnTo>
                    <a:pt x="14973" y="11071"/>
                  </a:lnTo>
                  <a:lnTo>
                    <a:pt x="15059" y="11140"/>
                  </a:lnTo>
                  <a:lnTo>
                    <a:pt x="15127" y="11225"/>
                  </a:lnTo>
                  <a:lnTo>
                    <a:pt x="15179" y="11328"/>
                  </a:lnTo>
                  <a:lnTo>
                    <a:pt x="15230" y="11431"/>
                  </a:lnTo>
                  <a:lnTo>
                    <a:pt x="15264" y="11551"/>
                  </a:lnTo>
                  <a:lnTo>
                    <a:pt x="15281" y="11653"/>
                  </a:lnTo>
                  <a:lnTo>
                    <a:pt x="15315" y="11910"/>
                  </a:lnTo>
                  <a:lnTo>
                    <a:pt x="15315" y="12167"/>
                  </a:lnTo>
                  <a:lnTo>
                    <a:pt x="15315" y="12646"/>
                  </a:lnTo>
                  <a:lnTo>
                    <a:pt x="15315" y="13963"/>
                  </a:lnTo>
                  <a:lnTo>
                    <a:pt x="15281" y="15281"/>
                  </a:lnTo>
                  <a:lnTo>
                    <a:pt x="15230" y="16599"/>
                  </a:lnTo>
                  <a:lnTo>
                    <a:pt x="15179" y="17249"/>
                  </a:lnTo>
                  <a:lnTo>
                    <a:pt x="15127" y="17899"/>
                  </a:lnTo>
                  <a:lnTo>
                    <a:pt x="15059" y="18566"/>
                  </a:lnTo>
                  <a:lnTo>
                    <a:pt x="14973" y="19217"/>
                  </a:lnTo>
                  <a:lnTo>
                    <a:pt x="14870" y="19867"/>
                  </a:lnTo>
                  <a:lnTo>
                    <a:pt x="14768" y="20517"/>
                  </a:lnTo>
                  <a:lnTo>
                    <a:pt x="14631" y="21150"/>
                  </a:lnTo>
                  <a:lnTo>
                    <a:pt x="14477" y="21800"/>
                  </a:lnTo>
                  <a:lnTo>
                    <a:pt x="14306" y="22434"/>
                  </a:lnTo>
                  <a:lnTo>
                    <a:pt x="14118" y="23050"/>
                  </a:lnTo>
                  <a:lnTo>
                    <a:pt x="13912" y="23683"/>
                  </a:lnTo>
                  <a:lnTo>
                    <a:pt x="13673" y="24299"/>
                  </a:lnTo>
                  <a:lnTo>
                    <a:pt x="13416" y="24898"/>
                  </a:lnTo>
                  <a:lnTo>
                    <a:pt x="13125" y="25497"/>
                  </a:lnTo>
                  <a:lnTo>
                    <a:pt x="13484" y="25531"/>
                  </a:lnTo>
                  <a:lnTo>
                    <a:pt x="13878" y="25565"/>
                  </a:lnTo>
                  <a:lnTo>
                    <a:pt x="14802" y="25599"/>
                  </a:lnTo>
                  <a:lnTo>
                    <a:pt x="15829" y="25599"/>
                  </a:lnTo>
                  <a:lnTo>
                    <a:pt x="16924" y="25582"/>
                  </a:lnTo>
                  <a:lnTo>
                    <a:pt x="18019" y="25531"/>
                  </a:lnTo>
                  <a:lnTo>
                    <a:pt x="19046" y="25428"/>
                  </a:lnTo>
                  <a:lnTo>
                    <a:pt x="19525" y="25377"/>
                  </a:lnTo>
                  <a:lnTo>
                    <a:pt x="19953" y="25308"/>
                  </a:lnTo>
                  <a:lnTo>
                    <a:pt x="20346" y="25240"/>
                  </a:lnTo>
                  <a:lnTo>
                    <a:pt x="20688" y="25154"/>
                  </a:lnTo>
                  <a:lnTo>
                    <a:pt x="20808" y="25120"/>
                  </a:lnTo>
                  <a:lnTo>
                    <a:pt x="20928" y="25086"/>
                  </a:lnTo>
                  <a:lnTo>
                    <a:pt x="21048" y="25017"/>
                  </a:lnTo>
                  <a:lnTo>
                    <a:pt x="21150" y="24932"/>
                  </a:lnTo>
                  <a:lnTo>
                    <a:pt x="21202" y="24881"/>
                  </a:lnTo>
                  <a:lnTo>
                    <a:pt x="21236" y="24812"/>
                  </a:lnTo>
                  <a:lnTo>
                    <a:pt x="21287" y="24675"/>
                  </a:lnTo>
                  <a:lnTo>
                    <a:pt x="21322" y="24538"/>
                  </a:lnTo>
                  <a:lnTo>
                    <a:pt x="21356" y="24384"/>
                  </a:lnTo>
                  <a:lnTo>
                    <a:pt x="21544" y="22913"/>
                  </a:lnTo>
                  <a:lnTo>
                    <a:pt x="21698" y="21424"/>
                  </a:lnTo>
                  <a:lnTo>
                    <a:pt x="21818" y="19952"/>
                  </a:lnTo>
                  <a:lnTo>
                    <a:pt x="21903" y="18464"/>
                  </a:lnTo>
                  <a:lnTo>
                    <a:pt x="21972" y="16975"/>
                  </a:lnTo>
                  <a:lnTo>
                    <a:pt x="22023" y="15486"/>
                  </a:lnTo>
                  <a:lnTo>
                    <a:pt x="22040" y="14015"/>
                  </a:lnTo>
                  <a:lnTo>
                    <a:pt x="22057" y="12526"/>
                  </a:lnTo>
                  <a:lnTo>
                    <a:pt x="22040" y="11345"/>
                  </a:lnTo>
                  <a:lnTo>
                    <a:pt x="22023" y="10763"/>
                  </a:lnTo>
                  <a:lnTo>
                    <a:pt x="22006" y="10182"/>
                  </a:lnTo>
                  <a:lnTo>
                    <a:pt x="21972" y="9600"/>
                  </a:lnTo>
                  <a:lnTo>
                    <a:pt x="21921" y="9018"/>
                  </a:lnTo>
                  <a:lnTo>
                    <a:pt x="21852" y="8436"/>
                  </a:lnTo>
                  <a:lnTo>
                    <a:pt x="21767" y="7854"/>
                  </a:lnTo>
                  <a:lnTo>
                    <a:pt x="21664" y="7256"/>
                  </a:lnTo>
                  <a:lnTo>
                    <a:pt x="21510" y="6657"/>
                  </a:lnTo>
                  <a:lnTo>
                    <a:pt x="21339" y="6058"/>
                  </a:lnTo>
                  <a:lnTo>
                    <a:pt x="21236" y="5767"/>
                  </a:lnTo>
                  <a:lnTo>
                    <a:pt x="21116" y="5476"/>
                  </a:lnTo>
                  <a:lnTo>
                    <a:pt x="20996" y="5202"/>
                  </a:lnTo>
                  <a:lnTo>
                    <a:pt x="20860" y="4928"/>
                  </a:lnTo>
                  <a:lnTo>
                    <a:pt x="20723" y="4655"/>
                  </a:lnTo>
                  <a:lnTo>
                    <a:pt x="20569" y="4381"/>
                  </a:lnTo>
                  <a:lnTo>
                    <a:pt x="20415" y="4124"/>
                  </a:lnTo>
                  <a:lnTo>
                    <a:pt x="20226" y="3885"/>
                  </a:lnTo>
                  <a:lnTo>
                    <a:pt x="20055" y="3645"/>
                  </a:lnTo>
                  <a:lnTo>
                    <a:pt x="19850" y="3405"/>
                  </a:lnTo>
                  <a:lnTo>
                    <a:pt x="19559" y="3115"/>
                  </a:lnTo>
                  <a:lnTo>
                    <a:pt x="19268" y="2824"/>
                  </a:lnTo>
                  <a:lnTo>
                    <a:pt x="18943" y="2567"/>
                  </a:lnTo>
                  <a:lnTo>
                    <a:pt x="18618" y="2327"/>
                  </a:lnTo>
                  <a:lnTo>
                    <a:pt x="18276" y="2088"/>
                  </a:lnTo>
                  <a:lnTo>
                    <a:pt x="17916" y="1882"/>
                  </a:lnTo>
                  <a:lnTo>
                    <a:pt x="17557" y="1660"/>
                  </a:lnTo>
                  <a:lnTo>
                    <a:pt x="17198" y="1472"/>
                  </a:lnTo>
                  <a:lnTo>
                    <a:pt x="16565" y="1147"/>
                  </a:lnTo>
                  <a:lnTo>
                    <a:pt x="15914" y="856"/>
                  </a:lnTo>
                  <a:lnTo>
                    <a:pt x="15589" y="719"/>
                  </a:lnTo>
                  <a:lnTo>
                    <a:pt x="15247" y="599"/>
                  </a:lnTo>
                  <a:lnTo>
                    <a:pt x="14905" y="479"/>
                  </a:lnTo>
                  <a:lnTo>
                    <a:pt x="14562" y="377"/>
                  </a:lnTo>
                  <a:lnTo>
                    <a:pt x="14186" y="291"/>
                  </a:lnTo>
                  <a:lnTo>
                    <a:pt x="13810" y="223"/>
                  </a:lnTo>
                  <a:lnTo>
                    <a:pt x="13416" y="171"/>
                  </a:lnTo>
                  <a:lnTo>
                    <a:pt x="13022" y="120"/>
                  </a:lnTo>
                  <a:lnTo>
                    <a:pt x="12252" y="52"/>
                  </a:lnTo>
                  <a:lnTo>
                    <a:pt x="11465" y="17"/>
                  </a:lnTo>
                  <a:lnTo>
                    <a:pt x="106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7380477" y="2110823"/>
              <a:ext cx="8876" cy="443"/>
            </a:xfrm>
            <a:custGeom>
              <a:avLst/>
              <a:gdLst/>
              <a:ahLst/>
              <a:cxnLst/>
              <a:rect l="l" t="t" r="r" b="b"/>
              <a:pathLst>
                <a:path w="361" h="18" extrusionOk="0">
                  <a:moveTo>
                    <a:pt x="1" y="1"/>
                  </a:moveTo>
                  <a:lnTo>
                    <a:pt x="104" y="1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7377551" y="2110823"/>
              <a:ext cx="11802" cy="443"/>
            </a:xfrm>
            <a:custGeom>
              <a:avLst/>
              <a:gdLst/>
              <a:ahLst/>
              <a:cxnLst/>
              <a:rect l="l" t="t" r="r" b="b"/>
              <a:pathLst>
                <a:path w="480" h="1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20" y="1"/>
                  </a:lnTo>
                  <a:lnTo>
                    <a:pt x="223" y="18"/>
                  </a:lnTo>
                  <a:lnTo>
                    <a:pt x="223" y="18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7389329" y="1987539"/>
              <a:ext cx="409824" cy="473777"/>
            </a:xfrm>
            <a:custGeom>
              <a:avLst/>
              <a:gdLst/>
              <a:ahLst/>
              <a:cxnLst/>
              <a:rect l="l" t="t" r="r" b="b"/>
              <a:pathLst>
                <a:path w="16668" h="19269" extrusionOk="0">
                  <a:moveTo>
                    <a:pt x="5185" y="1"/>
                  </a:moveTo>
                  <a:lnTo>
                    <a:pt x="4929" y="206"/>
                  </a:lnTo>
                  <a:lnTo>
                    <a:pt x="4706" y="429"/>
                  </a:lnTo>
                  <a:lnTo>
                    <a:pt x="4501" y="668"/>
                  </a:lnTo>
                  <a:lnTo>
                    <a:pt x="4330" y="925"/>
                  </a:lnTo>
                  <a:lnTo>
                    <a:pt x="4158" y="1199"/>
                  </a:lnTo>
                  <a:lnTo>
                    <a:pt x="4004" y="1490"/>
                  </a:lnTo>
                  <a:lnTo>
                    <a:pt x="3868" y="1780"/>
                  </a:lnTo>
                  <a:lnTo>
                    <a:pt x="3748" y="2071"/>
                  </a:lnTo>
                  <a:lnTo>
                    <a:pt x="3628" y="2379"/>
                  </a:lnTo>
                  <a:lnTo>
                    <a:pt x="3525" y="2687"/>
                  </a:lnTo>
                  <a:lnTo>
                    <a:pt x="3354" y="3321"/>
                  </a:lnTo>
                  <a:lnTo>
                    <a:pt x="3217" y="3971"/>
                  </a:lnTo>
                  <a:lnTo>
                    <a:pt x="3098" y="4621"/>
                  </a:lnTo>
                  <a:lnTo>
                    <a:pt x="3080" y="4570"/>
                  </a:lnTo>
                  <a:lnTo>
                    <a:pt x="3080" y="4518"/>
                  </a:lnTo>
                  <a:lnTo>
                    <a:pt x="3046" y="4467"/>
                  </a:lnTo>
                  <a:lnTo>
                    <a:pt x="3012" y="4433"/>
                  </a:lnTo>
                  <a:lnTo>
                    <a:pt x="2926" y="4364"/>
                  </a:lnTo>
                  <a:lnTo>
                    <a:pt x="2875" y="4347"/>
                  </a:lnTo>
                  <a:lnTo>
                    <a:pt x="2790" y="4347"/>
                  </a:lnTo>
                  <a:lnTo>
                    <a:pt x="2721" y="4364"/>
                  </a:lnTo>
                  <a:lnTo>
                    <a:pt x="2670" y="4381"/>
                  </a:lnTo>
                  <a:lnTo>
                    <a:pt x="2618" y="4416"/>
                  </a:lnTo>
                  <a:lnTo>
                    <a:pt x="2584" y="4467"/>
                  </a:lnTo>
                  <a:lnTo>
                    <a:pt x="2516" y="4570"/>
                  </a:lnTo>
                  <a:lnTo>
                    <a:pt x="2482" y="4689"/>
                  </a:lnTo>
                  <a:lnTo>
                    <a:pt x="2464" y="4655"/>
                  </a:lnTo>
                  <a:lnTo>
                    <a:pt x="2447" y="4621"/>
                  </a:lnTo>
                  <a:lnTo>
                    <a:pt x="2396" y="4604"/>
                  </a:lnTo>
                  <a:lnTo>
                    <a:pt x="2293" y="4604"/>
                  </a:lnTo>
                  <a:lnTo>
                    <a:pt x="2139" y="4039"/>
                  </a:lnTo>
                  <a:lnTo>
                    <a:pt x="1968" y="4245"/>
                  </a:lnTo>
                  <a:lnTo>
                    <a:pt x="1831" y="4467"/>
                  </a:lnTo>
                  <a:lnTo>
                    <a:pt x="1712" y="4707"/>
                  </a:lnTo>
                  <a:lnTo>
                    <a:pt x="1626" y="4946"/>
                  </a:lnTo>
                  <a:lnTo>
                    <a:pt x="1301" y="4347"/>
                  </a:lnTo>
                  <a:lnTo>
                    <a:pt x="1267" y="4450"/>
                  </a:lnTo>
                  <a:lnTo>
                    <a:pt x="1198" y="4553"/>
                  </a:lnTo>
                  <a:lnTo>
                    <a:pt x="1113" y="4638"/>
                  </a:lnTo>
                  <a:lnTo>
                    <a:pt x="1027" y="4724"/>
                  </a:lnTo>
                  <a:lnTo>
                    <a:pt x="924" y="4792"/>
                  </a:lnTo>
                  <a:lnTo>
                    <a:pt x="822" y="4843"/>
                  </a:lnTo>
                  <a:lnTo>
                    <a:pt x="702" y="4878"/>
                  </a:lnTo>
                  <a:lnTo>
                    <a:pt x="582" y="4912"/>
                  </a:lnTo>
                  <a:lnTo>
                    <a:pt x="291" y="4963"/>
                  </a:lnTo>
                  <a:lnTo>
                    <a:pt x="0" y="5015"/>
                  </a:lnTo>
                  <a:lnTo>
                    <a:pt x="0" y="5015"/>
                  </a:lnTo>
                  <a:lnTo>
                    <a:pt x="959" y="4997"/>
                  </a:lnTo>
                  <a:lnTo>
                    <a:pt x="1917" y="4929"/>
                  </a:lnTo>
                  <a:lnTo>
                    <a:pt x="2892" y="4843"/>
                  </a:lnTo>
                  <a:lnTo>
                    <a:pt x="3850" y="4707"/>
                  </a:lnTo>
                  <a:lnTo>
                    <a:pt x="3850" y="4638"/>
                  </a:lnTo>
                  <a:lnTo>
                    <a:pt x="3868" y="4091"/>
                  </a:lnTo>
                  <a:lnTo>
                    <a:pt x="3919" y="3543"/>
                  </a:lnTo>
                  <a:lnTo>
                    <a:pt x="4004" y="2995"/>
                  </a:lnTo>
                  <a:lnTo>
                    <a:pt x="4124" y="2448"/>
                  </a:lnTo>
                  <a:lnTo>
                    <a:pt x="4278" y="1917"/>
                  </a:lnTo>
                  <a:lnTo>
                    <a:pt x="4466" y="1387"/>
                  </a:lnTo>
                  <a:lnTo>
                    <a:pt x="4689" y="874"/>
                  </a:lnTo>
                  <a:lnTo>
                    <a:pt x="4946" y="394"/>
                  </a:lnTo>
                  <a:lnTo>
                    <a:pt x="4877" y="976"/>
                  </a:lnTo>
                  <a:lnTo>
                    <a:pt x="4809" y="1558"/>
                  </a:lnTo>
                  <a:lnTo>
                    <a:pt x="4792" y="2157"/>
                  </a:lnTo>
                  <a:lnTo>
                    <a:pt x="4775" y="2739"/>
                  </a:lnTo>
                  <a:lnTo>
                    <a:pt x="4775" y="3184"/>
                  </a:lnTo>
                  <a:lnTo>
                    <a:pt x="4792" y="3629"/>
                  </a:lnTo>
                  <a:lnTo>
                    <a:pt x="4826" y="4056"/>
                  </a:lnTo>
                  <a:lnTo>
                    <a:pt x="4860" y="4501"/>
                  </a:lnTo>
                  <a:lnTo>
                    <a:pt x="4877" y="4484"/>
                  </a:lnTo>
                  <a:lnTo>
                    <a:pt x="4911" y="4467"/>
                  </a:lnTo>
                  <a:lnTo>
                    <a:pt x="5065" y="4450"/>
                  </a:lnTo>
                  <a:lnTo>
                    <a:pt x="5613" y="4399"/>
                  </a:lnTo>
                  <a:lnTo>
                    <a:pt x="6417" y="4364"/>
                  </a:lnTo>
                  <a:lnTo>
                    <a:pt x="7358" y="4330"/>
                  </a:lnTo>
                  <a:lnTo>
                    <a:pt x="9395" y="4279"/>
                  </a:lnTo>
                  <a:lnTo>
                    <a:pt x="11363" y="4279"/>
                  </a:lnTo>
                  <a:lnTo>
                    <a:pt x="11893" y="4313"/>
                  </a:lnTo>
                  <a:lnTo>
                    <a:pt x="12184" y="4364"/>
                  </a:lnTo>
                  <a:lnTo>
                    <a:pt x="12458" y="4416"/>
                  </a:lnTo>
                  <a:lnTo>
                    <a:pt x="12680" y="4450"/>
                  </a:lnTo>
                  <a:lnTo>
                    <a:pt x="12988" y="4484"/>
                  </a:lnTo>
                  <a:lnTo>
                    <a:pt x="13365" y="4518"/>
                  </a:lnTo>
                  <a:lnTo>
                    <a:pt x="13587" y="4553"/>
                  </a:lnTo>
                  <a:lnTo>
                    <a:pt x="13775" y="4604"/>
                  </a:lnTo>
                  <a:lnTo>
                    <a:pt x="14152" y="4724"/>
                  </a:lnTo>
                  <a:lnTo>
                    <a:pt x="14237" y="4758"/>
                  </a:lnTo>
                  <a:lnTo>
                    <a:pt x="14323" y="4809"/>
                  </a:lnTo>
                  <a:lnTo>
                    <a:pt x="14391" y="4861"/>
                  </a:lnTo>
                  <a:lnTo>
                    <a:pt x="14443" y="4912"/>
                  </a:lnTo>
                  <a:lnTo>
                    <a:pt x="14545" y="5032"/>
                  </a:lnTo>
                  <a:lnTo>
                    <a:pt x="14614" y="5186"/>
                  </a:lnTo>
                  <a:lnTo>
                    <a:pt x="14665" y="5357"/>
                  </a:lnTo>
                  <a:lnTo>
                    <a:pt x="14699" y="5528"/>
                  </a:lnTo>
                  <a:lnTo>
                    <a:pt x="14716" y="5699"/>
                  </a:lnTo>
                  <a:lnTo>
                    <a:pt x="14716" y="5887"/>
                  </a:lnTo>
                  <a:lnTo>
                    <a:pt x="14716" y="6384"/>
                  </a:lnTo>
                  <a:lnTo>
                    <a:pt x="14716" y="6418"/>
                  </a:lnTo>
                  <a:lnTo>
                    <a:pt x="14716" y="7119"/>
                  </a:lnTo>
                  <a:lnTo>
                    <a:pt x="14699" y="8078"/>
                  </a:lnTo>
                  <a:lnTo>
                    <a:pt x="14682" y="9053"/>
                  </a:lnTo>
                  <a:lnTo>
                    <a:pt x="14631" y="10371"/>
                  </a:lnTo>
                  <a:lnTo>
                    <a:pt x="14580" y="11021"/>
                  </a:lnTo>
                  <a:lnTo>
                    <a:pt x="14528" y="11671"/>
                  </a:lnTo>
                  <a:lnTo>
                    <a:pt x="14460" y="12338"/>
                  </a:lnTo>
                  <a:lnTo>
                    <a:pt x="14374" y="12989"/>
                  </a:lnTo>
                  <a:lnTo>
                    <a:pt x="14271" y="13639"/>
                  </a:lnTo>
                  <a:lnTo>
                    <a:pt x="14169" y="14289"/>
                  </a:lnTo>
                  <a:lnTo>
                    <a:pt x="14032" y="14922"/>
                  </a:lnTo>
                  <a:lnTo>
                    <a:pt x="13878" y="15572"/>
                  </a:lnTo>
                  <a:lnTo>
                    <a:pt x="13707" y="16206"/>
                  </a:lnTo>
                  <a:lnTo>
                    <a:pt x="13519" y="16822"/>
                  </a:lnTo>
                  <a:lnTo>
                    <a:pt x="13313" y="17455"/>
                  </a:lnTo>
                  <a:lnTo>
                    <a:pt x="13074" y="18071"/>
                  </a:lnTo>
                  <a:lnTo>
                    <a:pt x="12817" y="18670"/>
                  </a:lnTo>
                  <a:lnTo>
                    <a:pt x="12526" y="19269"/>
                  </a:lnTo>
                  <a:lnTo>
                    <a:pt x="12731" y="19132"/>
                  </a:lnTo>
                  <a:lnTo>
                    <a:pt x="12954" y="18738"/>
                  </a:lnTo>
                  <a:lnTo>
                    <a:pt x="13159" y="18345"/>
                  </a:lnTo>
                  <a:lnTo>
                    <a:pt x="13365" y="17951"/>
                  </a:lnTo>
                  <a:lnTo>
                    <a:pt x="13553" y="17540"/>
                  </a:lnTo>
                  <a:lnTo>
                    <a:pt x="13878" y="16702"/>
                  </a:lnTo>
                  <a:lnTo>
                    <a:pt x="14186" y="15846"/>
                  </a:lnTo>
                  <a:lnTo>
                    <a:pt x="14528" y="14905"/>
                  </a:lnTo>
                  <a:lnTo>
                    <a:pt x="14665" y="14546"/>
                  </a:lnTo>
                  <a:lnTo>
                    <a:pt x="14870" y="13930"/>
                  </a:lnTo>
                  <a:lnTo>
                    <a:pt x="15076" y="13314"/>
                  </a:lnTo>
                  <a:lnTo>
                    <a:pt x="15144" y="13006"/>
                  </a:lnTo>
                  <a:lnTo>
                    <a:pt x="15196" y="12698"/>
                  </a:lnTo>
                  <a:lnTo>
                    <a:pt x="15281" y="12082"/>
                  </a:lnTo>
                  <a:lnTo>
                    <a:pt x="15367" y="11431"/>
                  </a:lnTo>
                  <a:lnTo>
                    <a:pt x="15418" y="10781"/>
                  </a:lnTo>
                  <a:lnTo>
                    <a:pt x="15521" y="9464"/>
                  </a:lnTo>
                  <a:lnTo>
                    <a:pt x="15589" y="8351"/>
                  </a:lnTo>
                  <a:lnTo>
                    <a:pt x="15606" y="7804"/>
                  </a:lnTo>
                  <a:lnTo>
                    <a:pt x="15623" y="7239"/>
                  </a:lnTo>
                  <a:lnTo>
                    <a:pt x="15623" y="6674"/>
                  </a:lnTo>
                  <a:lnTo>
                    <a:pt x="15623" y="6127"/>
                  </a:lnTo>
                  <a:lnTo>
                    <a:pt x="15589" y="5562"/>
                  </a:lnTo>
                  <a:lnTo>
                    <a:pt x="15538" y="5015"/>
                  </a:lnTo>
                  <a:lnTo>
                    <a:pt x="15726" y="5066"/>
                  </a:lnTo>
                  <a:lnTo>
                    <a:pt x="15914" y="5134"/>
                  </a:lnTo>
                  <a:lnTo>
                    <a:pt x="16085" y="5237"/>
                  </a:lnTo>
                  <a:lnTo>
                    <a:pt x="16239" y="5374"/>
                  </a:lnTo>
                  <a:lnTo>
                    <a:pt x="16308" y="4707"/>
                  </a:lnTo>
                  <a:lnTo>
                    <a:pt x="16650" y="5151"/>
                  </a:lnTo>
                  <a:lnTo>
                    <a:pt x="16667" y="4861"/>
                  </a:lnTo>
                  <a:lnTo>
                    <a:pt x="16667" y="4570"/>
                  </a:lnTo>
                  <a:lnTo>
                    <a:pt x="16667" y="4296"/>
                  </a:lnTo>
                  <a:lnTo>
                    <a:pt x="16650" y="4005"/>
                  </a:lnTo>
                  <a:lnTo>
                    <a:pt x="16616" y="3714"/>
                  </a:lnTo>
                  <a:lnTo>
                    <a:pt x="16564" y="3440"/>
                  </a:lnTo>
                  <a:lnTo>
                    <a:pt x="16513" y="3149"/>
                  </a:lnTo>
                  <a:lnTo>
                    <a:pt x="16445" y="2876"/>
                  </a:lnTo>
                  <a:lnTo>
                    <a:pt x="16376" y="2602"/>
                  </a:lnTo>
                  <a:lnTo>
                    <a:pt x="16291" y="2328"/>
                  </a:lnTo>
                  <a:lnTo>
                    <a:pt x="16188" y="2071"/>
                  </a:lnTo>
                  <a:lnTo>
                    <a:pt x="16085" y="1798"/>
                  </a:lnTo>
                  <a:lnTo>
                    <a:pt x="15948" y="1541"/>
                  </a:lnTo>
                  <a:lnTo>
                    <a:pt x="15829" y="1284"/>
                  </a:lnTo>
                  <a:lnTo>
                    <a:pt x="15675" y="1045"/>
                  </a:lnTo>
                  <a:lnTo>
                    <a:pt x="15538" y="805"/>
                  </a:lnTo>
                  <a:lnTo>
                    <a:pt x="15572" y="1028"/>
                  </a:lnTo>
                  <a:lnTo>
                    <a:pt x="15606" y="1250"/>
                  </a:lnTo>
                  <a:lnTo>
                    <a:pt x="15640" y="1472"/>
                  </a:lnTo>
                  <a:lnTo>
                    <a:pt x="15640" y="1712"/>
                  </a:lnTo>
                  <a:lnTo>
                    <a:pt x="15640" y="1934"/>
                  </a:lnTo>
                  <a:lnTo>
                    <a:pt x="15623" y="2174"/>
                  </a:lnTo>
                  <a:lnTo>
                    <a:pt x="15606" y="2396"/>
                  </a:lnTo>
                  <a:lnTo>
                    <a:pt x="15572" y="2619"/>
                  </a:lnTo>
                  <a:lnTo>
                    <a:pt x="15521" y="2841"/>
                  </a:lnTo>
                  <a:lnTo>
                    <a:pt x="15452" y="3064"/>
                  </a:lnTo>
                  <a:lnTo>
                    <a:pt x="15384" y="3286"/>
                  </a:lnTo>
                  <a:lnTo>
                    <a:pt x="15281" y="3492"/>
                  </a:lnTo>
                  <a:lnTo>
                    <a:pt x="15196" y="3697"/>
                  </a:lnTo>
                  <a:lnTo>
                    <a:pt x="15076" y="3902"/>
                  </a:lnTo>
                  <a:lnTo>
                    <a:pt x="14956" y="4091"/>
                  </a:lnTo>
                  <a:lnTo>
                    <a:pt x="14836" y="4279"/>
                  </a:lnTo>
                  <a:lnTo>
                    <a:pt x="14785" y="4091"/>
                  </a:lnTo>
                  <a:lnTo>
                    <a:pt x="14734" y="3885"/>
                  </a:lnTo>
                  <a:lnTo>
                    <a:pt x="14665" y="3697"/>
                  </a:lnTo>
                  <a:lnTo>
                    <a:pt x="14597" y="3509"/>
                  </a:lnTo>
                  <a:lnTo>
                    <a:pt x="14511" y="3338"/>
                  </a:lnTo>
                  <a:lnTo>
                    <a:pt x="14408" y="3149"/>
                  </a:lnTo>
                  <a:lnTo>
                    <a:pt x="14306" y="2978"/>
                  </a:lnTo>
                  <a:lnTo>
                    <a:pt x="14186" y="2824"/>
                  </a:lnTo>
                  <a:lnTo>
                    <a:pt x="14100" y="4022"/>
                  </a:lnTo>
                  <a:lnTo>
                    <a:pt x="13946" y="3714"/>
                  </a:lnTo>
                  <a:lnTo>
                    <a:pt x="13775" y="3406"/>
                  </a:lnTo>
                  <a:lnTo>
                    <a:pt x="13587" y="3132"/>
                  </a:lnTo>
                  <a:lnTo>
                    <a:pt x="13365" y="2876"/>
                  </a:lnTo>
                  <a:lnTo>
                    <a:pt x="13296" y="3184"/>
                  </a:lnTo>
                  <a:lnTo>
                    <a:pt x="13211" y="3492"/>
                  </a:lnTo>
                  <a:lnTo>
                    <a:pt x="13091" y="3783"/>
                  </a:lnTo>
                  <a:lnTo>
                    <a:pt x="12954" y="4073"/>
                  </a:lnTo>
                  <a:lnTo>
                    <a:pt x="12595" y="3543"/>
                  </a:lnTo>
                  <a:lnTo>
                    <a:pt x="12441" y="3868"/>
                  </a:lnTo>
                  <a:lnTo>
                    <a:pt x="12355" y="3783"/>
                  </a:lnTo>
                  <a:lnTo>
                    <a:pt x="12269" y="3714"/>
                  </a:lnTo>
                  <a:lnTo>
                    <a:pt x="12150" y="3680"/>
                  </a:lnTo>
                  <a:lnTo>
                    <a:pt x="12047" y="3663"/>
                  </a:lnTo>
                  <a:lnTo>
                    <a:pt x="11927" y="3680"/>
                  </a:lnTo>
                  <a:lnTo>
                    <a:pt x="11825" y="3714"/>
                  </a:lnTo>
                  <a:lnTo>
                    <a:pt x="11722" y="3783"/>
                  </a:lnTo>
                  <a:lnTo>
                    <a:pt x="11653" y="3868"/>
                  </a:lnTo>
                  <a:lnTo>
                    <a:pt x="10849" y="3440"/>
                  </a:lnTo>
                  <a:lnTo>
                    <a:pt x="10558" y="3714"/>
                  </a:lnTo>
                  <a:lnTo>
                    <a:pt x="10233" y="3321"/>
                  </a:lnTo>
                  <a:lnTo>
                    <a:pt x="10130" y="3492"/>
                  </a:lnTo>
                  <a:lnTo>
                    <a:pt x="10045" y="3680"/>
                  </a:lnTo>
                  <a:lnTo>
                    <a:pt x="9976" y="3868"/>
                  </a:lnTo>
                  <a:lnTo>
                    <a:pt x="9925" y="4056"/>
                  </a:lnTo>
                  <a:lnTo>
                    <a:pt x="9908" y="3731"/>
                  </a:lnTo>
                  <a:lnTo>
                    <a:pt x="9874" y="3406"/>
                  </a:lnTo>
                  <a:lnTo>
                    <a:pt x="9805" y="3081"/>
                  </a:lnTo>
                  <a:lnTo>
                    <a:pt x="9720" y="2756"/>
                  </a:lnTo>
                  <a:lnTo>
                    <a:pt x="9617" y="2448"/>
                  </a:lnTo>
                  <a:lnTo>
                    <a:pt x="9480" y="2140"/>
                  </a:lnTo>
                  <a:lnTo>
                    <a:pt x="9326" y="1849"/>
                  </a:lnTo>
                  <a:lnTo>
                    <a:pt x="9138" y="1575"/>
                  </a:lnTo>
                  <a:lnTo>
                    <a:pt x="9138" y="1883"/>
                  </a:lnTo>
                  <a:lnTo>
                    <a:pt x="9121" y="2191"/>
                  </a:lnTo>
                  <a:lnTo>
                    <a:pt x="9087" y="2499"/>
                  </a:lnTo>
                  <a:lnTo>
                    <a:pt x="9035" y="2790"/>
                  </a:lnTo>
                  <a:lnTo>
                    <a:pt x="8950" y="3098"/>
                  </a:lnTo>
                  <a:lnTo>
                    <a:pt x="8864" y="3389"/>
                  </a:lnTo>
                  <a:lnTo>
                    <a:pt x="8762" y="3680"/>
                  </a:lnTo>
                  <a:lnTo>
                    <a:pt x="8625" y="3971"/>
                  </a:lnTo>
                  <a:lnTo>
                    <a:pt x="8625" y="3543"/>
                  </a:lnTo>
                  <a:lnTo>
                    <a:pt x="8608" y="3115"/>
                  </a:lnTo>
                  <a:lnTo>
                    <a:pt x="8556" y="2687"/>
                  </a:lnTo>
                  <a:lnTo>
                    <a:pt x="8471" y="2277"/>
                  </a:lnTo>
                  <a:lnTo>
                    <a:pt x="8368" y="1849"/>
                  </a:lnTo>
                  <a:lnTo>
                    <a:pt x="8231" y="1455"/>
                  </a:lnTo>
                  <a:lnTo>
                    <a:pt x="8077" y="1045"/>
                  </a:lnTo>
                  <a:lnTo>
                    <a:pt x="7889" y="668"/>
                  </a:lnTo>
                  <a:lnTo>
                    <a:pt x="7923" y="1045"/>
                  </a:lnTo>
                  <a:lnTo>
                    <a:pt x="7940" y="1438"/>
                  </a:lnTo>
                  <a:lnTo>
                    <a:pt x="7923" y="1815"/>
                  </a:lnTo>
                  <a:lnTo>
                    <a:pt x="7889" y="2208"/>
                  </a:lnTo>
                  <a:lnTo>
                    <a:pt x="7803" y="2585"/>
                  </a:lnTo>
                  <a:lnTo>
                    <a:pt x="7718" y="2961"/>
                  </a:lnTo>
                  <a:lnTo>
                    <a:pt x="7581" y="3321"/>
                  </a:lnTo>
                  <a:lnTo>
                    <a:pt x="7427" y="3680"/>
                  </a:lnTo>
                  <a:lnTo>
                    <a:pt x="7187" y="3269"/>
                  </a:lnTo>
                  <a:lnTo>
                    <a:pt x="6982" y="3560"/>
                  </a:lnTo>
                  <a:lnTo>
                    <a:pt x="6674" y="2961"/>
                  </a:lnTo>
                  <a:lnTo>
                    <a:pt x="6571" y="3115"/>
                  </a:lnTo>
                  <a:lnTo>
                    <a:pt x="6503" y="3269"/>
                  </a:lnTo>
                  <a:lnTo>
                    <a:pt x="6434" y="3440"/>
                  </a:lnTo>
                  <a:lnTo>
                    <a:pt x="6400" y="3611"/>
                  </a:lnTo>
                  <a:lnTo>
                    <a:pt x="5989" y="2824"/>
                  </a:lnTo>
                  <a:lnTo>
                    <a:pt x="5391" y="4073"/>
                  </a:lnTo>
                  <a:lnTo>
                    <a:pt x="5322" y="3560"/>
                  </a:lnTo>
                  <a:lnTo>
                    <a:pt x="5254" y="3064"/>
                  </a:lnTo>
                  <a:lnTo>
                    <a:pt x="5219" y="2550"/>
                  </a:lnTo>
                  <a:lnTo>
                    <a:pt x="5185" y="2037"/>
                  </a:lnTo>
                  <a:lnTo>
                    <a:pt x="5151" y="1524"/>
                  </a:lnTo>
                  <a:lnTo>
                    <a:pt x="5151" y="1010"/>
                  </a:lnTo>
                  <a:lnTo>
                    <a:pt x="5151" y="514"/>
                  </a:lnTo>
                  <a:lnTo>
                    <a:pt x="5185" y="1"/>
                  </a:lnTo>
                  <a:close/>
                </a:path>
              </a:pathLst>
            </a:custGeom>
            <a:solidFill>
              <a:srgbClr val="A07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7377551" y="2110823"/>
              <a:ext cx="11802" cy="25"/>
            </a:xfrm>
            <a:custGeom>
              <a:avLst/>
              <a:gdLst/>
              <a:ahLst/>
              <a:cxnLst/>
              <a:rect l="l" t="t" r="r" b="b"/>
              <a:pathLst>
                <a:path w="480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7461691" y="1850387"/>
              <a:ext cx="356814" cy="98891"/>
            </a:xfrm>
            <a:custGeom>
              <a:avLst/>
              <a:gdLst/>
              <a:ahLst/>
              <a:cxnLst/>
              <a:rect l="l" t="t" r="r" b="b"/>
              <a:pathLst>
                <a:path w="14512" h="4022" extrusionOk="0">
                  <a:moveTo>
                    <a:pt x="7803" y="0"/>
                  </a:moveTo>
                  <a:lnTo>
                    <a:pt x="7341" y="35"/>
                  </a:lnTo>
                  <a:lnTo>
                    <a:pt x="6862" y="69"/>
                  </a:lnTo>
                  <a:lnTo>
                    <a:pt x="6400" y="120"/>
                  </a:lnTo>
                  <a:lnTo>
                    <a:pt x="5476" y="240"/>
                  </a:lnTo>
                  <a:lnTo>
                    <a:pt x="4569" y="394"/>
                  </a:lnTo>
                  <a:lnTo>
                    <a:pt x="3868" y="531"/>
                  </a:lnTo>
                  <a:lnTo>
                    <a:pt x="3526" y="616"/>
                  </a:lnTo>
                  <a:lnTo>
                    <a:pt x="3183" y="702"/>
                  </a:lnTo>
                  <a:lnTo>
                    <a:pt x="2841" y="805"/>
                  </a:lnTo>
                  <a:lnTo>
                    <a:pt x="2516" y="924"/>
                  </a:lnTo>
                  <a:lnTo>
                    <a:pt x="2191" y="1061"/>
                  </a:lnTo>
                  <a:lnTo>
                    <a:pt x="1866" y="1215"/>
                  </a:lnTo>
                  <a:lnTo>
                    <a:pt x="1558" y="1404"/>
                  </a:lnTo>
                  <a:lnTo>
                    <a:pt x="1267" y="1609"/>
                  </a:lnTo>
                  <a:lnTo>
                    <a:pt x="993" y="1831"/>
                  </a:lnTo>
                  <a:lnTo>
                    <a:pt x="736" y="2071"/>
                  </a:lnTo>
                  <a:lnTo>
                    <a:pt x="497" y="2345"/>
                  </a:lnTo>
                  <a:lnTo>
                    <a:pt x="309" y="2619"/>
                  </a:lnTo>
                  <a:lnTo>
                    <a:pt x="137" y="2927"/>
                  </a:lnTo>
                  <a:lnTo>
                    <a:pt x="52" y="3098"/>
                  </a:lnTo>
                  <a:lnTo>
                    <a:pt x="1" y="3252"/>
                  </a:lnTo>
                  <a:lnTo>
                    <a:pt x="257" y="3029"/>
                  </a:lnTo>
                  <a:lnTo>
                    <a:pt x="548" y="2824"/>
                  </a:lnTo>
                  <a:lnTo>
                    <a:pt x="839" y="2636"/>
                  </a:lnTo>
                  <a:lnTo>
                    <a:pt x="1147" y="2465"/>
                  </a:lnTo>
                  <a:lnTo>
                    <a:pt x="993" y="2687"/>
                  </a:lnTo>
                  <a:lnTo>
                    <a:pt x="856" y="2927"/>
                  </a:lnTo>
                  <a:lnTo>
                    <a:pt x="736" y="3183"/>
                  </a:lnTo>
                  <a:lnTo>
                    <a:pt x="634" y="3440"/>
                  </a:lnTo>
                  <a:lnTo>
                    <a:pt x="788" y="3508"/>
                  </a:lnTo>
                  <a:lnTo>
                    <a:pt x="942" y="3543"/>
                  </a:lnTo>
                  <a:lnTo>
                    <a:pt x="1096" y="3577"/>
                  </a:lnTo>
                  <a:lnTo>
                    <a:pt x="1404" y="3577"/>
                  </a:lnTo>
                  <a:lnTo>
                    <a:pt x="1541" y="3560"/>
                  </a:lnTo>
                  <a:lnTo>
                    <a:pt x="1677" y="3525"/>
                  </a:lnTo>
                  <a:lnTo>
                    <a:pt x="1814" y="3474"/>
                  </a:lnTo>
                  <a:lnTo>
                    <a:pt x="1934" y="3423"/>
                  </a:lnTo>
                  <a:lnTo>
                    <a:pt x="2071" y="3354"/>
                  </a:lnTo>
                  <a:lnTo>
                    <a:pt x="2174" y="3269"/>
                  </a:lnTo>
                  <a:lnTo>
                    <a:pt x="2294" y="3166"/>
                  </a:lnTo>
                  <a:lnTo>
                    <a:pt x="2430" y="3012"/>
                  </a:lnTo>
                  <a:lnTo>
                    <a:pt x="2550" y="2858"/>
                  </a:lnTo>
                  <a:lnTo>
                    <a:pt x="2670" y="2687"/>
                  </a:lnTo>
                  <a:lnTo>
                    <a:pt x="2807" y="2516"/>
                  </a:lnTo>
                  <a:lnTo>
                    <a:pt x="2961" y="2345"/>
                  </a:lnTo>
                  <a:lnTo>
                    <a:pt x="3149" y="2208"/>
                  </a:lnTo>
                  <a:lnTo>
                    <a:pt x="3337" y="2071"/>
                  </a:lnTo>
                  <a:lnTo>
                    <a:pt x="3543" y="1951"/>
                  </a:lnTo>
                  <a:lnTo>
                    <a:pt x="3765" y="1848"/>
                  </a:lnTo>
                  <a:lnTo>
                    <a:pt x="3988" y="1746"/>
                  </a:lnTo>
                  <a:lnTo>
                    <a:pt x="4432" y="1558"/>
                  </a:lnTo>
                  <a:lnTo>
                    <a:pt x="4398" y="1866"/>
                  </a:lnTo>
                  <a:lnTo>
                    <a:pt x="4381" y="2174"/>
                  </a:lnTo>
                  <a:lnTo>
                    <a:pt x="4381" y="2482"/>
                  </a:lnTo>
                  <a:lnTo>
                    <a:pt x="4398" y="2807"/>
                  </a:lnTo>
                  <a:lnTo>
                    <a:pt x="4415" y="3115"/>
                  </a:lnTo>
                  <a:lnTo>
                    <a:pt x="4450" y="3406"/>
                  </a:lnTo>
                  <a:lnTo>
                    <a:pt x="4501" y="3714"/>
                  </a:lnTo>
                  <a:lnTo>
                    <a:pt x="4569" y="4022"/>
                  </a:lnTo>
                  <a:lnTo>
                    <a:pt x="4655" y="3714"/>
                  </a:lnTo>
                  <a:lnTo>
                    <a:pt x="4775" y="3423"/>
                  </a:lnTo>
                  <a:lnTo>
                    <a:pt x="4912" y="3132"/>
                  </a:lnTo>
                  <a:lnTo>
                    <a:pt x="5049" y="2841"/>
                  </a:lnTo>
                  <a:lnTo>
                    <a:pt x="5220" y="2567"/>
                  </a:lnTo>
                  <a:lnTo>
                    <a:pt x="5391" y="2310"/>
                  </a:lnTo>
                  <a:lnTo>
                    <a:pt x="5579" y="2054"/>
                  </a:lnTo>
                  <a:lnTo>
                    <a:pt x="5801" y="1814"/>
                  </a:lnTo>
                  <a:lnTo>
                    <a:pt x="5784" y="2242"/>
                  </a:lnTo>
                  <a:lnTo>
                    <a:pt x="5784" y="2670"/>
                  </a:lnTo>
                  <a:lnTo>
                    <a:pt x="5819" y="3098"/>
                  </a:lnTo>
                  <a:lnTo>
                    <a:pt x="5870" y="3543"/>
                  </a:lnTo>
                  <a:lnTo>
                    <a:pt x="6760" y="3560"/>
                  </a:lnTo>
                  <a:lnTo>
                    <a:pt x="7649" y="3577"/>
                  </a:lnTo>
                  <a:lnTo>
                    <a:pt x="8950" y="3560"/>
                  </a:lnTo>
                  <a:lnTo>
                    <a:pt x="10250" y="3491"/>
                  </a:lnTo>
                  <a:lnTo>
                    <a:pt x="10131" y="3269"/>
                  </a:lnTo>
                  <a:lnTo>
                    <a:pt x="10028" y="3046"/>
                  </a:lnTo>
                  <a:lnTo>
                    <a:pt x="9942" y="2807"/>
                  </a:lnTo>
                  <a:lnTo>
                    <a:pt x="9874" y="2584"/>
                  </a:lnTo>
                  <a:lnTo>
                    <a:pt x="9806" y="2328"/>
                  </a:lnTo>
                  <a:lnTo>
                    <a:pt x="9754" y="2088"/>
                  </a:lnTo>
                  <a:lnTo>
                    <a:pt x="9737" y="1848"/>
                  </a:lnTo>
                  <a:lnTo>
                    <a:pt x="9720" y="1592"/>
                  </a:lnTo>
                  <a:lnTo>
                    <a:pt x="11551" y="3200"/>
                  </a:lnTo>
                  <a:lnTo>
                    <a:pt x="11688" y="3320"/>
                  </a:lnTo>
                  <a:lnTo>
                    <a:pt x="11773" y="3371"/>
                  </a:lnTo>
                  <a:lnTo>
                    <a:pt x="11859" y="3406"/>
                  </a:lnTo>
                  <a:lnTo>
                    <a:pt x="11962" y="3423"/>
                  </a:lnTo>
                  <a:lnTo>
                    <a:pt x="12064" y="3440"/>
                  </a:lnTo>
                  <a:lnTo>
                    <a:pt x="12253" y="3423"/>
                  </a:lnTo>
                  <a:lnTo>
                    <a:pt x="12578" y="3406"/>
                  </a:lnTo>
                  <a:lnTo>
                    <a:pt x="13313" y="3406"/>
                  </a:lnTo>
                  <a:lnTo>
                    <a:pt x="13707" y="3440"/>
                  </a:lnTo>
                  <a:lnTo>
                    <a:pt x="14118" y="3491"/>
                  </a:lnTo>
                  <a:lnTo>
                    <a:pt x="14511" y="3543"/>
                  </a:lnTo>
                  <a:lnTo>
                    <a:pt x="14460" y="3508"/>
                  </a:lnTo>
                  <a:lnTo>
                    <a:pt x="14391" y="3406"/>
                  </a:lnTo>
                  <a:lnTo>
                    <a:pt x="14237" y="3098"/>
                  </a:lnTo>
                  <a:lnTo>
                    <a:pt x="14066" y="2773"/>
                  </a:lnTo>
                  <a:lnTo>
                    <a:pt x="13964" y="2584"/>
                  </a:lnTo>
                  <a:lnTo>
                    <a:pt x="13775" y="2345"/>
                  </a:lnTo>
                  <a:lnTo>
                    <a:pt x="13587" y="2105"/>
                  </a:lnTo>
                  <a:lnTo>
                    <a:pt x="13382" y="1883"/>
                  </a:lnTo>
                  <a:lnTo>
                    <a:pt x="13159" y="1677"/>
                  </a:lnTo>
                  <a:lnTo>
                    <a:pt x="12903" y="1438"/>
                  </a:lnTo>
                  <a:lnTo>
                    <a:pt x="12629" y="1232"/>
                  </a:lnTo>
                  <a:lnTo>
                    <a:pt x="12355" y="1044"/>
                  </a:lnTo>
                  <a:lnTo>
                    <a:pt x="12064" y="873"/>
                  </a:lnTo>
                  <a:lnTo>
                    <a:pt x="11773" y="719"/>
                  </a:lnTo>
                  <a:lnTo>
                    <a:pt x="11482" y="582"/>
                  </a:lnTo>
                  <a:lnTo>
                    <a:pt x="11174" y="462"/>
                  </a:lnTo>
                  <a:lnTo>
                    <a:pt x="10866" y="360"/>
                  </a:lnTo>
                  <a:lnTo>
                    <a:pt x="10558" y="257"/>
                  </a:lnTo>
                  <a:lnTo>
                    <a:pt x="10233" y="189"/>
                  </a:lnTo>
                  <a:lnTo>
                    <a:pt x="9908" y="120"/>
                  </a:lnTo>
                  <a:lnTo>
                    <a:pt x="9583" y="69"/>
                  </a:lnTo>
                  <a:lnTo>
                    <a:pt x="9258" y="35"/>
                  </a:lnTo>
                  <a:lnTo>
                    <a:pt x="8933" y="18"/>
                  </a:lnTo>
                  <a:lnTo>
                    <a:pt x="8266" y="0"/>
                  </a:lnTo>
                  <a:close/>
                </a:path>
              </a:pathLst>
            </a:custGeom>
            <a:solidFill>
              <a:srgbClr val="A07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7449077" y="2259359"/>
              <a:ext cx="188512" cy="27366"/>
            </a:xfrm>
            <a:custGeom>
              <a:avLst/>
              <a:gdLst/>
              <a:ahLst/>
              <a:cxnLst/>
              <a:rect l="l" t="t" r="r" b="b"/>
              <a:pathLst>
                <a:path w="7667" h="1113" extrusionOk="0">
                  <a:moveTo>
                    <a:pt x="3354" y="0"/>
                  </a:moveTo>
                  <a:lnTo>
                    <a:pt x="2978" y="17"/>
                  </a:lnTo>
                  <a:lnTo>
                    <a:pt x="2618" y="34"/>
                  </a:lnTo>
                  <a:lnTo>
                    <a:pt x="2242" y="86"/>
                  </a:lnTo>
                  <a:lnTo>
                    <a:pt x="1882" y="137"/>
                  </a:lnTo>
                  <a:lnTo>
                    <a:pt x="1386" y="257"/>
                  </a:lnTo>
                  <a:lnTo>
                    <a:pt x="907" y="394"/>
                  </a:lnTo>
                  <a:lnTo>
                    <a:pt x="445" y="582"/>
                  </a:lnTo>
                  <a:lnTo>
                    <a:pt x="223" y="684"/>
                  </a:lnTo>
                  <a:lnTo>
                    <a:pt x="0" y="787"/>
                  </a:lnTo>
                  <a:lnTo>
                    <a:pt x="479" y="667"/>
                  </a:lnTo>
                  <a:lnTo>
                    <a:pt x="958" y="565"/>
                  </a:lnTo>
                  <a:lnTo>
                    <a:pt x="1438" y="479"/>
                  </a:lnTo>
                  <a:lnTo>
                    <a:pt x="1917" y="428"/>
                  </a:lnTo>
                  <a:lnTo>
                    <a:pt x="2516" y="376"/>
                  </a:lnTo>
                  <a:lnTo>
                    <a:pt x="3115" y="359"/>
                  </a:lnTo>
                  <a:lnTo>
                    <a:pt x="3474" y="359"/>
                  </a:lnTo>
                  <a:lnTo>
                    <a:pt x="3850" y="376"/>
                  </a:lnTo>
                  <a:lnTo>
                    <a:pt x="4329" y="428"/>
                  </a:lnTo>
                  <a:lnTo>
                    <a:pt x="4809" y="479"/>
                  </a:lnTo>
                  <a:lnTo>
                    <a:pt x="5288" y="548"/>
                  </a:lnTo>
                  <a:lnTo>
                    <a:pt x="5767" y="633"/>
                  </a:lnTo>
                  <a:lnTo>
                    <a:pt x="6229" y="736"/>
                  </a:lnTo>
                  <a:lnTo>
                    <a:pt x="6708" y="856"/>
                  </a:lnTo>
                  <a:lnTo>
                    <a:pt x="7666" y="1112"/>
                  </a:lnTo>
                  <a:lnTo>
                    <a:pt x="7221" y="890"/>
                  </a:lnTo>
                  <a:lnTo>
                    <a:pt x="6759" y="684"/>
                  </a:lnTo>
                  <a:lnTo>
                    <a:pt x="6297" y="513"/>
                  </a:lnTo>
                  <a:lnTo>
                    <a:pt x="5835" y="359"/>
                  </a:lnTo>
                  <a:lnTo>
                    <a:pt x="5339" y="240"/>
                  </a:lnTo>
                  <a:lnTo>
                    <a:pt x="4860" y="137"/>
                  </a:lnTo>
                  <a:lnTo>
                    <a:pt x="4364" y="68"/>
                  </a:lnTo>
                  <a:lnTo>
                    <a:pt x="3867" y="17"/>
                  </a:lnTo>
                  <a:lnTo>
                    <a:pt x="3354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7454118" y="2297225"/>
              <a:ext cx="171252" cy="16424"/>
            </a:xfrm>
            <a:custGeom>
              <a:avLst/>
              <a:gdLst/>
              <a:ahLst/>
              <a:cxnLst/>
              <a:rect l="l" t="t" r="r" b="b"/>
              <a:pathLst>
                <a:path w="6965" h="668" extrusionOk="0">
                  <a:moveTo>
                    <a:pt x="1" y="0"/>
                  </a:moveTo>
                  <a:lnTo>
                    <a:pt x="411" y="154"/>
                  </a:lnTo>
                  <a:lnTo>
                    <a:pt x="839" y="274"/>
                  </a:lnTo>
                  <a:lnTo>
                    <a:pt x="1267" y="394"/>
                  </a:lnTo>
                  <a:lnTo>
                    <a:pt x="1695" y="479"/>
                  </a:lnTo>
                  <a:lnTo>
                    <a:pt x="2140" y="548"/>
                  </a:lnTo>
                  <a:lnTo>
                    <a:pt x="2584" y="599"/>
                  </a:lnTo>
                  <a:lnTo>
                    <a:pt x="3012" y="633"/>
                  </a:lnTo>
                  <a:lnTo>
                    <a:pt x="3457" y="650"/>
                  </a:lnTo>
                  <a:lnTo>
                    <a:pt x="3970" y="667"/>
                  </a:lnTo>
                  <a:lnTo>
                    <a:pt x="4604" y="650"/>
                  </a:lnTo>
                  <a:lnTo>
                    <a:pt x="5220" y="616"/>
                  </a:lnTo>
                  <a:lnTo>
                    <a:pt x="6092" y="531"/>
                  </a:lnTo>
                  <a:lnTo>
                    <a:pt x="6520" y="479"/>
                  </a:lnTo>
                  <a:lnTo>
                    <a:pt x="6965" y="411"/>
                  </a:lnTo>
                  <a:lnTo>
                    <a:pt x="6520" y="377"/>
                  </a:lnTo>
                  <a:lnTo>
                    <a:pt x="6075" y="359"/>
                  </a:lnTo>
                  <a:lnTo>
                    <a:pt x="5202" y="325"/>
                  </a:lnTo>
                  <a:lnTo>
                    <a:pt x="3474" y="291"/>
                  </a:lnTo>
                  <a:lnTo>
                    <a:pt x="2602" y="257"/>
                  </a:lnTo>
                  <a:lnTo>
                    <a:pt x="1746" y="188"/>
                  </a:lnTo>
                  <a:lnTo>
                    <a:pt x="873" y="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7474747" y="2330861"/>
              <a:ext cx="123700" cy="15613"/>
            </a:xfrm>
            <a:custGeom>
              <a:avLst/>
              <a:gdLst/>
              <a:ahLst/>
              <a:cxnLst/>
              <a:rect l="l" t="t" r="r" b="b"/>
              <a:pathLst>
                <a:path w="5031" h="635" extrusionOk="0">
                  <a:moveTo>
                    <a:pt x="0" y="1"/>
                  </a:moveTo>
                  <a:lnTo>
                    <a:pt x="291" y="138"/>
                  </a:lnTo>
                  <a:lnTo>
                    <a:pt x="582" y="258"/>
                  </a:lnTo>
                  <a:lnTo>
                    <a:pt x="890" y="360"/>
                  </a:lnTo>
                  <a:lnTo>
                    <a:pt x="1215" y="446"/>
                  </a:lnTo>
                  <a:lnTo>
                    <a:pt x="1523" y="514"/>
                  </a:lnTo>
                  <a:lnTo>
                    <a:pt x="1848" y="566"/>
                  </a:lnTo>
                  <a:lnTo>
                    <a:pt x="2173" y="600"/>
                  </a:lnTo>
                  <a:lnTo>
                    <a:pt x="2481" y="617"/>
                  </a:lnTo>
                  <a:lnTo>
                    <a:pt x="2858" y="634"/>
                  </a:lnTo>
                  <a:lnTo>
                    <a:pt x="3320" y="617"/>
                  </a:lnTo>
                  <a:lnTo>
                    <a:pt x="3782" y="566"/>
                  </a:lnTo>
                  <a:lnTo>
                    <a:pt x="4107" y="514"/>
                  </a:lnTo>
                  <a:lnTo>
                    <a:pt x="4415" y="446"/>
                  </a:lnTo>
                  <a:lnTo>
                    <a:pt x="4723" y="360"/>
                  </a:lnTo>
                  <a:lnTo>
                    <a:pt x="5031" y="258"/>
                  </a:lnTo>
                  <a:lnTo>
                    <a:pt x="4398" y="275"/>
                  </a:lnTo>
                  <a:lnTo>
                    <a:pt x="3765" y="292"/>
                  </a:lnTo>
                  <a:lnTo>
                    <a:pt x="3029" y="292"/>
                  </a:lnTo>
                  <a:lnTo>
                    <a:pt x="2515" y="258"/>
                  </a:lnTo>
                  <a:lnTo>
                    <a:pt x="1882" y="223"/>
                  </a:lnTo>
                  <a:lnTo>
                    <a:pt x="1249" y="155"/>
                  </a:lnTo>
                  <a:lnTo>
                    <a:pt x="633" y="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7474304" y="2237894"/>
              <a:ext cx="118684" cy="20629"/>
            </a:xfrm>
            <a:custGeom>
              <a:avLst/>
              <a:gdLst/>
              <a:ahLst/>
              <a:cxnLst/>
              <a:rect l="l" t="t" r="r" b="b"/>
              <a:pathLst>
                <a:path w="4827" h="839" extrusionOk="0">
                  <a:moveTo>
                    <a:pt x="2106" y="0"/>
                  </a:moveTo>
                  <a:lnTo>
                    <a:pt x="1781" y="17"/>
                  </a:lnTo>
                  <a:lnTo>
                    <a:pt x="1455" y="52"/>
                  </a:lnTo>
                  <a:lnTo>
                    <a:pt x="1147" y="120"/>
                  </a:lnTo>
                  <a:lnTo>
                    <a:pt x="856" y="189"/>
                  </a:lnTo>
                  <a:lnTo>
                    <a:pt x="566" y="274"/>
                  </a:lnTo>
                  <a:lnTo>
                    <a:pt x="275" y="394"/>
                  </a:lnTo>
                  <a:lnTo>
                    <a:pt x="1" y="514"/>
                  </a:lnTo>
                  <a:lnTo>
                    <a:pt x="172" y="839"/>
                  </a:lnTo>
                  <a:lnTo>
                    <a:pt x="429" y="719"/>
                  </a:lnTo>
                  <a:lnTo>
                    <a:pt x="685" y="616"/>
                  </a:lnTo>
                  <a:lnTo>
                    <a:pt x="959" y="531"/>
                  </a:lnTo>
                  <a:lnTo>
                    <a:pt x="1233" y="462"/>
                  </a:lnTo>
                  <a:lnTo>
                    <a:pt x="1524" y="411"/>
                  </a:lnTo>
                  <a:lnTo>
                    <a:pt x="1815" y="377"/>
                  </a:lnTo>
                  <a:lnTo>
                    <a:pt x="2106" y="360"/>
                  </a:lnTo>
                  <a:lnTo>
                    <a:pt x="2414" y="360"/>
                  </a:lnTo>
                  <a:lnTo>
                    <a:pt x="2687" y="377"/>
                  </a:lnTo>
                  <a:lnTo>
                    <a:pt x="2961" y="394"/>
                  </a:lnTo>
                  <a:lnTo>
                    <a:pt x="3252" y="445"/>
                  </a:lnTo>
                  <a:lnTo>
                    <a:pt x="3526" y="497"/>
                  </a:lnTo>
                  <a:lnTo>
                    <a:pt x="3817" y="565"/>
                  </a:lnTo>
                  <a:lnTo>
                    <a:pt x="4108" y="633"/>
                  </a:lnTo>
                  <a:lnTo>
                    <a:pt x="4399" y="736"/>
                  </a:lnTo>
                  <a:lnTo>
                    <a:pt x="4707" y="839"/>
                  </a:lnTo>
                  <a:lnTo>
                    <a:pt x="4826" y="514"/>
                  </a:lnTo>
                  <a:lnTo>
                    <a:pt x="4518" y="394"/>
                  </a:lnTo>
                  <a:lnTo>
                    <a:pt x="4210" y="291"/>
                  </a:lnTo>
                  <a:lnTo>
                    <a:pt x="3902" y="206"/>
                  </a:lnTo>
                  <a:lnTo>
                    <a:pt x="3611" y="137"/>
                  </a:lnTo>
                  <a:lnTo>
                    <a:pt x="3303" y="86"/>
                  </a:lnTo>
                  <a:lnTo>
                    <a:pt x="3013" y="35"/>
                  </a:lnTo>
                  <a:lnTo>
                    <a:pt x="2722" y="1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6"/>
          <p:cNvGrpSpPr/>
          <p:nvPr/>
        </p:nvGrpSpPr>
        <p:grpSpPr>
          <a:xfrm>
            <a:off x="384576" y="1008904"/>
            <a:ext cx="5838892" cy="521193"/>
            <a:chOff x="-894804" y="1173346"/>
            <a:chExt cx="5838892" cy="521193"/>
          </a:xfrm>
        </p:grpSpPr>
        <p:sp>
          <p:nvSpPr>
            <p:cNvPr id="2404" name="Google Shape;2404;p36"/>
            <p:cNvSpPr txBox="1"/>
            <p:nvPr/>
          </p:nvSpPr>
          <p:spPr>
            <a:xfrm>
              <a:off x="614836" y="1173346"/>
              <a:ext cx="4329252" cy="521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X-ray generate less bill compare to other test.</a:t>
              </a:r>
              <a:endPara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-894804" y="1173347"/>
              <a:ext cx="1200900" cy="37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Case 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07" name="Google Shape;2407;p36"/>
          <p:cNvGrpSpPr/>
          <p:nvPr/>
        </p:nvGrpSpPr>
        <p:grpSpPr>
          <a:xfrm>
            <a:off x="4562726" y="2285336"/>
            <a:ext cx="322991" cy="271846"/>
            <a:chOff x="7157111" y="2311885"/>
            <a:chExt cx="377502" cy="317688"/>
          </a:xfrm>
        </p:grpSpPr>
        <p:sp>
          <p:nvSpPr>
            <p:cNvPr id="2408" name="Google Shape;2408;p36"/>
            <p:cNvSpPr/>
            <p:nvPr/>
          </p:nvSpPr>
          <p:spPr>
            <a:xfrm>
              <a:off x="7297850" y="2311885"/>
              <a:ext cx="178179" cy="177803"/>
            </a:xfrm>
            <a:custGeom>
              <a:avLst/>
              <a:gdLst/>
              <a:ahLst/>
              <a:cxnLst/>
              <a:rect l="l" t="t" r="r" b="b"/>
              <a:pathLst>
                <a:path w="5216" h="5205" extrusionOk="0">
                  <a:moveTo>
                    <a:pt x="4874" y="1"/>
                  </a:moveTo>
                  <a:cubicBezTo>
                    <a:pt x="4793" y="1"/>
                    <a:pt x="4716" y="37"/>
                    <a:pt x="4668" y="108"/>
                  </a:cubicBezTo>
                  <a:lnTo>
                    <a:pt x="3239" y="1513"/>
                  </a:lnTo>
                  <a:lnTo>
                    <a:pt x="3025" y="1299"/>
                  </a:lnTo>
                  <a:cubicBezTo>
                    <a:pt x="2953" y="1241"/>
                    <a:pt x="2872" y="1210"/>
                    <a:pt x="2793" y="1210"/>
                  </a:cubicBezTo>
                  <a:cubicBezTo>
                    <a:pt x="2742" y="1210"/>
                    <a:pt x="2691" y="1223"/>
                    <a:pt x="2644" y="1251"/>
                  </a:cubicBezTo>
                  <a:lnTo>
                    <a:pt x="1739" y="1799"/>
                  </a:lnTo>
                  <a:lnTo>
                    <a:pt x="1477" y="1513"/>
                  </a:lnTo>
                  <a:cubicBezTo>
                    <a:pt x="1406" y="1454"/>
                    <a:pt x="1322" y="1424"/>
                    <a:pt x="1242" y="1424"/>
                  </a:cubicBezTo>
                  <a:cubicBezTo>
                    <a:pt x="1162" y="1424"/>
                    <a:pt x="1084" y="1454"/>
                    <a:pt x="1025" y="1513"/>
                  </a:cubicBezTo>
                  <a:lnTo>
                    <a:pt x="1" y="2537"/>
                  </a:lnTo>
                  <a:lnTo>
                    <a:pt x="2692" y="5204"/>
                  </a:lnTo>
                  <a:lnTo>
                    <a:pt x="3716" y="4204"/>
                  </a:lnTo>
                  <a:cubicBezTo>
                    <a:pt x="3835" y="4061"/>
                    <a:pt x="3835" y="3871"/>
                    <a:pt x="3716" y="3752"/>
                  </a:cubicBezTo>
                  <a:lnTo>
                    <a:pt x="3430" y="3490"/>
                  </a:lnTo>
                  <a:lnTo>
                    <a:pt x="3978" y="2585"/>
                  </a:lnTo>
                  <a:cubicBezTo>
                    <a:pt x="4049" y="2466"/>
                    <a:pt x="4025" y="2299"/>
                    <a:pt x="3930" y="2204"/>
                  </a:cubicBezTo>
                  <a:lnTo>
                    <a:pt x="3692" y="1966"/>
                  </a:lnTo>
                  <a:lnTo>
                    <a:pt x="5097" y="537"/>
                  </a:lnTo>
                  <a:cubicBezTo>
                    <a:pt x="5216" y="418"/>
                    <a:pt x="5216" y="227"/>
                    <a:pt x="5097" y="108"/>
                  </a:cubicBezTo>
                  <a:cubicBezTo>
                    <a:pt x="5037" y="37"/>
                    <a:pt x="4954" y="1"/>
                    <a:pt x="4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7157111" y="2413989"/>
              <a:ext cx="216438" cy="215584"/>
            </a:xfrm>
            <a:custGeom>
              <a:avLst/>
              <a:gdLst/>
              <a:ahLst/>
              <a:cxnLst/>
              <a:rect l="l" t="t" r="r" b="b"/>
              <a:pathLst>
                <a:path w="6336" h="6311" extrusionOk="0">
                  <a:moveTo>
                    <a:pt x="3668" y="1"/>
                  </a:moveTo>
                  <a:lnTo>
                    <a:pt x="1453" y="2215"/>
                  </a:lnTo>
                  <a:lnTo>
                    <a:pt x="1239" y="1977"/>
                  </a:lnTo>
                  <a:cubicBezTo>
                    <a:pt x="1173" y="1911"/>
                    <a:pt x="1098" y="1883"/>
                    <a:pt x="1025" y="1883"/>
                  </a:cubicBezTo>
                  <a:cubicBezTo>
                    <a:pt x="784" y="1883"/>
                    <a:pt x="567" y="2192"/>
                    <a:pt x="787" y="2430"/>
                  </a:cubicBezTo>
                  <a:lnTo>
                    <a:pt x="2120" y="3763"/>
                  </a:lnTo>
                  <a:lnTo>
                    <a:pt x="1311" y="4597"/>
                  </a:lnTo>
                  <a:lnTo>
                    <a:pt x="572" y="3859"/>
                  </a:lnTo>
                  <a:cubicBezTo>
                    <a:pt x="501" y="3787"/>
                    <a:pt x="417" y="3751"/>
                    <a:pt x="337" y="3751"/>
                  </a:cubicBezTo>
                  <a:cubicBezTo>
                    <a:pt x="257" y="3751"/>
                    <a:pt x="179" y="3787"/>
                    <a:pt x="120" y="3859"/>
                  </a:cubicBezTo>
                  <a:cubicBezTo>
                    <a:pt x="1" y="3978"/>
                    <a:pt x="1" y="4168"/>
                    <a:pt x="120" y="4287"/>
                  </a:cubicBezTo>
                  <a:cubicBezTo>
                    <a:pt x="239" y="4430"/>
                    <a:pt x="1668" y="5835"/>
                    <a:pt x="2049" y="6216"/>
                  </a:cubicBezTo>
                  <a:cubicBezTo>
                    <a:pt x="2115" y="6282"/>
                    <a:pt x="2190" y="6310"/>
                    <a:pt x="2262" y="6310"/>
                  </a:cubicBezTo>
                  <a:cubicBezTo>
                    <a:pt x="2503" y="6310"/>
                    <a:pt x="2715" y="6002"/>
                    <a:pt x="2477" y="5764"/>
                  </a:cubicBezTo>
                  <a:lnTo>
                    <a:pt x="1739" y="5049"/>
                  </a:lnTo>
                  <a:lnTo>
                    <a:pt x="2573" y="4216"/>
                  </a:lnTo>
                  <a:lnTo>
                    <a:pt x="3906" y="5549"/>
                  </a:lnTo>
                  <a:cubicBezTo>
                    <a:pt x="3972" y="5615"/>
                    <a:pt x="4047" y="5643"/>
                    <a:pt x="4120" y="5643"/>
                  </a:cubicBezTo>
                  <a:cubicBezTo>
                    <a:pt x="4362" y="5643"/>
                    <a:pt x="4578" y="5335"/>
                    <a:pt x="4359" y="5097"/>
                  </a:cubicBezTo>
                  <a:lnTo>
                    <a:pt x="4121" y="4883"/>
                  </a:lnTo>
                  <a:lnTo>
                    <a:pt x="4573" y="4430"/>
                  </a:lnTo>
                  <a:lnTo>
                    <a:pt x="3668" y="3549"/>
                  </a:lnTo>
                  <a:cubicBezTo>
                    <a:pt x="3448" y="3311"/>
                    <a:pt x="3651" y="3003"/>
                    <a:pt x="3897" y="3003"/>
                  </a:cubicBezTo>
                  <a:cubicBezTo>
                    <a:pt x="3971" y="3003"/>
                    <a:pt x="4049" y="3030"/>
                    <a:pt x="4121" y="3096"/>
                  </a:cubicBezTo>
                  <a:lnTo>
                    <a:pt x="5002" y="3978"/>
                  </a:lnTo>
                  <a:lnTo>
                    <a:pt x="5454" y="3549"/>
                  </a:lnTo>
                  <a:lnTo>
                    <a:pt x="4573" y="2644"/>
                  </a:lnTo>
                  <a:cubicBezTo>
                    <a:pt x="4371" y="2423"/>
                    <a:pt x="4567" y="2131"/>
                    <a:pt x="4798" y="2131"/>
                  </a:cubicBezTo>
                  <a:cubicBezTo>
                    <a:pt x="4866" y="2131"/>
                    <a:pt x="4937" y="2156"/>
                    <a:pt x="5002" y="2215"/>
                  </a:cubicBezTo>
                  <a:lnTo>
                    <a:pt x="5907" y="3096"/>
                  </a:lnTo>
                  <a:lnTo>
                    <a:pt x="6335" y="2668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7449179" y="2345874"/>
              <a:ext cx="85434" cy="73034"/>
            </a:xfrm>
            <a:custGeom>
              <a:avLst/>
              <a:gdLst/>
              <a:ahLst/>
              <a:cxnLst/>
              <a:rect l="l" t="t" r="r" b="b"/>
              <a:pathLst>
                <a:path w="2501" h="2138" extrusionOk="0">
                  <a:moveTo>
                    <a:pt x="1250" y="0"/>
                  </a:moveTo>
                  <a:cubicBezTo>
                    <a:pt x="1167" y="0"/>
                    <a:pt x="1084" y="30"/>
                    <a:pt x="1024" y="89"/>
                  </a:cubicBezTo>
                  <a:lnTo>
                    <a:pt x="595" y="542"/>
                  </a:lnTo>
                  <a:cubicBezTo>
                    <a:pt x="0" y="1137"/>
                    <a:pt x="405" y="2137"/>
                    <a:pt x="1238" y="2137"/>
                  </a:cubicBezTo>
                  <a:cubicBezTo>
                    <a:pt x="2096" y="2137"/>
                    <a:pt x="2501" y="1137"/>
                    <a:pt x="1905" y="542"/>
                  </a:cubicBezTo>
                  <a:lnTo>
                    <a:pt x="1477" y="89"/>
                  </a:lnTo>
                  <a:cubicBezTo>
                    <a:pt x="1417" y="30"/>
                    <a:pt x="1334" y="0"/>
                    <a:pt x="1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36"/>
          <p:cNvGrpSpPr/>
          <p:nvPr/>
        </p:nvGrpSpPr>
        <p:grpSpPr>
          <a:xfrm>
            <a:off x="390434" y="1788174"/>
            <a:ext cx="5934596" cy="484834"/>
            <a:chOff x="-814611" y="1967481"/>
            <a:chExt cx="5621956" cy="484834"/>
          </a:xfrm>
        </p:grpSpPr>
        <p:sp>
          <p:nvSpPr>
            <p:cNvPr id="2412" name="Google Shape;2412;p36"/>
            <p:cNvSpPr txBox="1"/>
            <p:nvPr/>
          </p:nvSpPr>
          <p:spPr>
            <a:xfrm>
              <a:off x="586623" y="1967481"/>
              <a:ext cx="4220722" cy="400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Out of 284 diagnosed patients with fractures, only 34 were recommended by the doctor to undergo an X-ray.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-814611" y="2080915"/>
              <a:ext cx="1200900" cy="371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Case F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5" name="Google Shape;2415;p36"/>
          <p:cNvGrpSpPr/>
          <p:nvPr/>
        </p:nvGrpSpPr>
        <p:grpSpPr>
          <a:xfrm>
            <a:off x="4603338" y="3289710"/>
            <a:ext cx="242113" cy="309522"/>
            <a:chOff x="5624634" y="2877814"/>
            <a:chExt cx="286796" cy="366602"/>
          </a:xfrm>
        </p:grpSpPr>
        <p:sp>
          <p:nvSpPr>
            <p:cNvPr id="2416" name="Google Shape;2416;p36"/>
            <p:cNvSpPr/>
            <p:nvPr/>
          </p:nvSpPr>
          <p:spPr>
            <a:xfrm>
              <a:off x="5869047" y="3166183"/>
              <a:ext cx="42383" cy="70091"/>
            </a:xfrm>
            <a:custGeom>
              <a:avLst/>
              <a:gdLst/>
              <a:ahLst/>
              <a:cxnLst/>
              <a:rect l="l" t="t" r="r" b="b"/>
              <a:pathLst>
                <a:path w="1239" h="2049" extrusionOk="0">
                  <a:moveTo>
                    <a:pt x="0" y="0"/>
                  </a:moveTo>
                  <a:lnTo>
                    <a:pt x="0" y="0"/>
                  </a:lnTo>
                  <a:cubicBezTo>
                    <a:pt x="48" y="191"/>
                    <a:pt x="72" y="358"/>
                    <a:pt x="72" y="548"/>
                  </a:cubicBezTo>
                  <a:lnTo>
                    <a:pt x="72" y="1620"/>
                  </a:lnTo>
                  <a:cubicBezTo>
                    <a:pt x="72" y="1763"/>
                    <a:pt x="48" y="1905"/>
                    <a:pt x="0" y="2048"/>
                  </a:cubicBezTo>
                  <a:lnTo>
                    <a:pt x="405" y="2048"/>
                  </a:lnTo>
                  <a:cubicBezTo>
                    <a:pt x="858" y="2048"/>
                    <a:pt x="1239" y="1667"/>
                    <a:pt x="1239" y="1215"/>
                  </a:cubicBezTo>
                  <a:cubicBezTo>
                    <a:pt x="1239" y="762"/>
                    <a:pt x="977" y="381"/>
                    <a:pt x="572" y="2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5644201" y="2877814"/>
              <a:ext cx="115724" cy="62737"/>
            </a:xfrm>
            <a:custGeom>
              <a:avLst/>
              <a:gdLst/>
              <a:ahLst/>
              <a:cxnLst/>
              <a:rect l="l" t="t" r="r" b="b"/>
              <a:pathLst>
                <a:path w="3383" h="1834" extrusionOk="0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1834"/>
                  </a:lnTo>
                  <a:cubicBezTo>
                    <a:pt x="72" y="1810"/>
                    <a:pt x="143" y="1810"/>
                    <a:pt x="215" y="1810"/>
                  </a:cubicBezTo>
                  <a:lnTo>
                    <a:pt x="3168" y="1810"/>
                  </a:lnTo>
                  <a:cubicBezTo>
                    <a:pt x="3239" y="1810"/>
                    <a:pt x="3311" y="1810"/>
                    <a:pt x="3382" y="1834"/>
                  </a:cubicBezTo>
                  <a:lnTo>
                    <a:pt x="3382" y="310"/>
                  </a:lnTo>
                  <a:cubicBezTo>
                    <a:pt x="3382" y="143"/>
                    <a:pt x="3239" y="0"/>
                    <a:pt x="3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5624634" y="2960904"/>
              <a:ext cx="135291" cy="110798"/>
            </a:xfrm>
            <a:custGeom>
              <a:avLst/>
              <a:gdLst/>
              <a:ahLst/>
              <a:cxnLst/>
              <a:rect l="l" t="t" r="r" b="b"/>
              <a:pathLst>
                <a:path w="3955" h="3239" extrusionOk="0">
                  <a:moveTo>
                    <a:pt x="763" y="0"/>
                  </a:moveTo>
                  <a:cubicBezTo>
                    <a:pt x="334" y="0"/>
                    <a:pt x="25" y="333"/>
                    <a:pt x="1" y="738"/>
                  </a:cubicBezTo>
                  <a:lnTo>
                    <a:pt x="1" y="3239"/>
                  </a:lnTo>
                  <a:lnTo>
                    <a:pt x="3954" y="48"/>
                  </a:lnTo>
                  <a:cubicBezTo>
                    <a:pt x="3883" y="24"/>
                    <a:pt x="3811" y="0"/>
                    <a:pt x="3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5626276" y="2977187"/>
              <a:ext cx="151573" cy="171927"/>
            </a:xfrm>
            <a:custGeom>
              <a:avLst/>
              <a:gdLst/>
              <a:ahLst/>
              <a:cxnLst/>
              <a:rect l="l" t="t" r="r" b="b"/>
              <a:pathLst>
                <a:path w="4431" h="5026" extrusionOk="0">
                  <a:moveTo>
                    <a:pt x="4382" y="0"/>
                  </a:moveTo>
                  <a:lnTo>
                    <a:pt x="1" y="3549"/>
                  </a:lnTo>
                  <a:lnTo>
                    <a:pt x="1" y="5025"/>
                  </a:lnTo>
                  <a:lnTo>
                    <a:pt x="4430" y="1453"/>
                  </a:lnTo>
                  <a:lnTo>
                    <a:pt x="4430" y="262"/>
                  </a:lnTo>
                  <a:cubicBezTo>
                    <a:pt x="4430" y="167"/>
                    <a:pt x="4406" y="72"/>
                    <a:pt x="4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5640130" y="3199570"/>
              <a:ext cx="98586" cy="44846"/>
            </a:xfrm>
            <a:custGeom>
              <a:avLst/>
              <a:gdLst/>
              <a:ahLst/>
              <a:cxnLst/>
              <a:rect l="l" t="t" r="r" b="b"/>
              <a:pathLst>
                <a:path w="2882" h="1311" extrusionOk="0">
                  <a:moveTo>
                    <a:pt x="1548" y="1"/>
                  </a:moveTo>
                  <a:lnTo>
                    <a:pt x="1559" y="11"/>
                  </a:lnTo>
                  <a:lnTo>
                    <a:pt x="1559" y="11"/>
                  </a:lnTo>
                  <a:lnTo>
                    <a:pt x="1572" y="1"/>
                  </a:lnTo>
                  <a:close/>
                  <a:moveTo>
                    <a:pt x="1559" y="11"/>
                  </a:moveTo>
                  <a:lnTo>
                    <a:pt x="0" y="1239"/>
                  </a:lnTo>
                  <a:cubicBezTo>
                    <a:pt x="96" y="1287"/>
                    <a:pt x="191" y="1310"/>
                    <a:pt x="310" y="1310"/>
                  </a:cubicBezTo>
                  <a:lnTo>
                    <a:pt x="2882" y="1310"/>
                  </a:lnTo>
                  <a:lnTo>
                    <a:pt x="1559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5626276" y="3054564"/>
              <a:ext cx="151573" cy="171106"/>
            </a:xfrm>
            <a:custGeom>
              <a:avLst/>
              <a:gdLst/>
              <a:ahLst/>
              <a:cxnLst/>
              <a:rect l="l" t="t" r="r" b="b"/>
              <a:pathLst>
                <a:path w="4431" h="5002" extrusionOk="0">
                  <a:moveTo>
                    <a:pt x="4430" y="1"/>
                  </a:moveTo>
                  <a:lnTo>
                    <a:pt x="1" y="3573"/>
                  </a:lnTo>
                  <a:lnTo>
                    <a:pt x="1" y="4811"/>
                  </a:lnTo>
                  <a:cubicBezTo>
                    <a:pt x="1" y="4883"/>
                    <a:pt x="1" y="4954"/>
                    <a:pt x="24" y="5002"/>
                  </a:cubicBezTo>
                  <a:lnTo>
                    <a:pt x="4430" y="1430"/>
                  </a:lnTo>
                  <a:lnTo>
                    <a:pt x="44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5710187" y="3162112"/>
              <a:ext cx="112440" cy="82303"/>
            </a:xfrm>
            <a:custGeom>
              <a:avLst/>
              <a:gdLst/>
              <a:ahLst/>
              <a:cxnLst/>
              <a:rect l="l" t="t" r="r" b="b"/>
              <a:pathLst>
                <a:path w="3287" h="2406" extrusionOk="0">
                  <a:moveTo>
                    <a:pt x="858" y="0"/>
                  </a:moveTo>
                  <a:lnTo>
                    <a:pt x="1" y="691"/>
                  </a:lnTo>
                  <a:lnTo>
                    <a:pt x="1715" y="2405"/>
                  </a:lnTo>
                  <a:lnTo>
                    <a:pt x="3287" y="240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5756607" y="3124621"/>
              <a:ext cx="93729" cy="111653"/>
            </a:xfrm>
            <a:custGeom>
              <a:avLst/>
              <a:gdLst/>
              <a:ahLst/>
              <a:cxnLst/>
              <a:rect l="l" t="t" r="r" b="b"/>
              <a:pathLst>
                <a:path w="2740" h="3264" extrusionOk="0">
                  <a:moveTo>
                    <a:pt x="882" y="1"/>
                  </a:moveTo>
                  <a:lnTo>
                    <a:pt x="1" y="691"/>
                  </a:lnTo>
                  <a:lnTo>
                    <a:pt x="2573" y="3263"/>
                  </a:lnTo>
                  <a:cubicBezTo>
                    <a:pt x="2668" y="3144"/>
                    <a:pt x="2740" y="2978"/>
                    <a:pt x="2740" y="2835"/>
                  </a:cubicBezTo>
                  <a:lnTo>
                    <a:pt x="2740" y="1763"/>
                  </a:lnTo>
                  <a:cubicBezTo>
                    <a:pt x="2740" y="1120"/>
                    <a:pt x="2335" y="549"/>
                    <a:pt x="1739" y="334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4" name="Google Shape;2424;p36"/>
          <p:cNvGrpSpPr/>
          <p:nvPr/>
        </p:nvGrpSpPr>
        <p:grpSpPr>
          <a:xfrm>
            <a:off x="393913" y="2669016"/>
            <a:ext cx="5712735" cy="510600"/>
            <a:chOff x="-762787" y="2789596"/>
            <a:chExt cx="5712735" cy="510600"/>
          </a:xfrm>
        </p:grpSpPr>
        <p:sp>
          <p:nvSpPr>
            <p:cNvPr id="2425" name="Google Shape;2425;p36"/>
            <p:cNvSpPr txBox="1"/>
            <p:nvPr/>
          </p:nvSpPr>
          <p:spPr>
            <a:xfrm>
              <a:off x="692441" y="2789596"/>
              <a:ext cx="4257507" cy="5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Doctors are recommending that the patient prioritize having a blood test and an MRI over other tests.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6" name="Google Shape;2426;p36"/>
            <p:cNvSpPr/>
            <p:nvPr/>
          </p:nvSpPr>
          <p:spPr>
            <a:xfrm>
              <a:off x="-762787" y="2917077"/>
              <a:ext cx="1200900" cy="37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Case G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33" name="Google Shape;2433;p36"/>
          <p:cNvGrpSpPr/>
          <p:nvPr/>
        </p:nvGrpSpPr>
        <p:grpSpPr>
          <a:xfrm>
            <a:off x="393913" y="3641063"/>
            <a:ext cx="5616681" cy="510600"/>
            <a:chOff x="-768722" y="3699909"/>
            <a:chExt cx="5616681" cy="510600"/>
          </a:xfrm>
        </p:grpSpPr>
        <p:sp>
          <p:nvSpPr>
            <p:cNvPr id="2434" name="Google Shape;2434;p36"/>
            <p:cNvSpPr txBox="1"/>
            <p:nvPr/>
          </p:nvSpPr>
          <p:spPr>
            <a:xfrm>
              <a:off x="686507" y="3699909"/>
              <a:ext cx="4161452" cy="5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Understand why doctors gets less rating and make improve in that segment.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5" name="Google Shape;2435;p36"/>
            <p:cNvSpPr/>
            <p:nvPr/>
          </p:nvSpPr>
          <p:spPr>
            <a:xfrm>
              <a:off x="-768722" y="3750232"/>
              <a:ext cx="1200900" cy="371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Case H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8"/>
          <p:cNvSpPr txBox="1">
            <a:spLocks noGrp="1"/>
          </p:cNvSpPr>
          <p:nvPr>
            <p:ph type="title"/>
          </p:nvPr>
        </p:nvSpPr>
        <p:spPr>
          <a:xfrm>
            <a:off x="372821" y="5273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grpSp>
        <p:nvGrpSpPr>
          <p:cNvPr id="979" name="Google Shape;979;p28"/>
          <p:cNvGrpSpPr/>
          <p:nvPr/>
        </p:nvGrpSpPr>
        <p:grpSpPr>
          <a:xfrm>
            <a:off x="2865386" y="2055152"/>
            <a:ext cx="1179015" cy="1440958"/>
            <a:chOff x="2282600" y="2171702"/>
            <a:chExt cx="1179015" cy="1440958"/>
          </a:xfrm>
        </p:grpSpPr>
        <p:sp>
          <p:nvSpPr>
            <p:cNvPr id="980" name="Google Shape;980;p28"/>
            <p:cNvSpPr/>
            <p:nvPr/>
          </p:nvSpPr>
          <p:spPr>
            <a:xfrm>
              <a:off x="2353475" y="3454833"/>
              <a:ext cx="1046187" cy="157827"/>
            </a:xfrm>
            <a:custGeom>
              <a:avLst/>
              <a:gdLst/>
              <a:ahLst/>
              <a:cxnLst/>
              <a:rect l="l" t="t" r="r" b="b"/>
              <a:pathLst>
                <a:path w="23101" h="3485" extrusionOk="0">
                  <a:moveTo>
                    <a:pt x="11557" y="1"/>
                  </a:moveTo>
                  <a:lnTo>
                    <a:pt x="10374" y="14"/>
                  </a:lnTo>
                  <a:lnTo>
                    <a:pt x="9230" y="40"/>
                  </a:lnTo>
                  <a:lnTo>
                    <a:pt x="8112" y="79"/>
                  </a:lnTo>
                  <a:lnTo>
                    <a:pt x="7061" y="145"/>
                  </a:lnTo>
                  <a:lnTo>
                    <a:pt x="6048" y="211"/>
                  </a:lnTo>
                  <a:lnTo>
                    <a:pt x="5102" y="303"/>
                  </a:lnTo>
                  <a:lnTo>
                    <a:pt x="4207" y="408"/>
                  </a:lnTo>
                  <a:lnTo>
                    <a:pt x="3392" y="513"/>
                  </a:lnTo>
                  <a:lnTo>
                    <a:pt x="2643" y="632"/>
                  </a:lnTo>
                  <a:lnTo>
                    <a:pt x="1972" y="776"/>
                  </a:lnTo>
                  <a:lnTo>
                    <a:pt x="1394" y="921"/>
                  </a:lnTo>
                  <a:lnTo>
                    <a:pt x="1144" y="987"/>
                  </a:lnTo>
                  <a:lnTo>
                    <a:pt x="907" y="1066"/>
                  </a:lnTo>
                  <a:lnTo>
                    <a:pt x="710" y="1144"/>
                  </a:lnTo>
                  <a:lnTo>
                    <a:pt x="526" y="1223"/>
                  </a:lnTo>
                  <a:lnTo>
                    <a:pt x="368" y="1315"/>
                  </a:lnTo>
                  <a:lnTo>
                    <a:pt x="237" y="1394"/>
                  </a:lnTo>
                  <a:lnTo>
                    <a:pt x="145" y="1486"/>
                  </a:lnTo>
                  <a:lnTo>
                    <a:pt x="66" y="1565"/>
                  </a:lnTo>
                  <a:lnTo>
                    <a:pt x="26" y="1657"/>
                  </a:lnTo>
                  <a:lnTo>
                    <a:pt x="0" y="1749"/>
                  </a:lnTo>
                  <a:lnTo>
                    <a:pt x="26" y="1841"/>
                  </a:lnTo>
                  <a:lnTo>
                    <a:pt x="66" y="1920"/>
                  </a:lnTo>
                  <a:lnTo>
                    <a:pt x="145" y="2012"/>
                  </a:lnTo>
                  <a:lnTo>
                    <a:pt x="237" y="2091"/>
                  </a:lnTo>
                  <a:lnTo>
                    <a:pt x="368" y="2183"/>
                  </a:lnTo>
                  <a:lnTo>
                    <a:pt x="526" y="2262"/>
                  </a:lnTo>
                  <a:lnTo>
                    <a:pt x="710" y="2341"/>
                  </a:lnTo>
                  <a:lnTo>
                    <a:pt x="907" y="2420"/>
                  </a:lnTo>
                  <a:lnTo>
                    <a:pt x="1144" y="2499"/>
                  </a:lnTo>
                  <a:lnTo>
                    <a:pt x="1394" y="2578"/>
                  </a:lnTo>
                  <a:lnTo>
                    <a:pt x="1972" y="2722"/>
                  </a:lnTo>
                  <a:lnTo>
                    <a:pt x="2643" y="2854"/>
                  </a:lnTo>
                  <a:lnTo>
                    <a:pt x="3392" y="2972"/>
                  </a:lnTo>
                  <a:lnTo>
                    <a:pt x="4207" y="3090"/>
                  </a:lnTo>
                  <a:lnTo>
                    <a:pt x="5102" y="3195"/>
                  </a:lnTo>
                  <a:lnTo>
                    <a:pt x="6048" y="3274"/>
                  </a:lnTo>
                  <a:lnTo>
                    <a:pt x="7061" y="3353"/>
                  </a:lnTo>
                  <a:lnTo>
                    <a:pt x="8112" y="3406"/>
                  </a:lnTo>
                  <a:lnTo>
                    <a:pt x="9230" y="3458"/>
                  </a:lnTo>
                  <a:lnTo>
                    <a:pt x="10374" y="3485"/>
                  </a:lnTo>
                  <a:lnTo>
                    <a:pt x="12727" y="3485"/>
                  </a:lnTo>
                  <a:lnTo>
                    <a:pt x="13871" y="3458"/>
                  </a:lnTo>
                  <a:lnTo>
                    <a:pt x="14989" y="3406"/>
                  </a:lnTo>
                  <a:lnTo>
                    <a:pt x="16041" y="3353"/>
                  </a:lnTo>
                  <a:lnTo>
                    <a:pt x="17053" y="3274"/>
                  </a:lnTo>
                  <a:lnTo>
                    <a:pt x="18013" y="3195"/>
                  </a:lnTo>
                  <a:lnTo>
                    <a:pt x="18894" y="3090"/>
                  </a:lnTo>
                  <a:lnTo>
                    <a:pt x="19709" y="2972"/>
                  </a:lnTo>
                  <a:lnTo>
                    <a:pt x="20458" y="2854"/>
                  </a:lnTo>
                  <a:lnTo>
                    <a:pt x="21129" y="2722"/>
                  </a:lnTo>
                  <a:lnTo>
                    <a:pt x="21707" y="2578"/>
                  </a:lnTo>
                  <a:lnTo>
                    <a:pt x="21957" y="2499"/>
                  </a:lnTo>
                  <a:lnTo>
                    <a:pt x="22194" y="2420"/>
                  </a:lnTo>
                  <a:lnTo>
                    <a:pt x="22391" y="2341"/>
                  </a:lnTo>
                  <a:lnTo>
                    <a:pt x="22575" y="2262"/>
                  </a:lnTo>
                  <a:lnTo>
                    <a:pt x="22733" y="2183"/>
                  </a:lnTo>
                  <a:lnTo>
                    <a:pt x="22864" y="2091"/>
                  </a:lnTo>
                  <a:lnTo>
                    <a:pt x="22969" y="2012"/>
                  </a:lnTo>
                  <a:lnTo>
                    <a:pt x="23035" y="1920"/>
                  </a:lnTo>
                  <a:lnTo>
                    <a:pt x="23088" y="1841"/>
                  </a:lnTo>
                  <a:lnTo>
                    <a:pt x="23101" y="1749"/>
                  </a:lnTo>
                  <a:lnTo>
                    <a:pt x="23088" y="1657"/>
                  </a:lnTo>
                  <a:lnTo>
                    <a:pt x="23035" y="1565"/>
                  </a:lnTo>
                  <a:lnTo>
                    <a:pt x="22969" y="1486"/>
                  </a:lnTo>
                  <a:lnTo>
                    <a:pt x="22864" y="1394"/>
                  </a:lnTo>
                  <a:lnTo>
                    <a:pt x="22733" y="1315"/>
                  </a:lnTo>
                  <a:lnTo>
                    <a:pt x="22575" y="1223"/>
                  </a:lnTo>
                  <a:lnTo>
                    <a:pt x="22391" y="1144"/>
                  </a:lnTo>
                  <a:lnTo>
                    <a:pt x="22194" y="1066"/>
                  </a:lnTo>
                  <a:lnTo>
                    <a:pt x="21957" y="987"/>
                  </a:lnTo>
                  <a:lnTo>
                    <a:pt x="21707" y="921"/>
                  </a:lnTo>
                  <a:lnTo>
                    <a:pt x="21129" y="776"/>
                  </a:lnTo>
                  <a:lnTo>
                    <a:pt x="20458" y="632"/>
                  </a:lnTo>
                  <a:lnTo>
                    <a:pt x="19709" y="513"/>
                  </a:lnTo>
                  <a:lnTo>
                    <a:pt x="18894" y="408"/>
                  </a:lnTo>
                  <a:lnTo>
                    <a:pt x="18013" y="303"/>
                  </a:lnTo>
                  <a:lnTo>
                    <a:pt x="17053" y="211"/>
                  </a:lnTo>
                  <a:lnTo>
                    <a:pt x="16041" y="145"/>
                  </a:lnTo>
                  <a:lnTo>
                    <a:pt x="14989" y="79"/>
                  </a:lnTo>
                  <a:lnTo>
                    <a:pt x="13871" y="40"/>
                  </a:lnTo>
                  <a:lnTo>
                    <a:pt x="12727" y="14"/>
                  </a:lnTo>
                  <a:lnTo>
                    <a:pt x="11557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2353475" y="3454833"/>
              <a:ext cx="1046187" cy="157827"/>
            </a:xfrm>
            <a:custGeom>
              <a:avLst/>
              <a:gdLst/>
              <a:ahLst/>
              <a:cxnLst/>
              <a:rect l="l" t="t" r="r" b="b"/>
              <a:pathLst>
                <a:path w="23101" h="3485" fill="none" extrusionOk="0">
                  <a:moveTo>
                    <a:pt x="11557" y="1"/>
                  </a:moveTo>
                  <a:lnTo>
                    <a:pt x="11557" y="1"/>
                  </a:lnTo>
                  <a:lnTo>
                    <a:pt x="10374" y="14"/>
                  </a:lnTo>
                  <a:lnTo>
                    <a:pt x="9230" y="40"/>
                  </a:lnTo>
                  <a:lnTo>
                    <a:pt x="8112" y="79"/>
                  </a:lnTo>
                  <a:lnTo>
                    <a:pt x="7061" y="145"/>
                  </a:lnTo>
                  <a:lnTo>
                    <a:pt x="6048" y="211"/>
                  </a:lnTo>
                  <a:lnTo>
                    <a:pt x="5102" y="303"/>
                  </a:lnTo>
                  <a:lnTo>
                    <a:pt x="4207" y="408"/>
                  </a:lnTo>
                  <a:lnTo>
                    <a:pt x="3392" y="513"/>
                  </a:lnTo>
                  <a:lnTo>
                    <a:pt x="2643" y="632"/>
                  </a:lnTo>
                  <a:lnTo>
                    <a:pt x="1972" y="776"/>
                  </a:lnTo>
                  <a:lnTo>
                    <a:pt x="1394" y="921"/>
                  </a:lnTo>
                  <a:lnTo>
                    <a:pt x="1144" y="987"/>
                  </a:lnTo>
                  <a:lnTo>
                    <a:pt x="907" y="1066"/>
                  </a:lnTo>
                  <a:lnTo>
                    <a:pt x="710" y="1144"/>
                  </a:lnTo>
                  <a:lnTo>
                    <a:pt x="526" y="1223"/>
                  </a:lnTo>
                  <a:lnTo>
                    <a:pt x="368" y="1315"/>
                  </a:lnTo>
                  <a:lnTo>
                    <a:pt x="237" y="1394"/>
                  </a:lnTo>
                  <a:lnTo>
                    <a:pt x="145" y="1486"/>
                  </a:lnTo>
                  <a:lnTo>
                    <a:pt x="66" y="1565"/>
                  </a:lnTo>
                  <a:lnTo>
                    <a:pt x="26" y="1657"/>
                  </a:lnTo>
                  <a:lnTo>
                    <a:pt x="0" y="1749"/>
                  </a:lnTo>
                  <a:lnTo>
                    <a:pt x="0" y="1749"/>
                  </a:lnTo>
                  <a:lnTo>
                    <a:pt x="26" y="1841"/>
                  </a:lnTo>
                  <a:lnTo>
                    <a:pt x="66" y="1920"/>
                  </a:lnTo>
                  <a:lnTo>
                    <a:pt x="145" y="2012"/>
                  </a:lnTo>
                  <a:lnTo>
                    <a:pt x="237" y="2091"/>
                  </a:lnTo>
                  <a:lnTo>
                    <a:pt x="368" y="2183"/>
                  </a:lnTo>
                  <a:lnTo>
                    <a:pt x="526" y="2262"/>
                  </a:lnTo>
                  <a:lnTo>
                    <a:pt x="710" y="2341"/>
                  </a:lnTo>
                  <a:lnTo>
                    <a:pt x="907" y="2420"/>
                  </a:lnTo>
                  <a:lnTo>
                    <a:pt x="1144" y="2499"/>
                  </a:lnTo>
                  <a:lnTo>
                    <a:pt x="1394" y="2578"/>
                  </a:lnTo>
                  <a:lnTo>
                    <a:pt x="1972" y="2722"/>
                  </a:lnTo>
                  <a:lnTo>
                    <a:pt x="2643" y="2854"/>
                  </a:lnTo>
                  <a:lnTo>
                    <a:pt x="3392" y="2972"/>
                  </a:lnTo>
                  <a:lnTo>
                    <a:pt x="4207" y="3090"/>
                  </a:lnTo>
                  <a:lnTo>
                    <a:pt x="5102" y="3195"/>
                  </a:lnTo>
                  <a:lnTo>
                    <a:pt x="6048" y="3274"/>
                  </a:lnTo>
                  <a:lnTo>
                    <a:pt x="7061" y="3353"/>
                  </a:lnTo>
                  <a:lnTo>
                    <a:pt x="8112" y="3406"/>
                  </a:lnTo>
                  <a:lnTo>
                    <a:pt x="9230" y="3458"/>
                  </a:lnTo>
                  <a:lnTo>
                    <a:pt x="10374" y="3485"/>
                  </a:lnTo>
                  <a:lnTo>
                    <a:pt x="11557" y="3485"/>
                  </a:lnTo>
                  <a:lnTo>
                    <a:pt x="11557" y="3485"/>
                  </a:lnTo>
                  <a:lnTo>
                    <a:pt x="12727" y="3485"/>
                  </a:lnTo>
                  <a:lnTo>
                    <a:pt x="13871" y="3458"/>
                  </a:lnTo>
                  <a:lnTo>
                    <a:pt x="14989" y="3406"/>
                  </a:lnTo>
                  <a:lnTo>
                    <a:pt x="16041" y="3353"/>
                  </a:lnTo>
                  <a:lnTo>
                    <a:pt x="17053" y="3274"/>
                  </a:lnTo>
                  <a:lnTo>
                    <a:pt x="18013" y="3195"/>
                  </a:lnTo>
                  <a:lnTo>
                    <a:pt x="18894" y="3090"/>
                  </a:lnTo>
                  <a:lnTo>
                    <a:pt x="19709" y="2972"/>
                  </a:lnTo>
                  <a:lnTo>
                    <a:pt x="20458" y="2854"/>
                  </a:lnTo>
                  <a:lnTo>
                    <a:pt x="21129" y="2722"/>
                  </a:lnTo>
                  <a:lnTo>
                    <a:pt x="21707" y="2578"/>
                  </a:lnTo>
                  <a:lnTo>
                    <a:pt x="21957" y="2499"/>
                  </a:lnTo>
                  <a:lnTo>
                    <a:pt x="22194" y="2420"/>
                  </a:lnTo>
                  <a:lnTo>
                    <a:pt x="22391" y="2341"/>
                  </a:lnTo>
                  <a:lnTo>
                    <a:pt x="22575" y="2262"/>
                  </a:lnTo>
                  <a:lnTo>
                    <a:pt x="22733" y="2183"/>
                  </a:lnTo>
                  <a:lnTo>
                    <a:pt x="22864" y="2091"/>
                  </a:lnTo>
                  <a:lnTo>
                    <a:pt x="22969" y="2012"/>
                  </a:lnTo>
                  <a:lnTo>
                    <a:pt x="23035" y="1920"/>
                  </a:lnTo>
                  <a:lnTo>
                    <a:pt x="23088" y="1841"/>
                  </a:lnTo>
                  <a:lnTo>
                    <a:pt x="23101" y="1749"/>
                  </a:lnTo>
                  <a:lnTo>
                    <a:pt x="23101" y="1749"/>
                  </a:lnTo>
                  <a:lnTo>
                    <a:pt x="23088" y="1657"/>
                  </a:lnTo>
                  <a:lnTo>
                    <a:pt x="23035" y="1565"/>
                  </a:lnTo>
                  <a:lnTo>
                    <a:pt x="22969" y="1486"/>
                  </a:lnTo>
                  <a:lnTo>
                    <a:pt x="22864" y="1394"/>
                  </a:lnTo>
                  <a:lnTo>
                    <a:pt x="22733" y="1315"/>
                  </a:lnTo>
                  <a:lnTo>
                    <a:pt x="22575" y="1223"/>
                  </a:lnTo>
                  <a:lnTo>
                    <a:pt x="22391" y="1144"/>
                  </a:lnTo>
                  <a:lnTo>
                    <a:pt x="22194" y="1066"/>
                  </a:lnTo>
                  <a:lnTo>
                    <a:pt x="21957" y="987"/>
                  </a:lnTo>
                  <a:lnTo>
                    <a:pt x="21707" y="921"/>
                  </a:lnTo>
                  <a:lnTo>
                    <a:pt x="21129" y="776"/>
                  </a:lnTo>
                  <a:lnTo>
                    <a:pt x="20458" y="632"/>
                  </a:lnTo>
                  <a:lnTo>
                    <a:pt x="19709" y="513"/>
                  </a:lnTo>
                  <a:lnTo>
                    <a:pt x="18894" y="408"/>
                  </a:lnTo>
                  <a:lnTo>
                    <a:pt x="18013" y="303"/>
                  </a:lnTo>
                  <a:lnTo>
                    <a:pt x="17053" y="211"/>
                  </a:lnTo>
                  <a:lnTo>
                    <a:pt x="16041" y="145"/>
                  </a:lnTo>
                  <a:lnTo>
                    <a:pt x="14989" y="79"/>
                  </a:lnTo>
                  <a:lnTo>
                    <a:pt x="13871" y="40"/>
                  </a:lnTo>
                  <a:lnTo>
                    <a:pt x="12727" y="14"/>
                  </a:lnTo>
                  <a:lnTo>
                    <a:pt x="11557" y="1"/>
                  </a:lnTo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2582720" y="2471777"/>
              <a:ext cx="682392" cy="681803"/>
            </a:xfrm>
            <a:custGeom>
              <a:avLst/>
              <a:gdLst/>
              <a:ahLst/>
              <a:cxnLst/>
              <a:rect l="l" t="t" r="r" b="b"/>
              <a:pathLst>
                <a:path w="15068" h="15055" extrusionOk="0">
                  <a:moveTo>
                    <a:pt x="4115" y="1"/>
                  </a:moveTo>
                  <a:lnTo>
                    <a:pt x="0" y="4116"/>
                  </a:lnTo>
                  <a:lnTo>
                    <a:pt x="10952" y="15055"/>
                  </a:lnTo>
                  <a:lnTo>
                    <a:pt x="15067" y="10939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3035822" y="2924879"/>
              <a:ext cx="312665" cy="312665"/>
            </a:xfrm>
            <a:custGeom>
              <a:avLst/>
              <a:gdLst/>
              <a:ahLst/>
              <a:cxnLst/>
              <a:rect l="l" t="t" r="r" b="b"/>
              <a:pathLst>
                <a:path w="6904" h="6904" extrusionOk="0">
                  <a:moveTo>
                    <a:pt x="6259" y="1"/>
                  </a:moveTo>
                  <a:lnTo>
                    <a:pt x="6141" y="14"/>
                  </a:lnTo>
                  <a:lnTo>
                    <a:pt x="6022" y="40"/>
                  </a:lnTo>
                  <a:lnTo>
                    <a:pt x="5904" y="106"/>
                  </a:lnTo>
                  <a:lnTo>
                    <a:pt x="5799" y="185"/>
                  </a:lnTo>
                  <a:lnTo>
                    <a:pt x="198" y="5799"/>
                  </a:lnTo>
                  <a:lnTo>
                    <a:pt x="106" y="5904"/>
                  </a:lnTo>
                  <a:lnTo>
                    <a:pt x="53" y="6010"/>
                  </a:lnTo>
                  <a:lnTo>
                    <a:pt x="14" y="6128"/>
                  </a:lnTo>
                  <a:lnTo>
                    <a:pt x="1" y="6259"/>
                  </a:lnTo>
                  <a:lnTo>
                    <a:pt x="14" y="6378"/>
                  </a:lnTo>
                  <a:lnTo>
                    <a:pt x="53" y="6496"/>
                  </a:lnTo>
                  <a:lnTo>
                    <a:pt x="106" y="6614"/>
                  </a:lnTo>
                  <a:lnTo>
                    <a:pt x="198" y="6706"/>
                  </a:lnTo>
                  <a:lnTo>
                    <a:pt x="290" y="6785"/>
                  </a:lnTo>
                  <a:lnTo>
                    <a:pt x="408" y="6851"/>
                  </a:lnTo>
                  <a:lnTo>
                    <a:pt x="526" y="6890"/>
                  </a:lnTo>
                  <a:lnTo>
                    <a:pt x="645" y="6904"/>
                  </a:lnTo>
                  <a:lnTo>
                    <a:pt x="776" y="6890"/>
                  </a:lnTo>
                  <a:lnTo>
                    <a:pt x="895" y="6851"/>
                  </a:lnTo>
                  <a:lnTo>
                    <a:pt x="1000" y="6785"/>
                  </a:lnTo>
                  <a:lnTo>
                    <a:pt x="1105" y="6706"/>
                  </a:lnTo>
                  <a:lnTo>
                    <a:pt x="6719" y="1092"/>
                  </a:lnTo>
                  <a:lnTo>
                    <a:pt x="6798" y="1000"/>
                  </a:lnTo>
                  <a:lnTo>
                    <a:pt x="6864" y="882"/>
                  </a:lnTo>
                  <a:lnTo>
                    <a:pt x="6890" y="764"/>
                  </a:lnTo>
                  <a:lnTo>
                    <a:pt x="6903" y="645"/>
                  </a:lnTo>
                  <a:lnTo>
                    <a:pt x="6890" y="514"/>
                  </a:lnTo>
                  <a:lnTo>
                    <a:pt x="6864" y="395"/>
                  </a:lnTo>
                  <a:lnTo>
                    <a:pt x="6798" y="290"/>
                  </a:lnTo>
                  <a:lnTo>
                    <a:pt x="6719" y="185"/>
                  </a:lnTo>
                  <a:lnTo>
                    <a:pt x="6614" y="106"/>
                  </a:lnTo>
                  <a:lnTo>
                    <a:pt x="6509" y="40"/>
                  </a:lnTo>
                  <a:lnTo>
                    <a:pt x="6390" y="14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3275800" y="3164268"/>
              <a:ext cx="185815" cy="185815"/>
            </a:xfrm>
            <a:custGeom>
              <a:avLst/>
              <a:gdLst/>
              <a:ahLst/>
              <a:cxnLst/>
              <a:rect l="l" t="t" r="r" b="b"/>
              <a:pathLst>
                <a:path w="4103" h="4103" extrusionOk="0">
                  <a:moveTo>
                    <a:pt x="3458" y="0"/>
                  </a:moveTo>
                  <a:lnTo>
                    <a:pt x="3327" y="14"/>
                  </a:lnTo>
                  <a:lnTo>
                    <a:pt x="3208" y="53"/>
                  </a:lnTo>
                  <a:lnTo>
                    <a:pt x="3103" y="119"/>
                  </a:lnTo>
                  <a:lnTo>
                    <a:pt x="2998" y="198"/>
                  </a:lnTo>
                  <a:lnTo>
                    <a:pt x="184" y="2998"/>
                  </a:lnTo>
                  <a:lnTo>
                    <a:pt x="105" y="3103"/>
                  </a:lnTo>
                  <a:lnTo>
                    <a:pt x="53" y="3208"/>
                  </a:lnTo>
                  <a:lnTo>
                    <a:pt x="13" y="3340"/>
                  </a:lnTo>
                  <a:lnTo>
                    <a:pt x="0" y="3458"/>
                  </a:lnTo>
                  <a:lnTo>
                    <a:pt x="13" y="3577"/>
                  </a:lnTo>
                  <a:lnTo>
                    <a:pt x="53" y="3695"/>
                  </a:lnTo>
                  <a:lnTo>
                    <a:pt x="105" y="3813"/>
                  </a:lnTo>
                  <a:lnTo>
                    <a:pt x="184" y="3918"/>
                  </a:lnTo>
                  <a:lnTo>
                    <a:pt x="289" y="3997"/>
                  </a:lnTo>
                  <a:lnTo>
                    <a:pt x="408" y="4050"/>
                  </a:lnTo>
                  <a:lnTo>
                    <a:pt x="526" y="4089"/>
                  </a:lnTo>
                  <a:lnTo>
                    <a:pt x="644" y="4103"/>
                  </a:lnTo>
                  <a:lnTo>
                    <a:pt x="776" y="4089"/>
                  </a:lnTo>
                  <a:lnTo>
                    <a:pt x="894" y="4050"/>
                  </a:lnTo>
                  <a:lnTo>
                    <a:pt x="999" y="3997"/>
                  </a:lnTo>
                  <a:lnTo>
                    <a:pt x="1105" y="3918"/>
                  </a:lnTo>
                  <a:lnTo>
                    <a:pt x="3905" y="1105"/>
                  </a:lnTo>
                  <a:lnTo>
                    <a:pt x="3984" y="1000"/>
                  </a:lnTo>
                  <a:lnTo>
                    <a:pt x="4050" y="894"/>
                  </a:lnTo>
                  <a:lnTo>
                    <a:pt x="4089" y="776"/>
                  </a:lnTo>
                  <a:lnTo>
                    <a:pt x="4102" y="658"/>
                  </a:lnTo>
                  <a:lnTo>
                    <a:pt x="4089" y="526"/>
                  </a:lnTo>
                  <a:lnTo>
                    <a:pt x="4050" y="408"/>
                  </a:lnTo>
                  <a:lnTo>
                    <a:pt x="3984" y="303"/>
                  </a:lnTo>
                  <a:lnTo>
                    <a:pt x="3905" y="198"/>
                  </a:lnTo>
                  <a:lnTo>
                    <a:pt x="3813" y="119"/>
                  </a:lnTo>
                  <a:lnTo>
                    <a:pt x="3695" y="53"/>
                  </a:lnTo>
                  <a:lnTo>
                    <a:pt x="3576" y="14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3143017" y="3031485"/>
              <a:ext cx="284632" cy="284677"/>
            </a:xfrm>
            <a:custGeom>
              <a:avLst/>
              <a:gdLst/>
              <a:ahLst/>
              <a:cxnLst/>
              <a:rect l="l" t="t" r="r" b="b"/>
              <a:pathLst>
                <a:path w="6285" h="6286" extrusionOk="0">
                  <a:moveTo>
                    <a:pt x="2590" y="0"/>
                  </a:moveTo>
                  <a:lnTo>
                    <a:pt x="0" y="2604"/>
                  </a:lnTo>
                  <a:lnTo>
                    <a:pt x="3682" y="6285"/>
                  </a:lnTo>
                  <a:lnTo>
                    <a:pt x="6285" y="369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2282600" y="2171702"/>
              <a:ext cx="226890" cy="226302"/>
            </a:xfrm>
            <a:custGeom>
              <a:avLst/>
              <a:gdLst/>
              <a:ahLst/>
              <a:cxnLst/>
              <a:rect l="l" t="t" r="r" b="b"/>
              <a:pathLst>
                <a:path w="5010" h="4997" extrusionOk="0">
                  <a:moveTo>
                    <a:pt x="198" y="0"/>
                  </a:moveTo>
                  <a:lnTo>
                    <a:pt x="132" y="13"/>
                  </a:lnTo>
                  <a:lnTo>
                    <a:pt x="93" y="26"/>
                  </a:lnTo>
                  <a:lnTo>
                    <a:pt x="66" y="53"/>
                  </a:lnTo>
                  <a:lnTo>
                    <a:pt x="40" y="92"/>
                  </a:lnTo>
                  <a:lnTo>
                    <a:pt x="14" y="118"/>
                  </a:lnTo>
                  <a:lnTo>
                    <a:pt x="1" y="197"/>
                  </a:lnTo>
                  <a:lnTo>
                    <a:pt x="14" y="276"/>
                  </a:lnTo>
                  <a:lnTo>
                    <a:pt x="40" y="302"/>
                  </a:lnTo>
                  <a:lnTo>
                    <a:pt x="66" y="329"/>
                  </a:lnTo>
                  <a:lnTo>
                    <a:pt x="4668" y="4944"/>
                  </a:lnTo>
                  <a:lnTo>
                    <a:pt x="4694" y="4970"/>
                  </a:lnTo>
                  <a:lnTo>
                    <a:pt x="4734" y="4983"/>
                  </a:lnTo>
                  <a:lnTo>
                    <a:pt x="4813" y="4996"/>
                  </a:lnTo>
                  <a:lnTo>
                    <a:pt x="4878" y="4983"/>
                  </a:lnTo>
                  <a:lnTo>
                    <a:pt x="4918" y="4970"/>
                  </a:lnTo>
                  <a:lnTo>
                    <a:pt x="4944" y="4944"/>
                  </a:lnTo>
                  <a:lnTo>
                    <a:pt x="4970" y="4904"/>
                  </a:lnTo>
                  <a:lnTo>
                    <a:pt x="4997" y="4878"/>
                  </a:lnTo>
                  <a:lnTo>
                    <a:pt x="5010" y="4799"/>
                  </a:lnTo>
                  <a:lnTo>
                    <a:pt x="4997" y="4720"/>
                  </a:lnTo>
                  <a:lnTo>
                    <a:pt x="4970" y="4694"/>
                  </a:lnTo>
                  <a:lnTo>
                    <a:pt x="4944" y="4654"/>
                  </a:lnTo>
                  <a:lnTo>
                    <a:pt x="342" y="53"/>
                  </a:lnTo>
                  <a:lnTo>
                    <a:pt x="316" y="26"/>
                  </a:lnTo>
                  <a:lnTo>
                    <a:pt x="277" y="1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2481457" y="2369971"/>
              <a:ext cx="239435" cy="239390"/>
            </a:xfrm>
            <a:custGeom>
              <a:avLst/>
              <a:gdLst/>
              <a:ahLst/>
              <a:cxnLst/>
              <a:rect l="l" t="t" r="r" b="b"/>
              <a:pathLst>
                <a:path w="5287" h="5286" extrusionOk="0">
                  <a:moveTo>
                    <a:pt x="842" y="0"/>
                  </a:moveTo>
                  <a:lnTo>
                    <a:pt x="1" y="842"/>
                  </a:lnTo>
                  <a:lnTo>
                    <a:pt x="3314" y="5286"/>
                  </a:lnTo>
                  <a:lnTo>
                    <a:pt x="5286" y="3327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2750601" y="2639703"/>
              <a:ext cx="463880" cy="463291"/>
            </a:xfrm>
            <a:custGeom>
              <a:avLst/>
              <a:gdLst/>
              <a:ahLst/>
              <a:cxnLst/>
              <a:rect l="l" t="t" r="r" b="b"/>
              <a:pathLst>
                <a:path w="10243" h="10230" extrusionOk="0">
                  <a:moveTo>
                    <a:pt x="2604" y="0"/>
                  </a:moveTo>
                  <a:lnTo>
                    <a:pt x="1" y="2590"/>
                  </a:lnTo>
                  <a:lnTo>
                    <a:pt x="7653" y="10229"/>
                  </a:lnTo>
                  <a:lnTo>
                    <a:pt x="10243" y="763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2698792" y="2587894"/>
              <a:ext cx="447214" cy="446625"/>
            </a:xfrm>
            <a:custGeom>
              <a:avLst/>
              <a:gdLst/>
              <a:ahLst/>
              <a:cxnLst/>
              <a:rect l="l" t="t" r="r" b="b"/>
              <a:pathLst>
                <a:path w="9875" h="9862" extrusionOk="0">
                  <a:moveTo>
                    <a:pt x="198" y="0"/>
                  </a:moveTo>
                  <a:lnTo>
                    <a:pt x="132" y="13"/>
                  </a:lnTo>
                  <a:lnTo>
                    <a:pt x="93" y="27"/>
                  </a:lnTo>
                  <a:lnTo>
                    <a:pt x="67" y="53"/>
                  </a:lnTo>
                  <a:lnTo>
                    <a:pt x="40" y="79"/>
                  </a:lnTo>
                  <a:lnTo>
                    <a:pt x="14" y="119"/>
                  </a:lnTo>
                  <a:lnTo>
                    <a:pt x="1" y="198"/>
                  </a:lnTo>
                  <a:lnTo>
                    <a:pt x="14" y="263"/>
                  </a:lnTo>
                  <a:lnTo>
                    <a:pt x="40" y="303"/>
                  </a:lnTo>
                  <a:lnTo>
                    <a:pt x="67" y="329"/>
                  </a:lnTo>
                  <a:lnTo>
                    <a:pt x="9533" y="9795"/>
                  </a:lnTo>
                  <a:lnTo>
                    <a:pt x="9559" y="9822"/>
                  </a:lnTo>
                  <a:lnTo>
                    <a:pt x="9599" y="9848"/>
                  </a:lnTo>
                  <a:lnTo>
                    <a:pt x="9665" y="9861"/>
                  </a:lnTo>
                  <a:lnTo>
                    <a:pt x="9743" y="9848"/>
                  </a:lnTo>
                  <a:lnTo>
                    <a:pt x="9783" y="9822"/>
                  </a:lnTo>
                  <a:lnTo>
                    <a:pt x="9809" y="9795"/>
                  </a:lnTo>
                  <a:lnTo>
                    <a:pt x="9835" y="9769"/>
                  </a:lnTo>
                  <a:lnTo>
                    <a:pt x="9849" y="9730"/>
                  </a:lnTo>
                  <a:lnTo>
                    <a:pt x="9875" y="9664"/>
                  </a:lnTo>
                  <a:lnTo>
                    <a:pt x="9849" y="9585"/>
                  </a:lnTo>
                  <a:lnTo>
                    <a:pt x="9835" y="9546"/>
                  </a:lnTo>
                  <a:lnTo>
                    <a:pt x="9809" y="9519"/>
                  </a:lnTo>
                  <a:lnTo>
                    <a:pt x="343" y="53"/>
                  </a:lnTo>
                  <a:lnTo>
                    <a:pt x="316" y="27"/>
                  </a:lnTo>
                  <a:lnTo>
                    <a:pt x="277" y="1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2701192" y="2589661"/>
              <a:ext cx="106607" cy="107241"/>
            </a:xfrm>
            <a:custGeom>
              <a:avLst/>
              <a:gdLst/>
              <a:ahLst/>
              <a:cxnLst/>
              <a:rect l="l" t="t" r="r" b="b"/>
              <a:pathLst>
                <a:path w="2354" h="2368" extrusionOk="0">
                  <a:moveTo>
                    <a:pt x="2157" y="1"/>
                  </a:moveTo>
                  <a:lnTo>
                    <a:pt x="2091" y="14"/>
                  </a:lnTo>
                  <a:lnTo>
                    <a:pt x="2052" y="40"/>
                  </a:lnTo>
                  <a:lnTo>
                    <a:pt x="2025" y="67"/>
                  </a:lnTo>
                  <a:lnTo>
                    <a:pt x="53" y="2026"/>
                  </a:lnTo>
                  <a:lnTo>
                    <a:pt x="27" y="2052"/>
                  </a:lnTo>
                  <a:lnTo>
                    <a:pt x="14" y="2091"/>
                  </a:lnTo>
                  <a:lnTo>
                    <a:pt x="1" y="2170"/>
                  </a:lnTo>
                  <a:lnTo>
                    <a:pt x="14" y="2236"/>
                  </a:lnTo>
                  <a:lnTo>
                    <a:pt x="27" y="2275"/>
                  </a:lnTo>
                  <a:lnTo>
                    <a:pt x="53" y="2302"/>
                  </a:lnTo>
                  <a:lnTo>
                    <a:pt x="93" y="2328"/>
                  </a:lnTo>
                  <a:lnTo>
                    <a:pt x="119" y="2354"/>
                  </a:lnTo>
                  <a:lnTo>
                    <a:pt x="198" y="2367"/>
                  </a:lnTo>
                  <a:lnTo>
                    <a:pt x="277" y="2354"/>
                  </a:lnTo>
                  <a:lnTo>
                    <a:pt x="303" y="2328"/>
                  </a:lnTo>
                  <a:lnTo>
                    <a:pt x="329" y="2302"/>
                  </a:lnTo>
                  <a:lnTo>
                    <a:pt x="2301" y="343"/>
                  </a:lnTo>
                  <a:lnTo>
                    <a:pt x="2328" y="316"/>
                  </a:lnTo>
                  <a:lnTo>
                    <a:pt x="2341" y="277"/>
                  </a:lnTo>
                  <a:lnTo>
                    <a:pt x="2354" y="198"/>
                  </a:lnTo>
                  <a:lnTo>
                    <a:pt x="2341" y="132"/>
                  </a:lnTo>
                  <a:lnTo>
                    <a:pt x="2328" y="93"/>
                  </a:lnTo>
                  <a:lnTo>
                    <a:pt x="2301" y="67"/>
                  </a:lnTo>
                  <a:lnTo>
                    <a:pt x="2275" y="40"/>
                  </a:lnTo>
                  <a:lnTo>
                    <a:pt x="2236" y="14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2789322" y="2677790"/>
              <a:ext cx="106607" cy="106652"/>
            </a:xfrm>
            <a:custGeom>
              <a:avLst/>
              <a:gdLst/>
              <a:ahLst/>
              <a:cxnLst/>
              <a:rect l="l" t="t" r="r" b="b"/>
              <a:pathLst>
                <a:path w="2354" h="2355" extrusionOk="0">
                  <a:moveTo>
                    <a:pt x="2157" y="1"/>
                  </a:moveTo>
                  <a:lnTo>
                    <a:pt x="2078" y="14"/>
                  </a:lnTo>
                  <a:lnTo>
                    <a:pt x="2051" y="27"/>
                  </a:lnTo>
                  <a:lnTo>
                    <a:pt x="2012" y="53"/>
                  </a:lnTo>
                  <a:lnTo>
                    <a:pt x="53" y="2025"/>
                  </a:lnTo>
                  <a:lnTo>
                    <a:pt x="27" y="2052"/>
                  </a:lnTo>
                  <a:lnTo>
                    <a:pt x="14" y="2091"/>
                  </a:lnTo>
                  <a:lnTo>
                    <a:pt x="0" y="2157"/>
                  </a:lnTo>
                  <a:lnTo>
                    <a:pt x="14" y="2236"/>
                  </a:lnTo>
                  <a:lnTo>
                    <a:pt x="27" y="2275"/>
                  </a:lnTo>
                  <a:lnTo>
                    <a:pt x="53" y="2302"/>
                  </a:lnTo>
                  <a:lnTo>
                    <a:pt x="79" y="2328"/>
                  </a:lnTo>
                  <a:lnTo>
                    <a:pt x="119" y="2341"/>
                  </a:lnTo>
                  <a:lnTo>
                    <a:pt x="198" y="2354"/>
                  </a:lnTo>
                  <a:lnTo>
                    <a:pt x="263" y="2341"/>
                  </a:lnTo>
                  <a:lnTo>
                    <a:pt x="303" y="2328"/>
                  </a:lnTo>
                  <a:lnTo>
                    <a:pt x="329" y="2302"/>
                  </a:lnTo>
                  <a:lnTo>
                    <a:pt x="2301" y="342"/>
                  </a:lnTo>
                  <a:lnTo>
                    <a:pt x="2328" y="303"/>
                  </a:lnTo>
                  <a:lnTo>
                    <a:pt x="2341" y="277"/>
                  </a:lnTo>
                  <a:lnTo>
                    <a:pt x="2354" y="198"/>
                  </a:lnTo>
                  <a:lnTo>
                    <a:pt x="2341" y="119"/>
                  </a:lnTo>
                  <a:lnTo>
                    <a:pt x="2328" y="93"/>
                  </a:lnTo>
                  <a:lnTo>
                    <a:pt x="2301" y="53"/>
                  </a:lnTo>
                  <a:lnTo>
                    <a:pt x="2262" y="27"/>
                  </a:lnTo>
                  <a:lnTo>
                    <a:pt x="2236" y="14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2876863" y="2765920"/>
              <a:ext cx="107196" cy="106607"/>
            </a:xfrm>
            <a:custGeom>
              <a:avLst/>
              <a:gdLst/>
              <a:ahLst/>
              <a:cxnLst/>
              <a:rect l="l" t="t" r="r" b="b"/>
              <a:pathLst>
                <a:path w="2367" h="2354" extrusionOk="0">
                  <a:moveTo>
                    <a:pt x="2170" y="1"/>
                  </a:moveTo>
                  <a:lnTo>
                    <a:pt x="2091" y="14"/>
                  </a:lnTo>
                  <a:lnTo>
                    <a:pt x="2064" y="27"/>
                  </a:lnTo>
                  <a:lnTo>
                    <a:pt x="2025" y="53"/>
                  </a:lnTo>
                  <a:lnTo>
                    <a:pt x="66" y="2025"/>
                  </a:lnTo>
                  <a:lnTo>
                    <a:pt x="40" y="2052"/>
                  </a:lnTo>
                  <a:lnTo>
                    <a:pt x="13" y="2091"/>
                  </a:lnTo>
                  <a:lnTo>
                    <a:pt x="0" y="2157"/>
                  </a:lnTo>
                  <a:lnTo>
                    <a:pt x="13" y="2236"/>
                  </a:lnTo>
                  <a:lnTo>
                    <a:pt x="40" y="2262"/>
                  </a:lnTo>
                  <a:lnTo>
                    <a:pt x="66" y="2301"/>
                  </a:lnTo>
                  <a:lnTo>
                    <a:pt x="92" y="2328"/>
                  </a:lnTo>
                  <a:lnTo>
                    <a:pt x="132" y="2341"/>
                  </a:lnTo>
                  <a:lnTo>
                    <a:pt x="197" y="2354"/>
                  </a:lnTo>
                  <a:lnTo>
                    <a:pt x="276" y="2341"/>
                  </a:lnTo>
                  <a:lnTo>
                    <a:pt x="316" y="2328"/>
                  </a:lnTo>
                  <a:lnTo>
                    <a:pt x="342" y="2301"/>
                  </a:lnTo>
                  <a:lnTo>
                    <a:pt x="2301" y="329"/>
                  </a:lnTo>
                  <a:lnTo>
                    <a:pt x="2327" y="303"/>
                  </a:lnTo>
                  <a:lnTo>
                    <a:pt x="2354" y="263"/>
                  </a:lnTo>
                  <a:lnTo>
                    <a:pt x="2367" y="198"/>
                  </a:lnTo>
                  <a:lnTo>
                    <a:pt x="2354" y="119"/>
                  </a:lnTo>
                  <a:lnTo>
                    <a:pt x="2327" y="93"/>
                  </a:lnTo>
                  <a:lnTo>
                    <a:pt x="2301" y="53"/>
                  </a:lnTo>
                  <a:lnTo>
                    <a:pt x="2275" y="27"/>
                  </a:lnTo>
                  <a:lnTo>
                    <a:pt x="2235" y="14"/>
                  </a:lnTo>
                  <a:lnTo>
                    <a:pt x="2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2964947" y="2854049"/>
              <a:ext cx="107241" cy="106607"/>
            </a:xfrm>
            <a:custGeom>
              <a:avLst/>
              <a:gdLst/>
              <a:ahLst/>
              <a:cxnLst/>
              <a:rect l="l" t="t" r="r" b="b"/>
              <a:pathLst>
                <a:path w="2368" h="2354" extrusionOk="0">
                  <a:moveTo>
                    <a:pt x="2170" y="0"/>
                  </a:moveTo>
                  <a:lnTo>
                    <a:pt x="2091" y="14"/>
                  </a:lnTo>
                  <a:lnTo>
                    <a:pt x="2052" y="27"/>
                  </a:lnTo>
                  <a:lnTo>
                    <a:pt x="2026" y="53"/>
                  </a:lnTo>
                  <a:lnTo>
                    <a:pt x="67" y="2012"/>
                  </a:lnTo>
                  <a:lnTo>
                    <a:pt x="40" y="2051"/>
                  </a:lnTo>
                  <a:lnTo>
                    <a:pt x="14" y="2078"/>
                  </a:lnTo>
                  <a:lnTo>
                    <a:pt x="1" y="2157"/>
                  </a:lnTo>
                  <a:lnTo>
                    <a:pt x="14" y="2236"/>
                  </a:lnTo>
                  <a:lnTo>
                    <a:pt x="40" y="2262"/>
                  </a:lnTo>
                  <a:lnTo>
                    <a:pt x="67" y="2301"/>
                  </a:lnTo>
                  <a:lnTo>
                    <a:pt x="93" y="2328"/>
                  </a:lnTo>
                  <a:lnTo>
                    <a:pt x="132" y="2341"/>
                  </a:lnTo>
                  <a:lnTo>
                    <a:pt x="198" y="2354"/>
                  </a:lnTo>
                  <a:lnTo>
                    <a:pt x="277" y="2341"/>
                  </a:lnTo>
                  <a:lnTo>
                    <a:pt x="317" y="2328"/>
                  </a:lnTo>
                  <a:lnTo>
                    <a:pt x="343" y="2301"/>
                  </a:lnTo>
                  <a:lnTo>
                    <a:pt x="2302" y="329"/>
                  </a:lnTo>
                  <a:lnTo>
                    <a:pt x="2328" y="303"/>
                  </a:lnTo>
                  <a:lnTo>
                    <a:pt x="2354" y="263"/>
                  </a:lnTo>
                  <a:lnTo>
                    <a:pt x="2368" y="198"/>
                  </a:lnTo>
                  <a:lnTo>
                    <a:pt x="2354" y="119"/>
                  </a:lnTo>
                  <a:lnTo>
                    <a:pt x="2328" y="79"/>
                  </a:lnTo>
                  <a:lnTo>
                    <a:pt x="2302" y="53"/>
                  </a:lnTo>
                  <a:lnTo>
                    <a:pt x="2276" y="27"/>
                  </a:lnTo>
                  <a:lnTo>
                    <a:pt x="2236" y="14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3053076" y="2941590"/>
              <a:ext cx="107241" cy="107196"/>
            </a:xfrm>
            <a:custGeom>
              <a:avLst/>
              <a:gdLst/>
              <a:ahLst/>
              <a:cxnLst/>
              <a:rect l="l" t="t" r="r" b="b"/>
              <a:pathLst>
                <a:path w="2368" h="2367" extrusionOk="0">
                  <a:moveTo>
                    <a:pt x="2157" y="0"/>
                  </a:moveTo>
                  <a:lnTo>
                    <a:pt x="2091" y="13"/>
                  </a:lnTo>
                  <a:lnTo>
                    <a:pt x="2052" y="40"/>
                  </a:lnTo>
                  <a:lnTo>
                    <a:pt x="2026" y="66"/>
                  </a:lnTo>
                  <a:lnTo>
                    <a:pt x="53" y="2025"/>
                  </a:lnTo>
                  <a:lnTo>
                    <a:pt x="27" y="2051"/>
                  </a:lnTo>
                  <a:lnTo>
                    <a:pt x="14" y="2091"/>
                  </a:lnTo>
                  <a:lnTo>
                    <a:pt x="1" y="2170"/>
                  </a:lnTo>
                  <a:lnTo>
                    <a:pt x="14" y="2235"/>
                  </a:lnTo>
                  <a:lnTo>
                    <a:pt x="27" y="2275"/>
                  </a:lnTo>
                  <a:lnTo>
                    <a:pt x="53" y="2301"/>
                  </a:lnTo>
                  <a:lnTo>
                    <a:pt x="93" y="2327"/>
                  </a:lnTo>
                  <a:lnTo>
                    <a:pt x="119" y="2354"/>
                  </a:lnTo>
                  <a:lnTo>
                    <a:pt x="198" y="2367"/>
                  </a:lnTo>
                  <a:lnTo>
                    <a:pt x="277" y="2354"/>
                  </a:lnTo>
                  <a:lnTo>
                    <a:pt x="303" y="2327"/>
                  </a:lnTo>
                  <a:lnTo>
                    <a:pt x="343" y="2301"/>
                  </a:lnTo>
                  <a:lnTo>
                    <a:pt x="2302" y="342"/>
                  </a:lnTo>
                  <a:lnTo>
                    <a:pt x="2328" y="316"/>
                  </a:lnTo>
                  <a:lnTo>
                    <a:pt x="2341" y="276"/>
                  </a:lnTo>
                  <a:lnTo>
                    <a:pt x="2367" y="197"/>
                  </a:lnTo>
                  <a:lnTo>
                    <a:pt x="2341" y="132"/>
                  </a:lnTo>
                  <a:lnTo>
                    <a:pt x="2328" y="92"/>
                  </a:lnTo>
                  <a:lnTo>
                    <a:pt x="2302" y="66"/>
                  </a:lnTo>
                  <a:lnTo>
                    <a:pt x="2275" y="40"/>
                  </a:lnTo>
                  <a:lnTo>
                    <a:pt x="2236" y="13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28"/>
          <p:cNvGrpSpPr/>
          <p:nvPr/>
        </p:nvGrpSpPr>
        <p:grpSpPr>
          <a:xfrm>
            <a:off x="5166319" y="2462979"/>
            <a:ext cx="1045643" cy="1033144"/>
            <a:chOff x="4133719" y="2579529"/>
            <a:chExt cx="1045643" cy="1033144"/>
          </a:xfrm>
        </p:grpSpPr>
        <p:sp>
          <p:nvSpPr>
            <p:cNvPr id="996" name="Google Shape;996;p28"/>
            <p:cNvSpPr/>
            <p:nvPr/>
          </p:nvSpPr>
          <p:spPr>
            <a:xfrm>
              <a:off x="4133719" y="3454801"/>
              <a:ext cx="1045643" cy="157872"/>
            </a:xfrm>
            <a:custGeom>
              <a:avLst/>
              <a:gdLst/>
              <a:ahLst/>
              <a:cxnLst/>
              <a:rect l="l" t="t" r="r" b="b"/>
              <a:pathLst>
                <a:path w="23089" h="3486" extrusionOk="0">
                  <a:moveTo>
                    <a:pt x="11544" y="1"/>
                  </a:moveTo>
                  <a:lnTo>
                    <a:pt x="10361" y="14"/>
                  </a:lnTo>
                  <a:lnTo>
                    <a:pt x="9217" y="40"/>
                  </a:lnTo>
                  <a:lnTo>
                    <a:pt x="8113" y="80"/>
                  </a:lnTo>
                  <a:lnTo>
                    <a:pt x="7048" y="146"/>
                  </a:lnTo>
                  <a:lnTo>
                    <a:pt x="6035" y="211"/>
                  </a:lnTo>
                  <a:lnTo>
                    <a:pt x="5089" y="303"/>
                  </a:lnTo>
                  <a:lnTo>
                    <a:pt x="4195" y="409"/>
                  </a:lnTo>
                  <a:lnTo>
                    <a:pt x="3380" y="514"/>
                  </a:lnTo>
                  <a:lnTo>
                    <a:pt x="2630" y="645"/>
                  </a:lnTo>
                  <a:lnTo>
                    <a:pt x="1973" y="777"/>
                  </a:lnTo>
                  <a:lnTo>
                    <a:pt x="1394" y="921"/>
                  </a:lnTo>
                  <a:lnTo>
                    <a:pt x="1131" y="987"/>
                  </a:lnTo>
                  <a:lnTo>
                    <a:pt x="908" y="1066"/>
                  </a:lnTo>
                  <a:lnTo>
                    <a:pt x="697" y="1145"/>
                  </a:lnTo>
                  <a:lnTo>
                    <a:pt x="513" y="1224"/>
                  </a:lnTo>
                  <a:lnTo>
                    <a:pt x="356" y="1316"/>
                  </a:lnTo>
                  <a:lnTo>
                    <a:pt x="224" y="1395"/>
                  </a:lnTo>
                  <a:lnTo>
                    <a:pt x="132" y="1487"/>
                  </a:lnTo>
                  <a:lnTo>
                    <a:pt x="53" y="1566"/>
                  </a:lnTo>
                  <a:lnTo>
                    <a:pt x="14" y="1658"/>
                  </a:lnTo>
                  <a:lnTo>
                    <a:pt x="1" y="1750"/>
                  </a:lnTo>
                  <a:lnTo>
                    <a:pt x="14" y="1842"/>
                  </a:lnTo>
                  <a:lnTo>
                    <a:pt x="53" y="1921"/>
                  </a:lnTo>
                  <a:lnTo>
                    <a:pt x="132" y="2013"/>
                  </a:lnTo>
                  <a:lnTo>
                    <a:pt x="224" y="2105"/>
                  </a:lnTo>
                  <a:lnTo>
                    <a:pt x="356" y="2183"/>
                  </a:lnTo>
                  <a:lnTo>
                    <a:pt x="513" y="2262"/>
                  </a:lnTo>
                  <a:lnTo>
                    <a:pt x="697" y="2341"/>
                  </a:lnTo>
                  <a:lnTo>
                    <a:pt x="908" y="2420"/>
                  </a:lnTo>
                  <a:lnTo>
                    <a:pt x="1131" y="2499"/>
                  </a:lnTo>
                  <a:lnTo>
                    <a:pt x="1394" y="2578"/>
                  </a:lnTo>
                  <a:lnTo>
                    <a:pt x="1973" y="2723"/>
                  </a:lnTo>
                  <a:lnTo>
                    <a:pt x="2630" y="2854"/>
                  </a:lnTo>
                  <a:lnTo>
                    <a:pt x="3380" y="2986"/>
                  </a:lnTo>
                  <a:lnTo>
                    <a:pt x="4195" y="3091"/>
                  </a:lnTo>
                  <a:lnTo>
                    <a:pt x="5089" y="3196"/>
                  </a:lnTo>
                  <a:lnTo>
                    <a:pt x="6035" y="3275"/>
                  </a:lnTo>
                  <a:lnTo>
                    <a:pt x="7048" y="3354"/>
                  </a:lnTo>
                  <a:lnTo>
                    <a:pt x="8113" y="3406"/>
                  </a:lnTo>
                  <a:lnTo>
                    <a:pt x="9217" y="3459"/>
                  </a:lnTo>
                  <a:lnTo>
                    <a:pt x="10361" y="3485"/>
                  </a:lnTo>
                  <a:lnTo>
                    <a:pt x="12715" y="3485"/>
                  </a:lnTo>
                  <a:lnTo>
                    <a:pt x="13872" y="3459"/>
                  </a:lnTo>
                  <a:lnTo>
                    <a:pt x="14976" y="3406"/>
                  </a:lnTo>
                  <a:lnTo>
                    <a:pt x="16041" y="3354"/>
                  </a:lnTo>
                  <a:lnTo>
                    <a:pt x="17040" y="3275"/>
                  </a:lnTo>
                  <a:lnTo>
                    <a:pt x="18000" y="3196"/>
                  </a:lnTo>
                  <a:lnTo>
                    <a:pt x="18881" y="3091"/>
                  </a:lnTo>
                  <a:lnTo>
                    <a:pt x="19709" y="2986"/>
                  </a:lnTo>
                  <a:lnTo>
                    <a:pt x="20446" y="2854"/>
                  </a:lnTo>
                  <a:lnTo>
                    <a:pt x="21116" y="2723"/>
                  </a:lnTo>
                  <a:lnTo>
                    <a:pt x="21695" y="2578"/>
                  </a:lnTo>
                  <a:lnTo>
                    <a:pt x="21944" y="2499"/>
                  </a:lnTo>
                  <a:lnTo>
                    <a:pt x="22181" y="2420"/>
                  </a:lnTo>
                  <a:lnTo>
                    <a:pt x="22391" y="2341"/>
                  </a:lnTo>
                  <a:lnTo>
                    <a:pt x="22562" y="2262"/>
                  </a:lnTo>
                  <a:lnTo>
                    <a:pt x="22720" y="2183"/>
                  </a:lnTo>
                  <a:lnTo>
                    <a:pt x="22852" y="2105"/>
                  </a:lnTo>
                  <a:lnTo>
                    <a:pt x="22957" y="2013"/>
                  </a:lnTo>
                  <a:lnTo>
                    <a:pt x="23022" y="1921"/>
                  </a:lnTo>
                  <a:lnTo>
                    <a:pt x="23075" y="1842"/>
                  </a:lnTo>
                  <a:lnTo>
                    <a:pt x="23088" y="1750"/>
                  </a:lnTo>
                  <a:lnTo>
                    <a:pt x="23075" y="1658"/>
                  </a:lnTo>
                  <a:lnTo>
                    <a:pt x="23022" y="1566"/>
                  </a:lnTo>
                  <a:lnTo>
                    <a:pt x="22957" y="1487"/>
                  </a:lnTo>
                  <a:lnTo>
                    <a:pt x="22852" y="1395"/>
                  </a:lnTo>
                  <a:lnTo>
                    <a:pt x="22720" y="1316"/>
                  </a:lnTo>
                  <a:lnTo>
                    <a:pt x="22562" y="1224"/>
                  </a:lnTo>
                  <a:lnTo>
                    <a:pt x="22391" y="1145"/>
                  </a:lnTo>
                  <a:lnTo>
                    <a:pt x="22181" y="1066"/>
                  </a:lnTo>
                  <a:lnTo>
                    <a:pt x="21944" y="987"/>
                  </a:lnTo>
                  <a:lnTo>
                    <a:pt x="21695" y="921"/>
                  </a:lnTo>
                  <a:lnTo>
                    <a:pt x="21116" y="777"/>
                  </a:lnTo>
                  <a:lnTo>
                    <a:pt x="20446" y="645"/>
                  </a:lnTo>
                  <a:lnTo>
                    <a:pt x="19709" y="514"/>
                  </a:lnTo>
                  <a:lnTo>
                    <a:pt x="18881" y="409"/>
                  </a:lnTo>
                  <a:lnTo>
                    <a:pt x="18000" y="303"/>
                  </a:lnTo>
                  <a:lnTo>
                    <a:pt x="17040" y="211"/>
                  </a:lnTo>
                  <a:lnTo>
                    <a:pt x="16041" y="146"/>
                  </a:lnTo>
                  <a:lnTo>
                    <a:pt x="14976" y="80"/>
                  </a:lnTo>
                  <a:lnTo>
                    <a:pt x="13872" y="40"/>
                  </a:lnTo>
                  <a:lnTo>
                    <a:pt x="12715" y="14"/>
                  </a:lnTo>
                  <a:lnTo>
                    <a:pt x="115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4133719" y="3454801"/>
              <a:ext cx="1045643" cy="157872"/>
            </a:xfrm>
            <a:custGeom>
              <a:avLst/>
              <a:gdLst/>
              <a:ahLst/>
              <a:cxnLst/>
              <a:rect l="l" t="t" r="r" b="b"/>
              <a:pathLst>
                <a:path w="23089" h="3486" fill="none" extrusionOk="0">
                  <a:moveTo>
                    <a:pt x="11544" y="1"/>
                  </a:moveTo>
                  <a:lnTo>
                    <a:pt x="11544" y="1"/>
                  </a:lnTo>
                  <a:lnTo>
                    <a:pt x="10361" y="14"/>
                  </a:lnTo>
                  <a:lnTo>
                    <a:pt x="9217" y="40"/>
                  </a:lnTo>
                  <a:lnTo>
                    <a:pt x="8113" y="80"/>
                  </a:lnTo>
                  <a:lnTo>
                    <a:pt x="7048" y="146"/>
                  </a:lnTo>
                  <a:lnTo>
                    <a:pt x="6035" y="211"/>
                  </a:lnTo>
                  <a:lnTo>
                    <a:pt x="5089" y="303"/>
                  </a:lnTo>
                  <a:lnTo>
                    <a:pt x="4195" y="409"/>
                  </a:lnTo>
                  <a:lnTo>
                    <a:pt x="3380" y="514"/>
                  </a:lnTo>
                  <a:lnTo>
                    <a:pt x="2630" y="645"/>
                  </a:lnTo>
                  <a:lnTo>
                    <a:pt x="1973" y="777"/>
                  </a:lnTo>
                  <a:lnTo>
                    <a:pt x="1394" y="921"/>
                  </a:lnTo>
                  <a:lnTo>
                    <a:pt x="1131" y="987"/>
                  </a:lnTo>
                  <a:lnTo>
                    <a:pt x="908" y="1066"/>
                  </a:lnTo>
                  <a:lnTo>
                    <a:pt x="697" y="1145"/>
                  </a:lnTo>
                  <a:lnTo>
                    <a:pt x="513" y="1224"/>
                  </a:lnTo>
                  <a:lnTo>
                    <a:pt x="356" y="1316"/>
                  </a:lnTo>
                  <a:lnTo>
                    <a:pt x="224" y="1395"/>
                  </a:lnTo>
                  <a:lnTo>
                    <a:pt x="132" y="1487"/>
                  </a:lnTo>
                  <a:lnTo>
                    <a:pt x="53" y="1566"/>
                  </a:lnTo>
                  <a:lnTo>
                    <a:pt x="14" y="1658"/>
                  </a:lnTo>
                  <a:lnTo>
                    <a:pt x="1" y="1750"/>
                  </a:lnTo>
                  <a:lnTo>
                    <a:pt x="1" y="1750"/>
                  </a:lnTo>
                  <a:lnTo>
                    <a:pt x="14" y="1842"/>
                  </a:lnTo>
                  <a:lnTo>
                    <a:pt x="53" y="1921"/>
                  </a:lnTo>
                  <a:lnTo>
                    <a:pt x="132" y="2013"/>
                  </a:lnTo>
                  <a:lnTo>
                    <a:pt x="224" y="2105"/>
                  </a:lnTo>
                  <a:lnTo>
                    <a:pt x="356" y="2183"/>
                  </a:lnTo>
                  <a:lnTo>
                    <a:pt x="513" y="2262"/>
                  </a:lnTo>
                  <a:lnTo>
                    <a:pt x="697" y="2341"/>
                  </a:lnTo>
                  <a:lnTo>
                    <a:pt x="908" y="2420"/>
                  </a:lnTo>
                  <a:lnTo>
                    <a:pt x="1131" y="2499"/>
                  </a:lnTo>
                  <a:lnTo>
                    <a:pt x="1394" y="2578"/>
                  </a:lnTo>
                  <a:lnTo>
                    <a:pt x="1973" y="2723"/>
                  </a:lnTo>
                  <a:lnTo>
                    <a:pt x="2630" y="2854"/>
                  </a:lnTo>
                  <a:lnTo>
                    <a:pt x="3380" y="2986"/>
                  </a:lnTo>
                  <a:lnTo>
                    <a:pt x="4195" y="3091"/>
                  </a:lnTo>
                  <a:lnTo>
                    <a:pt x="5089" y="3196"/>
                  </a:lnTo>
                  <a:lnTo>
                    <a:pt x="6035" y="3275"/>
                  </a:lnTo>
                  <a:lnTo>
                    <a:pt x="7048" y="3354"/>
                  </a:lnTo>
                  <a:lnTo>
                    <a:pt x="8113" y="3406"/>
                  </a:lnTo>
                  <a:lnTo>
                    <a:pt x="9217" y="3459"/>
                  </a:lnTo>
                  <a:lnTo>
                    <a:pt x="10361" y="3485"/>
                  </a:lnTo>
                  <a:lnTo>
                    <a:pt x="11544" y="3485"/>
                  </a:lnTo>
                  <a:lnTo>
                    <a:pt x="11544" y="3485"/>
                  </a:lnTo>
                  <a:lnTo>
                    <a:pt x="12715" y="3485"/>
                  </a:lnTo>
                  <a:lnTo>
                    <a:pt x="13872" y="3459"/>
                  </a:lnTo>
                  <a:lnTo>
                    <a:pt x="14976" y="3406"/>
                  </a:lnTo>
                  <a:lnTo>
                    <a:pt x="16041" y="3354"/>
                  </a:lnTo>
                  <a:lnTo>
                    <a:pt x="17040" y="3275"/>
                  </a:lnTo>
                  <a:lnTo>
                    <a:pt x="18000" y="3196"/>
                  </a:lnTo>
                  <a:lnTo>
                    <a:pt x="18881" y="3091"/>
                  </a:lnTo>
                  <a:lnTo>
                    <a:pt x="19709" y="2986"/>
                  </a:lnTo>
                  <a:lnTo>
                    <a:pt x="20446" y="2854"/>
                  </a:lnTo>
                  <a:lnTo>
                    <a:pt x="21116" y="2723"/>
                  </a:lnTo>
                  <a:lnTo>
                    <a:pt x="21695" y="2578"/>
                  </a:lnTo>
                  <a:lnTo>
                    <a:pt x="21944" y="2499"/>
                  </a:lnTo>
                  <a:lnTo>
                    <a:pt x="22181" y="2420"/>
                  </a:lnTo>
                  <a:lnTo>
                    <a:pt x="22391" y="2341"/>
                  </a:lnTo>
                  <a:lnTo>
                    <a:pt x="22562" y="2262"/>
                  </a:lnTo>
                  <a:lnTo>
                    <a:pt x="22720" y="2183"/>
                  </a:lnTo>
                  <a:lnTo>
                    <a:pt x="22852" y="2105"/>
                  </a:lnTo>
                  <a:lnTo>
                    <a:pt x="22957" y="2013"/>
                  </a:lnTo>
                  <a:lnTo>
                    <a:pt x="23022" y="1921"/>
                  </a:lnTo>
                  <a:lnTo>
                    <a:pt x="23075" y="1842"/>
                  </a:lnTo>
                  <a:lnTo>
                    <a:pt x="23088" y="1750"/>
                  </a:lnTo>
                  <a:lnTo>
                    <a:pt x="23088" y="1750"/>
                  </a:lnTo>
                  <a:lnTo>
                    <a:pt x="23075" y="1658"/>
                  </a:lnTo>
                  <a:lnTo>
                    <a:pt x="23022" y="1566"/>
                  </a:lnTo>
                  <a:lnTo>
                    <a:pt x="22957" y="1487"/>
                  </a:lnTo>
                  <a:lnTo>
                    <a:pt x="22852" y="1395"/>
                  </a:lnTo>
                  <a:lnTo>
                    <a:pt x="22720" y="1316"/>
                  </a:lnTo>
                  <a:lnTo>
                    <a:pt x="22562" y="1224"/>
                  </a:lnTo>
                  <a:lnTo>
                    <a:pt x="22391" y="1145"/>
                  </a:lnTo>
                  <a:lnTo>
                    <a:pt x="22181" y="1066"/>
                  </a:lnTo>
                  <a:lnTo>
                    <a:pt x="21944" y="987"/>
                  </a:lnTo>
                  <a:lnTo>
                    <a:pt x="21695" y="921"/>
                  </a:lnTo>
                  <a:lnTo>
                    <a:pt x="21116" y="777"/>
                  </a:lnTo>
                  <a:lnTo>
                    <a:pt x="20446" y="645"/>
                  </a:lnTo>
                  <a:lnTo>
                    <a:pt x="19709" y="514"/>
                  </a:lnTo>
                  <a:lnTo>
                    <a:pt x="18881" y="409"/>
                  </a:lnTo>
                  <a:lnTo>
                    <a:pt x="18000" y="303"/>
                  </a:lnTo>
                  <a:lnTo>
                    <a:pt x="17040" y="211"/>
                  </a:lnTo>
                  <a:lnTo>
                    <a:pt x="16041" y="146"/>
                  </a:lnTo>
                  <a:lnTo>
                    <a:pt x="14976" y="80"/>
                  </a:lnTo>
                  <a:lnTo>
                    <a:pt x="13872" y="40"/>
                  </a:lnTo>
                  <a:lnTo>
                    <a:pt x="12715" y="14"/>
                  </a:lnTo>
                  <a:lnTo>
                    <a:pt x="11544" y="1"/>
                  </a:lnTo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4240915" y="2618250"/>
              <a:ext cx="196502" cy="783610"/>
            </a:xfrm>
            <a:custGeom>
              <a:avLst/>
              <a:gdLst/>
              <a:ahLst/>
              <a:cxnLst/>
              <a:rect l="l" t="t" r="r" b="b"/>
              <a:pathLst>
                <a:path w="4339" h="17303" extrusionOk="0">
                  <a:moveTo>
                    <a:pt x="0" y="0"/>
                  </a:moveTo>
                  <a:lnTo>
                    <a:pt x="0" y="15133"/>
                  </a:lnTo>
                  <a:lnTo>
                    <a:pt x="13" y="15357"/>
                  </a:lnTo>
                  <a:lnTo>
                    <a:pt x="53" y="15567"/>
                  </a:lnTo>
                  <a:lnTo>
                    <a:pt x="105" y="15778"/>
                  </a:lnTo>
                  <a:lnTo>
                    <a:pt x="171" y="15975"/>
                  </a:lnTo>
                  <a:lnTo>
                    <a:pt x="263" y="16172"/>
                  </a:lnTo>
                  <a:lnTo>
                    <a:pt x="382" y="16343"/>
                  </a:lnTo>
                  <a:lnTo>
                    <a:pt x="500" y="16514"/>
                  </a:lnTo>
                  <a:lnTo>
                    <a:pt x="644" y="16672"/>
                  </a:lnTo>
                  <a:lnTo>
                    <a:pt x="789" y="16803"/>
                  </a:lnTo>
                  <a:lnTo>
                    <a:pt x="960" y="16935"/>
                  </a:lnTo>
                  <a:lnTo>
                    <a:pt x="1144" y="17040"/>
                  </a:lnTo>
                  <a:lnTo>
                    <a:pt x="1328" y="17132"/>
                  </a:lnTo>
                  <a:lnTo>
                    <a:pt x="1525" y="17198"/>
                  </a:lnTo>
                  <a:lnTo>
                    <a:pt x="1736" y="17263"/>
                  </a:lnTo>
                  <a:lnTo>
                    <a:pt x="1959" y="17290"/>
                  </a:lnTo>
                  <a:lnTo>
                    <a:pt x="2170" y="17303"/>
                  </a:lnTo>
                  <a:lnTo>
                    <a:pt x="2393" y="17290"/>
                  </a:lnTo>
                  <a:lnTo>
                    <a:pt x="2617" y="17263"/>
                  </a:lnTo>
                  <a:lnTo>
                    <a:pt x="2827" y="17198"/>
                  </a:lnTo>
                  <a:lnTo>
                    <a:pt x="3024" y="17132"/>
                  </a:lnTo>
                  <a:lnTo>
                    <a:pt x="3208" y="17040"/>
                  </a:lnTo>
                  <a:lnTo>
                    <a:pt x="3392" y="16935"/>
                  </a:lnTo>
                  <a:lnTo>
                    <a:pt x="3550" y="16803"/>
                  </a:lnTo>
                  <a:lnTo>
                    <a:pt x="3708" y="16672"/>
                  </a:lnTo>
                  <a:lnTo>
                    <a:pt x="3853" y="16514"/>
                  </a:lnTo>
                  <a:lnTo>
                    <a:pt x="3971" y="16343"/>
                  </a:lnTo>
                  <a:lnTo>
                    <a:pt x="4089" y="16172"/>
                  </a:lnTo>
                  <a:lnTo>
                    <a:pt x="4168" y="15975"/>
                  </a:lnTo>
                  <a:lnTo>
                    <a:pt x="4247" y="15778"/>
                  </a:lnTo>
                  <a:lnTo>
                    <a:pt x="4300" y="15567"/>
                  </a:lnTo>
                  <a:lnTo>
                    <a:pt x="4339" y="15357"/>
                  </a:lnTo>
                  <a:lnTo>
                    <a:pt x="4339" y="15133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4267680" y="2799264"/>
              <a:ext cx="143561" cy="571664"/>
            </a:xfrm>
            <a:custGeom>
              <a:avLst/>
              <a:gdLst/>
              <a:ahLst/>
              <a:cxnLst/>
              <a:rect l="l" t="t" r="r" b="b"/>
              <a:pathLst>
                <a:path w="3170" h="12623" extrusionOk="0">
                  <a:moveTo>
                    <a:pt x="1" y="0"/>
                  </a:moveTo>
                  <a:lnTo>
                    <a:pt x="1" y="11031"/>
                  </a:lnTo>
                  <a:lnTo>
                    <a:pt x="14" y="11202"/>
                  </a:lnTo>
                  <a:lnTo>
                    <a:pt x="27" y="11347"/>
                  </a:lnTo>
                  <a:lnTo>
                    <a:pt x="67" y="11505"/>
                  </a:lnTo>
                  <a:lnTo>
                    <a:pt x="119" y="11649"/>
                  </a:lnTo>
                  <a:lnTo>
                    <a:pt x="198" y="11794"/>
                  </a:lnTo>
                  <a:lnTo>
                    <a:pt x="277" y="11925"/>
                  </a:lnTo>
                  <a:lnTo>
                    <a:pt x="369" y="12044"/>
                  </a:lnTo>
                  <a:lnTo>
                    <a:pt x="461" y="12149"/>
                  </a:lnTo>
                  <a:lnTo>
                    <a:pt x="579" y="12254"/>
                  </a:lnTo>
                  <a:lnTo>
                    <a:pt x="698" y="12346"/>
                  </a:lnTo>
                  <a:lnTo>
                    <a:pt x="829" y="12425"/>
                  </a:lnTo>
                  <a:lnTo>
                    <a:pt x="974" y="12491"/>
                  </a:lnTo>
                  <a:lnTo>
                    <a:pt x="1118" y="12543"/>
                  </a:lnTo>
                  <a:lnTo>
                    <a:pt x="1263" y="12583"/>
                  </a:lnTo>
                  <a:lnTo>
                    <a:pt x="1421" y="12609"/>
                  </a:lnTo>
                  <a:lnTo>
                    <a:pt x="1579" y="12622"/>
                  </a:lnTo>
                  <a:lnTo>
                    <a:pt x="1750" y="12609"/>
                  </a:lnTo>
                  <a:lnTo>
                    <a:pt x="1907" y="12583"/>
                  </a:lnTo>
                  <a:lnTo>
                    <a:pt x="2052" y="12543"/>
                  </a:lnTo>
                  <a:lnTo>
                    <a:pt x="2197" y="12491"/>
                  </a:lnTo>
                  <a:lnTo>
                    <a:pt x="2341" y="12425"/>
                  </a:lnTo>
                  <a:lnTo>
                    <a:pt x="2473" y="12346"/>
                  </a:lnTo>
                  <a:lnTo>
                    <a:pt x="2591" y="12254"/>
                  </a:lnTo>
                  <a:lnTo>
                    <a:pt x="2709" y="12149"/>
                  </a:lnTo>
                  <a:lnTo>
                    <a:pt x="2801" y="12044"/>
                  </a:lnTo>
                  <a:lnTo>
                    <a:pt x="2893" y="11925"/>
                  </a:lnTo>
                  <a:lnTo>
                    <a:pt x="2972" y="11794"/>
                  </a:lnTo>
                  <a:lnTo>
                    <a:pt x="3038" y="11649"/>
                  </a:lnTo>
                  <a:lnTo>
                    <a:pt x="3091" y="11505"/>
                  </a:lnTo>
                  <a:lnTo>
                    <a:pt x="3130" y="11347"/>
                  </a:lnTo>
                  <a:lnTo>
                    <a:pt x="3156" y="11202"/>
                  </a:lnTo>
                  <a:lnTo>
                    <a:pt x="3170" y="11031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4206360" y="2579529"/>
              <a:ext cx="265611" cy="38766"/>
            </a:xfrm>
            <a:custGeom>
              <a:avLst/>
              <a:gdLst/>
              <a:ahLst/>
              <a:cxnLst/>
              <a:rect l="l" t="t" r="r" b="b"/>
              <a:pathLst>
                <a:path w="5865" h="856" extrusionOk="0">
                  <a:moveTo>
                    <a:pt x="356" y="1"/>
                  </a:moveTo>
                  <a:lnTo>
                    <a:pt x="277" y="27"/>
                  </a:lnTo>
                  <a:lnTo>
                    <a:pt x="198" y="66"/>
                  </a:lnTo>
                  <a:lnTo>
                    <a:pt x="132" y="119"/>
                  </a:lnTo>
                  <a:lnTo>
                    <a:pt x="80" y="185"/>
                  </a:lnTo>
                  <a:lnTo>
                    <a:pt x="40" y="264"/>
                  </a:lnTo>
                  <a:lnTo>
                    <a:pt x="14" y="343"/>
                  </a:lnTo>
                  <a:lnTo>
                    <a:pt x="1" y="421"/>
                  </a:lnTo>
                  <a:lnTo>
                    <a:pt x="14" y="513"/>
                  </a:lnTo>
                  <a:lnTo>
                    <a:pt x="40" y="592"/>
                  </a:lnTo>
                  <a:lnTo>
                    <a:pt x="80" y="671"/>
                  </a:lnTo>
                  <a:lnTo>
                    <a:pt x="132" y="737"/>
                  </a:lnTo>
                  <a:lnTo>
                    <a:pt x="198" y="790"/>
                  </a:lnTo>
                  <a:lnTo>
                    <a:pt x="277" y="829"/>
                  </a:lnTo>
                  <a:lnTo>
                    <a:pt x="356" y="855"/>
                  </a:lnTo>
                  <a:lnTo>
                    <a:pt x="5523" y="855"/>
                  </a:lnTo>
                  <a:lnTo>
                    <a:pt x="5602" y="829"/>
                  </a:lnTo>
                  <a:lnTo>
                    <a:pt x="5681" y="790"/>
                  </a:lnTo>
                  <a:lnTo>
                    <a:pt x="5746" y="737"/>
                  </a:lnTo>
                  <a:lnTo>
                    <a:pt x="5799" y="671"/>
                  </a:lnTo>
                  <a:lnTo>
                    <a:pt x="5838" y="592"/>
                  </a:lnTo>
                  <a:lnTo>
                    <a:pt x="5865" y="513"/>
                  </a:lnTo>
                  <a:lnTo>
                    <a:pt x="5865" y="421"/>
                  </a:lnTo>
                  <a:lnTo>
                    <a:pt x="5865" y="343"/>
                  </a:lnTo>
                  <a:lnTo>
                    <a:pt x="5838" y="264"/>
                  </a:lnTo>
                  <a:lnTo>
                    <a:pt x="5799" y="185"/>
                  </a:lnTo>
                  <a:lnTo>
                    <a:pt x="5746" y="119"/>
                  </a:lnTo>
                  <a:lnTo>
                    <a:pt x="5681" y="66"/>
                  </a:lnTo>
                  <a:lnTo>
                    <a:pt x="5602" y="27"/>
                  </a:lnTo>
                  <a:lnTo>
                    <a:pt x="5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4566623" y="2618250"/>
              <a:ext cx="197136" cy="783610"/>
            </a:xfrm>
            <a:custGeom>
              <a:avLst/>
              <a:gdLst/>
              <a:ahLst/>
              <a:cxnLst/>
              <a:rect l="l" t="t" r="r" b="b"/>
              <a:pathLst>
                <a:path w="4353" h="17303" extrusionOk="0">
                  <a:moveTo>
                    <a:pt x="0" y="0"/>
                  </a:moveTo>
                  <a:lnTo>
                    <a:pt x="0" y="15133"/>
                  </a:lnTo>
                  <a:lnTo>
                    <a:pt x="13" y="15357"/>
                  </a:lnTo>
                  <a:lnTo>
                    <a:pt x="53" y="15567"/>
                  </a:lnTo>
                  <a:lnTo>
                    <a:pt x="105" y="15778"/>
                  </a:lnTo>
                  <a:lnTo>
                    <a:pt x="171" y="15975"/>
                  </a:lnTo>
                  <a:lnTo>
                    <a:pt x="263" y="16172"/>
                  </a:lnTo>
                  <a:lnTo>
                    <a:pt x="381" y="16343"/>
                  </a:lnTo>
                  <a:lnTo>
                    <a:pt x="500" y="16514"/>
                  </a:lnTo>
                  <a:lnTo>
                    <a:pt x="644" y="16672"/>
                  </a:lnTo>
                  <a:lnTo>
                    <a:pt x="802" y="16803"/>
                  </a:lnTo>
                  <a:lnTo>
                    <a:pt x="960" y="16935"/>
                  </a:lnTo>
                  <a:lnTo>
                    <a:pt x="1144" y="17040"/>
                  </a:lnTo>
                  <a:lnTo>
                    <a:pt x="1328" y="17132"/>
                  </a:lnTo>
                  <a:lnTo>
                    <a:pt x="1525" y="17198"/>
                  </a:lnTo>
                  <a:lnTo>
                    <a:pt x="1736" y="17263"/>
                  </a:lnTo>
                  <a:lnTo>
                    <a:pt x="1959" y="17290"/>
                  </a:lnTo>
                  <a:lnTo>
                    <a:pt x="2169" y="17303"/>
                  </a:lnTo>
                  <a:lnTo>
                    <a:pt x="2393" y="17290"/>
                  </a:lnTo>
                  <a:lnTo>
                    <a:pt x="2617" y="17263"/>
                  </a:lnTo>
                  <a:lnTo>
                    <a:pt x="2827" y="17198"/>
                  </a:lnTo>
                  <a:lnTo>
                    <a:pt x="3024" y="17132"/>
                  </a:lnTo>
                  <a:lnTo>
                    <a:pt x="3208" y="17040"/>
                  </a:lnTo>
                  <a:lnTo>
                    <a:pt x="3392" y="16935"/>
                  </a:lnTo>
                  <a:lnTo>
                    <a:pt x="3550" y="16803"/>
                  </a:lnTo>
                  <a:lnTo>
                    <a:pt x="3708" y="16672"/>
                  </a:lnTo>
                  <a:lnTo>
                    <a:pt x="3852" y="16514"/>
                  </a:lnTo>
                  <a:lnTo>
                    <a:pt x="3971" y="16343"/>
                  </a:lnTo>
                  <a:lnTo>
                    <a:pt x="4089" y="16172"/>
                  </a:lnTo>
                  <a:lnTo>
                    <a:pt x="4181" y="15975"/>
                  </a:lnTo>
                  <a:lnTo>
                    <a:pt x="4247" y="15778"/>
                  </a:lnTo>
                  <a:lnTo>
                    <a:pt x="4299" y="15567"/>
                  </a:lnTo>
                  <a:lnTo>
                    <a:pt x="4339" y="15357"/>
                  </a:lnTo>
                  <a:lnTo>
                    <a:pt x="4352" y="15133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4593387" y="3096350"/>
              <a:ext cx="143561" cy="274578"/>
            </a:xfrm>
            <a:custGeom>
              <a:avLst/>
              <a:gdLst/>
              <a:ahLst/>
              <a:cxnLst/>
              <a:rect l="l" t="t" r="r" b="b"/>
              <a:pathLst>
                <a:path w="3170" h="6063" extrusionOk="0">
                  <a:moveTo>
                    <a:pt x="1" y="1"/>
                  </a:moveTo>
                  <a:lnTo>
                    <a:pt x="1" y="4471"/>
                  </a:lnTo>
                  <a:lnTo>
                    <a:pt x="14" y="4642"/>
                  </a:lnTo>
                  <a:lnTo>
                    <a:pt x="40" y="4787"/>
                  </a:lnTo>
                  <a:lnTo>
                    <a:pt x="66" y="4945"/>
                  </a:lnTo>
                  <a:lnTo>
                    <a:pt x="132" y="5089"/>
                  </a:lnTo>
                  <a:lnTo>
                    <a:pt x="198" y="5234"/>
                  </a:lnTo>
                  <a:lnTo>
                    <a:pt x="277" y="5365"/>
                  </a:lnTo>
                  <a:lnTo>
                    <a:pt x="369" y="5484"/>
                  </a:lnTo>
                  <a:lnTo>
                    <a:pt x="461" y="5589"/>
                  </a:lnTo>
                  <a:lnTo>
                    <a:pt x="579" y="5694"/>
                  </a:lnTo>
                  <a:lnTo>
                    <a:pt x="698" y="5786"/>
                  </a:lnTo>
                  <a:lnTo>
                    <a:pt x="829" y="5865"/>
                  </a:lnTo>
                  <a:lnTo>
                    <a:pt x="974" y="5931"/>
                  </a:lnTo>
                  <a:lnTo>
                    <a:pt x="1118" y="5983"/>
                  </a:lnTo>
                  <a:lnTo>
                    <a:pt x="1263" y="6023"/>
                  </a:lnTo>
                  <a:lnTo>
                    <a:pt x="1421" y="6049"/>
                  </a:lnTo>
                  <a:lnTo>
                    <a:pt x="1578" y="6062"/>
                  </a:lnTo>
                  <a:lnTo>
                    <a:pt x="1749" y="6049"/>
                  </a:lnTo>
                  <a:lnTo>
                    <a:pt x="1907" y="6023"/>
                  </a:lnTo>
                  <a:lnTo>
                    <a:pt x="2052" y="5983"/>
                  </a:lnTo>
                  <a:lnTo>
                    <a:pt x="2196" y="5931"/>
                  </a:lnTo>
                  <a:lnTo>
                    <a:pt x="2341" y="5865"/>
                  </a:lnTo>
                  <a:lnTo>
                    <a:pt x="2473" y="5786"/>
                  </a:lnTo>
                  <a:lnTo>
                    <a:pt x="2591" y="5694"/>
                  </a:lnTo>
                  <a:lnTo>
                    <a:pt x="2709" y="5589"/>
                  </a:lnTo>
                  <a:lnTo>
                    <a:pt x="2801" y="5484"/>
                  </a:lnTo>
                  <a:lnTo>
                    <a:pt x="2893" y="5365"/>
                  </a:lnTo>
                  <a:lnTo>
                    <a:pt x="2972" y="5234"/>
                  </a:lnTo>
                  <a:lnTo>
                    <a:pt x="3038" y="5089"/>
                  </a:lnTo>
                  <a:lnTo>
                    <a:pt x="3104" y="4945"/>
                  </a:lnTo>
                  <a:lnTo>
                    <a:pt x="3130" y="4787"/>
                  </a:lnTo>
                  <a:lnTo>
                    <a:pt x="3156" y="4642"/>
                  </a:lnTo>
                  <a:lnTo>
                    <a:pt x="3169" y="4471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4532657" y="2579529"/>
              <a:ext cx="265022" cy="38766"/>
            </a:xfrm>
            <a:custGeom>
              <a:avLst/>
              <a:gdLst/>
              <a:ahLst/>
              <a:cxnLst/>
              <a:rect l="l" t="t" r="r" b="b"/>
              <a:pathLst>
                <a:path w="5852" h="856" extrusionOk="0">
                  <a:moveTo>
                    <a:pt x="343" y="1"/>
                  </a:moveTo>
                  <a:lnTo>
                    <a:pt x="264" y="27"/>
                  </a:lnTo>
                  <a:lnTo>
                    <a:pt x="185" y="66"/>
                  </a:lnTo>
                  <a:lnTo>
                    <a:pt x="119" y="119"/>
                  </a:lnTo>
                  <a:lnTo>
                    <a:pt x="66" y="185"/>
                  </a:lnTo>
                  <a:lnTo>
                    <a:pt x="27" y="264"/>
                  </a:lnTo>
                  <a:lnTo>
                    <a:pt x="1" y="343"/>
                  </a:lnTo>
                  <a:lnTo>
                    <a:pt x="1" y="421"/>
                  </a:lnTo>
                  <a:lnTo>
                    <a:pt x="1" y="513"/>
                  </a:lnTo>
                  <a:lnTo>
                    <a:pt x="27" y="592"/>
                  </a:lnTo>
                  <a:lnTo>
                    <a:pt x="66" y="671"/>
                  </a:lnTo>
                  <a:lnTo>
                    <a:pt x="119" y="737"/>
                  </a:lnTo>
                  <a:lnTo>
                    <a:pt x="185" y="790"/>
                  </a:lnTo>
                  <a:lnTo>
                    <a:pt x="264" y="829"/>
                  </a:lnTo>
                  <a:lnTo>
                    <a:pt x="343" y="855"/>
                  </a:lnTo>
                  <a:lnTo>
                    <a:pt x="5510" y="855"/>
                  </a:lnTo>
                  <a:lnTo>
                    <a:pt x="5589" y="829"/>
                  </a:lnTo>
                  <a:lnTo>
                    <a:pt x="5667" y="790"/>
                  </a:lnTo>
                  <a:lnTo>
                    <a:pt x="5733" y="737"/>
                  </a:lnTo>
                  <a:lnTo>
                    <a:pt x="5786" y="671"/>
                  </a:lnTo>
                  <a:lnTo>
                    <a:pt x="5825" y="592"/>
                  </a:lnTo>
                  <a:lnTo>
                    <a:pt x="5851" y="513"/>
                  </a:lnTo>
                  <a:lnTo>
                    <a:pt x="5851" y="421"/>
                  </a:lnTo>
                  <a:lnTo>
                    <a:pt x="5851" y="343"/>
                  </a:lnTo>
                  <a:lnTo>
                    <a:pt x="5825" y="264"/>
                  </a:lnTo>
                  <a:lnTo>
                    <a:pt x="5786" y="185"/>
                  </a:lnTo>
                  <a:lnTo>
                    <a:pt x="5733" y="119"/>
                  </a:lnTo>
                  <a:lnTo>
                    <a:pt x="5667" y="66"/>
                  </a:lnTo>
                  <a:lnTo>
                    <a:pt x="5589" y="27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4875030" y="2618250"/>
              <a:ext cx="196548" cy="783610"/>
            </a:xfrm>
            <a:custGeom>
              <a:avLst/>
              <a:gdLst/>
              <a:ahLst/>
              <a:cxnLst/>
              <a:rect l="l" t="t" r="r" b="b"/>
              <a:pathLst>
                <a:path w="4340" h="17303" extrusionOk="0">
                  <a:moveTo>
                    <a:pt x="1" y="0"/>
                  </a:moveTo>
                  <a:lnTo>
                    <a:pt x="1" y="15133"/>
                  </a:lnTo>
                  <a:lnTo>
                    <a:pt x="14" y="15357"/>
                  </a:lnTo>
                  <a:lnTo>
                    <a:pt x="40" y="15567"/>
                  </a:lnTo>
                  <a:lnTo>
                    <a:pt x="93" y="15778"/>
                  </a:lnTo>
                  <a:lnTo>
                    <a:pt x="172" y="15975"/>
                  </a:lnTo>
                  <a:lnTo>
                    <a:pt x="264" y="16172"/>
                  </a:lnTo>
                  <a:lnTo>
                    <a:pt x="369" y="16343"/>
                  </a:lnTo>
                  <a:lnTo>
                    <a:pt x="500" y="16514"/>
                  </a:lnTo>
                  <a:lnTo>
                    <a:pt x="632" y="16672"/>
                  </a:lnTo>
                  <a:lnTo>
                    <a:pt x="790" y="16803"/>
                  </a:lnTo>
                  <a:lnTo>
                    <a:pt x="960" y="16935"/>
                  </a:lnTo>
                  <a:lnTo>
                    <a:pt x="1131" y="17040"/>
                  </a:lnTo>
                  <a:lnTo>
                    <a:pt x="1329" y="17132"/>
                  </a:lnTo>
                  <a:lnTo>
                    <a:pt x="1526" y="17198"/>
                  </a:lnTo>
                  <a:lnTo>
                    <a:pt x="1736" y="17263"/>
                  </a:lnTo>
                  <a:lnTo>
                    <a:pt x="1947" y="17290"/>
                  </a:lnTo>
                  <a:lnTo>
                    <a:pt x="2170" y="17303"/>
                  </a:lnTo>
                  <a:lnTo>
                    <a:pt x="2394" y="17290"/>
                  </a:lnTo>
                  <a:lnTo>
                    <a:pt x="2604" y="17263"/>
                  </a:lnTo>
                  <a:lnTo>
                    <a:pt x="2814" y="17198"/>
                  </a:lnTo>
                  <a:lnTo>
                    <a:pt x="3012" y="17132"/>
                  </a:lnTo>
                  <a:lnTo>
                    <a:pt x="3209" y="17040"/>
                  </a:lnTo>
                  <a:lnTo>
                    <a:pt x="3380" y="16935"/>
                  </a:lnTo>
                  <a:lnTo>
                    <a:pt x="3551" y="16803"/>
                  </a:lnTo>
                  <a:lnTo>
                    <a:pt x="3708" y="16672"/>
                  </a:lnTo>
                  <a:lnTo>
                    <a:pt x="3840" y="16514"/>
                  </a:lnTo>
                  <a:lnTo>
                    <a:pt x="3971" y="16343"/>
                  </a:lnTo>
                  <a:lnTo>
                    <a:pt x="4077" y="16172"/>
                  </a:lnTo>
                  <a:lnTo>
                    <a:pt x="4169" y="15975"/>
                  </a:lnTo>
                  <a:lnTo>
                    <a:pt x="4247" y="15778"/>
                  </a:lnTo>
                  <a:lnTo>
                    <a:pt x="4300" y="15567"/>
                  </a:lnTo>
                  <a:lnTo>
                    <a:pt x="4326" y="15357"/>
                  </a:lnTo>
                  <a:lnTo>
                    <a:pt x="4339" y="15133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4901841" y="2968957"/>
              <a:ext cx="142927" cy="401972"/>
            </a:xfrm>
            <a:custGeom>
              <a:avLst/>
              <a:gdLst/>
              <a:ahLst/>
              <a:cxnLst/>
              <a:rect l="l" t="t" r="r" b="b"/>
              <a:pathLst>
                <a:path w="3156" h="8876" extrusionOk="0">
                  <a:moveTo>
                    <a:pt x="0" y="0"/>
                  </a:moveTo>
                  <a:lnTo>
                    <a:pt x="0" y="7284"/>
                  </a:lnTo>
                  <a:lnTo>
                    <a:pt x="0" y="7455"/>
                  </a:lnTo>
                  <a:lnTo>
                    <a:pt x="27" y="7600"/>
                  </a:lnTo>
                  <a:lnTo>
                    <a:pt x="66" y="7758"/>
                  </a:lnTo>
                  <a:lnTo>
                    <a:pt x="119" y="7902"/>
                  </a:lnTo>
                  <a:lnTo>
                    <a:pt x="184" y="8047"/>
                  </a:lnTo>
                  <a:lnTo>
                    <a:pt x="263" y="8178"/>
                  </a:lnTo>
                  <a:lnTo>
                    <a:pt x="355" y="8297"/>
                  </a:lnTo>
                  <a:lnTo>
                    <a:pt x="461" y="8402"/>
                  </a:lnTo>
                  <a:lnTo>
                    <a:pt x="566" y="8507"/>
                  </a:lnTo>
                  <a:lnTo>
                    <a:pt x="697" y="8599"/>
                  </a:lnTo>
                  <a:lnTo>
                    <a:pt x="829" y="8678"/>
                  </a:lnTo>
                  <a:lnTo>
                    <a:pt x="960" y="8744"/>
                  </a:lnTo>
                  <a:lnTo>
                    <a:pt x="1105" y="8796"/>
                  </a:lnTo>
                  <a:lnTo>
                    <a:pt x="1263" y="8836"/>
                  </a:lnTo>
                  <a:lnTo>
                    <a:pt x="1420" y="8862"/>
                  </a:lnTo>
                  <a:lnTo>
                    <a:pt x="1578" y="8875"/>
                  </a:lnTo>
                  <a:lnTo>
                    <a:pt x="1736" y="8862"/>
                  </a:lnTo>
                  <a:lnTo>
                    <a:pt x="1894" y="8836"/>
                  </a:lnTo>
                  <a:lnTo>
                    <a:pt x="2051" y="8796"/>
                  </a:lnTo>
                  <a:lnTo>
                    <a:pt x="2196" y="8744"/>
                  </a:lnTo>
                  <a:lnTo>
                    <a:pt x="2327" y="8678"/>
                  </a:lnTo>
                  <a:lnTo>
                    <a:pt x="2459" y="8599"/>
                  </a:lnTo>
                  <a:lnTo>
                    <a:pt x="2590" y="8507"/>
                  </a:lnTo>
                  <a:lnTo>
                    <a:pt x="2696" y="8402"/>
                  </a:lnTo>
                  <a:lnTo>
                    <a:pt x="2801" y="8297"/>
                  </a:lnTo>
                  <a:lnTo>
                    <a:pt x="2893" y="8178"/>
                  </a:lnTo>
                  <a:lnTo>
                    <a:pt x="2972" y="8047"/>
                  </a:lnTo>
                  <a:lnTo>
                    <a:pt x="3037" y="7902"/>
                  </a:lnTo>
                  <a:lnTo>
                    <a:pt x="3090" y="7758"/>
                  </a:lnTo>
                  <a:lnTo>
                    <a:pt x="3130" y="7600"/>
                  </a:lnTo>
                  <a:lnTo>
                    <a:pt x="3156" y="7455"/>
                  </a:lnTo>
                  <a:lnTo>
                    <a:pt x="3156" y="7284"/>
                  </a:lnTo>
                  <a:lnTo>
                    <a:pt x="3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4840521" y="2579529"/>
              <a:ext cx="265611" cy="38766"/>
            </a:xfrm>
            <a:custGeom>
              <a:avLst/>
              <a:gdLst/>
              <a:ahLst/>
              <a:cxnLst/>
              <a:rect l="l" t="t" r="r" b="b"/>
              <a:pathLst>
                <a:path w="5865" h="856" extrusionOk="0">
                  <a:moveTo>
                    <a:pt x="342" y="1"/>
                  </a:moveTo>
                  <a:lnTo>
                    <a:pt x="263" y="27"/>
                  </a:lnTo>
                  <a:lnTo>
                    <a:pt x="184" y="66"/>
                  </a:lnTo>
                  <a:lnTo>
                    <a:pt x="132" y="119"/>
                  </a:lnTo>
                  <a:lnTo>
                    <a:pt x="79" y="185"/>
                  </a:lnTo>
                  <a:lnTo>
                    <a:pt x="40" y="264"/>
                  </a:lnTo>
                  <a:lnTo>
                    <a:pt x="13" y="343"/>
                  </a:lnTo>
                  <a:lnTo>
                    <a:pt x="0" y="421"/>
                  </a:lnTo>
                  <a:lnTo>
                    <a:pt x="13" y="513"/>
                  </a:lnTo>
                  <a:lnTo>
                    <a:pt x="40" y="592"/>
                  </a:lnTo>
                  <a:lnTo>
                    <a:pt x="79" y="671"/>
                  </a:lnTo>
                  <a:lnTo>
                    <a:pt x="132" y="737"/>
                  </a:lnTo>
                  <a:lnTo>
                    <a:pt x="184" y="790"/>
                  </a:lnTo>
                  <a:lnTo>
                    <a:pt x="263" y="829"/>
                  </a:lnTo>
                  <a:lnTo>
                    <a:pt x="342" y="855"/>
                  </a:lnTo>
                  <a:lnTo>
                    <a:pt x="5522" y="855"/>
                  </a:lnTo>
                  <a:lnTo>
                    <a:pt x="5601" y="829"/>
                  </a:lnTo>
                  <a:lnTo>
                    <a:pt x="5667" y="790"/>
                  </a:lnTo>
                  <a:lnTo>
                    <a:pt x="5733" y="737"/>
                  </a:lnTo>
                  <a:lnTo>
                    <a:pt x="5785" y="671"/>
                  </a:lnTo>
                  <a:lnTo>
                    <a:pt x="5825" y="592"/>
                  </a:lnTo>
                  <a:lnTo>
                    <a:pt x="5851" y="513"/>
                  </a:lnTo>
                  <a:lnTo>
                    <a:pt x="5864" y="421"/>
                  </a:lnTo>
                  <a:lnTo>
                    <a:pt x="5851" y="343"/>
                  </a:lnTo>
                  <a:lnTo>
                    <a:pt x="5825" y="264"/>
                  </a:lnTo>
                  <a:lnTo>
                    <a:pt x="5785" y="185"/>
                  </a:lnTo>
                  <a:lnTo>
                    <a:pt x="5733" y="119"/>
                  </a:lnTo>
                  <a:lnTo>
                    <a:pt x="5667" y="66"/>
                  </a:lnTo>
                  <a:lnTo>
                    <a:pt x="5601" y="27"/>
                  </a:lnTo>
                  <a:lnTo>
                    <a:pt x="5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28"/>
          <p:cNvGrpSpPr/>
          <p:nvPr/>
        </p:nvGrpSpPr>
        <p:grpSpPr>
          <a:xfrm>
            <a:off x="636920" y="2412995"/>
            <a:ext cx="1167693" cy="1083141"/>
            <a:chOff x="457145" y="2529545"/>
            <a:chExt cx="1167693" cy="1083141"/>
          </a:xfrm>
        </p:grpSpPr>
        <p:sp>
          <p:nvSpPr>
            <p:cNvPr id="1008" name="Google Shape;1008;p28"/>
            <p:cNvSpPr/>
            <p:nvPr/>
          </p:nvSpPr>
          <p:spPr>
            <a:xfrm flipH="1">
              <a:off x="517875" y="3454859"/>
              <a:ext cx="1046232" cy="157827"/>
            </a:xfrm>
            <a:custGeom>
              <a:avLst/>
              <a:gdLst/>
              <a:ahLst/>
              <a:cxnLst/>
              <a:rect l="l" t="t" r="r" b="b"/>
              <a:pathLst>
                <a:path w="23102" h="3485" extrusionOk="0">
                  <a:moveTo>
                    <a:pt x="11544" y="1"/>
                  </a:moveTo>
                  <a:lnTo>
                    <a:pt x="10374" y="14"/>
                  </a:lnTo>
                  <a:lnTo>
                    <a:pt x="9217" y="40"/>
                  </a:lnTo>
                  <a:lnTo>
                    <a:pt x="8113" y="80"/>
                  </a:lnTo>
                  <a:lnTo>
                    <a:pt x="7061" y="132"/>
                  </a:lnTo>
                  <a:lnTo>
                    <a:pt x="6048" y="211"/>
                  </a:lnTo>
                  <a:lnTo>
                    <a:pt x="5089" y="303"/>
                  </a:lnTo>
                  <a:lnTo>
                    <a:pt x="4208" y="395"/>
                  </a:lnTo>
                  <a:lnTo>
                    <a:pt x="3393" y="513"/>
                  </a:lnTo>
                  <a:lnTo>
                    <a:pt x="2643" y="632"/>
                  </a:lnTo>
                  <a:lnTo>
                    <a:pt x="1973" y="763"/>
                  </a:lnTo>
                  <a:lnTo>
                    <a:pt x="1394" y="908"/>
                  </a:lnTo>
                  <a:lnTo>
                    <a:pt x="1144" y="987"/>
                  </a:lnTo>
                  <a:lnTo>
                    <a:pt x="908" y="1066"/>
                  </a:lnTo>
                  <a:lnTo>
                    <a:pt x="710" y="1145"/>
                  </a:lnTo>
                  <a:lnTo>
                    <a:pt x="526" y="1223"/>
                  </a:lnTo>
                  <a:lnTo>
                    <a:pt x="369" y="1302"/>
                  </a:lnTo>
                  <a:lnTo>
                    <a:pt x="237" y="1394"/>
                  </a:lnTo>
                  <a:lnTo>
                    <a:pt x="132" y="1473"/>
                  </a:lnTo>
                  <a:lnTo>
                    <a:pt x="66" y="1565"/>
                  </a:lnTo>
                  <a:lnTo>
                    <a:pt x="14" y="1657"/>
                  </a:lnTo>
                  <a:lnTo>
                    <a:pt x="0" y="1736"/>
                  </a:lnTo>
                  <a:lnTo>
                    <a:pt x="14" y="1828"/>
                  </a:lnTo>
                  <a:lnTo>
                    <a:pt x="66" y="1920"/>
                  </a:lnTo>
                  <a:lnTo>
                    <a:pt x="132" y="2012"/>
                  </a:lnTo>
                  <a:lnTo>
                    <a:pt x="237" y="2091"/>
                  </a:lnTo>
                  <a:lnTo>
                    <a:pt x="369" y="2183"/>
                  </a:lnTo>
                  <a:lnTo>
                    <a:pt x="526" y="2262"/>
                  </a:lnTo>
                  <a:lnTo>
                    <a:pt x="710" y="2341"/>
                  </a:lnTo>
                  <a:lnTo>
                    <a:pt x="908" y="2420"/>
                  </a:lnTo>
                  <a:lnTo>
                    <a:pt x="1144" y="2499"/>
                  </a:lnTo>
                  <a:lnTo>
                    <a:pt x="1394" y="2578"/>
                  </a:lnTo>
                  <a:lnTo>
                    <a:pt x="1973" y="2722"/>
                  </a:lnTo>
                  <a:lnTo>
                    <a:pt x="2643" y="2854"/>
                  </a:lnTo>
                  <a:lnTo>
                    <a:pt x="3393" y="2972"/>
                  </a:lnTo>
                  <a:lnTo>
                    <a:pt x="4208" y="3090"/>
                  </a:lnTo>
                  <a:lnTo>
                    <a:pt x="5089" y="3182"/>
                  </a:lnTo>
                  <a:lnTo>
                    <a:pt x="6048" y="3275"/>
                  </a:lnTo>
                  <a:lnTo>
                    <a:pt x="7061" y="3353"/>
                  </a:lnTo>
                  <a:lnTo>
                    <a:pt x="8113" y="3406"/>
                  </a:lnTo>
                  <a:lnTo>
                    <a:pt x="9217" y="3445"/>
                  </a:lnTo>
                  <a:lnTo>
                    <a:pt x="10374" y="3472"/>
                  </a:lnTo>
                  <a:lnTo>
                    <a:pt x="11544" y="3485"/>
                  </a:lnTo>
                  <a:lnTo>
                    <a:pt x="12728" y="3472"/>
                  </a:lnTo>
                  <a:lnTo>
                    <a:pt x="13871" y="3445"/>
                  </a:lnTo>
                  <a:lnTo>
                    <a:pt x="14989" y="3406"/>
                  </a:lnTo>
                  <a:lnTo>
                    <a:pt x="16041" y="3353"/>
                  </a:lnTo>
                  <a:lnTo>
                    <a:pt x="17053" y="3275"/>
                  </a:lnTo>
                  <a:lnTo>
                    <a:pt x="18000" y="3182"/>
                  </a:lnTo>
                  <a:lnTo>
                    <a:pt x="18894" y="3090"/>
                  </a:lnTo>
                  <a:lnTo>
                    <a:pt x="19709" y="2972"/>
                  </a:lnTo>
                  <a:lnTo>
                    <a:pt x="20458" y="2854"/>
                  </a:lnTo>
                  <a:lnTo>
                    <a:pt x="21129" y="2722"/>
                  </a:lnTo>
                  <a:lnTo>
                    <a:pt x="21707" y="2578"/>
                  </a:lnTo>
                  <a:lnTo>
                    <a:pt x="21957" y="2499"/>
                  </a:lnTo>
                  <a:lnTo>
                    <a:pt x="22194" y="2420"/>
                  </a:lnTo>
                  <a:lnTo>
                    <a:pt x="22391" y="2341"/>
                  </a:lnTo>
                  <a:lnTo>
                    <a:pt x="22575" y="2262"/>
                  </a:lnTo>
                  <a:lnTo>
                    <a:pt x="22733" y="2183"/>
                  </a:lnTo>
                  <a:lnTo>
                    <a:pt x="22864" y="2091"/>
                  </a:lnTo>
                  <a:lnTo>
                    <a:pt x="22957" y="2012"/>
                  </a:lnTo>
                  <a:lnTo>
                    <a:pt x="23035" y="1920"/>
                  </a:lnTo>
                  <a:lnTo>
                    <a:pt x="23075" y="1828"/>
                  </a:lnTo>
                  <a:lnTo>
                    <a:pt x="23101" y="1736"/>
                  </a:lnTo>
                  <a:lnTo>
                    <a:pt x="23075" y="1657"/>
                  </a:lnTo>
                  <a:lnTo>
                    <a:pt x="23035" y="1565"/>
                  </a:lnTo>
                  <a:lnTo>
                    <a:pt x="22957" y="1473"/>
                  </a:lnTo>
                  <a:lnTo>
                    <a:pt x="22864" y="1394"/>
                  </a:lnTo>
                  <a:lnTo>
                    <a:pt x="22733" y="1302"/>
                  </a:lnTo>
                  <a:lnTo>
                    <a:pt x="22575" y="1223"/>
                  </a:lnTo>
                  <a:lnTo>
                    <a:pt x="22391" y="1145"/>
                  </a:lnTo>
                  <a:lnTo>
                    <a:pt x="22194" y="1066"/>
                  </a:lnTo>
                  <a:lnTo>
                    <a:pt x="21957" y="987"/>
                  </a:lnTo>
                  <a:lnTo>
                    <a:pt x="21707" y="908"/>
                  </a:lnTo>
                  <a:lnTo>
                    <a:pt x="21129" y="763"/>
                  </a:lnTo>
                  <a:lnTo>
                    <a:pt x="20458" y="632"/>
                  </a:lnTo>
                  <a:lnTo>
                    <a:pt x="19709" y="513"/>
                  </a:lnTo>
                  <a:lnTo>
                    <a:pt x="18894" y="395"/>
                  </a:lnTo>
                  <a:lnTo>
                    <a:pt x="18000" y="303"/>
                  </a:lnTo>
                  <a:lnTo>
                    <a:pt x="17053" y="211"/>
                  </a:lnTo>
                  <a:lnTo>
                    <a:pt x="16041" y="132"/>
                  </a:lnTo>
                  <a:lnTo>
                    <a:pt x="14989" y="80"/>
                  </a:lnTo>
                  <a:lnTo>
                    <a:pt x="13871" y="40"/>
                  </a:lnTo>
                  <a:lnTo>
                    <a:pt x="12728" y="14"/>
                  </a:lnTo>
                  <a:lnTo>
                    <a:pt x="115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 flipH="1">
              <a:off x="517875" y="3454859"/>
              <a:ext cx="1046232" cy="157827"/>
            </a:xfrm>
            <a:custGeom>
              <a:avLst/>
              <a:gdLst/>
              <a:ahLst/>
              <a:cxnLst/>
              <a:rect l="l" t="t" r="r" b="b"/>
              <a:pathLst>
                <a:path w="23102" h="3485" fill="none" extrusionOk="0">
                  <a:moveTo>
                    <a:pt x="11544" y="1"/>
                  </a:moveTo>
                  <a:lnTo>
                    <a:pt x="11544" y="1"/>
                  </a:lnTo>
                  <a:lnTo>
                    <a:pt x="10374" y="14"/>
                  </a:lnTo>
                  <a:lnTo>
                    <a:pt x="9217" y="40"/>
                  </a:lnTo>
                  <a:lnTo>
                    <a:pt x="8113" y="80"/>
                  </a:lnTo>
                  <a:lnTo>
                    <a:pt x="7061" y="132"/>
                  </a:lnTo>
                  <a:lnTo>
                    <a:pt x="6048" y="211"/>
                  </a:lnTo>
                  <a:lnTo>
                    <a:pt x="5089" y="303"/>
                  </a:lnTo>
                  <a:lnTo>
                    <a:pt x="4208" y="395"/>
                  </a:lnTo>
                  <a:lnTo>
                    <a:pt x="3393" y="513"/>
                  </a:lnTo>
                  <a:lnTo>
                    <a:pt x="2643" y="632"/>
                  </a:lnTo>
                  <a:lnTo>
                    <a:pt x="1973" y="763"/>
                  </a:lnTo>
                  <a:lnTo>
                    <a:pt x="1394" y="908"/>
                  </a:lnTo>
                  <a:lnTo>
                    <a:pt x="1144" y="987"/>
                  </a:lnTo>
                  <a:lnTo>
                    <a:pt x="908" y="1066"/>
                  </a:lnTo>
                  <a:lnTo>
                    <a:pt x="710" y="1145"/>
                  </a:lnTo>
                  <a:lnTo>
                    <a:pt x="526" y="1223"/>
                  </a:lnTo>
                  <a:lnTo>
                    <a:pt x="369" y="1302"/>
                  </a:lnTo>
                  <a:lnTo>
                    <a:pt x="237" y="1394"/>
                  </a:lnTo>
                  <a:lnTo>
                    <a:pt x="132" y="1473"/>
                  </a:lnTo>
                  <a:lnTo>
                    <a:pt x="66" y="1565"/>
                  </a:lnTo>
                  <a:lnTo>
                    <a:pt x="14" y="1657"/>
                  </a:lnTo>
                  <a:lnTo>
                    <a:pt x="0" y="1736"/>
                  </a:lnTo>
                  <a:lnTo>
                    <a:pt x="0" y="1736"/>
                  </a:lnTo>
                  <a:lnTo>
                    <a:pt x="14" y="1828"/>
                  </a:lnTo>
                  <a:lnTo>
                    <a:pt x="66" y="1920"/>
                  </a:lnTo>
                  <a:lnTo>
                    <a:pt x="132" y="2012"/>
                  </a:lnTo>
                  <a:lnTo>
                    <a:pt x="237" y="2091"/>
                  </a:lnTo>
                  <a:lnTo>
                    <a:pt x="369" y="2183"/>
                  </a:lnTo>
                  <a:lnTo>
                    <a:pt x="526" y="2262"/>
                  </a:lnTo>
                  <a:lnTo>
                    <a:pt x="710" y="2341"/>
                  </a:lnTo>
                  <a:lnTo>
                    <a:pt x="908" y="2420"/>
                  </a:lnTo>
                  <a:lnTo>
                    <a:pt x="1144" y="2499"/>
                  </a:lnTo>
                  <a:lnTo>
                    <a:pt x="1394" y="2578"/>
                  </a:lnTo>
                  <a:lnTo>
                    <a:pt x="1973" y="2722"/>
                  </a:lnTo>
                  <a:lnTo>
                    <a:pt x="2643" y="2854"/>
                  </a:lnTo>
                  <a:lnTo>
                    <a:pt x="3393" y="2972"/>
                  </a:lnTo>
                  <a:lnTo>
                    <a:pt x="4208" y="3090"/>
                  </a:lnTo>
                  <a:lnTo>
                    <a:pt x="5089" y="3182"/>
                  </a:lnTo>
                  <a:lnTo>
                    <a:pt x="6048" y="3275"/>
                  </a:lnTo>
                  <a:lnTo>
                    <a:pt x="7061" y="3353"/>
                  </a:lnTo>
                  <a:lnTo>
                    <a:pt x="8113" y="3406"/>
                  </a:lnTo>
                  <a:lnTo>
                    <a:pt x="9217" y="3445"/>
                  </a:lnTo>
                  <a:lnTo>
                    <a:pt x="10374" y="3472"/>
                  </a:lnTo>
                  <a:lnTo>
                    <a:pt x="11544" y="3485"/>
                  </a:lnTo>
                  <a:lnTo>
                    <a:pt x="11544" y="3485"/>
                  </a:lnTo>
                  <a:lnTo>
                    <a:pt x="12728" y="3472"/>
                  </a:lnTo>
                  <a:lnTo>
                    <a:pt x="13871" y="3445"/>
                  </a:lnTo>
                  <a:lnTo>
                    <a:pt x="14989" y="3406"/>
                  </a:lnTo>
                  <a:lnTo>
                    <a:pt x="16041" y="3353"/>
                  </a:lnTo>
                  <a:lnTo>
                    <a:pt x="17053" y="3275"/>
                  </a:lnTo>
                  <a:lnTo>
                    <a:pt x="18000" y="3182"/>
                  </a:lnTo>
                  <a:lnTo>
                    <a:pt x="18894" y="3090"/>
                  </a:lnTo>
                  <a:lnTo>
                    <a:pt x="19709" y="2972"/>
                  </a:lnTo>
                  <a:lnTo>
                    <a:pt x="20458" y="2854"/>
                  </a:lnTo>
                  <a:lnTo>
                    <a:pt x="21129" y="2722"/>
                  </a:lnTo>
                  <a:lnTo>
                    <a:pt x="21707" y="2578"/>
                  </a:lnTo>
                  <a:lnTo>
                    <a:pt x="21957" y="2499"/>
                  </a:lnTo>
                  <a:lnTo>
                    <a:pt x="22194" y="2420"/>
                  </a:lnTo>
                  <a:lnTo>
                    <a:pt x="22391" y="2341"/>
                  </a:lnTo>
                  <a:lnTo>
                    <a:pt x="22575" y="2262"/>
                  </a:lnTo>
                  <a:lnTo>
                    <a:pt x="22733" y="2183"/>
                  </a:lnTo>
                  <a:lnTo>
                    <a:pt x="22864" y="2091"/>
                  </a:lnTo>
                  <a:lnTo>
                    <a:pt x="22957" y="2012"/>
                  </a:lnTo>
                  <a:lnTo>
                    <a:pt x="23035" y="1920"/>
                  </a:lnTo>
                  <a:lnTo>
                    <a:pt x="23075" y="1828"/>
                  </a:lnTo>
                  <a:lnTo>
                    <a:pt x="23101" y="1736"/>
                  </a:lnTo>
                  <a:lnTo>
                    <a:pt x="23101" y="1736"/>
                  </a:lnTo>
                  <a:lnTo>
                    <a:pt x="23075" y="1657"/>
                  </a:lnTo>
                  <a:lnTo>
                    <a:pt x="23035" y="1565"/>
                  </a:lnTo>
                  <a:lnTo>
                    <a:pt x="22957" y="1473"/>
                  </a:lnTo>
                  <a:lnTo>
                    <a:pt x="22864" y="1394"/>
                  </a:lnTo>
                  <a:lnTo>
                    <a:pt x="22733" y="1302"/>
                  </a:lnTo>
                  <a:lnTo>
                    <a:pt x="22575" y="1223"/>
                  </a:lnTo>
                  <a:lnTo>
                    <a:pt x="22391" y="1145"/>
                  </a:lnTo>
                  <a:lnTo>
                    <a:pt x="22194" y="1066"/>
                  </a:lnTo>
                  <a:lnTo>
                    <a:pt x="21957" y="987"/>
                  </a:lnTo>
                  <a:lnTo>
                    <a:pt x="21707" y="908"/>
                  </a:lnTo>
                  <a:lnTo>
                    <a:pt x="21129" y="763"/>
                  </a:lnTo>
                  <a:lnTo>
                    <a:pt x="20458" y="632"/>
                  </a:lnTo>
                  <a:lnTo>
                    <a:pt x="19709" y="513"/>
                  </a:lnTo>
                  <a:lnTo>
                    <a:pt x="18894" y="395"/>
                  </a:lnTo>
                  <a:lnTo>
                    <a:pt x="18000" y="303"/>
                  </a:lnTo>
                  <a:lnTo>
                    <a:pt x="17053" y="211"/>
                  </a:lnTo>
                  <a:lnTo>
                    <a:pt x="16041" y="132"/>
                  </a:lnTo>
                  <a:lnTo>
                    <a:pt x="14989" y="80"/>
                  </a:lnTo>
                  <a:lnTo>
                    <a:pt x="13871" y="40"/>
                  </a:lnTo>
                  <a:lnTo>
                    <a:pt x="12728" y="14"/>
                  </a:lnTo>
                  <a:lnTo>
                    <a:pt x="11544" y="1"/>
                  </a:lnTo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 flipH="1">
              <a:off x="457145" y="2917206"/>
              <a:ext cx="1167693" cy="289432"/>
            </a:xfrm>
            <a:custGeom>
              <a:avLst/>
              <a:gdLst/>
              <a:ahLst/>
              <a:cxnLst/>
              <a:rect l="l" t="t" r="r" b="b"/>
              <a:pathLst>
                <a:path w="25784" h="6391" extrusionOk="0">
                  <a:moveTo>
                    <a:pt x="2998" y="0"/>
                  </a:moveTo>
                  <a:lnTo>
                    <a:pt x="2696" y="13"/>
                  </a:lnTo>
                  <a:lnTo>
                    <a:pt x="2393" y="66"/>
                  </a:lnTo>
                  <a:lnTo>
                    <a:pt x="2104" y="132"/>
                  </a:lnTo>
                  <a:lnTo>
                    <a:pt x="1828" y="237"/>
                  </a:lnTo>
                  <a:lnTo>
                    <a:pt x="1565" y="355"/>
                  </a:lnTo>
                  <a:lnTo>
                    <a:pt x="1315" y="513"/>
                  </a:lnTo>
                  <a:lnTo>
                    <a:pt x="1092" y="684"/>
                  </a:lnTo>
                  <a:lnTo>
                    <a:pt x="881" y="881"/>
                  </a:lnTo>
                  <a:lnTo>
                    <a:pt x="684" y="1091"/>
                  </a:lnTo>
                  <a:lnTo>
                    <a:pt x="513" y="1315"/>
                  </a:lnTo>
                  <a:lnTo>
                    <a:pt x="368" y="1565"/>
                  </a:lnTo>
                  <a:lnTo>
                    <a:pt x="237" y="1828"/>
                  </a:lnTo>
                  <a:lnTo>
                    <a:pt x="132" y="2104"/>
                  </a:lnTo>
                  <a:lnTo>
                    <a:pt x="66" y="2393"/>
                  </a:lnTo>
                  <a:lnTo>
                    <a:pt x="13" y="2682"/>
                  </a:lnTo>
                  <a:lnTo>
                    <a:pt x="0" y="2998"/>
                  </a:lnTo>
                  <a:lnTo>
                    <a:pt x="13" y="3300"/>
                  </a:lnTo>
                  <a:lnTo>
                    <a:pt x="66" y="3616"/>
                  </a:lnTo>
                  <a:lnTo>
                    <a:pt x="132" y="3918"/>
                  </a:lnTo>
                  <a:lnTo>
                    <a:pt x="237" y="4221"/>
                  </a:lnTo>
                  <a:lnTo>
                    <a:pt x="368" y="4510"/>
                  </a:lnTo>
                  <a:lnTo>
                    <a:pt x="513" y="4799"/>
                  </a:lnTo>
                  <a:lnTo>
                    <a:pt x="684" y="5062"/>
                  </a:lnTo>
                  <a:lnTo>
                    <a:pt x="881" y="5312"/>
                  </a:lnTo>
                  <a:lnTo>
                    <a:pt x="1092" y="5535"/>
                  </a:lnTo>
                  <a:lnTo>
                    <a:pt x="1315" y="5746"/>
                  </a:lnTo>
                  <a:lnTo>
                    <a:pt x="1565" y="5930"/>
                  </a:lnTo>
                  <a:lnTo>
                    <a:pt x="1696" y="6009"/>
                  </a:lnTo>
                  <a:lnTo>
                    <a:pt x="1828" y="6088"/>
                  </a:lnTo>
                  <a:lnTo>
                    <a:pt x="1973" y="6153"/>
                  </a:lnTo>
                  <a:lnTo>
                    <a:pt x="2104" y="6219"/>
                  </a:lnTo>
                  <a:lnTo>
                    <a:pt x="2249" y="6259"/>
                  </a:lnTo>
                  <a:lnTo>
                    <a:pt x="2393" y="6311"/>
                  </a:lnTo>
                  <a:lnTo>
                    <a:pt x="2538" y="6337"/>
                  </a:lnTo>
                  <a:lnTo>
                    <a:pt x="2696" y="6364"/>
                  </a:lnTo>
                  <a:lnTo>
                    <a:pt x="2840" y="6377"/>
                  </a:lnTo>
                  <a:lnTo>
                    <a:pt x="2998" y="6390"/>
                  </a:lnTo>
                  <a:lnTo>
                    <a:pt x="22786" y="6390"/>
                  </a:lnTo>
                  <a:lnTo>
                    <a:pt x="22943" y="6377"/>
                  </a:lnTo>
                  <a:lnTo>
                    <a:pt x="23088" y="6364"/>
                  </a:lnTo>
                  <a:lnTo>
                    <a:pt x="23246" y="6337"/>
                  </a:lnTo>
                  <a:lnTo>
                    <a:pt x="23390" y="6311"/>
                  </a:lnTo>
                  <a:lnTo>
                    <a:pt x="23535" y="6259"/>
                  </a:lnTo>
                  <a:lnTo>
                    <a:pt x="23680" y="6219"/>
                  </a:lnTo>
                  <a:lnTo>
                    <a:pt x="23811" y="6153"/>
                  </a:lnTo>
                  <a:lnTo>
                    <a:pt x="23956" y="6088"/>
                  </a:lnTo>
                  <a:lnTo>
                    <a:pt x="24087" y="6009"/>
                  </a:lnTo>
                  <a:lnTo>
                    <a:pt x="24219" y="5930"/>
                  </a:lnTo>
                  <a:lnTo>
                    <a:pt x="24455" y="5746"/>
                  </a:lnTo>
                  <a:lnTo>
                    <a:pt x="24692" y="5535"/>
                  </a:lnTo>
                  <a:lnTo>
                    <a:pt x="24902" y="5312"/>
                  </a:lnTo>
                  <a:lnTo>
                    <a:pt x="25100" y="5062"/>
                  </a:lnTo>
                  <a:lnTo>
                    <a:pt x="25270" y="4799"/>
                  </a:lnTo>
                  <a:lnTo>
                    <a:pt x="25415" y="4510"/>
                  </a:lnTo>
                  <a:lnTo>
                    <a:pt x="25547" y="4221"/>
                  </a:lnTo>
                  <a:lnTo>
                    <a:pt x="25652" y="3918"/>
                  </a:lnTo>
                  <a:lnTo>
                    <a:pt x="25717" y="3616"/>
                  </a:lnTo>
                  <a:lnTo>
                    <a:pt x="25770" y="3300"/>
                  </a:lnTo>
                  <a:lnTo>
                    <a:pt x="25783" y="2998"/>
                  </a:lnTo>
                  <a:lnTo>
                    <a:pt x="25770" y="2682"/>
                  </a:lnTo>
                  <a:lnTo>
                    <a:pt x="25717" y="2393"/>
                  </a:lnTo>
                  <a:lnTo>
                    <a:pt x="25652" y="2104"/>
                  </a:lnTo>
                  <a:lnTo>
                    <a:pt x="25547" y="1828"/>
                  </a:lnTo>
                  <a:lnTo>
                    <a:pt x="25415" y="1565"/>
                  </a:lnTo>
                  <a:lnTo>
                    <a:pt x="25270" y="1315"/>
                  </a:lnTo>
                  <a:lnTo>
                    <a:pt x="25100" y="1091"/>
                  </a:lnTo>
                  <a:lnTo>
                    <a:pt x="24902" y="881"/>
                  </a:lnTo>
                  <a:lnTo>
                    <a:pt x="24692" y="684"/>
                  </a:lnTo>
                  <a:lnTo>
                    <a:pt x="24455" y="513"/>
                  </a:lnTo>
                  <a:lnTo>
                    <a:pt x="24219" y="355"/>
                  </a:lnTo>
                  <a:lnTo>
                    <a:pt x="23956" y="237"/>
                  </a:lnTo>
                  <a:lnTo>
                    <a:pt x="23680" y="132"/>
                  </a:lnTo>
                  <a:lnTo>
                    <a:pt x="23390" y="66"/>
                  </a:lnTo>
                  <a:lnTo>
                    <a:pt x="23088" y="13"/>
                  </a:lnTo>
                  <a:lnTo>
                    <a:pt x="22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 flipH="1">
              <a:off x="457145" y="2529545"/>
              <a:ext cx="1167693" cy="677093"/>
            </a:xfrm>
            <a:custGeom>
              <a:avLst/>
              <a:gdLst/>
              <a:ahLst/>
              <a:cxnLst/>
              <a:rect l="l" t="t" r="r" b="b"/>
              <a:pathLst>
                <a:path w="25784" h="14951" extrusionOk="0">
                  <a:moveTo>
                    <a:pt x="5181" y="1"/>
                  </a:moveTo>
                  <a:lnTo>
                    <a:pt x="5102" y="14"/>
                  </a:lnTo>
                  <a:lnTo>
                    <a:pt x="4957" y="67"/>
                  </a:lnTo>
                  <a:lnTo>
                    <a:pt x="4826" y="132"/>
                  </a:lnTo>
                  <a:lnTo>
                    <a:pt x="4707" y="238"/>
                  </a:lnTo>
                  <a:lnTo>
                    <a:pt x="4602" y="356"/>
                  </a:lnTo>
                  <a:lnTo>
                    <a:pt x="4536" y="487"/>
                  </a:lnTo>
                  <a:lnTo>
                    <a:pt x="4484" y="632"/>
                  </a:lnTo>
                  <a:lnTo>
                    <a:pt x="4471" y="711"/>
                  </a:lnTo>
                  <a:lnTo>
                    <a:pt x="4471" y="790"/>
                  </a:lnTo>
                  <a:lnTo>
                    <a:pt x="1894" y="8771"/>
                  </a:lnTo>
                  <a:lnTo>
                    <a:pt x="1683" y="8863"/>
                  </a:lnTo>
                  <a:lnTo>
                    <a:pt x="1486" y="8968"/>
                  </a:lnTo>
                  <a:lnTo>
                    <a:pt x="1302" y="9086"/>
                  </a:lnTo>
                  <a:lnTo>
                    <a:pt x="1131" y="9218"/>
                  </a:lnTo>
                  <a:lnTo>
                    <a:pt x="960" y="9362"/>
                  </a:lnTo>
                  <a:lnTo>
                    <a:pt x="802" y="9520"/>
                  </a:lnTo>
                  <a:lnTo>
                    <a:pt x="658" y="9678"/>
                  </a:lnTo>
                  <a:lnTo>
                    <a:pt x="526" y="9862"/>
                  </a:lnTo>
                  <a:lnTo>
                    <a:pt x="408" y="10046"/>
                  </a:lnTo>
                  <a:lnTo>
                    <a:pt x="303" y="10230"/>
                  </a:lnTo>
                  <a:lnTo>
                    <a:pt x="211" y="10440"/>
                  </a:lnTo>
                  <a:lnTo>
                    <a:pt x="145" y="10651"/>
                  </a:lnTo>
                  <a:lnTo>
                    <a:pt x="79" y="10861"/>
                  </a:lnTo>
                  <a:lnTo>
                    <a:pt x="40" y="11085"/>
                  </a:lnTo>
                  <a:lnTo>
                    <a:pt x="13" y="11321"/>
                  </a:lnTo>
                  <a:lnTo>
                    <a:pt x="0" y="11558"/>
                  </a:lnTo>
                  <a:lnTo>
                    <a:pt x="13" y="11860"/>
                  </a:lnTo>
                  <a:lnTo>
                    <a:pt x="66" y="12176"/>
                  </a:lnTo>
                  <a:lnTo>
                    <a:pt x="132" y="12478"/>
                  </a:lnTo>
                  <a:lnTo>
                    <a:pt x="237" y="12781"/>
                  </a:lnTo>
                  <a:lnTo>
                    <a:pt x="368" y="13070"/>
                  </a:lnTo>
                  <a:lnTo>
                    <a:pt x="513" y="13359"/>
                  </a:lnTo>
                  <a:lnTo>
                    <a:pt x="684" y="13622"/>
                  </a:lnTo>
                  <a:lnTo>
                    <a:pt x="881" y="13872"/>
                  </a:lnTo>
                  <a:lnTo>
                    <a:pt x="1092" y="14095"/>
                  </a:lnTo>
                  <a:lnTo>
                    <a:pt x="1315" y="14306"/>
                  </a:lnTo>
                  <a:lnTo>
                    <a:pt x="1565" y="14490"/>
                  </a:lnTo>
                  <a:lnTo>
                    <a:pt x="1696" y="14569"/>
                  </a:lnTo>
                  <a:lnTo>
                    <a:pt x="1828" y="14648"/>
                  </a:lnTo>
                  <a:lnTo>
                    <a:pt x="1973" y="14713"/>
                  </a:lnTo>
                  <a:lnTo>
                    <a:pt x="2104" y="14779"/>
                  </a:lnTo>
                  <a:lnTo>
                    <a:pt x="2249" y="14819"/>
                  </a:lnTo>
                  <a:lnTo>
                    <a:pt x="2393" y="14871"/>
                  </a:lnTo>
                  <a:lnTo>
                    <a:pt x="2538" y="14897"/>
                  </a:lnTo>
                  <a:lnTo>
                    <a:pt x="2696" y="14924"/>
                  </a:lnTo>
                  <a:lnTo>
                    <a:pt x="2840" y="14937"/>
                  </a:lnTo>
                  <a:lnTo>
                    <a:pt x="2998" y="14950"/>
                  </a:lnTo>
                  <a:lnTo>
                    <a:pt x="22786" y="14950"/>
                  </a:lnTo>
                  <a:lnTo>
                    <a:pt x="22930" y="14937"/>
                  </a:lnTo>
                  <a:lnTo>
                    <a:pt x="23075" y="14924"/>
                  </a:lnTo>
                  <a:lnTo>
                    <a:pt x="23219" y="14911"/>
                  </a:lnTo>
                  <a:lnTo>
                    <a:pt x="23364" y="14871"/>
                  </a:lnTo>
                  <a:lnTo>
                    <a:pt x="23495" y="14832"/>
                  </a:lnTo>
                  <a:lnTo>
                    <a:pt x="23640" y="14792"/>
                  </a:lnTo>
                  <a:lnTo>
                    <a:pt x="23903" y="14674"/>
                  </a:lnTo>
                  <a:lnTo>
                    <a:pt x="24153" y="14529"/>
                  </a:lnTo>
                  <a:lnTo>
                    <a:pt x="24390" y="14372"/>
                  </a:lnTo>
                  <a:lnTo>
                    <a:pt x="24613" y="14174"/>
                  </a:lnTo>
                  <a:lnTo>
                    <a:pt x="24823" y="13964"/>
                  </a:lnTo>
                  <a:lnTo>
                    <a:pt x="25007" y="13727"/>
                  </a:lnTo>
                  <a:lnTo>
                    <a:pt x="25178" y="13491"/>
                  </a:lnTo>
                  <a:lnTo>
                    <a:pt x="25336" y="13228"/>
                  </a:lnTo>
                  <a:lnTo>
                    <a:pt x="25468" y="12952"/>
                  </a:lnTo>
                  <a:lnTo>
                    <a:pt x="25586" y="12675"/>
                  </a:lnTo>
                  <a:lnTo>
                    <a:pt x="25665" y="12386"/>
                  </a:lnTo>
                  <a:lnTo>
                    <a:pt x="25731" y="12097"/>
                  </a:lnTo>
                  <a:lnTo>
                    <a:pt x="25770" y="11795"/>
                  </a:lnTo>
                  <a:lnTo>
                    <a:pt x="25783" y="11676"/>
                  </a:lnTo>
                  <a:lnTo>
                    <a:pt x="25783" y="777"/>
                  </a:lnTo>
                  <a:lnTo>
                    <a:pt x="25783" y="698"/>
                  </a:lnTo>
                  <a:lnTo>
                    <a:pt x="25770" y="619"/>
                  </a:lnTo>
                  <a:lnTo>
                    <a:pt x="25717" y="474"/>
                  </a:lnTo>
                  <a:lnTo>
                    <a:pt x="25652" y="343"/>
                  </a:lnTo>
                  <a:lnTo>
                    <a:pt x="25547" y="224"/>
                  </a:lnTo>
                  <a:lnTo>
                    <a:pt x="25428" y="132"/>
                  </a:lnTo>
                  <a:lnTo>
                    <a:pt x="25297" y="67"/>
                  </a:lnTo>
                  <a:lnTo>
                    <a:pt x="25152" y="14"/>
                  </a:lnTo>
                  <a:lnTo>
                    <a:pt x="2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 flipH="1">
              <a:off x="457145" y="2529545"/>
              <a:ext cx="1167693" cy="677093"/>
            </a:xfrm>
            <a:custGeom>
              <a:avLst/>
              <a:gdLst/>
              <a:ahLst/>
              <a:cxnLst/>
              <a:rect l="l" t="t" r="r" b="b"/>
              <a:pathLst>
                <a:path w="25784" h="14951" fill="none" extrusionOk="0">
                  <a:moveTo>
                    <a:pt x="24981" y="1"/>
                  </a:moveTo>
                  <a:lnTo>
                    <a:pt x="7455" y="1"/>
                  </a:lnTo>
                  <a:lnTo>
                    <a:pt x="7337" y="1"/>
                  </a:lnTo>
                  <a:lnTo>
                    <a:pt x="5259" y="1"/>
                  </a:lnTo>
                  <a:lnTo>
                    <a:pt x="5259" y="1"/>
                  </a:lnTo>
                  <a:lnTo>
                    <a:pt x="5181" y="1"/>
                  </a:lnTo>
                  <a:lnTo>
                    <a:pt x="5102" y="14"/>
                  </a:lnTo>
                  <a:lnTo>
                    <a:pt x="4957" y="67"/>
                  </a:lnTo>
                  <a:lnTo>
                    <a:pt x="4826" y="132"/>
                  </a:lnTo>
                  <a:lnTo>
                    <a:pt x="4707" y="238"/>
                  </a:lnTo>
                  <a:lnTo>
                    <a:pt x="4602" y="356"/>
                  </a:lnTo>
                  <a:lnTo>
                    <a:pt x="4536" y="487"/>
                  </a:lnTo>
                  <a:lnTo>
                    <a:pt x="4484" y="632"/>
                  </a:lnTo>
                  <a:lnTo>
                    <a:pt x="4471" y="711"/>
                  </a:lnTo>
                  <a:lnTo>
                    <a:pt x="4471" y="790"/>
                  </a:lnTo>
                  <a:lnTo>
                    <a:pt x="1894" y="8771"/>
                  </a:lnTo>
                  <a:lnTo>
                    <a:pt x="1894" y="8771"/>
                  </a:lnTo>
                  <a:lnTo>
                    <a:pt x="1683" y="8863"/>
                  </a:lnTo>
                  <a:lnTo>
                    <a:pt x="1486" y="8968"/>
                  </a:lnTo>
                  <a:lnTo>
                    <a:pt x="1302" y="9086"/>
                  </a:lnTo>
                  <a:lnTo>
                    <a:pt x="1131" y="9218"/>
                  </a:lnTo>
                  <a:lnTo>
                    <a:pt x="960" y="9362"/>
                  </a:lnTo>
                  <a:lnTo>
                    <a:pt x="802" y="9520"/>
                  </a:lnTo>
                  <a:lnTo>
                    <a:pt x="658" y="9678"/>
                  </a:lnTo>
                  <a:lnTo>
                    <a:pt x="526" y="9862"/>
                  </a:lnTo>
                  <a:lnTo>
                    <a:pt x="408" y="10046"/>
                  </a:lnTo>
                  <a:lnTo>
                    <a:pt x="303" y="10230"/>
                  </a:lnTo>
                  <a:lnTo>
                    <a:pt x="211" y="10440"/>
                  </a:lnTo>
                  <a:lnTo>
                    <a:pt x="145" y="10651"/>
                  </a:lnTo>
                  <a:lnTo>
                    <a:pt x="79" y="10861"/>
                  </a:lnTo>
                  <a:lnTo>
                    <a:pt x="40" y="11085"/>
                  </a:lnTo>
                  <a:lnTo>
                    <a:pt x="13" y="11321"/>
                  </a:lnTo>
                  <a:lnTo>
                    <a:pt x="0" y="11558"/>
                  </a:lnTo>
                  <a:lnTo>
                    <a:pt x="0" y="11558"/>
                  </a:lnTo>
                  <a:lnTo>
                    <a:pt x="13" y="11860"/>
                  </a:lnTo>
                  <a:lnTo>
                    <a:pt x="66" y="12176"/>
                  </a:lnTo>
                  <a:lnTo>
                    <a:pt x="132" y="12478"/>
                  </a:lnTo>
                  <a:lnTo>
                    <a:pt x="237" y="12781"/>
                  </a:lnTo>
                  <a:lnTo>
                    <a:pt x="368" y="13070"/>
                  </a:lnTo>
                  <a:lnTo>
                    <a:pt x="513" y="13359"/>
                  </a:lnTo>
                  <a:lnTo>
                    <a:pt x="684" y="13622"/>
                  </a:lnTo>
                  <a:lnTo>
                    <a:pt x="881" y="13872"/>
                  </a:lnTo>
                  <a:lnTo>
                    <a:pt x="1092" y="14095"/>
                  </a:lnTo>
                  <a:lnTo>
                    <a:pt x="1315" y="14306"/>
                  </a:lnTo>
                  <a:lnTo>
                    <a:pt x="1565" y="14490"/>
                  </a:lnTo>
                  <a:lnTo>
                    <a:pt x="1696" y="14569"/>
                  </a:lnTo>
                  <a:lnTo>
                    <a:pt x="1828" y="14648"/>
                  </a:lnTo>
                  <a:lnTo>
                    <a:pt x="1973" y="14713"/>
                  </a:lnTo>
                  <a:lnTo>
                    <a:pt x="2104" y="14779"/>
                  </a:lnTo>
                  <a:lnTo>
                    <a:pt x="2249" y="14819"/>
                  </a:lnTo>
                  <a:lnTo>
                    <a:pt x="2393" y="14871"/>
                  </a:lnTo>
                  <a:lnTo>
                    <a:pt x="2538" y="14897"/>
                  </a:lnTo>
                  <a:lnTo>
                    <a:pt x="2696" y="14924"/>
                  </a:lnTo>
                  <a:lnTo>
                    <a:pt x="2840" y="14937"/>
                  </a:lnTo>
                  <a:lnTo>
                    <a:pt x="2998" y="14950"/>
                  </a:lnTo>
                  <a:lnTo>
                    <a:pt x="22786" y="14950"/>
                  </a:lnTo>
                  <a:lnTo>
                    <a:pt x="22786" y="14950"/>
                  </a:lnTo>
                  <a:lnTo>
                    <a:pt x="22930" y="14937"/>
                  </a:lnTo>
                  <a:lnTo>
                    <a:pt x="23075" y="14924"/>
                  </a:lnTo>
                  <a:lnTo>
                    <a:pt x="23219" y="14911"/>
                  </a:lnTo>
                  <a:lnTo>
                    <a:pt x="23364" y="14871"/>
                  </a:lnTo>
                  <a:lnTo>
                    <a:pt x="23495" y="14832"/>
                  </a:lnTo>
                  <a:lnTo>
                    <a:pt x="23640" y="14792"/>
                  </a:lnTo>
                  <a:lnTo>
                    <a:pt x="23903" y="14674"/>
                  </a:lnTo>
                  <a:lnTo>
                    <a:pt x="24153" y="14529"/>
                  </a:lnTo>
                  <a:lnTo>
                    <a:pt x="24390" y="14372"/>
                  </a:lnTo>
                  <a:lnTo>
                    <a:pt x="24613" y="14174"/>
                  </a:lnTo>
                  <a:lnTo>
                    <a:pt x="24823" y="13964"/>
                  </a:lnTo>
                  <a:lnTo>
                    <a:pt x="25007" y="13727"/>
                  </a:lnTo>
                  <a:lnTo>
                    <a:pt x="25178" y="13491"/>
                  </a:lnTo>
                  <a:lnTo>
                    <a:pt x="25336" y="13228"/>
                  </a:lnTo>
                  <a:lnTo>
                    <a:pt x="25468" y="12952"/>
                  </a:lnTo>
                  <a:lnTo>
                    <a:pt x="25586" y="12675"/>
                  </a:lnTo>
                  <a:lnTo>
                    <a:pt x="25665" y="12386"/>
                  </a:lnTo>
                  <a:lnTo>
                    <a:pt x="25731" y="12097"/>
                  </a:lnTo>
                  <a:lnTo>
                    <a:pt x="25770" y="11795"/>
                  </a:lnTo>
                  <a:lnTo>
                    <a:pt x="25770" y="11795"/>
                  </a:lnTo>
                  <a:lnTo>
                    <a:pt x="25783" y="11676"/>
                  </a:lnTo>
                  <a:lnTo>
                    <a:pt x="25783" y="777"/>
                  </a:lnTo>
                  <a:lnTo>
                    <a:pt x="25783" y="777"/>
                  </a:lnTo>
                  <a:lnTo>
                    <a:pt x="25783" y="698"/>
                  </a:lnTo>
                  <a:lnTo>
                    <a:pt x="25770" y="619"/>
                  </a:lnTo>
                  <a:lnTo>
                    <a:pt x="25717" y="474"/>
                  </a:lnTo>
                  <a:lnTo>
                    <a:pt x="25652" y="343"/>
                  </a:lnTo>
                  <a:lnTo>
                    <a:pt x="25547" y="224"/>
                  </a:lnTo>
                  <a:lnTo>
                    <a:pt x="25428" y="132"/>
                  </a:lnTo>
                  <a:lnTo>
                    <a:pt x="25297" y="67"/>
                  </a:lnTo>
                  <a:lnTo>
                    <a:pt x="25152" y="14"/>
                  </a:lnTo>
                  <a:lnTo>
                    <a:pt x="25073" y="1"/>
                  </a:lnTo>
                  <a:lnTo>
                    <a:pt x="249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 flipH="1">
              <a:off x="457145" y="2927305"/>
              <a:ext cx="1165338" cy="100085"/>
            </a:xfrm>
            <a:custGeom>
              <a:avLst/>
              <a:gdLst/>
              <a:ahLst/>
              <a:cxnLst/>
              <a:rect l="l" t="t" r="r" b="b"/>
              <a:pathLst>
                <a:path w="25732" h="2210" extrusionOk="0">
                  <a:moveTo>
                    <a:pt x="1815" y="1"/>
                  </a:moveTo>
                  <a:lnTo>
                    <a:pt x="1644" y="80"/>
                  </a:lnTo>
                  <a:lnTo>
                    <a:pt x="1473" y="172"/>
                  </a:lnTo>
                  <a:lnTo>
                    <a:pt x="1316" y="264"/>
                  </a:lnTo>
                  <a:lnTo>
                    <a:pt x="1171" y="369"/>
                  </a:lnTo>
                  <a:lnTo>
                    <a:pt x="1026" y="487"/>
                  </a:lnTo>
                  <a:lnTo>
                    <a:pt x="882" y="606"/>
                  </a:lnTo>
                  <a:lnTo>
                    <a:pt x="750" y="737"/>
                  </a:lnTo>
                  <a:lnTo>
                    <a:pt x="632" y="868"/>
                  </a:lnTo>
                  <a:lnTo>
                    <a:pt x="514" y="1026"/>
                  </a:lnTo>
                  <a:lnTo>
                    <a:pt x="422" y="1171"/>
                  </a:lnTo>
                  <a:lnTo>
                    <a:pt x="316" y="1329"/>
                  </a:lnTo>
                  <a:lnTo>
                    <a:pt x="238" y="1500"/>
                  </a:lnTo>
                  <a:lnTo>
                    <a:pt x="159" y="1671"/>
                  </a:lnTo>
                  <a:lnTo>
                    <a:pt x="106" y="1841"/>
                  </a:lnTo>
                  <a:lnTo>
                    <a:pt x="54" y="2025"/>
                  </a:lnTo>
                  <a:lnTo>
                    <a:pt x="1" y="2210"/>
                  </a:lnTo>
                  <a:lnTo>
                    <a:pt x="25731" y="2210"/>
                  </a:lnTo>
                  <a:lnTo>
                    <a:pt x="25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 flipH="1">
              <a:off x="1256243" y="2589687"/>
              <a:ext cx="186992" cy="289432"/>
            </a:xfrm>
            <a:custGeom>
              <a:avLst/>
              <a:gdLst/>
              <a:ahLst/>
              <a:cxnLst/>
              <a:rect l="l" t="t" r="r" b="b"/>
              <a:pathLst>
                <a:path w="4129" h="6391" extrusionOk="0">
                  <a:moveTo>
                    <a:pt x="2144" y="1"/>
                  </a:moveTo>
                  <a:lnTo>
                    <a:pt x="2051" y="40"/>
                  </a:lnTo>
                  <a:lnTo>
                    <a:pt x="1959" y="80"/>
                  </a:lnTo>
                  <a:lnTo>
                    <a:pt x="1894" y="146"/>
                  </a:lnTo>
                  <a:lnTo>
                    <a:pt x="1828" y="211"/>
                  </a:lnTo>
                  <a:lnTo>
                    <a:pt x="1789" y="303"/>
                  </a:lnTo>
                  <a:lnTo>
                    <a:pt x="1762" y="395"/>
                  </a:lnTo>
                  <a:lnTo>
                    <a:pt x="1749" y="487"/>
                  </a:lnTo>
                  <a:lnTo>
                    <a:pt x="0" y="5891"/>
                  </a:lnTo>
                  <a:lnTo>
                    <a:pt x="14" y="5996"/>
                  </a:lnTo>
                  <a:lnTo>
                    <a:pt x="40" y="6088"/>
                  </a:lnTo>
                  <a:lnTo>
                    <a:pt x="79" y="6167"/>
                  </a:lnTo>
                  <a:lnTo>
                    <a:pt x="145" y="6246"/>
                  </a:lnTo>
                  <a:lnTo>
                    <a:pt x="224" y="6312"/>
                  </a:lnTo>
                  <a:lnTo>
                    <a:pt x="303" y="6351"/>
                  </a:lnTo>
                  <a:lnTo>
                    <a:pt x="395" y="6378"/>
                  </a:lnTo>
                  <a:lnTo>
                    <a:pt x="500" y="6391"/>
                  </a:lnTo>
                  <a:lnTo>
                    <a:pt x="3629" y="6391"/>
                  </a:lnTo>
                  <a:lnTo>
                    <a:pt x="3734" y="6378"/>
                  </a:lnTo>
                  <a:lnTo>
                    <a:pt x="3826" y="6351"/>
                  </a:lnTo>
                  <a:lnTo>
                    <a:pt x="3905" y="6312"/>
                  </a:lnTo>
                  <a:lnTo>
                    <a:pt x="3984" y="6246"/>
                  </a:lnTo>
                  <a:lnTo>
                    <a:pt x="4037" y="6167"/>
                  </a:lnTo>
                  <a:lnTo>
                    <a:pt x="4089" y="6088"/>
                  </a:lnTo>
                  <a:lnTo>
                    <a:pt x="4116" y="5996"/>
                  </a:lnTo>
                  <a:lnTo>
                    <a:pt x="4129" y="5891"/>
                  </a:lnTo>
                  <a:lnTo>
                    <a:pt x="4129" y="487"/>
                  </a:lnTo>
                  <a:lnTo>
                    <a:pt x="4116" y="395"/>
                  </a:lnTo>
                  <a:lnTo>
                    <a:pt x="4089" y="303"/>
                  </a:lnTo>
                  <a:lnTo>
                    <a:pt x="4037" y="211"/>
                  </a:lnTo>
                  <a:lnTo>
                    <a:pt x="3984" y="146"/>
                  </a:lnTo>
                  <a:lnTo>
                    <a:pt x="3905" y="80"/>
                  </a:lnTo>
                  <a:lnTo>
                    <a:pt x="3826" y="40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 flipH="1">
              <a:off x="545274" y="2589687"/>
              <a:ext cx="630040" cy="289432"/>
            </a:xfrm>
            <a:custGeom>
              <a:avLst/>
              <a:gdLst/>
              <a:ahLst/>
              <a:cxnLst/>
              <a:rect l="l" t="t" r="r" b="b"/>
              <a:pathLst>
                <a:path w="13912" h="6391" extrusionOk="0">
                  <a:moveTo>
                    <a:pt x="711" y="1"/>
                  </a:moveTo>
                  <a:lnTo>
                    <a:pt x="632" y="14"/>
                  </a:lnTo>
                  <a:lnTo>
                    <a:pt x="487" y="54"/>
                  </a:lnTo>
                  <a:lnTo>
                    <a:pt x="356" y="132"/>
                  </a:lnTo>
                  <a:lnTo>
                    <a:pt x="238" y="224"/>
                  </a:lnTo>
                  <a:lnTo>
                    <a:pt x="132" y="343"/>
                  </a:lnTo>
                  <a:lnTo>
                    <a:pt x="67" y="474"/>
                  </a:lnTo>
                  <a:lnTo>
                    <a:pt x="14" y="632"/>
                  </a:lnTo>
                  <a:lnTo>
                    <a:pt x="1" y="711"/>
                  </a:lnTo>
                  <a:lnTo>
                    <a:pt x="1" y="790"/>
                  </a:lnTo>
                  <a:lnTo>
                    <a:pt x="1" y="5602"/>
                  </a:lnTo>
                  <a:lnTo>
                    <a:pt x="1" y="5681"/>
                  </a:lnTo>
                  <a:lnTo>
                    <a:pt x="14" y="5760"/>
                  </a:lnTo>
                  <a:lnTo>
                    <a:pt x="67" y="5904"/>
                  </a:lnTo>
                  <a:lnTo>
                    <a:pt x="132" y="6049"/>
                  </a:lnTo>
                  <a:lnTo>
                    <a:pt x="238" y="6154"/>
                  </a:lnTo>
                  <a:lnTo>
                    <a:pt x="356" y="6259"/>
                  </a:lnTo>
                  <a:lnTo>
                    <a:pt x="487" y="6325"/>
                  </a:lnTo>
                  <a:lnTo>
                    <a:pt x="632" y="6378"/>
                  </a:lnTo>
                  <a:lnTo>
                    <a:pt x="711" y="6391"/>
                  </a:lnTo>
                  <a:lnTo>
                    <a:pt x="13201" y="6391"/>
                  </a:lnTo>
                  <a:lnTo>
                    <a:pt x="13280" y="6378"/>
                  </a:lnTo>
                  <a:lnTo>
                    <a:pt x="13425" y="6325"/>
                  </a:lnTo>
                  <a:lnTo>
                    <a:pt x="13556" y="6259"/>
                  </a:lnTo>
                  <a:lnTo>
                    <a:pt x="13675" y="6154"/>
                  </a:lnTo>
                  <a:lnTo>
                    <a:pt x="13780" y="6049"/>
                  </a:lnTo>
                  <a:lnTo>
                    <a:pt x="13846" y="5904"/>
                  </a:lnTo>
                  <a:lnTo>
                    <a:pt x="13898" y="5760"/>
                  </a:lnTo>
                  <a:lnTo>
                    <a:pt x="13911" y="5681"/>
                  </a:lnTo>
                  <a:lnTo>
                    <a:pt x="13911" y="5602"/>
                  </a:lnTo>
                  <a:lnTo>
                    <a:pt x="13911" y="790"/>
                  </a:lnTo>
                  <a:lnTo>
                    <a:pt x="13911" y="711"/>
                  </a:lnTo>
                  <a:lnTo>
                    <a:pt x="13898" y="632"/>
                  </a:lnTo>
                  <a:lnTo>
                    <a:pt x="13846" y="474"/>
                  </a:lnTo>
                  <a:lnTo>
                    <a:pt x="13780" y="343"/>
                  </a:lnTo>
                  <a:lnTo>
                    <a:pt x="13675" y="224"/>
                  </a:lnTo>
                  <a:lnTo>
                    <a:pt x="13556" y="132"/>
                  </a:lnTo>
                  <a:lnTo>
                    <a:pt x="13425" y="54"/>
                  </a:lnTo>
                  <a:lnTo>
                    <a:pt x="13280" y="14"/>
                  </a:lnTo>
                  <a:lnTo>
                    <a:pt x="13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 flipH="1">
              <a:off x="910291" y="2879074"/>
              <a:ext cx="175670" cy="175715"/>
            </a:xfrm>
            <a:custGeom>
              <a:avLst/>
              <a:gdLst/>
              <a:ahLst/>
              <a:cxnLst/>
              <a:rect l="l" t="t" r="r" b="b"/>
              <a:pathLst>
                <a:path w="3879" h="3880" extrusionOk="0">
                  <a:moveTo>
                    <a:pt x="1933" y="1"/>
                  </a:moveTo>
                  <a:lnTo>
                    <a:pt x="1736" y="14"/>
                  </a:lnTo>
                  <a:lnTo>
                    <a:pt x="1552" y="40"/>
                  </a:lnTo>
                  <a:lnTo>
                    <a:pt x="1354" y="93"/>
                  </a:lnTo>
                  <a:lnTo>
                    <a:pt x="1183" y="159"/>
                  </a:lnTo>
                  <a:lnTo>
                    <a:pt x="1012" y="237"/>
                  </a:lnTo>
                  <a:lnTo>
                    <a:pt x="855" y="329"/>
                  </a:lnTo>
                  <a:lnTo>
                    <a:pt x="710" y="448"/>
                  </a:lnTo>
                  <a:lnTo>
                    <a:pt x="565" y="566"/>
                  </a:lnTo>
                  <a:lnTo>
                    <a:pt x="447" y="711"/>
                  </a:lnTo>
                  <a:lnTo>
                    <a:pt x="329" y="855"/>
                  </a:lnTo>
                  <a:lnTo>
                    <a:pt x="237" y="1013"/>
                  </a:lnTo>
                  <a:lnTo>
                    <a:pt x="145" y="1184"/>
                  </a:lnTo>
                  <a:lnTo>
                    <a:pt x="92" y="1368"/>
                  </a:lnTo>
                  <a:lnTo>
                    <a:pt x="40" y="1552"/>
                  </a:lnTo>
                  <a:lnTo>
                    <a:pt x="13" y="1736"/>
                  </a:lnTo>
                  <a:lnTo>
                    <a:pt x="0" y="1947"/>
                  </a:lnTo>
                  <a:lnTo>
                    <a:pt x="13" y="2144"/>
                  </a:lnTo>
                  <a:lnTo>
                    <a:pt x="40" y="2328"/>
                  </a:lnTo>
                  <a:lnTo>
                    <a:pt x="92" y="2512"/>
                  </a:lnTo>
                  <a:lnTo>
                    <a:pt x="145" y="2696"/>
                  </a:lnTo>
                  <a:lnTo>
                    <a:pt x="237" y="2867"/>
                  </a:lnTo>
                  <a:lnTo>
                    <a:pt x="329" y="3025"/>
                  </a:lnTo>
                  <a:lnTo>
                    <a:pt x="447" y="3169"/>
                  </a:lnTo>
                  <a:lnTo>
                    <a:pt x="565" y="3314"/>
                  </a:lnTo>
                  <a:lnTo>
                    <a:pt x="710" y="3432"/>
                  </a:lnTo>
                  <a:lnTo>
                    <a:pt x="855" y="3551"/>
                  </a:lnTo>
                  <a:lnTo>
                    <a:pt x="1012" y="3643"/>
                  </a:lnTo>
                  <a:lnTo>
                    <a:pt x="1183" y="3722"/>
                  </a:lnTo>
                  <a:lnTo>
                    <a:pt x="1354" y="3787"/>
                  </a:lnTo>
                  <a:lnTo>
                    <a:pt x="1552" y="3840"/>
                  </a:lnTo>
                  <a:lnTo>
                    <a:pt x="1736" y="3866"/>
                  </a:lnTo>
                  <a:lnTo>
                    <a:pt x="1933" y="3879"/>
                  </a:lnTo>
                  <a:lnTo>
                    <a:pt x="2130" y="3866"/>
                  </a:lnTo>
                  <a:lnTo>
                    <a:pt x="2327" y="3840"/>
                  </a:lnTo>
                  <a:lnTo>
                    <a:pt x="2511" y="3787"/>
                  </a:lnTo>
                  <a:lnTo>
                    <a:pt x="2695" y="3722"/>
                  </a:lnTo>
                  <a:lnTo>
                    <a:pt x="2866" y="3643"/>
                  </a:lnTo>
                  <a:lnTo>
                    <a:pt x="3024" y="3551"/>
                  </a:lnTo>
                  <a:lnTo>
                    <a:pt x="3169" y="3432"/>
                  </a:lnTo>
                  <a:lnTo>
                    <a:pt x="3313" y="3314"/>
                  </a:lnTo>
                  <a:lnTo>
                    <a:pt x="3432" y="3169"/>
                  </a:lnTo>
                  <a:lnTo>
                    <a:pt x="3550" y="3025"/>
                  </a:lnTo>
                  <a:lnTo>
                    <a:pt x="3642" y="2867"/>
                  </a:lnTo>
                  <a:lnTo>
                    <a:pt x="3721" y="2696"/>
                  </a:lnTo>
                  <a:lnTo>
                    <a:pt x="3787" y="2512"/>
                  </a:lnTo>
                  <a:lnTo>
                    <a:pt x="3839" y="2328"/>
                  </a:lnTo>
                  <a:lnTo>
                    <a:pt x="3866" y="2144"/>
                  </a:lnTo>
                  <a:lnTo>
                    <a:pt x="3879" y="1947"/>
                  </a:lnTo>
                  <a:lnTo>
                    <a:pt x="3866" y="1736"/>
                  </a:lnTo>
                  <a:lnTo>
                    <a:pt x="3839" y="1552"/>
                  </a:lnTo>
                  <a:lnTo>
                    <a:pt x="3787" y="1368"/>
                  </a:lnTo>
                  <a:lnTo>
                    <a:pt x="3721" y="1184"/>
                  </a:lnTo>
                  <a:lnTo>
                    <a:pt x="3642" y="1013"/>
                  </a:lnTo>
                  <a:lnTo>
                    <a:pt x="3550" y="855"/>
                  </a:lnTo>
                  <a:lnTo>
                    <a:pt x="3432" y="711"/>
                  </a:lnTo>
                  <a:lnTo>
                    <a:pt x="3313" y="566"/>
                  </a:lnTo>
                  <a:lnTo>
                    <a:pt x="3169" y="448"/>
                  </a:lnTo>
                  <a:lnTo>
                    <a:pt x="3024" y="329"/>
                  </a:lnTo>
                  <a:lnTo>
                    <a:pt x="2866" y="237"/>
                  </a:lnTo>
                  <a:lnTo>
                    <a:pt x="2695" y="159"/>
                  </a:lnTo>
                  <a:lnTo>
                    <a:pt x="2511" y="93"/>
                  </a:lnTo>
                  <a:lnTo>
                    <a:pt x="2327" y="40"/>
                  </a:lnTo>
                  <a:lnTo>
                    <a:pt x="2130" y="14"/>
                  </a:lnTo>
                  <a:lnTo>
                    <a:pt x="1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 flipH="1">
              <a:off x="975188" y="2906473"/>
              <a:ext cx="45876" cy="120918"/>
            </a:xfrm>
            <a:custGeom>
              <a:avLst/>
              <a:gdLst/>
              <a:ahLst/>
              <a:cxnLst/>
              <a:rect l="l" t="t" r="r" b="b"/>
              <a:pathLst>
                <a:path w="1013" h="2670" extrusionOk="0">
                  <a:moveTo>
                    <a:pt x="408" y="1"/>
                  </a:moveTo>
                  <a:lnTo>
                    <a:pt x="303" y="40"/>
                  </a:lnTo>
                  <a:lnTo>
                    <a:pt x="224" y="79"/>
                  </a:lnTo>
                  <a:lnTo>
                    <a:pt x="145" y="145"/>
                  </a:lnTo>
                  <a:lnTo>
                    <a:pt x="79" y="224"/>
                  </a:lnTo>
                  <a:lnTo>
                    <a:pt x="40" y="303"/>
                  </a:lnTo>
                  <a:lnTo>
                    <a:pt x="13" y="395"/>
                  </a:lnTo>
                  <a:lnTo>
                    <a:pt x="0" y="500"/>
                  </a:lnTo>
                  <a:lnTo>
                    <a:pt x="0" y="2170"/>
                  </a:lnTo>
                  <a:lnTo>
                    <a:pt x="13" y="2275"/>
                  </a:lnTo>
                  <a:lnTo>
                    <a:pt x="40" y="2367"/>
                  </a:lnTo>
                  <a:lnTo>
                    <a:pt x="79" y="2459"/>
                  </a:lnTo>
                  <a:lnTo>
                    <a:pt x="145" y="2525"/>
                  </a:lnTo>
                  <a:lnTo>
                    <a:pt x="224" y="2591"/>
                  </a:lnTo>
                  <a:lnTo>
                    <a:pt x="303" y="2630"/>
                  </a:lnTo>
                  <a:lnTo>
                    <a:pt x="408" y="2670"/>
                  </a:lnTo>
                  <a:lnTo>
                    <a:pt x="605" y="2670"/>
                  </a:lnTo>
                  <a:lnTo>
                    <a:pt x="697" y="2630"/>
                  </a:lnTo>
                  <a:lnTo>
                    <a:pt x="789" y="2591"/>
                  </a:lnTo>
                  <a:lnTo>
                    <a:pt x="868" y="2525"/>
                  </a:lnTo>
                  <a:lnTo>
                    <a:pt x="921" y="2459"/>
                  </a:lnTo>
                  <a:lnTo>
                    <a:pt x="973" y="2367"/>
                  </a:lnTo>
                  <a:lnTo>
                    <a:pt x="999" y="2275"/>
                  </a:lnTo>
                  <a:lnTo>
                    <a:pt x="1013" y="2170"/>
                  </a:lnTo>
                  <a:lnTo>
                    <a:pt x="1013" y="500"/>
                  </a:lnTo>
                  <a:lnTo>
                    <a:pt x="999" y="395"/>
                  </a:lnTo>
                  <a:lnTo>
                    <a:pt x="973" y="303"/>
                  </a:lnTo>
                  <a:lnTo>
                    <a:pt x="921" y="224"/>
                  </a:lnTo>
                  <a:lnTo>
                    <a:pt x="868" y="145"/>
                  </a:lnTo>
                  <a:lnTo>
                    <a:pt x="789" y="79"/>
                  </a:lnTo>
                  <a:lnTo>
                    <a:pt x="697" y="40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 flipH="1">
              <a:off x="937690" y="2943971"/>
              <a:ext cx="121506" cy="45922"/>
            </a:xfrm>
            <a:custGeom>
              <a:avLst/>
              <a:gdLst/>
              <a:ahLst/>
              <a:cxnLst/>
              <a:rect l="l" t="t" r="r" b="b"/>
              <a:pathLst>
                <a:path w="2683" h="1014" extrusionOk="0">
                  <a:moveTo>
                    <a:pt x="514" y="1"/>
                  </a:moveTo>
                  <a:lnTo>
                    <a:pt x="408" y="14"/>
                  </a:lnTo>
                  <a:lnTo>
                    <a:pt x="316" y="40"/>
                  </a:lnTo>
                  <a:lnTo>
                    <a:pt x="224" y="93"/>
                  </a:lnTo>
                  <a:lnTo>
                    <a:pt x="159" y="145"/>
                  </a:lnTo>
                  <a:lnTo>
                    <a:pt x="93" y="224"/>
                  </a:lnTo>
                  <a:lnTo>
                    <a:pt x="40" y="316"/>
                  </a:lnTo>
                  <a:lnTo>
                    <a:pt x="14" y="408"/>
                  </a:lnTo>
                  <a:lnTo>
                    <a:pt x="1" y="514"/>
                  </a:lnTo>
                  <a:lnTo>
                    <a:pt x="14" y="606"/>
                  </a:lnTo>
                  <a:lnTo>
                    <a:pt x="40" y="711"/>
                  </a:lnTo>
                  <a:lnTo>
                    <a:pt x="93" y="790"/>
                  </a:lnTo>
                  <a:lnTo>
                    <a:pt x="159" y="869"/>
                  </a:lnTo>
                  <a:lnTo>
                    <a:pt x="224" y="921"/>
                  </a:lnTo>
                  <a:lnTo>
                    <a:pt x="316" y="974"/>
                  </a:lnTo>
                  <a:lnTo>
                    <a:pt x="408" y="1000"/>
                  </a:lnTo>
                  <a:lnTo>
                    <a:pt x="514" y="1013"/>
                  </a:lnTo>
                  <a:lnTo>
                    <a:pt x="2183" y="1013"/>
                  </a:lnTo>
                  <a:lnTo>
                    <a:pt x="2288" y="1000"/>
                  </a:lnTo>
                  <a:lnTo>
                    <a:pt x="2381" y="974"/>
                  </a:lnTo>
                  <a:lnTo>
                    <a:pt x="2459" y="921"/>
                  </a:lnTo>
                  <a:lnTo>
                    <a:pt x="2538" y="869"/>
                  </a:lnTo>
                  <a:lnTo>
                    <a:pt x="2604" y="790"/>
                  </a:lnTo>
                  <a:lnTo>
                    <a:pt x="2643" y="711"/>
                  </a:lnTo>
                  <a:lnTo>
                    <a:pt x="2683" y="606"/>
                  </a:lnTo>
                  <a:lnTo>
                    <a:pt x="2683" y="514"/>
                  </a:lnTo>
                  <a:lnTo>
                    <a:pt x="2683" y="408"/>
                  </a:lnTo>
                  <a:lnTo>
                    <a:pt x="2643" y="316"/>
                  </a:lnTo>
                  <a:lnTo>
                    <a:pt x="2604" y="224"/>
                  </a:lnTo>
                  <a:lnTo>
                    <a:pt x="2538" y="145"/>
                  </a:lnTo>
                  <a:lnTo>
                    <a:pt x="2459" y="93"/>
                  </a:lnTo>
                  <a:lnTo>
                    <a:pt x="2381" y="40"/>
                  </a:lnTo>
                  <a:lnTo>
                    <a:pt x="2288" y="14"/>
                  </a:lnTo>
                  <a:lnTo>
                    <a:pt x="2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 flipH="1">
              <a:off x="1250853" y="3107731"/>
              <a:ext cx="197725" cy="197725"/>
            </a:xfrm>
            <a:custGeom>
              <a:avLst/>
              <a:gdLst/>
              <a:ahLst/>
              <a:cxnLst/>
              <a:rect l="l" t="t" r="r" b="b"/>
              <a:pathLst>
                <a:path w="4366" h="4366" extrusionOk="0">
                  <a:moveTo>
                    <a:pt x="1959" y="1"/>
                  </a:moveTo>
                  <a:lnTo>
                    <a:pt x="1736" y="40"/>
                  </a:lnTo>
                  <a:lnTo>
                    <a:pt x="1538" y="93"/>
                  </a:lnTo>
                  <a:lnTo>
                    <a:pt x="1328" y="171"/>
                  </a:lnTo>
                  <a:lnTo>
                    <a:pt x="1144" y="263"/>
                  </a:lnTo>
                  <a:lnTo>
                    <a:pt x="960" y="369"/>
                  </a:lnTo>
                  <a:lnTo>
                    <a:pt x="789" y="500"/>
                  </a:lnTo>
                  <a:lnTo>
                    <a:pt x="644" y="632"/>
                  </a:lnTo>
                  <a:lnTo>
                    <a:pt x="500" y="789"/>
                  </a:lnTo>
                  <a:lnTo>
                    <a:pt x="368" y="960"/>
                  </a:lnTo>
                  <a:lnTo>
                    <a:pt x="263" y="1144"/>
                  </a:lnTo>
                  <a:lnTo>
                    <a:pt x="171" y="1328"/>
                  </a:lnTo>
                  <a:lnTo>
                    <a:pt x="92" y="1526"/>
                  </a:lnTo>
                  <a:lnTo>
                    <a:pt x="40" y="1736"/>
                  </a:lnTo>
                  <a:lnTo>
                    <a:pt x="13" y="1960"/>
                  </a:lnTo>
                  <a:lnTo>
                    <a:pt x="0" y="2183"/>
                  </a:lnTo>
                  <a:lnTo>
                    <a:pt x="13" y="2407"/>
                  </a:lnTo>
                  <a:lnTo>
                    <a:pt x="40" y="2617"/>
                  </a:lnTo>
                  <a:lnTo>
                    <a:pt x="92" y="2827"/>
                  </a:lnTo>
                  <a:lnTo>
                    <a:pt x="171" y="3025"/>
                  </a:lnTo>
                  <a:lnTo>
                    <a:pt x="263" y="3222"/>
                  </a:lnTo>
                  <a:lnTo>
                    <a:pt x="368" y="3393"/>
                  </a:lnTo>
                  <a:lnTo>
                    <a:pt x="500" y="3564"/>
                  </a:lnTo>
                  <a:lnTo>
                    <a:pt x="644" y="3721"/>
                  </a:lnTo>
                  <a:lnTo>
                    <a:pt x="789" y="3866"/>
                  </a:lnTo>
                  <a:lnTo>
                    <a:pt x="960" y="3984"/>
                  </a:lnTo>
                  <a:lnTo>
                    <a:pt x="1144" y="4103"/>
                  </a:lnTo>
                  <a:lnTo>
                    <a:pt x="1328" y="4195"/>
                  </a:lnTo>
                  <a:lnTo>
                    <a:pt x="1538" y="4260"/>
                  </a:lnTo>
                  <a:lnTo>
                    <a:pt x="1736" y="4313"/>
                  </a:lnTo>
                  <a:lnTo>
                    <a:pt x="1959" y="4352"/>
                  </a:lnTo>
                  <a:lnTo>
                    <a:pt x="2183" y="4366"/>
                  </a:lnTo>
                  <a:lnTo>
                    <a:pt x="2406" y="4352"/>
                  </a:lnTo>
                  <a:lnTo>
                    <a:pt x="2617" y="4313"/>
                  </a:lnTo>
                  <a:lnTo>
                    <a:pt x="2827" y="4260"/>
                  </a:lnTo>
                  <a:lnTo>
                    <a:pt x="3024" y="4195"/>
                  </a:lnTo>
                  <a:lnTo>
                    <a:pt x="3221" y="4103"/>
                  </a:lnTo>
                  <a:lnTo>
                    <a:pt x="3405" y="3984"/>
                  </a:lnTo>
                  <a:lnTo>
                    <a:pt x="3563" y="3866"/>
                  </a:lnTo>
                  <a:lnTo>
                    <a:pt x="3721" y="3721"/>
                  </a:lnTo>
                  <a:lnTo>
                    <a:pt x="3866" y="3564"/>
                  </a:lnTo>
                  <a:lnTo>
                    <a:pt x="3984" y="3393"/>
                  </a:lnTo>
                  <a:lnTo>
                    <a:pt x="4102" y="3222"/>
                  </a:lnTo>
                  <a:lnTo>
                    <a:pt x="4194" y="3025"/>
                  </a:lnTo>
                  <a:lnTo>
                    <a:pt x="4260" y="2827"/>
                  </a:lnTo>
                  <a:lnTo>
                    <a:pt x="4313" y="2617"/>
                  </a:lnTo>
                  <a:lnTo>
                    <a:pt x="4352" y="2407"/>
                  </a:lnTo>
                  <a:lnTo>
                    <a:pt x="4365" y="2183"/>
                  </a:lnTo>
                  <a:lnTo>
                    <a:pt x="4352" y="1960"/>
                  </a:lnTo>
                  <a:lnTo>
                    <a:pt x="4313" y="1736"/>
                  </a:lnTo>
                  <a:lnTo>
                    <a:pt x="4260" y="1526"/>
                  </a:lnTo>
                  <a:lnTo>
                    <a:pt x="4194" y="1328"/>
                  </a:lnTo>
                  <a:lnTo>
                    <a:pt x="4102" y="1144"/>
                  </a:lnTo>
                  <a:lnTo>
                    <a:pt x="3984" y="960"/>
                  </a:lnTo>
                  <a:lnTo>
                    <a:pt x="3866" y="789"/>
                  </a:lnTo>
                  <a:lnTo>
                    <a:pt x="3721" y="632"/>
                  </a:lnTo>
                  <a:lnTo>
                    <a:pt x="3563" y="500"/>
                  </a:lnTo>
                  <a:lnTo>
                    <a:pt x="3405" y="369"/>
                  </a:lnTo>
                  <a:lnTo>
                    <a:pt x="3221" y="263"/>
                  </a:lnTo>
                  <a:lnTo>
                    <a:pt x="3024" y="171"/>
                  </a:lnTo>
                  <a:lnTo>
                    <a:pt x="2827" y="93"/>
                  </a:lnTo>
                  <a:lnTo>
                    <a:pt x="2617" y="40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 flipH="1">
              <a:off x="616738" y="3107731"/>
              <a:ext cx="197136" cy="197725"/>
            </a:xfrm>
            <a:custGeom>
              <a:avLst/>
              <a:gdLst/>
              <a:ahLst/>
              <a:cxnLst/>
              <a:rect l="l" t="t" r="r" b="b"/>
              <a:pathLst>
                <a:path w="4353" h="4366" extrusionOk="0">
                  <a:moveTo>
                    <a:pt x="1960" y="1"/>
                  </a:moveTo>
                  <a:lnTo>
                    <a:pt x="1736" y="40"/>
                  </a:lnTo>
                  <a:lnTo>
                    <a:pt x="1526" y="93"/>
                  </a:lnTo>
                  <a:lnTo>
                    <a:pt x="1329" y="171"/>
                  </a:lnTo>
                  <a:lnTo>
                    <a:pt x="1131" y="263"/>
                  </a:lnTo>
                  <a:lnTo>
                    <a:pt x="960" y="369"/>
                  </a:lnTo>
                  <a:lnTo>
                    <a:pt x="790" y="500"/>
                  </a:lnTo>
                  <a:lnTo>
                    <a:pt x="632" y="632"/>
                  </a:lnTo>
                  <a:lnTo>
                    <a:pt x="487" y="789"/>
                  </a:lnTo>
                  <a:lnTo>
                    <a:pt x="369" y="960"/>
                  </a:lnTo>
                  <a:lnTo>
                    <a:pt x="264" y="1144"/>
                  </a:lnTo>
                  <a:lnTo>
                    <a:pt x="172" y="1328"/>
                  </a:lnTo>
                  <a:lnTo>
                    <a:pt x="93" y="1526"/>
                  </a:lnTo>
                  <a:lnTo>
                    <a:pt x="40" y="1736"/>
                  </a:lnTo>
                  <a:lnTo>
                    <a:pt x="1" y="1960"/>
                  </a:lnTo>
                  <a:lnTo>
                    <a:pt x="1" y="2183"/>
                  </a:lnTo>
                  <a:lnTo>
                    <a:pt x="1" y="2407"/>
                  </a:lnTo>
                  <a:lnTo>
                    <a:pt x="40" y="2617"/>
                  </a:lnTo>
                  <a:lnTo>
                    <a:pt x="93" y="2827"/>
                  </a:lnTo>
                  <a:lnTo>
                    <a:pt x="172" y="3025"/>
                  </a:lnTo>
                  <a:lnTo>
                    <a:pt x="264" y="3222"/>
                  </a:lnTo>
                  <a:lnTo>
                    <a:pt x="369" y="3393"/>
                  </a:lnTo>
                  <a:lnTo>
                    <a:pt x="487" y="3564"/>
                  </a:lnTo>
                  <a:lnTo>
                    <a:pt x="632" y="3721"/>
                  </a:lnTo>
                  <a:lnTo>
                    <a:pt x="790" y="3866"/>
                  </a:lnTo>
                  <a:lnTo>
                    <a:pt x="960" y="3984"/>
                  </a:lnTo>
                  <a:lnTo>
                    <a:pt x="1131" y="4103"/>
                  </a:lnTo>
                  <a:lnTo>
                    <a:pt x="1329" y="4195"/>
                  </a:lnTo>
                  <a:lnTo>
                    <a:pt x="1526" y="4260"/>
                  </a:lnTo>
                  <a:lnTo>
                    <a:pt x="1736" y="4313"/>
                  </a:lnTo>
                  <a:lnTo>
                    <a:pt x="1960" y="4352"/>
                  </a:lnTo>
                  <a:lnTo>
                    <a:pt x="2170" y="4366"/>
                  </a:lnTo>
                  <a:lnTo>
                    <a:pt x="2394" y="4352"/>
                  </a:lnTo>
                  <a:lnTo>
                    <a:pt x="2617" y="4313"/>
                  </a:lnTo>
                  <a:lnTo>
                    <a:pt x="2827" y="4260"/>
                  </a:lnTo>
                  <a:lnTo>
                    <a:pt x="3025" y="4195"/>
                  </a:lnTo>
                  <a:lnTo>
                    <a:pt x="3222" y="4103"/>
                  </a:lnTo>
                  <a:lnTo>
                    <a:pt x="3393" y="3984"/>
                  </a:lnTo>
                  <a:lnTo>
                    <a:pt x="3564" y="3866"/>
                  </a:lnTo>
                  <a:lnTo>
                    <a:pt x="3722" y="3721"/>
                  </a:lnTo>
                  <a:lnTo>
                    <a:pt x="3866" y="3564"/>
                  </a:lnTo>
                  <a:lnTo>
                    <a:pt x="3984" y="3393"/>
                  </a:lnTo>
                  <a:lnTo>
                    <a:pt x="4090" y="3222"/>
                  </a:lnTo>
                  <a:lnTo>
                    <a:pt x="4182" y="3025"/>
                  </a:lnTo>
                  <a:lnTo>
                    <a:pt x="4261" y="2827"/>
                  </a:lnTo>
                  <a:lnTo>
                    <a:pt x="4313" y="2617"/>
                  </a:lnTo>
                  <a:lnTo>
                    <a:pt x="4353" y="2407"/>
                  </a:lnTo>
                  <a:lnTo>
                    <a:pt x="4353" y="2183"/>
                  </a:lnTo>
                  <a:lnTo>
                    <a:pt x="4353" y="1960"/>
                  </a:lnTo>
                  <a:lnTo>
                    <a:pt x="4313" y="1736"/>
                  </a:lnTo>
                  <a:lnTo>
                    <a:pt x="4261" y="1526"/>
                  </a:lnTo>
                  <a:lnTo>
                    <a:pt x="4182" y="1328"/>
                  </a:lnTo>
                  <a:lnTo>
                    <a:pt x="4090" y="1144"/>
                  </a:lnTo>
                  <a:lnTo>
                    <a:pt x="3984" y="960"/>
                  </a:lnTo>
                  <a:lnTo>
                    <a:pt x="3866" y="789"/>
                  </a:lnTo>
                  <a:lnTo>
                    <a:pt x="3722" y="632"/>
                  </a:lnTo>
                  <a:lnTo>
                    <a:pt x="3564" y="500"/>
                  </a:lnTo>
                  <a:lnTo>
                    <a:pt x="3393" y="369"/>
                  </a:lnTo>
                  <a:lnTo>
                    <a:pt x="3222" y="263"/>
                  </a:lnTo>
                  <a:lnTo>
                    <a:pt x="3025" y="171"/>
                  </a:lnTo>
                  <a:lnTo>
                    <a:pt x="2827" y="93"/>
                  </a:lnTo>
                  <a:lnTo>
                    <a:pt x="2617" y="40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 flipH="1">
              <a:off x="679235" y="2655218"/>
              <a:ext cx="410305" cy="170326"/>
            </a:xfrm>
            <a:custGeom>
              <a:avLst/>
              <a:gdLst/>
              <a:ahLst/>
              <a:cxnLst/>
              <a:rect l="l" t="t" r="r" b="b"/>
              <a:pathLst>
                <a:path w="9060" h="3761" extrusionOk="0">
                  <a:moveTo>
                    <a:pt x="8599" y="0"/>
                  </a:moveTo>
                  <a:lnTo>
                    <a:pt x="8533" y="13"/>
                  </a:lnTo>
                  <a:lnTo>
                    <a:pt x="263" y="2998"/>
                  </a:lnTo>
                  <a:lnTo>
                    <a:pt x="197" y="3024"/>
                  </a:lnTo>
                  <a:lnTo>
                    <a:pt x="132" y="3077"/>
                  </a:lnTo>
                  <a:lnTo>
                    <a:pt x="79" y="3129"/>
                  </a:lnTo>
                  <a:lnTo>
                    <a:pt x="40" y="3195"/>
                  </a:lnTo>
                  <a:lnTo>
                    <a:pt x="13" y="3274"/>
                  </a:lnTo>
                  <a:lnTo>
                    <a:pt x="0" y="3340"/>
                  </a:lnTo>
                  <a:lnTo>
                    <a:pt x="13" y="3419"/>
                  </a:lnTo>
                  <a:lnTo>
                    <a:pt x="27" y="3497"/>
                  </a:lnTo>
                  <a:lnTo>
                    <a:pt x="53" y="3563"/>
                  </a:lnTo>
                  <a:lnTo>
                    <a:pt x="92" y="3616"/>
                  </a:lnTo>
                  <a:lnTo>
                    <a:pt x="132" y="3655"/>
                  </a:lnTo>
                  <a:lnTo>
                    <a:pt x="171" y="3695"/>
                  </a:lnTo>
                  <a:lnTo>
                    <a:pt x="224" y="3721"/>
                  </a:lnTo>
                  <a:lnTo>
                    <a:pt x="289" y="3747"/>
                  </a:lnTo>
                  <a:lnTo>
                    <a:pt x="342" y="3760"/>
                  </a:lnTo>
                  <a:lnTo>
                    <a:pt x="474" y="3760"/>
                  </a:lnTo>
                  <a:lnTo>
                    <a:pt x="539" y="3734"/>
                  </a:lnTo>
                  <a:lnTo>
                    <a:pt x="8796" y="763"/>
                  </a:lnTo>
                  <a:lnTo>
                    <a:pt x="8875" y="723"/>
                  </a:lnTo>
                  <a:lnTo>
                    <a:pt x="8941" y="684"/>
                  </a:lnTo>
                  <a:lnTo>
                    <a:pt x="8993" y="631"/>
                  </a:lnTo>
                  <a:lnTo>
                    <a:pt x="9033" y="566"/>
                  </a:lnTo>
                  <a:lnTo>
                    <a:pt x="9059" y="487"/>
                  </a:lnTo>
                  <a:lnTo>
                    <a:pt x="9059" y="408"/>
                  </a:lnTo>
                  <a:lnTo>
                    <a:pt x="9059" y="329"/>
                  </a:lnTo>
                  <a:lnTo>
                    <a:pt x="9046" y="250"/>
                  </a:lnTo>
                  <a:lnTo>
                    <a:pt x="9020" y="197"/>
                  </a:lnTo>
                  <a:lnTo>
                    <a:pt x="8980" y="145"/>
                  </a:lnTo>
                  <a:lnTo>
                    <a:pt x="8941" y="105"/>
                  </a:lnTo>
                  <a:lnTo>
                    <a:pt x="8888" y="66"/>
                  </a:lnTo>
                  <a:lnTo>
                    <a:pt x="8849" y="40"/>
                  </a:lnTo>
                  <a:lnTo>
                    <a:pt x="8783" y="13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E8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 flipH="1">
              <a:off x="679235" y="2655218"/>
              <a:ext cx="410305" cy="170326"/>
            </a:xfrm>
            <a:custGeom>
              <a:avLst/>
              <a:gdLst/>
              <a:ahLst/>
              <a:cxnLst/>
              <a:rect l="l" t="t" r="r" b="b"/>
              <a:pathLst>
                <a:path w="9060" h="3761" fill="none" extrusionOk="0">
                  <a:moveTo>
                    <a:pt x="8665" y="0"/>
                  </a:moveTo>
                  <a:lnTo>
                    <a:pt x="8665" y="0"/>
                  </a:lnTo>
                  <a:lnTo>
                    <a:pt x="8599" y="0"/>
                  </a:lnTo>
                  <a:lnTo>
                    <a:pt x="8533" y="13"/>
                  </a:lnTo>
                  <a:lnTo>
                    <a:pt x="263" y="2998"/>
                  </a:lnTo>
                  <a:lnTo>
                    <a:pt x="263" y="2998"/>
                  </a:lnTo>
                  <a:lnTo>
                    <a:pt x="197" y="3024"/>
                  </a:lnTo>
                  <a:lnTo>
                    <a:pt x="132" y="3077"/>
                  </a:lnTo>
                  <a:lnTo>
                    <a:pt x="79" y="3129"/>
                  </a:lnTo>
                  <a:lnTo>
                    <a:pt x="40" y="3195"/>
                  </a:lnTo>
                  <a:lnTo>
                    <a:pt x="13" y="3274"/>
                  </a:lnTo>
                  <a:lnTo>
                    <a:pt x="0" y="3340"/>
                  </a:lnTo>
                  <a:lnTo>
                    <a:pt x="13" y="3419"/>
                  </a:lnTo>
                  <a:lnTo>
                    <a:pt x="27" y="3497"/>
                  </a:lnTo>
                  <a:lnTo>
                    <a:pt x="27" y="3497"/>
                  </a:lnTo>
                  <a:lnTo>
                    <a:pt x="53" y="3563"/>
                  </a:lnTo>
                  <a:lnTo>
                    <a:pt x="92" y="3616"/>
                  </a:lnTo>
                  <a:lnTo>
                    <a:pt x="132" y="3655"/>
                  </a:lnTo>
                  <a:lnTo>
                    <a:pt x="171" y="3695"/>
                  </a:lnTo>
                  <a:lnTo>
                    <a:pt x="224" y="3721"/>
                  </a:lnTo>
                  <a:lnTo>
                    <a:pt x="289" y="3747"/>
                  </a:lnTo>
                  <a:lnTo>
                    <a:pt x="342" y="3760"/>
                  </a:lnTo>
                  <a:lnTo>
                    <a:pt x="408" y="3760"/>
                  </a:lnTo>
                  <a:lnTo>
                    <a:pt x="408" y="3760"/>
                  </a:lnTo>
                  <a:lnTo>
                    <a:pt x="474" y="3760"/>
                  </a:lnTo>
                  <a:lnTo>
                    <a:pt x="539" y="3734"/>
                  </a:lnTo>
                  <a:lnTo>
                    <a:pt x="8796" y="763"/>
                  </a:lnTo>
                  <a:lnTo>
                    <a:pt x="8796" y="763"/>
                  </a:lnTo>
                  <a:lnTo>
                    <a:pt x="8875" y="723"/>
                  </a:lnTo>
                  <a:lnTo>
                    <a:pt x="8941" y="684"/>
                  </a:lnTo>
                  <a:lnTo>
                    <a:pt x="8993" y="631"/>
                  </a:lnTo>
                  <a:lnTo>
                    <a:pt x="9033" y="566"/>
                  </a:lnTo>
                  <a:lnTo>
                    <a:pt x="9059" y="487"/>
                  </a:lnTo>
                  <a:lnTo>
                    <a:pt x="9059" y="408"/>
                  </a:lnTo>
                  <a:lnTo>
                    <a:pt x="9059" y="329"/>
                  </a:lnTo>
                  <a:lnTo>
                    <a:pt x="9046" y="250"/>
                  </a:lnTo>
                  <a:lnTo>
                    <a:pt x="9046" y="250"/>
                  </a:lnTo>
                  <a:lnTo>
                    <a:pt x="9020" y="197"/>
                  </a:lnTo>
                  <a:lnTo>
                    <a:pt x="8980" y="145"/>
                  </a:lnTo>
                  <a:lnTo>
                    <a:pt x="8941" y="105"/>
                  </a:lnTo>
                  <a:lnTo>
                    <a:pt x="8888" y="66"/>
                  </a:lnTo>
                  <a:lnTo>
                    <a:pt x="8849" y="40"/>
                  </a:lnTo>
                  <a:lnTo>
                    <a:pt x="8783" y="13"/>
                  </a:lnTo>
                  <a:lnTo>
                    <a:pt x="8730" y="0"/>
                  </a:lnTo>
                  <a:lnTo>
                    <a:pt x="86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 flipH="1">
              <a:off x="855493" y="2618309"/>
              <a:ext cx="239435" cy="109007"/>
            </a:xfrm>
            <a:custGeom>
              <a:avLst/>
              <a:gdLst/>
              <a:ahLst/>
              <a:cxnLst/>
              <a:rect l="l" t="t" r="r" b="b"/>
              <a:pathLst>
                <a:path w="5287" h="2407" extrusionOk="0">
                  <a:moveTo>
                    <a:pt x="4826" y="0"/>
                  </a:moveTo>
                  <a:lnTo>
                    <a:pt x="4760" y="26"/>
                  </a:lnTo>
                  <a:lnTo>
                    <a:pt x="264" y="1643"/>
                  </a:lnTo>
                  <a:lnTo>
                    <a:pt x="185" y="1683"/>
                  </a:lnTo>
                  <a:lnTo>
                    <a:pt x="119" y="1722"/>
                  </a:lnTo>
                  <a:lnTo>
                    <a:pt x="67" y="1775"/>
                  </a:lnTo>
                  <a:lnTo>
                    <a:pt x="40" y="1841"/>
                  </a:lnTo>
                  <a:lnTo>
                    <a:pt x="14" y="1920"/>
                  </a:lnTo>
                  <a:lnTo>
                    <a:pt x="1" y="1998"/>
                  </a:lnTo>
                  <a:lnTo>
                    <a:pt x="1" y="2077"/>
                  </a:lnTo>
                  <a:lnTo>
                    <a:pt x="14" y="2156"/>
                  </a:lnTo>
                  <a:lnTo>
                    <a:pt x="40" y="2209"/>
                  </a:lnTo>
                  <a:lnTo>
                    <a:pt x="80" y="2261"/>
                  </a:lnTo>
                  <a:lnTo>
                    <a:pt x="119" y="2301"/>
                  </a:lnTo>
                  <a:lnTo>
                    <a:pt x="172" y="2340"/>
                  </a:lnTo>
                  <a:lnTo>
                    <a:pt x="224" y="2367"/>
                  </a:lnTo>
                  <a:lnTo>
                    <a:pt x="277" y="2393"/>
                  </a:lnTo>
                  <a:lnTo>
                    <a:pt x="330" y="2406"/>
                  </a:lnTo>
                  <a:lnTo>
                    <a:pt x="461" y="2406"/>
                  </a:lnTo>
                  <a:lnTo>
                    <a:pt x="527" y="2393"/>
                  </a:lnTo>
                  <a:lnTo>
                    <a:pt x="5023" y="776"/>
                  </a:lnTo>
                  <a:lnTo>
                    <a:pt x="5102" y="736"/>
                  </a:lnTo>
                  <a:lnTo>
                    <a:pt x="5155" y="684"/>
                  </a:lnTo>
                  <a:lnTo>
                    <a:pt x="5207" y="631"/>
                  </a:lnTo>
                  <a:lnTo>
                    <a:pt x="5247" y="565"/>
                  </a:lnTo>
                  <a:lnTo>
                    <a:pt x="5273" y="500"/>
                  </a:lnTo>
                  <a:lnTo>
                    <a:pt x="5286" y="421"/>
                  </a:lnTo>
                  <a:lnTo>
                    <a:pt x="5286" y="342"/>
                  </a:lnTo>
                  <a:lnTo>
                    <a:pt x="5260" y="263"/>
                  </a:lnTo>
                  <a:lnTo>
                    <a:pt x="5234" y="210"/>
                  </a:lnTo>
                  <a:lnTo>
                    <a:pt x="5207" y="158"/>
                  </a:lnTo>
                  <a:lnTo>
                    <a:pt x="5168" y="105"/>
                  </a:lnTo>
                  <a:lnTo>
                    <a:pt x="5115" y="66"/>
                  </a:lnTo>
                  <a:lnTo>
                    <a:pt x="5063" y="39"/>
                  </a:lnTo>
                  <a:lnTo>
                    <a:pt x="5010" y="13"/>
                  </a:lnTo>
                  <a:lnTo>
                    <a:pt x="4944" y="0"/>
                  </a:lnTo>
                  <a:close/>
                </a:path>
              </a:pathLst>
            </a:custGeom>
            <a:solidFill>
              <a:srgbClr val="E8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 flipH="1">
              <a:off x="855493" y="2618309"/>
              <a:ext cx="239435" cy="109007"/>
            </a:xfrm>
            <a:custGeom>
              <a:avLst/>
              <a:gdLst/>
              <a:ahLst/>
              <a:cxnLst/>
              <a:rect l="l" t="t" r="r" b="b"/>
              <a:pathLst>
                <a:path w="5287" h="2407" fill="none" extrusionOk="0">
                  <a:moveTo>
                    <a:pt x="4892" y="0"/>
                  </a:moveTo>
                  <a:lnTo>
                    <a:pt x="4892" y="0"/>
                  </a:lnTo>
                  <a:lnTo>
                    <a:pt x="4826" y="0"/>
                  </a:lnTo>
                  <a:lnTo>
                    <a:pt x="4760" y="26"/>
                  </a:lnTo>
                  <a:lnTo>
                    <a:pt x="264" y="1643"/>
                  </a:lnTo>
                  <a:lnTo>
                    <a:pt x="264" y="1643"/>
                  </a:lnTo>
                  <a:lnTo>
                    <a:pt x="185" y="1683"/>
                  </a:lnTo>
                  <a:lnTo>
                    <a:pt x="119" y="1722"/>
                  </a:lnTo>
                  <a:lnTo>
                    <a:pt x="67" y="1775"/>
                  </a:lnTo>
                  <a:lnTo>
                    <a:pt x="40" y="1841"/>
                  </a:lnTo>
                  <a:lnTo>
                    <a:pt x="14" y="1920"/>
                  </a:lnTo>
                  <a:lnTo>
                    <a:pt x="1" y="1998"/>
                  </a:lnTo>
                  <a:lnTo>
                    <a:pt x="1" y="2077"/>
                  </a:lnTo>
                  <a:lnTo>
                    <a:pt x="14" y="2156"/>
                  </a:lnTo>
                  <a:lnTo>
                    <a:pt x="14" y="2156"/>
                  </a:lnTo>
                  <a:lnTo>
                    <a:pt x="40" y="2209"/>
                  </a:lnTo>
                  <a:lnTo>
                    <a:pt x="80" y="2261"/>
                  </a:lnTo>
                  <a:lnTo>
                    <a:pt x="119" y="2301"/>
                  </a:lnTo>
                  <a:lnTo>
                    <a:pt x="172" y="2340"/>
                  </a:lnTo>
                  <a:lnTo>
                    <a:pt x="224" y="2367"/>
                  </a:lnTo>
                  <a:lnTo>
                    <a:pt x="277" y="2393"/>
                  </a:lnTo>
                  <a:lnTo>
                    <a:pt x="330" y="2406"/>
                  </a:lnTo>
                  <a:lnTo>
                    <a:pt x="395" y="2406"/>
                  </a:lnTo>
                  <a:lnTo>
                    <a:pt x="395" y="2406"/>
                  </a:lnTo>
                  <a:lnTo>
                    <a:pt x="461" y="2406"/>
                  </a:lnTo>
                  <a:lnTo>
                    <a:pt x="527" y="2393"/>
                  </a:lnTo>
                  <a:lnTo>
                    <a:pt x="5023" y="776"/>
                  </a:lnTo>
                  <a:lnTo>
                    <a:pt x="5023" y="776"/>
                  </a:lnTo>
                  <a:lnTo>
                    <a:pt x="5102" y="736"/>
                  </a:lnTo>
                  <a:lnTo>
                    <a:pt x="5155" y="684"/>
                  </a:lnTo>
                  <a:lnTo>
                    <a:pt x="5207" y="631"/>
                  </a:lnTo>
                  <a:lnTo>
                    <a:pt x="5247" y="565"/>
                  </a:lnTo>
                  <a:lnTo>
                    <a:pt x="5273" y="500"/>
                  </a:lnTo>
                  <a:lnTo>
                    <a:pt x="5286" y="421"/>
                  </a:lnTo>
                  <a:lnTo>
                    <a:pt x="5286" y="342"/>
                  </a:lnTo>
                  <a:lnTo>
                    <a:pt x="5260" y="263"/>
                  </a:lnTo>
                  <a:lnTo>
                    <a:pt x="5260" y="263"/>
                  </a:lnTo>
                  <a:lnTo>
                    <a:pt x="5234" y="210"/>
                  </a:lnTo>
                  <a:lnTo>
                    <a:pt x="5207" y="158"/>
                  </a:lnTo>
                  <a:lnTo>
                    <a:pt x="5168" y="105"/>
                  </a:lnTo>
                  <a:lnTo>
                    <a:pt x="5115" y="66"/>
                  </a:lnTo>
                  <a:lnTo>
                    <a:pt x="5063" y="39"/>
                  </a:lnTo>
                  <a:lnTo>
                    <a:pt x="5010" y="13"/>
                  </a:lnTo>
                  <a:lnTo>
                    <a:pt x="4944" y="0"/>
                  </a:lnTo>
                  <a:lnTo>
                    <a:pt x="48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 flipH="1">
              <a:off x="626837" y="2739181"/>
              <a:ext cx="240024" cy="109596"/>
            </a:xfrm>
            <a:custGeom>
              <a:avLst/>
              <a:gdLst/>
              <a:ahLst/>
              <a:cxnLst/>
              <a:rect l="l" t="t" r="r" b="b"/>
              <a:pathLst>
                <a:path w="5300" h="2420" extrusionOk="0">
                  <a:moveTo>
                    <a:pt x="4905" y="0"/>
                  </a:moveTo>
                  <a:lnTo>
                    <a:pt x="4839" y="13"/>
                  </a:lnTo>
                  <a:lnTo>
                    <a:pt x="4760" y="26"/>
                  </a:lnTo>
                  <a:lnTo>
                    <a:pt x="263" y="1643"/>
                  </a:lnTo>
                  <a:lnTo>
                    <a:pt x="198" y="1683"/>
                  </a:lnTo>
                  <a:lnTo>
                    <a:pt x="132" y="1722"/>
                  </a:lnTo>
                  <a:lnTo>
                    <a:pt x="79" y="1788"/>
                  </a:lnTo>
                  <a:lnTo>
                    <a:pt x="40" y="1854"/>
                  </a:lnTo>
                  <a:lnTo>
                    <a:pt x="14" y="1920"/>
                  </a:lnTo>
                  <a:lnTo>
                    <a:pt x="1" y="1998"/>
                  </a:lnTo>
                  <a:lnTo>
                    <a:pt x="14" y="2077"/>
                  </a:lnTo>
                  <a:lnTo>
                    <a:pt x="27" y="2156"/>
                  </a:lnTo>
                  <a:lnTo>
                    <a:pt x="53" y="2209"/>
                  </a:lnTo>
                  <a:lnTo>
                    <a:pt x="93" y="2261"/>
                  </a:lnTo>
                  <a:lnTo>
                    <a:pt x="132" y="2301"/>
                  </a:lnTo>
                  <a:lnTo>
                    <a:pt x="171" y="2340"/>
                  </a:lnTo>
                  <a:lnTo>
                    <a:pt x="224" y="2380"/>
                  </a:lnTo>
                  <a:lnTo>
                    <a:pt x="290" y="2393"/>
                  </a:lnTo>
                  <a:lnTo>
                    <a:pt x="342" y="2406"/>
                  </a:lnTo>
                  <a:lnTo>
                    <a:pt x="408" y="2419"/>
                  </a:lnTo>
                  <a:lnTo>
                    <a:pt x="474" y="2406"/>
                  </a:lnTo>
                  <a:lnTo>
                    <a:pt x="540" y="2393"/>
                  </a:lnTo>
                  <a:lnTo>
                    <a:pt x="5036" y="776"/>
                  </a:lnTo>
                  <a:lnTo>
                    <a:pt x="5102" y="736"/>
                  </a:lnTo>
                  <a:lnTo>
                    <a:pt x="5168" y="684"/>
                  </a:lnTo>
                  <a:lnTo>
                    <a:pt x="5220" y="631"/>
                  </a:lnTo>
                  <a:lnTo>
                    <a:pt x="5260" y="565"/>
                  </a:lnTo>
                  <a:lnTo>
                    <a:pt x="5286" y="500"/>
                  </a:lnTo>
                  <a:lnTo>
                    <a:pt x="5299" y="421"/>
                  </a:lnTo>
                  <a:lnTo>
                    <a:pt x="5299" y="342"/>
                  </a:lnTo>
                  <a:lnTo>
                    <a:pt x="5273" y="263"/>
                  </a:lnTo>
                  <a:lnTo>
                    <a:pt x="5246" y="210"/>
                  </a:lnTo>
                  <a:lnTo>
                    <a:pt x="5207" y="158"/>
                  </a:lnTo>
                  <a:lnTo>
                    <a:pt x="5168" y="105"/>
                  </a:lnTo>
                  <a:lnTo>
                    <a:pt x="5128" y="66"/>
                  </a:lnTo>
                  <a:lnTo>
                    <a:pt x="5076" y="39"/>
                  </a:lnTo>
                  <a:lnTo>
                    <a:pt x="5023" y="13"/>
                  </a:lnTo>
                  <a:lnTo>
                    <a:pt x="4957" y="0"/>
                  </a:lnTo>
                  <a:close/>
                </a:path>
              </a:pathLst>
            </a:custGeom>
            <a:solidFill>
              <a:srgbClr val="E8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 flipH="1">
              <a:off x="626837" y="2739181"/>
              <a:ext cx="240024" cy="109596"/>
            </a:xfrm>
            <a:custGeom>
              <a:avLst/>
              <a:gdLst/>
              <a:ahLst/>
              <a:cxnLst/>
              <a:rect l="l" t="t" r="r" b="b"/>
              <a:pathLst>
                <a:path w="5300" h="2420" fill="none" extrusionOk="0">
                  <a:moveTo>
                    <a:pt x="4905" y="0"/>
                  </a:moveTo>
                  <a:lnTo>
                    <a:pt x="4905" y="0"/>
                  </a:lnTo>
                  <a:lnTo>
                    <a:pt x="4839" y="13"/>
                  </a:lnTo>
                  <a:lnTo>
                    <a:pt x="4760" y="26"/>
                  </a:lnTo>
                  <a:lnTo>
                    <a:pt x="263" y="1643"/>
                  </a:lnTo>
                  <a:lnTo>
                    <a:pt x="263" y="1643"/>
                  </a:lnTo>
                  <a:lnTo>
                    <a:pt x="198" y="1683"/>
                  </a:lnTo>
                  <a:lnTo>
                    <a:pt x="132" y="1722"/>
                  </a:lnTo>
                  <a:lnTo>
                    <a:pt x="79" y="1788"/>
                  </a:lnTo>
                  <a:lnTo>
                    <a:pt x="40" y="1854"/>
                  </a:lnTo>
                  <a:lnTo>
                    <a:pt x="14" y="1920"/>
                  </a:lnTo>
                  <a:lnTo>
                    <a:pt x="1" y="1998"/>
                  </a:lnTo>
                  <a:lnTo>
                    <a:pt x="14" y="2077"/>
                  </a:lnTo>
                  <a:lnTo>
                    <a:pt x="27" y="2156"/>
                  </a:lnTo>
                  <a:lnTo>
                    <a:pt x="27" y="2156"/>
                  </a:lnTo>
                  <a:lnTo>
                    <a:pt x="53" y="2209"/>
                  </a:lnTo>
                  <a:lnTo>
                    <a:pt x="93" y="2261"/>
                  </a:lnTo>
                  <a:lnTo>
                    <a:pt x="132" y="2301"/>
                  </a:lnTo>
                  <a:lnTo>
                    <a:pt x="171" y="2340"/>
                  </a:lnTo>
                  <a:lnTo>
                    <a:pt x="224" y="2380"/>
                  </a:lnTo>
                  <a:lnTo>
                    <a:pt x="290" y="2393"/>
                  </a:lnTo>
                  <a:lnTo>
                    <a:pt x="342" y="2406"/>
                  </a:lnTo>
                  <a:lnTo>
                    <a:pt x="408" y="2419"/>
                  </a:lnTo>
                  <a:lnTo>
                    <a:pt x="408" y="2419"/>
                  </a:lnTo>
                  <a:lnTo>
                    <a:pt x="474" y="2406"/>
                  </a:lnTo>
                  <a:lnTo>
                    <a:pt x="540" y="2393"/>
                  </a:lnTo>
                  <a:lnTo>
                    <a:pt x="5036" y="776"/>
                  </a:lnTo>
                  <a:lnTo>
                    <a:pt x="5036" y="776"/>
                  </a:lnTo>
                  <a:lnTo>
                    <a:pt x="5102" y="736"/>
                  </a:lnTo>
                  <a:lnTo>
                    <a:pt x="5168" y="684"/>
                  </a:lnTo>
                  <a:lnTo>
                    <a:pt x="5220" y="631"/>
                  </a:lnTo>
                  <a:lnTo>
                    <a:pt x="5260" y="565"/>
                  </a:lnTo>
                  <a:lnTo>
                    <a:pt x="5286" y="500"/>
                  </a:lnTo>
                  <a:lnTo>
                    <a:pt x="5299" y="421"/>
                  </a:lnTo>
                  <a:lnTo>
                    <a:pt x="5299" y="342"/>
                  </a:lnTo>
                  <a:lnTo>
                    <a:pt x="5273" y="263"/>
                  </a:lnTo>
                  <a:lnTo>
                    <a:pt x="5273" y="263"/>
                  </a:lnTo>
                  <a:lnTo>
                    <a:pt x="5246" y="210"/>
                  </a:lnTo>
                  <a:lnTo>
                    <a:pt x="5207" y="158"/>
                  </a:lnTo>
                  <a:lnTo>
                    <a:pt x="5168" y="105"/>
                  </a:lnTo>
                  <a:lnTo>
                    <a:pt x="5128" y="66"/>
                  </a:lnTo>
                  <a:lnTo>
                    <a:pt x="5076" y="39"/>
                  </a:lnTo>
                  <a:lnTo>
                    <a:pt x="5023" y="13"/>
                  </a:lnTo>
                  <a:lnTo>
                    <a:pt x="4957" y="0"/>
                  </a:lnTo>
                  <a:lnTo>
                    <a:pt x="49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28"/>
          <p:cNvGrpSpPr/>
          <p:nvPr/>
        </p:nvGrpSpPr>
        <p:grpSpPr>
          <a:xfrm>
            <a:off x="7400588" y="2155186"/>
            <a:ext cx="1045598" cy="1340963"/>
            <a:chOff x="5834258" y="2271736"/>
            <a:chExt cx="1045598" cy="1340963"/>
          </a:xfrm>
        </p:grpSpPr>
        <p:sp>
          <p:nvSpPr>
            <p:cNvPr id="1028" name="Google Shape;1028;p28"/>
            <p:cNvSpPr/>
            <p:nvPr/>
          </p:nvSpPr>
          <p:spPr>
            <a:xfrm>
              <a:off x="5834258" y="3454827"/>
              <a:ext cx="1045598" cy="157872"/>
            </a:xfrm>
            <a:custGeom>
              <a:avLst/>
              <a:gdLst/>
              <a:ahLst/>
              <a:cxnLst/>
              <a:rect l="l" t="t" r="r" b="b"/>
              <a:pathLst>
                <a:path w="23088" h="3486" extrusionOk="0">
                  <a:moveTo>
                    <a:pt x="10361" y="1"/>
                  </a:moveTo>
                  <a:lnTo>
                    <a:pt x="9217" y="27"/>
                  </a:lnTo>
                  <a:lnTo>
                    <a:pt x="8113" y="80"/>
                  </a:lnTo>
                  <a:lnTo>
                    <a:pt x="7048" y="132"/>
                  </a:lnTo>
                  <a:lnTo>
                    <a:pt x="6035" y="211"/>
                  </a:lnTo>
                  <a:lnTo>
                    <a:pt x="5089" y="290"/>
                  </a:lnTo>
                  <a:lnTo>
                    <a:pt x="4195" y="395"/>
                  </a:lnTo>
                  <a:lnTo>
                    <a:pt x="3379" y="500"/>
                  </a:lnTo>
                  <a:lnTo>
                    <a:pt x="2630" y="632"/>
                  </a:lnTo>
                  <a:lnTo>
                    <a:pt x="1973" y="763"/>
                  </a:lnTo>
                  <a:lnTo>
                    <a:pt x="1394" y="908"/>
                  </a:lnTo>
                  <a:lnTo>
                    <a:pt x="1131" y="987"/>
                  </a:lnTo>
                  <a:lnTo>
                    <a:pt x="908" y="1053"/>
                  </a:lnTo>
                  <a:lnTo>
                    <a:pt x="697" y="1132"/>
                  </a:lnTo>
                  <a:lnTo>
                    <a:pt x="513" y="1224"/>
                  </a:lnTo>
                  <a:lnTo>
                    <a:pt x="355" y="1302"/>
                  </a:lnTo>
                  <a:lnTo>
                    <a:pt x="237" y="1381"/>
                  </a:lnTo>
                  <a:lnTo>
                    <a:pt x="132" y="1473"/>
                  </a:lnTo>
                  <a:lnTo>
                    <a:pt x="53" y="1552"/>
                  </a:lnTo>
                  <a:lnTo>
                    <a:pt x="14" y="1644"/>
                  </a:lnTo>
                  <a:lnTo>
                    <a:pt x="0" y="1736"/>
                  </a:lnTo>
                  <a:lnTo>
                    <a:pt x="14" y="1828"/>
                  </a:lnTo>
                  <a:lnTo>
                    <a:pt x="53" y="1920"/>
                  </a:lnTo>
                  <a:lnTo>
                    <a:pt x="132" y="1999"/>
                  </a:lnTo>
                  <a:lnTo>
                    <a:pt x="237" y="2091"/>
                  </a:lnTo>
                  <a:lnTo>
                    <a:pt x="355" y="2170"/>
                  </a:lnTo>
                  <a:lnTo>
                    <a:pt x="513" y="2249"/>
                  </a:lnTo>
                  <a:lnTo>
                    <a:pt x="697" y="2341"/>
                  </a:lnTo>
                  <a:lnTo>
                    <a:pt x="908" y="2420"/>
                  </a:lnTo>
                  <a:lnTo>
                    <a:pt x="1131" y="2486"/>
                  </a:lnTo>
                  <a:lnTo>
                    <a:pt x="1394" y="2565"/>
                  </a:lnTo>
                  <a:lnTo>
                    <a:pt x="1973" y="2709"/>
                  </a:lnTo>
                  <a:lnTo>
                    <a:pt x="2630" y="2841"/>
                  </a:lnTo>
                  <a:lnTo>
                    <a:pt x="3379" y="2972"/>
                  </a:lnTo>
                  <a:lnTo>
                    <a:pt x="4195" y="3077"/>
                  </a:lnTo>
                  <a:lnTo>
                    <a:pt x="5089" y="3183"/>
                  </a:lnTo>
                  <a:lnTo>
                    <a:pt x="6035" y="3275"/>
                  </a:lnTo>
                  <a:lnTo>
                    <a:pt x="7048" y="3340"/>
                  </a:lnTo>
                  <a:lnTo>
                    <a:pt x="8113" y="3406"/>
                  </a:lnTo>
                  <a:lnTo>
                    <a:pt x="9217" y="3446"/>
                  </a:lnTo>
                  <a:lnTo>
                    <a:pt x="10361" y="3472"/>
                  </a:lnTo>
                  <a:lnTo>
                    <a:pt x="11544" y="3485"/>
                  </a:lnTo>
                  <a:lnTo>
                    <a:pt x="12728" y="3472"/>
                  </a:lnTo>
                  <a:lnTo>
                    <a:pt x="13871" y="3446"/>
                  </a:lnTo>
                  <a:lnTo>
                    <a:pt x="14976" y="3406"/>
                  </a:lnTo>
                  <a:lnTo>
                    <a:pt x="16041" y="3340"/>
                  </a:lnTo>
                  <a:lnTo>
                    <a:pt x="17040" y="3275"/>
                  </a:lnTo>
                  <a:lnTo>
                    <a:pt x="18000" y="3183"/>
                  </a:lnTo>
                  <a:lnTo>
                    <a:pt x="18894" y="3077"/>
                  </a:lnTo>
                  <a:lnTo>
                    <a:pt x="19709" y="2972"/>
                  </a:lnTo>
                  <a:lnTo>
                    <a:pt x="20458" y="2841"/>
                  </a:lnTo>
                  <a:lnTo>
                    <a:pt x="21116" y="2709"/>
                  </a:lnTo>
                  <a:lnTo>
                    <a:pt x="21694" y="2565"/>
                  </a:lnTo>
                  <a:lnTo>
                    <a:pt x="21944" y="2486"/>
                  </a:lnTo>
                  <a:lnTo>
                    <a:pt x="22181" y="2420"/>
                  </a:lnTo>
                  <a:lnTo>
                    <a:pt x="22391" y="2341"/>
                  </a:lnTo>
                  <a:lnTo>
                    <a:pt x="22575" y="2249"/>
                  </a:lnTo>
                  <a:lnTo>
                    <a:pt x="22720" y="2170"/>
                  </a:lnTo>
                  <a:lnTo>
                    <a:pt x="22851" y="2091"/>
                  </a:lnTo>
                  <a:lnTo>
                    <a:pt x="22957" y="1999"/>
                  </a:lnTo>
                  <a:lnTo>
                    <a:pt x="23035" y="1920"/>
                  </a:lnTo>
                  <a:lnTo>
                    <a:pt x="23075" y="1828"/>
                  </a:lnTo>
                  <a:lnTo>
                    <a:pt x="23088" y="1736"/>
                  </a:lnTo>
                  <a:lnTo>
                    <a:pt x="23075" y="1644"/>
                  </a:lnTo>
                  <a:lnTo>
                    <a:pt x="23035" y="1552"/>
                  </a:lnTo>
                  <a:lnTo>
                    <a:pt x="22957" y="1473"/>
                  </a:lnTo>
                  <a:lnTo>
                    <a:pt x="22851" y="1381"/>
                  </a:lnTo>
                  <a:lnTo>
                    <a:pt x="22720" y="1302"/>
                  </a:lnTo>
                  <a:lnTo>
                    <a:pt x="22575" y="1224"/>
                  </a:lnTo>
                  <a:lnTo>
                    <a:pt x="22391" y="1132"/>
                  </a:lnTo>
                  <a:lnTo>
                    <a:pt x="22181" y="1053"/>
                  </a:lnTo>
                  <a:lnTo>
                    <a:pt x="21944" y="987"/>
                  </a:lnTo>
                  <a:lnTo>
                    <a:pt x="21694" y="908"/>
                  </a:lnTo>
                  <a:lnTo>
                    <a:pt x="21116" y="763"/>
                  </a:lnTo>
                  <a:lnTo>
                    <a:pt x="20458" y="632"/>
                  </a:lnTo>
                  <a:lnTo>
                    <a:pt x="19709" y="500"/>
                  </a:lnTo>
                  <a:lnTo>
                    <a:pt x="18894" y="395"/>
                  </a:lnTo>
                  <a:lnTo>
                    <a:pt x="18000" y="290"/>
                  </a:lnTo>
                  <a:lnTo>
                    <a:pt x="17040" y="211"/>
                  </a:lnTo>
                  <a:lnTo>
                    <a:pt x="16041" y="132"/>
                  </a:lnTo>
                  <a:lnTo>
                    <a:pt x="14976" y="80"/>
                  </a:lnTo>
                  <a:lnTo>
                    <a:pt x="13871" y="27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5834258" y="3454827"/>
              <a:ext cx="1045598" cy="157872"/>
            </a:xfrm>
            <a:custGeom>
              <a:avLst/>
              <a:gdLst/>
              <a:ahLst/>
              <a:cxnLst/>
              <a:rect l="l" t="t" r="r" b="b"/>
              <a:pathLst>
                <a:path w="23088" h="3486" fill="none" extrusionOk="0">
                  <a:moveTo>
                    <a:pt x="11544" y="1"/>
                  </a:moveTo>
                  <a:lnTo>
                    <a:pt x="11544" y="1"/>
                  </a:lnTo>
                  <a:lnTo>
                    <a:pt x="10361" y="1"/>
                  </a:lnTo>
                  <a:lnTo>
                    <a:pt x="9217" y="27"/>
                  </a:lnTo>
                  <a:lnTo>
                    <a:pt x="8113" y="80"/>
                  </a:lnTo>
                  <a:lnTo>
                    <a:pt x="7048" y="132"/>
                  </a:lnTo>
                  <a:lnTo>
                    <a:pt x="6035" y="211"/>
                  </a:lnTo>
                  <a:lnTo>
                    <a:pt x="5089" y="290"/>
                  </a:lnTo>
                  <a:lnTo>
                    <a:pt x="4195" y="395"/>
                  </a:lnTo>
                  <a:lnTo>
                    <a:pt x="3379" y="500"/>
                  </a:lnTo>
                  <a:lnTo>
                    <a:pt x="2630" y="632"/>
                  </a:lnTo>
                  <a:lnTo>
                    <a:pt x="1973" y="763"/>
                  </a:lnTo>
                  <a:lnTo>
                    <a:pt x="1394" y="908"/>
                  </a:lnTo>
                  <a:lnTo>
                    <a:pt x="1131" y="987"/>
                  </a:lnTo>
                  <a:lnTo>
                    <a:pt x="908" y="1053"/>
                  </a:lnTo>
                  <a:lnTo>
                    <a:pt x="697" y="1132"/>
                  </a:lnTo>
                  <a:lnTo>
                    <a:pt x="513" y="1224"/>
                  </a:lnTo>
                  <a:lnTo>
                    <a:pt x="355" y="1302"/>
                  </a:lnTo>
                  <a:lnTo>
                    <a:pt x="237" y="1381"/>
                  </a:lnTo>
                  <a:lnTo>
                    <a:pt x="132" y="1473"/>
                  </a:lnTo>
                  <a:lnTo>
                    <a:pt x="53" y="1552"/>
                  </a:lnTo>
                  <a:lnTo>
                    <a:pt x="14" y="1644"/>
                  </a:lnTo>
                  <a:lnTo>
                    <a:pt x="0" y="1736"/>
                  </a:lnTo>
                  <a:lnTo>
                    <a:pt x="0" y="1736"/>
                  </a:lnTo>
                  <a:lnTo>
                    <a:pt x="14" y="1828"/>
                  </a:lnTo>
                  <a:lnTo>
                    <a:pt x="53" y="1920"/>
                  </a:lnTo>
                  <a:lnTo>
                    <a:pt x="132" y="1999"/>
                  </a:lnTo>
                  <a:lnTo>
                    <a:pt x="237" y="2091"/>
                  </a:lnTo>
                  <a:lnTo>
                    <a:pt x="355" y="2170"/>
                  </a:lnTo>
                  <a:lnTo>
                    <a:pt x="513" y="2249"/>
                  </a:lnTo>
                  <a:lnTo>
                    <a:pt x="697" y="2341"/>
                  </a:lnTo>
                  <a:lnTo>
                    <a:pt x="908" y="2420"/>
                  </a:lnTo>
                  <a:lnTo>
                    <a:pt x="1131" y="2486"/>
                  </a:lnTo>
                  <a:lnTo>
                    <a:pt x="1394" y="2565"/>
                  </a:lnTo>
                  <a:lnTo>
                    <a:pt x="1973" y="2709"/>
                  </a:lnTo>
                  <a:lnTo>
                    <a:pt x="2630" y="2841"/>
                  </a:lnTo>
                  <a:lnTo>
                    <a:pt x="3379" y="2972"/>
                  </a:lnTo>
                  <a:lnTo>
                    <a:pt x="4195" y="3077"/>
                  </a:lnTo>
                  <a:lnTo>
                    <a:pt x="5089" y="3183"/>
                  </a:lnTo>
                  <a:lnTo>
                    <a:pt x="6035" y="3275"/>
                  </a:lnTo>
                  <a:lnTo>
                    <a:pt x="7048" y="3340"/>
                  </a:lnTo>
                  <a:lnTo>
                    <a:pt x="8113" y="3406"/>
                  </a:lnTo>
                  <a:lnTo>
                    <a:pt x="9217" y="3446"/>
                  </a:lnTo>
                  <a:lnTo>
                    <a:pt x="10361" y="3472"/>
                  </a:lnTo>
                  <a:lnTo>
                    <a:pt x="11544" y="3485"/>
                  </a:lnTo>
                  <a:lnTo>
                    <a:pt x="11544" y="3485"/>
                  </a:lnTo>
                  <a:lnTo>
                    <a:pt x="12728" y="3472"/>
                  </a:lnTo>
                  <a:lnTo>
                    <a:pt x="13871" y="3446"/>
                  </a:lnTo>
                  <a:lnTo>
                    <a:pt x="14976" y="3406"/>
                  </a:lnTo>
                  <a:lnTo>
                    <a:pt x="16041" y="3340"/>
                  </a:lnTo>
                  <a:lnTo>
                    <a:pt x="17040" y="3275"/>
                  </a:lnTo>
                  <a:lnTo>
                    <a:pt x="18000" y="3183"/>
                  </a:lnTo>
                  <a:lnTo>
                    <a:pt x="18894" y="3077"/>
                  </a:lnTo>
                  <a:lnTo>
                    <a:pt x="19709" y="2972"/>
                  </a:lnTo>
                  <a:lnTo>
                    <a:pt x="20458" y="2841"/>
                  </a:lnTo>
                  <a:lnTo>
                    <a:pt x="21116" y="2709"/>
                  </a:lnTo>
                  <a:lnTo>
                    <a:pt x="21694" y="2565"/>
                  </a:lnTo>
                  <a:lnTo>
                    <a:pt x="21944" y="2486"/>
                  </a:lnTo>
                  <a:lnTo>
                    <a:pt x="22181" y="2420"/>
                  </a:lnTo>
                  <a:lnTo>
                    <a:pt x="22391" y="2341"/>
                  </a:lnTo>
                  <a:lnTo>
                    <a:pt x="22575" y="2249"/>
                  </a:lnTo>
                  <a:lnTo>
                    <a:pt x="22720" y="2170"/>
                  </a:lnTo>
                  <a:lnTo>
                    <a:pt x="22851" y="2091"/>
                  </a:lnTo>
                  <a:lnTo>
                    <a:pt x="22957" y="1999"/>
                  </a:lnTo>
                  <a:lnTo>
                    <a:pt x="23035" y="1920"/>
                  </a:lnTo>
                  <a:lnTo>
                    <a:pt x="23075" y="1828"/>
                  </a:lnTo>
                  <a:lnTo>
                    <a:pt x="23088" y="1736"/>
                  </a:lnTo>
                  <a:lnTo>
                    <a:pt x="23088" y="1736"/>
                  </a:lnTo>
                  <a:lnTo>
                    <a:pt x="23075" y="1644"/>
                  </a:lnTo>
                  <a:lnTo>
                    <a:pt x="23035" y="1552"/>
                  </a:lnTo>
                  <a:lnTo>
                    <a:pt x="22957" y="1473"/>
                  </a:lnTo>
                  <a:lnTo>
                    <a:pt x="22851" y="1381"/>
                  </a:lnTo>
                  <a:lnTo>
                    <a:pt x="22720" y="1302"/>
                  </a:lnTo>
                  <a:lnTo>
                    <a:pt x="22575" y="1224"/>
                  </a:lnTo>
                  <a:lnTo>
                    <a:pt x="22391" y="1132"/>
                  </a:lnTo>
                  <a:lnTo>
                    <a:pt x="22181" y="1053"/>
                  </a:lnTo>
                  <a:lnTo>
                    <a:pt x="21944" y="987"/>
                  </a:lnTo>
                  <a:lnTo>
                    <a:pt x="21694" y="908"/>
                  </a:lnTo>
                  <a:lnTo>
                    <a:pt x="21116" y="763"/>
                  </a:lnTo>
                  <a:lnTo>
                    <a:pt x="20458" y="632"/>
                  </a:lnTo>
                  <a:lnTo>
                    <a:pt x="19709" y="500"/>
                  </a:lnTo>
                  <a:lnTo>
                    <a:pt x="18894" y="395"/>
                  </a:lnTo>
                  <a:lnTo>
                    <a:pt x="18000" y="290"/>
                  </a:lnTo>
                  <a:lnTo>
                    <a:pt x="17040" y="211"/>
                  </a:lnTo>
                  <a:lnTo>
                    <a:pt x="16041" y="132"/>
                  </a:lnTo>
                  <a:lnTo>
                    <a:pt x="14976" y="80"/>
                  </a:lnTo>
                  <a:lnTo>
                    <a:pt x="13871" y="27"/>
                  </a:lnTo>
                  <a:lnTo>
                    <a:pt x="12728" y="1"/>
                  </a:lnTo>
                  <a:lnTo>
                    <a:pt x="11544" y="1"/>
                  </a:lnTo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5936064" y="2334822"/>
              <a:ext cx="841985" cy="1031332"/>
            </a:xfrm>
            <a:custGeom>
              <a:avLst/>
              <a:gdLst/>
              <a:ahLst/>
              <a:cxnLst/>
              <a:rect l="l" t="t" r="r" b="b"/>
              <a:pathLst>
                <a:path w="18592" h="22773" extrusionOk="0">
                  <a:moveTo>
                    <a:pt x="461" y="1"/>
                  </a:moveTo>
                  <a:lnTo>
                    <a:pt x="356" y="40"/>
                  </a:lnTo>
                  <a:lnTo>
                    <a:pt x="264" y="93"/>
                  </a:lnTo>
                  <a:lnTo>
                    <a:pt x="172" y="172"/>
                  </a:lnTo>
                  <a:lnTo>
                    <a:pt x="106" y="251"/>
                  </a:lnTo>
                  <a:lnTo>
                    <a:pt x="53" y="356"/>
                  </a:lnTo>
                  <a:lnTo>
                    <a:pt x="14" y="461"/>
                  </a:lnTo>
                  <a:lnTo>
                    <a:pt x="1" y="579"/>
                  </a:lnTo>
                  <a:lnTo>
                    <a:pt x="1" y="22181"/>
                  </a:lnTo>
                  <a:lnTo>
                    <a:pt x="14" y="22300"/>
                  </a:lnTo>
                  <a:lnTo>
                    <a:pt x="53" y="22418"/>
                  </a:lnTo>
                  <a:lnTo>
                    <a:pt x="106" y="22510"/>
                  </a:lnTo>
                  <a:lnTo>
                    <a:pt x="172" y="22602"/>
                  </a:lnTo>
                  <a:lnTo>
                    <a:pt x="264" y="22668"/>
                  </a:lnTo>
                  <a:lnTo>
                    <a:pt x="356" y="22720"/>
                  </a:lnTo>
                  <a:lnTo>
                    <a:pt x="461" y="22760"/>
                  </a:lnTo>
                  <a:lnTo>
                    <a:pt x="579" y="22773"/>
                  </a:lnTo>
                  <a:lnTo>
                    <a:pt x="18000" y="22773"/>
                  </a:lnTo>
                  <a:lnTo>
                    <a:pt x="18118" y="22760"/>
                  </a:lnTo>
                  <a:lnTo>
                    <a:pt x="18237" y="22720"/>
                  </a:lnTo>
                  <a:lnTo>
                    <a:pt x="18329" y="22668"/>
                  </a:lnTo>
                  <a:lnTo>
                    <a:pt x="18421" y="22602"/>
                  </a:lnTo>
                  <a:lnTo>
                    <a:pt x="18487" y="22510"/>
                  </a:lnTo>
                  <a:lnTo>
                    <a:pt x="18539" y="22418"/>
                  </a:lnTo>
                  <a:lnTo>
                    <a:pt x="18579" y="22300"/>
                  </a:lnTo>
                  <a:lnTo>
                    <a:pt x="18592" y="22181"/>
                  </a:lnTo>
                  <a:lnTo>
                    <a:pt x="18592" y="579"/>
                  </a:lnTo>
                  <a:lnTo>
                    <a:pt x="18579" y="461"/>
                  </a:lnTo>
                  <a:lnTo>
                    <a:pt x="18539" y="356"/>
                  </a:lnTo>
                  <a:lnTo>
                    <a:pt x="18487" y="251"/>
                  </a:lnTo>
                  <a:lnTo>
                    <a:pt x="18421" y="172"/>
                  </a:lnTo>
                  <a:lnTo>
                    <a:pt x="18329" y="93"/>
                  </a:lnTo>
                  <a:lnTo>
                    <a:pt x="18237" y="40"/>
                  </a:lnTo>
                  <a:lnTo>
                    <a:pt x="181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6016450" y="2407463"/>
              <a:ext cx="681215" cy="846152"/>
            </a:xfrm>
            <a:custGeom>
              <a:avLst/>
              <a:gdLst/>
              <a:ahLst/>
              <a:cxnLst/>
              <a:rect l="l" t="t" r="r" b="b"/>
              <a:pathLst>
                <a:path w="15042" h="18684" extrusionOk="0">
                  <a:moveTo>
                    <a:pt x="1" y="1"/>
                  </a:moveTo>
                  <a:lnTo>
                    <a:pt x="1" y="18684"/>
                  </a:lnTo>
                  <a:lnTo>
                    <a:pt x="15042" y="18684"/>
                  </a:lnTo>
                  <a:lnTo>
                    <a:pt x="150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6138499" y="2271736"/>
              <a:ext cx="419860" cy="178659"/>
            </a:xfrm>
            <a:custGeom>
              <a:avLst/>
              <a:gdLst/>
              <a:ahLst/>
              <a:cxnLst/>
              <a:rect l="l" t="t" r="r" b="b"/>
              <a:pathLst>
                <a:path w="9271" h="3945" extrusionOk="0">
                  <a:moveTo>
                    <a:pt x="579" y="0"/>
                  </a:moveTo>
                  <a:lnTo>
                    <a:pt x="461" y="13"/>
                  </a:lnTo>
                  <a:lnTo>
                    <a:pt x="356" y="53"/>
                  </a:lnTo>
                  <a:lnTo>
                    <a:pt x="251" y="105"/>
                  </a:lnTo>
                  <a:lnTo>
                    <a:pt x="172" y="171"/>
                  </a:lnTo>
                  <a:lnTo>
                    <a:pt x="93" y="263"/>
                  </a:lnTo>
                  <a:lnTo>
                    <a:pt x="40" y="355"/>
                  </a:lnTo>
                  <a:lnTo>
                    <a:pt x="14" y="473"/>
                  </a:lnTo>
                  <a:lnTo>
                    <a:pt x="1" y="592"/>
                  </a:lnTo>
                  <a:lnTo>
                    <a:pt x="1" y="3353"/>
                  </a:lnTo>
                  <a:lnTo>
                    <a:pt x="14" y="3471"/>
                  </a:lnTo>
                  <a:lnTo>
                    <a:pt x="40" y="3589"/>
                  </a:lnTo>
                  <a:lnTo>
                    <a:pt x="93" y="3682"/>
                  </a:lnTo>
                  <a:lnTo>
                    <a:pt x="172" y="3774"/>
                  </a:lnTo>
                  <a:lnTo>
                    <a:pt x="251" y="3839"/>
                  </a:lnTo>
                  <a:lnTo>
                    <a:pt x="356" y="3892"/>
                  </a:lnTo>
                  <a:lnTo>
                    <a:pt x="461" y="3931"/>
                  </a:lnTo>
                  <a:lnTo>
                    <a:pt x="579" y="3944"/>
                  </a:lnTo>
                  <a:lnTo>
                    <a:pt x="8679" y="3944"/>
                  </a:lnTo>
                  <a:lnTo>
                    <a:pt x="8797" y="3931"/>
                  </a:lnTo>
                  <a:lnTo>
                    <a:pt x="8915" y="3892"/>
                  </a:lnTo>
                  <a:lnTo>
                    <a:pt x="9007" y="3839"/>
                  </a:lnTo>
                  <a:lnTo>
                    <a:pt x="9099" y="3774"/>
                  </a:lnTo>
                  <a:lnTo>
                    <a:pt x="9165" y="3682"/>
                  </a:lnTo>
                  <a:lnTo>
                    <a:pt x="9218" y="3589"/>
                  </a:lnTo>
                  <a:lnTo>
                    <a:pt x="9257" y="3471"/>
                  </a:lnTo>
                  <a:lnTo>
                    <a:pt x="9270" y="3353"/>
                  </a:lnTo>
                  <a:lnTo>
                    <a:pt x="9270" y="592"/>
                  </a:lnTo>
                  <a:lnTo>
                    <a:pt x="9257" y="473"/>
                  </a:lnTo>
                  <a:lnTo>
                    <a:pt x="9218" y="355"/>
                  </a:lnTo>
                  <a:lnTo>
                    <a:pt x="9165" y="263"/>
                  </a:lnTo>
                  <a:lnTo>
                    <a:pt x="9099" y="171"/>
                  </a:lnTo>
                  <a:lnTo>
                    <a:pt x="9007" y="105"/>
                  </a:lnTo>
                  <a:lnTo>
                    <a:pt x="8915" y="53"/>
                  </a:lnTo>
                  <a:lnTo>
                    <a:pt x="8797" y="13"/>
                  </a:lnTo>
                  <a:lnTo>
                    <a:pt x="8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6110557" y="2488437"/>
              <a:ext cx="75630" cy="112585"/>
            </a:xfrm>
            <a:custGeom>
              <a:avLst/>
              <a:gdLst/>
              <a:ahLst/>
              <a:cxnLst/>
              <a:rect l="l" t="t" r="r" b="b"/>
              <a:pathLst>
                <a:path w="1670" h="2486" extrusionOk="0">
                  <a:moveTo>
                    <a:pt x="841" y="224"/>
                  </a:moveTo>
                  <a:lnTo>
                    <a:pt x="960" y="251"/>
                  </a:lnTo>
                  <a:lnTo>
                    <a:pt x="1065" y="277"/>
                  </a:lnTo>
                  <a:lnTo>
                    <a:pt x="1157" y="316"/>
                  </a:lnTo>
                  <a:lnTo>
                    <a:pt x="1236" y="382"/>
                  </a:lnTo>
                  <a:lnTo>
                    <a:pt x="1289" y="461"/>
                  </a:lnTo>
                  <a:lnTo>
                    <a:pt x="1315" y="553"/>
                  </a:lnTo>
                  <a:lnTo>
                    <a:pt x="1328" y="671"/>
                  </a:lnTo>
                  <a:lnTo>
                    <a:pt x="1315" y="764"/>
                  </a:lnTo>
                  <a:lnTo>
                    <a:pt x="1289" y="856"/>
                  </a:lnTo>
                  <a:lnTo>
                    <a:pt x="1236" y="934"/>
                  </a:lnTo>
                  <a:lnTo>
                    <a:pt x="1170" y="1000"/>
                  </a:lnTo>
                  <a:lnTo>
                    <a:pt x="1078" y="1040"/>
                  </a:lnTo>
                  <a:lnTo>
                    <a:pt x="960" y="1079"/>
                  </a:lnTo>
                  <a:lnTo>
                    <a:pt x="841" y="1105"/>
                  </a:lnTo>
                  <a:lnTo>
                    <a:pt x="263" y="1105"/>
                  </a:lnTo>
                  <a:lnTo>
                    <a:pt x="263" y="224"/>
                  </a:lnTo>
                  <a:close/>
                  <a:moveTo>
                    <a:pt x="0" y="1"/>
                  </a:moveTo>
                  <a:lnTo>
                    <a:pt x="0" y="2486"/>
                  </a:lnTo>
                  <a:lnTo>
                    <a:pt x="263" y="2486"/>
                  </a:lnTo>
                  <a:lnTo>
                    <a:pt x="263" y="1329"/>
                  </a:lnTo>
                  <a:lnTo>
                    <a:pt x="684" y="1329"/>
                  </a:lnTo>
                  <a:lnTo>
                    <a:pt x="1367" y="2486"/>
                  </a:lnTo>
                  <a:lnTo>
                    <a:pt x="1670" y="2486"/>
                  </a:lnTo>
                  <a:lnTo>
                    <a:pt x="947" y="1303"/>
                  </a:lnTo>
                  <a:lnTo>
                    <a:pt x="1078" y="1276"/>
                  </a:lnTo>
                  <a:lnTo>
                    <a:pt x="1196" y="1237"/>
                  </a:lnTo>
                  <a:lnTo>
                    <a:pt x="1315" y="1184"/>
                  </a:lnTo>
                  <a:lnTo>
                    <a:pt x="1407" y="1105"/>
                  </a:lnTo>
                  <a:lnTo>
                    <a:pt x="1473" y="1013"/>
                  </a:lnTo>
                  <a:lnTo>
                    <a:pt x="1538" y="908"/>
                  </a:lnTo>
                  <a:lnTo>
                    <a:pt x="1565" y="790"/>
                  </a:lnTo>
                  <a:lnTo>
                    <a:pt x="1578" y="671"/>
                  </a:lnTo>
                  <a:lnTo>
                    <a:pt x="1578" y="579"/>
                  </a:lnTo>
                  <a:lnTo>
                    <a:pt x="1565" y="501"/>
                  </a:lnTo>
                  <a:lnTo>
                    <a:pt x="1551" y="422"/>
                  </a:lnTo>
                  <a:lnTo>
                    <a:pt x="1525" y="356"/>
                  </a:lnTo>
                  <a:lnTo>
                    <a:pt x="1486" y="290"/>
                  </a:lnTo>
                  <a:lnTo>
                    <a:pt x="1446" y="238"/>
                  </a:lnTo>
                  <a:lnTo>
                    <a:pt x="1394" y="198"/>
                  </a:lnTo>
                  <a:lnTo>
                    <a:pt x="1341" y="146"/>
                  </a:lnTo>
                  <a:lnTo>
                    <a:pt x="1223" y="80"/>
                  </a:lnTo>
                  <a:lnTo>
                    <a:pt x="1078" y="40"/>
                  </a:lnTo>
                  <a:lnTo>
                    <a:pt x="907" y="14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6198052" y="2524757"/>
              <a:ext cx="72686" cy="78076"/>
            </a:xfrm>
            <a:custGeom>
              <a:avLst/>
              <a:gdLst/>
              <a:ahLst/>
              <a:cxnLst/>
              <a:rect l="l" t="t" r="r" b="b"/>
              <a:pathLst>
                <a:path w="1605" h="1724" extrusionOk="0">
                  <a:moveTo>
                    <a:pt x="829" y="198"/>
                  </a:moveTo>
                  <a:lnTo>
                    <a:pt x="947" y="211"/>
                  </a:lnTo>
                  <a:lnTo>
                    <a:pt x="1053" y="238"/>
                  </a:lnTo>
                  <a:lnTo>
                    <a:pt x="1145" y="290"/>
                  </a:lnTo>
                  <a:lnTo>
                    <a:pt x="1224" y="356"/>
                  </a:lnTo>
                  <a:lnTo>
                    <a:pt x="1276" y="435"/>
                  </a:lnTo>
                  <a:lnTo>
                    <a:pt x="1329" y="527"/>
                  </a:lnTo>
                  <a:lnTo>
                    <a:pt x="1355" y="619"/>
                  </a:lnTo>
                  <a:lnTo>
                    <a:pt x="1368" y="737"/>
                  </a:lnTo>
                  <a:lnTo>
                    <a:pt x="251" y="737"/>
                  </a:lnTo>
                  <a:lnTo>
                    <a:pt x="264" y="632"/>
                  </a:lnTo>
                  <a:lnTo>
                    <a:pt x="303" y="540"/>
                  </a:lnTo>
                  <a:lnTo>
                    <a:pt x="356" y="448"/>
                  </a:lnTo>
                  <a:lnTo>
                    <a:pt x="421" y="356"/>
                  </a:lnTo>
                  <a:lnTo>
                    <a:pt x="514" y="290"/>
                  </a:lnTo>
                  <a:lnTo>
                    <a:pt x="606" y="238"/>
                  </a:lnTo>
                  <a:lnTo>
                    <a:pt x="711" y="211"/>
                  </a:lnTo>
                  <a:lnTo>
                    <a:pt x="829" y="198"/>
                  </a:lnTo>
                  <a:close/>
                  <a:moveTo>
                    <a:pt x="737" y="1"/>
                  </a:moveTo>
                  <a:lnTo>
                    <a:pt x="658" y="14"/>
                  </a:lnTo>
                  <a:lnTo>
                    <a:pt x="579" y="40"/>
                  </a:lnTo>
                  <a:lnTo>
                    <a:pt x="500" y="67"/>
                  </a:lnTo>
                  <a:lnTo>
                    <a:pt x="421" y="106"/>
                  </a:lnTo>
                  <a:lnTo>
                    <a:pt x="356" y="146"/>
                  </a:lnTo>
                  <a:lnTo>
                    <a:pt x="237" y="251"/>
                  </a:lnTo>
                  <a:lnTo>
                    <a:pt x="185" y="303"/>
                  </a:lnTo>
                  <a:lnTo>
                    <a:pt x="132" y="369"/>
                  </a:lnTo>
                  <a:lnTo>
                    <a:pt x="66" y="514"/>
                  </a:lnTo>
                  <a:lnTo>
                    <a:pt x="27" y="593"/>
                  </a:lnTo>
                  <a:lnTo>
                    <a:pt x="14" y="685"/>
                  </a:lnTo>
                  <a:lnTo>
                    <a:pt x="1" y="777"/>
                  </a:lnTo>
                  <a:lnTo>
                    <a:pt x="1" y="856"/>
                  </a:lnTo>
                  <a:lnTo>
                    <a:pt x="1" y="948"/>
                  </a:lnTo>
                  <a:lnTo>
                    <a:pt x="14" y="1040"/>
                  </a:lnTo>
                  <a:lnTo>
                    <a:pt x="40" y="1119"/>
                  </a:lnTo>
                  <a:lnTo>
                    <a:pt x="66" y="1211"/>
                  </a:lnTo>
                  <a:lnTo>
                    <a:pt x="145" y="1355"/>
                  </a:lnTo>
                  <a:lnTo>
                    <a:pt x="185" y="1421"/>
                  </a:lnTo>
                  <a:lnTo>
                    <a:pt x="237" y="1474"/>
                  </a:lnTo>
                  <a:lnTo>
                    <a:pt x="303" y="1539"/>
                  </a:lnTo>
                  <a:lnTo>
                    <a:pt x="369" y="1579"/>
                  </a:lnTo>
                  <a:lnTo>
                    <a:pt x="435" y="1618"/>
                  </a:lnTo>
                  <a:lnTo>
                    <a:pt x="514" y="1658"/>
                  </a:lnTo>
                  <a:lnTo>
                    <a:pt x="592" y="1684"/>
                  </a:lnTo>
                  <a:lnTo>
                    <a:pt x="671" y="1710"/>
                  </a:lnTo>
                  <a:lnTo>
                    <a:pt x="750" y="1723"/>
                  </a:lnTo>
                  <a:lnTo>
                    <a:pt x="947" y="1723"/>
                  </a:lnTo>
                  <a:lnTo>
                    <a:pt x="1039" y="1697"/>
                  </a:lnTo>
                  <a:lnTo>
                    <a:pt x="1131" y="1684"/>
                  </a:lnTo>
                  <a:lnTo>
                    <a:pt x="1224" y="1644"/>
                  </a:lnTo>
                  <a:lnTo>
                    <a:pt x="1316" y="1592"/>
                  </a:lnTo>
                  <a:lnTo>
                    <a:pt x="1394" y="1539"/>
                  </a:lnTo>
                  <a:lnTo>
                    <a:pt x="1473" y="1460"/>
                  </a:lnTo>
                  <a:lnTo>
                    <a:pt x="1552" y="1381"/>
                  </a:lnTo>
                  <a:lnTo>
                    <a:pt x="1368" y="1237"/>
                  </a:lnTo>
                  <a:lnTo>
                    <a:pt x="1329" y="1289"/>
                  </a:lnTo>
                  <a:lnTo>
                    <a:pt x="1289" y="1342"/>
                  </a:lnTo>
                  <a:lnTo>
                    <a:pt x="1171" y="1434"/>
                  </a:lnTo>
                  <a:lnTo>
                    <a:pt x="1092" y="1474"/>
                  </a:lnTo>
                  <a:lnTo>
                    <a:pt x="1013" y="1500"/>
                  </a:lnTo>
                  <a:lnTo>
                    <a:pt x="934" y="1513"/>
                  </a:lnTo>
                  <a:lnTo>
                    <a:pt x="842" y="1526"/>
                  </a:lnTo>
                  <a:lnTo>
                    <a:pt x="724" y="1513"/>
                  </a:lnTo>
                  <a:lnTo>
                    <a:pt x="606" y="1474"/>
                  </a:lnTo>
                  <a:lnTo>
                    <a:pt x="514" y="1421"/>
                  </a:lnTo>
                  <a:lnTo>
                    <a:pt x="421" y="1342"/>
                  </a:lnTo>
                  <a:lnTo>
                    <a:pt x="356" y="1263"/>
                  </a:lnTo>
                  <a:lnTo>
                    <a:pt x="290" y="1158"/>
                  </a:lnTo>
                  <a:lnTo>
                    <a:pt x="264" y="1040"/>
                  </a:lnTo>
                  <a:lnTo>
                    <a:pt x="251" y="921"/>
                  </a:lnTo>
                  <a:lnTo>
                    <a:pt x="1605" y="921"/>
                  </a:lnTo>
                  <a:lnTo>
                    <a:pt x="1605" y="869"/>
                  </a:lnTo>
                  <a:lnTo>
                    <a:pt x="1605" y="816"/>
                  </a:lnTo>
                  <a:lnTo>
                    <a:pt x="1592" y="645"/>
                  </a:lnTo>
                  <a:lnTo>
                    <a:pt x="1552" y="501"/>
                  </a:lnTo>
                  <a:lnTo>
                    <a:pt x="1500" y="356"/>
                  </a:lnTo>
                  <a:lnTo>
                    <a:pt x="1408" y="238"/>
                  </a:lnTo>
                  <a:lnTo>
                    <a:pt x="1355" y="185"/>
                  </a:lnTo>
                  <a:lnTo>
                    <a:pt x="1302" y="146"/>
                  </a:lnTo>
                  <a:lnTo>
                    <a:pt x="1237" y="106"/>
                  </a:lnTo>
                  <a:lnTo>
                    <a:pt x="1171" y="67"/>
                  </a:lnTo>
                  <a:lnTo>
                    <a:pt x="1092" y="40"/>
                  </a:lnTo>
                  <a:lnTo>
                    <a:pt x="1000" y="14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6288582" y="2524757"/>
              <a:ext cx="67931" cy="78076"/>
            </a:xfrm>
            <a:custGeom>
              <a:avLst/>
              <a:gdLst/>
              <a:ahLst/>
              <a:cxnLst/>
              <a:rect l="l" t="t" r="r" b="b"/>
              <a:pathLst>
                <a:path w="1500" h="1724" extrusionOk="0">
                  <a:moveTo>
                    <a:pt x="776" y="1"/>
                  </a:moveTo>
                  <a:lnTo>
                    <a:pt x="684" y="14"/>
                  </a:lnTo>
                  <a:lnTo>
                    <a:pt x="605" y="40"/>
                  </a:lnTo>
                  <a:lnTo>
                    <a:pt x="513" y="67"/>
                  </a:lnTo>
                  <a:lnTo>
                    <a:pt x="434" y="106"/>
                  </a:lnTo>
                  <a:lnTo>
                    <a:pt x="368" y="146"/>
                  </a:lnTo>
                  <a:lnTo>
                    <a:pt x="303" y="185"/>
                  </a:lnTo>
                  <a:lnTo>
                    <a:pt x="237" y="251"/>
                  </a:lnTo>
                  <a:lnTo>
                    <a:pt x="184" y="303"/>
                  </a:lnTo>
                  <a:lnTo>
                    <a:pt x="145" y="369"/>
                  </a:lnTo>
                  <a:lnTo>
                    <a:pt x="105" y="448"/>
                  </a:lnTo>
                  <a:lnTo>
                    <a:pt x="66" y="514"/>
                  </a:lnTo>
                  <a:lnTo>
                    <a:pt x="40" y="593"/>
                  </a:lnTo>
                  <a:lnTo>
                    <a:pt x="13" y="685"/>
                  </a:lnTo>
                  <a:lnTo>
                    <a:pt x="0" y="777"/>
                  </a:lnTo>
                  <a:lnTo>
                    <a:pt x="0" y="856"/>
                  </a:lnTo>
                  <a:lnTo>
                    <a:pt x="0" y="948"/>
                  </a:lnTo>
                  <a:lnTo>
                    <a:pt x="13" y="1040"/>
                  </a:lnTo>
                  <a:lnTo>
                    <a:pt x="40" y="1119"/>
                  </a:lnTo>
                  <a:lnTo>
                    <a:pt x="66" y="1211"/>
                  </a:lnTo>
                  <a:lnTo>
                    <a:pt x="105" y="1276"/>
                  </a:lnTo>
                  <a:lnTo>
                    <a:pt x="145" y="1355"/>
                  </a:lnTo>
                  <a:lnTo>
                    <a:pt x="184" y="1421"/>
                  </a:lnTo>
                  <a:lnTo>
                    <a:pt x="237" y="1474"/>
                  </a:lnTo>
                  <a:lnTo>
                    <a:pt x="303" y="1539"/>
                  </a:lnTo>
                  <a:lnTo>
                    <a:pt x="368" y="1579"/>
                  </a:lnTo>
                  <a:lnTo>
                    <a:pt x="434" y="1618"/>
                  </a:lnTo>
                  <a:lnTo>
                    <a:pt x="513" y="1658"/>
                  </a:lnTo>
                  <a:lnTo>
                    <a:pt x="605" y="1684"/>
                  </a:lnTo>
                  <a:lnTo>
                    <a:pt x="684" y="1710"/>
                  </a:lnTo>
                  <a:lnTo>
                    <a:pt x="776" y="1723"/>
                  </a:lnTo>
                  <a:lnTo>
                    <a:pt x="986" y="1723"/>
                  </a:lnTo>
                  <a:lnTo>
                    <a:pt x="1078" y="1710"/>
                  </a:lnTo>
                  <a:lnTo>
                    <a:pt x="1170" y="1684"/>
                  </a:lnTo>
                  <a:lnTo>
                    <a:pt x="1249" y="1644"/>
                  </a:lnTo>
                  <a:lnTo>
                    <a:pt x="1315" y="1605"/>
                  </a:lnTo>
                  <a:lnTo>
                    <a:pt x="1381" y="1552"/>
                  </a:lnTo>
                  <a:lnTo>
                    <a:pt x="1446" y="1500"/>
                  </a:lnTo>
                  <a:lnTo>
                    <a:pt x="1499" y="1434"/>
                  </a:lnTo>
                  <a:lnTo>
                    <a:pt x="1328" y="1303"/>
                  </a:lnTo>
                  <a:lnTo>
                    <a:pt x="1249" y="1395"/>
                  </a:lnTo>
                  <a:lnTo>
                    <a:pt x="1144" y="1460"/>
                  </a:lnTo>
                  <a:lnTo>
                    <a:pt x="1091" y="1487"/>
                  </a:lnTo>
                  <a:lnTo>
                    <a:pt x="1026" y="1500"/>
                  </a:lnTo>
                  <a:lnTo>
                    <a:pt x="960" y="1513"/>
                  </a:lnTo>
                  <a:lnTo>
                    <a:pt x="881" y="1526"/>
                  </a:lnTo>
                  <a:lnTo>
                    <a:pt x="737" y="1513"/>
                  </a:lnTo>
                  <a:lnTo>
                    <a:pt x="618" y="1474"/>
                  </a:lnTo>
                  <a:lnTo>
                    <a:pt x="513" y="1408"/>
                  </a:lnTo>
                  <a:lnTo>
                    <a:pt x="421" y="1329"/>
                  </a:lnTo>
                  <a:lnTo>
                    <a:pt x="355" y="1237"/>
                  </a:lnTo>
                  <a:lnTo>
                    <a:pt x="303" y="1119"/>
                  </a:lnTo>
                  <a:lnTo>
                    <a:pt x="263" y="1000"/>
                  </a:lnTo>
                  <a:lnTo>
                    <a:pt x="250" y="856"/>
                  </a:lnTo>
                  <a:lnTo>
                    <a:pt x="263" y="724"/>
                  </a:lnTo>
                  <a:lnTo>
                    <a:pt x="303" y="606"/>
                  </a:lnTo>
                  <a:lnTo>
                    <a:pt x="355" y="487"/>
                  </a:lnTo>
                  <a:lnTo>
                    <a:pt x="421" y="395"/>
                  </a:lnTo>
                  <a:lnTo>
                    <a:pt x="513" y="317"/>
                  </a:lnTo>
                  <a:lnTo>
                    <a:pt x="618" y="251"/>
                  </a:lnTo>
                  <a:lnTo>
                    <a:pt x="750" y="211"/>
                  </a:lnTo>
                  <a:lnTo>
                    <a:pt x="881" y="198"/>
                  </a:lnTo>
                  <a:lnTo>
                    <a:pt x="947" y="198"/>
                  </a:lnTo>
                  <a:lnTo>
                    <a:pt x="1013" y="211"/>
                  </a:lnTo>
                  <a:lnTo>
                    <a:pt x="1065" y="238"/>
                  </a:lnTo>
                  <a:lnTo>
                    <a:pt x="1131" y="264"/>
                  </a:lnTo>
                  <a:lnTo>
                    <a:pt x="1223" y="330"/>
                  </a:lnTo>
                  <a:lnTo>
                    <a:pt x="1276" y="369"/>
                  </a:lnTo>
                  <a:lnTo>
                    <a:pt x="1302" y="422"/>
                  </a:lnTo>
                  <a:lnTo>
                    <a:pt x="1486" y="277"/>
                  </a:lnTo>
                  <a:lnTo>
                    <a:pt x="1433" y="211"/>
                  </a:lnTo>
                  <a:lnTo>
                    <a:pt x="1368" y="159"/>
                  </a:lnTo>
                  <a:lnTo>
                    <a:pt x="1289" y="106"/>
                  </a:lnTo>
                  <a:lnTo>
                    <a:pt x="1210" y="67"/>
                  </a:lnTo>
                  <a:lnTo>
                    <a:pt x="1131" y="40"/>
                  </a:lnTo>
                  <a:lnTo>
                    <a:pt x="1039" y="14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6371322" y="2490248"/>
              <a:ext cx="15534" cy="110773"/>
            </a:xfrm>
            <a:custGeom>
              <a:avLst/>
              <a:gdLst/>
              <a:ahLst/>
              <a:cxnLst/>
              <a:rect l="l" t="t" r="r" b="b"/>
              <a:pathLst>
                <a:path w="343" h="2446" extrusionOk="0">
                  <a:moveTo>
                    <a:pt x="172" y="0"/>
                  </a:moveTo>
                  <a:lnTo>
                    <a:pt x="106" y="14"/>
                  </a:lnTo>
                  <a:lnTo>
                    <a:pt x="53" y="53"/>
                  </a:lnTo>
                  <a:lnTo>
                    <a:pt x="14" y="106"/>
                  </a:lnTo>
                  <a:lnTo>
                    <a:pt x="1" y="171"/>
                  </a:lnTo>
                  <a:lnTo>
                    <a:pt x="14" y="237"/>
                  </a:lnTo>
                  <a:lnTo>
                    <a:pt x="53" y="290"/>
                  </a:lnTo>
                  <a:lnTo>
                    <a:pt x="106" y="329"/>
                  </a:lnTo>
                  <a:lnTo>
                    <a:pt x="172" y="342"/>
                  </a:lnTo>
                  <a:lnTo>
                    <a:pt x="224" y="329"/>
                  </a:lnTo>
                  <a:lnTo>
                    <a:pt x="290" y="290"/>
                  </a:lnTo>
                  <a:lnTo>
                    <a:pt x="329" y="237"/>
                  </a:lnTo>
                  <a:lnTo>
                    <a:pt x="343" y="171"/>
                  </a:lnTo>
                  <a:lnTo>
                    <a:pt x="329" y="106"/>
                  </a:lnTo>
                  <a:lnTo>
                    <a:pt x="290" y="53"/>
                  </a:lnTo>
                  <a:lnTo>
                    <a:pt x="224" y="14"/>
                  </a:lnTo>
                  <a:lnTo>
                    <a:pt x="172" y="0"/>
                  </a:lnTo>
                  <a:close/>
                  <a:moveTo>
                    <a:pt x="53" y="802"/>
                  </a:moveTo>
                  <a:lnTo>
                    <a:pt x="53" y="2446"/>
                  </a:lnTo>
                  <a:lnTo>
                    <a:pt x="290" y="2446"/>
                  </a:lnTo>
                  <a:lnTo>
                    <a:pt x="290" y="8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6413032" y="2524757"/>
              <a:ext cx="77442" cy="114396"/>
            </a:xfrm>
            <a:custGeom>
              <a:avLst/>
              <a:gdLst/>
              <a:ahLst/>
              <a:cxnLst/>
              <a:rect l="l" t="t" r="r" b="b"/>
              <a:pathLst>
                <a:path w="1710" h="2526" extrusionOk="0">
                  <a:moveTo>
                    <a:pt x="842" y="198"/>
                  </a:moveTo>
                  <a:lnTo>
                    <a:pt x="986" y="211"/>
                  </a:lnTo>
                  <a:lnTo>
                    <a:pt x="1105" y="251"/>
                  </a:lnTo>
                  <a:lnTo>
                    <a:pt x="1210" y="317"/>
                  </a:lnTo>
                  <a:lnTo>
                    <a:pt x="1302" y="395"/>
                  </a:lnTo>
                  <a:lnTo>
                    <a:pt x="1367" y="487"/>
                  </a:lnTo>
                  <a:lnTo>
                    <a:pt x="1420" y="606"/>
                  </a:lnTo>
                  <a:lnTo>
                    <a:pt x="1446" y="724"/>
                  </a:lnTo>
                  <a:lnTo>
                    <a:pt x="1460" y="856"/>
                  </a:lnTo>
                  <a:lnTo>
                    <a:pt x="1446" y="1000"/>
                  </a:lnTo>
                  <a:lnTo>
                    <a:pt x="1420" y="1119"/>
                  </a:lnTo>
                  <a:lnTo>
                    <a:pt x="1367" y="1237"/>
                  </a:lnTo>
                  <a:lnTo>
                    <a:pt x="1302" y="1329"/>
                  </a:lnTo>
                  <a:lnTo>
                    <a:pt x="1210" y="1408"/>
                  </a:lnTo>
                  <a:lnTo>
                    <a:pt x="1105" y="1474"/>
                  </a:lnTo>
                  <a:lnTo>
                    <a:pt x="986" y="1513"/>
                  </a:lnTo>
                  <a:lnTo>
                    <a:pt x="842" y="1526"/>
                  </a:lnTo>
                  <a:lnTo>
                    <a:pt x="710" y="1513"/>
                  </a:lnTo>
                  <a:lnTo>
                    <a:pt x="592" y="1474"/>
                  </a:lnTo>
                  <a:lnTo>
                    <a:pt x="487" y="1408"/>
                  </a:lnTo>
                  <a:lnTo>
                    <a:pt x="395" y="1329"/>
                  </a:lnTo>
                  <a:lnTo>
                    <a:pt x="316" y="1237"/>
                  </a:lnTo>
                  <a:lnTo>
                    <a:pt x="263" y="1119"/>
                  </a:lnTo>
                  <a:lnTo>
                    <a:pt x="224" y="1000"/>
                  </a:lnTo>
                  <a:lnTo>
                    <a:pt x="210" y="856"/>
                  </a:lnTo>
                  <a:lnTo>
                    <a:pt x="224" y="724"/>
                  </a:lnTo>
                  <a:lnTo>
                    <a:pt x="263" y="606"/>
                  </a:lnTo>
                  <a:lnTo>
                    <a:pt x="316" y="487"/>
                  </a:lnTo>
                  <a:lnTo>
                    <a:pt x="395" y="395"/>
                  </a:lnTo>
                  <a:lnTo>
                    <a:pt x="487" y="317"/>
                  </a:lnTo>
                  <a:lnTo>
                    <a:pt x="592" y="251"/>
                  </a:lnTo>
                  <a:lnTo>
                    <a:pt x="710" y="211"/>
                  </a:lnTo>
                  <a:lnTo>
                    <a:pt x="842" y="198"/>
                  </a:lnTo>
                  <a:close/>
                  <a:moveTo>
                    <a:pt x="776" y="1"/>
                  </a:moveTo>
                  <a:lnTo>
                    <a:pt x="697" y="14"/>
                  </a:lnTo>
                  <a:lnTo>
                    <a:pt x="605" y="40"/>
                  </a:lnTo>
                  <a:lnTo>
                    <a:pt x="526" y="80"/>
                  </a:lnTo>
                  <a:lnTo>
                    <a:pt x="447" y="132"/>
                  </a:lnTo>
                  <a:lnTo>
                    <a:pt x="368" y="185"/>
                  </a:lnTo>
                  <a:lnTo>
                    <a:pt x="303" y="251"/>
                  </a:lnTo>
                  <a:lnTo>
                    <a:pt x="250" y="330"/>
                  </a:lnTo>
                  <a:lnTo>
                    <a:pt x="237" y="330"/>
                  </a:lnTo>
                  <a:lnTo>
                    <a:pt x="237" y="40"/>
                  </a:lnTo>
                  <a:lnTo>
                    <a:pt x="0" y="40"/>
                  </a:lnTo>
                  <a:lnTo>
                    <a:pt x="0" y="2525"/>
                  </a:lnTo>
                  <a:lnTo>
                    <a:pt x="237" y="2525"/>
                  </a:lnTo>
                  <a:lnTo>
                    <a:pt x="237" y="1408"/>
                  </a:lnTo>
                  <a:lnTo>
                    <a:pt x="250" y="1408"/>
                  </a:lnTo>
                  <a:lnTo>
                    <a:pt x="303" y="1474"/>
                  </a:lnTo>
                  <a:lnTo>
                    <a:pt x="368" y="1539"/>
                  </a:lnTo>
                  <a:lnTo>
                    <a:pt x="447" y="1592"/>
                  </a:lnTo>
                  <a:lnTo>
                    <a:pt x="526" y="1644"/>
                  </a:lnTo>
                  <a:lnTo>
                    <a:pt x="605" y="1684"/>
                  </a:lnTo>
                  <a:lnTo>
                    <a:pt x="697" y="1697"/>
                  </a:lnTo>
                  <a:lnTo>
                    <a:pt x="776" y="1723"/>
                  </a:lnTo>
                  <a:lnTo>
                    <a:pt x="960" y="1723"/>
                  </a:lnTo>
                  <a:lnTo>
                    <a:pt x="1052" y="1710"/>
                  </a:lnTo>
                  <a:lnTo>
                    <a:pt x="1131" y="1684"/>
                  </a:lnTo>
                  <a:lnTo>
                    <a:pt x="1210" y="1658"/>
                  </a:lnTo>
                  <a:lnTo>
                    <a:pt x="1289" y="1618"/>
                  </a:lnTo>
                  <a:lnTo>
                    <a:pt x="1354" y="1579"/>
                  </a:lnTo>
                  <a:lnTo>
                    <a:pt x="1420" y="1526"/>
                  </a:lnTo>
                  <a:lnTo>
                    <a:pt x="1486" y="1474"/>
                  </a:lnTo>
                  <a:lnTo>
                    <a:pt x="1538" y="1421"/>
                  </a:lnTo>
                  <a:lnTo>
                    <a:pt x="1578" y="1355"/>
                  </a:lnTo>
                  <a:lnTo>
                    <a:pt x="1657" y="1197"/>
                  </a:lnTo>
                  <a:lnTo>
                    <a:pt x="1683" y="1119"/>
                  </a:lnTo>
                  <a:lnTo>
                    <a:pt x="1696" y="1040"/>
                  </a:lnTo>
                  <a:lnTo>
                    <a:pt x="1709" y="948"/>
                  </a:lnTo>
                  <a:lnTo>
                    <a:pt x="1709" y="856"/>
                  </a:lnTo>
                  <a:lnTo>
                    <a:pt x="1709" y="777"/>
                  </a:lnTo>
                  <a:lnTo>
                    <a:pt x="1696" y="685"/>
                  </a:lnTo>
                  <a:lnTo>
                    <a:pt x="1683" y="606"/>
                  </a:lnTo>
                  <a:lnTo>
                    <a:pt x="1657" y="527"/>
                  </a:lnTo>
                  <a:lnTo>
                    <a:pt x="1578" y="369"/>
                  </a:lnTo>
                  <a:lnTo>
                    <a:pt x="1538" y="303"/>
                  </a:lnTo>
                  <a:lnTo>
                    <a:pt x="1486" y="251"/>
                  </a:lnTo>
                  <a:lnTo>
                    <a:pt x="1420" y="198"/>
                  </a:lnTo>
                  <a:lnTo>
                    <a:pt x="1354" y="146"/>
                  </a:lnTo>
                  <a:lnTo>
                    <a:pt x="1289" y="106"/>
                  </a:lnTo>
                  <a:lnTo>
                    <a:pt x="1210" y="67"/>
                  </a:lnTo>
                  <a:lnTo>
                    <a:pt x="1131" y="40"/>
                  </a:lnTo>
                  <a:lnTo>
                    <a:pt x="1052" y="14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6508272" y="2524757"/>
              <a:ext cx="73275" cy="78076"/>
            </a:xfrm>
            <a:custGeom>
              <a:avLst/>
              <a:gdLst/>
              <a:ahLst/>
              <a:cxnLst/>
              <a:rect l="l" t="t" r="r" b="b"/>
              <a:pathLst>
                <a:path w="1618" h="1724" extrusionOk="0">
                  <a:moveTo>
                    <a:pt x="829" y="198"/>
                  </a:moveTo>
                  <a:lnTo>
                    <a:pt x="947" y="211"/>
                  </a:lnTo>
                  <a:lnTo>
                    <a:pt x="1053" y="238"/>
                  </a:lnTo>
                  <a:lnTo>
                    <a:pt x="1145" y="290"/>
                  </a:lnTo>
                  <a:lnTo>
                    <a:pt x="1224" y="356"/>
                  </a:lnTo>
                  <a:lnTo>
                    <a:pt x="1289" y="435"/>
                  </a:lnTo>
                  <a:lnTo>
                    <a:pt x="1329" y="527"/>
                  </a:lnTo>
                  <a:lnTo>
                    <a:pt x="1355" y="619"/>
                  </a:lnTo>
                  <a:lnTo>
                    <a:pt x="1368" y="737"/>
                  </a:lnTo>
                  <a:lnTo>
                    <a:pt x="251" y="737"/>
                  </a:lnTo>
                  <a:lnTo>
                    <a:pt x="277" y="632"/>
                  </a:lnTo>
                  <a:lnTo>
                    <a:pt x="303" y="540"/>
                  </a:lnTo>
                  <a:lnTo>
                    <a:pt x="356" y="448"/>
                  </a:lnTo>
                  <a:lnTo>
                    <a:pt x="435" y="356"/>
                  </a:lnTo>
                  <a:lnTo>
                    <a:pt x="514" y="290"/>
                  </a:lnTo>
                  <a:lnTo>
                    <a:pt x="606" y="238"/>
                  </a:lnTo>
                  <a:lnTo>
                    <a:pt x="711" y="211"/>
                  </a:lnTo>
                  <a:lnTo>
                    <a:pt x="829" y="198"/>
                  </a:lnTo>
                  <a:close/>
                  <a:moveTo>
                    <a:pt x="750" y="1"/>
                  </a:moveTo>
                  <a:lnTo>
                    <a:pt x="658" y="14"/>
                  </a:lnTo>
                  <a:lnTo>
                    <a:pt x="579" y="40"/>
                  </a:lnTo>
                  <a:lnTo>
                    <a:pt x="500" y="67"/>
                  </a:lnTo>
                  <a:lnTo>
                    <a:pt x="435" y="106"/>
                  </a:lnTo>
                  <a:lnTo>
                    <a:pt x="369" y="146"/>
                  </a:lnTo>
                  <a:lnTo>
                    <a:pt x="237" y="251"/>
                  </a:lnTo>
                  <a:lnTo>
                    <a:pt x="185" y="303"/>
                  </a:lnTo>
                  <a:lnTo>
                    <a:pt x="145" y="369"/>
                  </a:lnTo>
                  <a:lnTo>
                    <a:pt x="67" y="514"/>
                  </a:lnTo>
                  <a:lnTo>
                    <a:pt x="40" y="593"/>
                  </a:lnTo>
                  <a:lnTo>
                    <a:pt x="14" y="685"/>
                  </a:lnTo>
                  <a:lnTo>
                    <a:pt x="14" y="777"/>
                  </a:lnTo>
                  <a:lnTo>
                    <a:pt x="1" y="856"/>
                  </a:lnTo>
                  <a:lnTo>
                    <a:pt x="14" y="948"/>
                  </a:lnTo>
                  <a:lnTo>
                    <a:pt x="14" y="1040"/>
                  </a:lnTo>
                  <a:lnTo>
                    <a:pt x="40" y="1119"/>
                  </a:lnTo>
                  <a:lnTo>
                    <a:pt x="67" y="1211"/>
                  </a:lnTo>
                  <a:lnTo>
                    <a:pt x="145" y="1355"/>
                  </a:lnTo>
                  <a:lnTo>
                    <a:pt x="198" y="1421"/>
                  </a:lnTo>
                  <a:lnTo>
                    <a:pt x="251" y="1474"/>
                  </a:lnTo>
                  <a:lnTo>
                    <a:pt x="303" y="1539"/>
                  </a:lnTo>
                  <a:lnTo>
                    <a:pt x="369" y="1579"/>
                  </a:lnTo>
                  <a:lnTo>
                    <a:pt x="435" y="1618"/>
                  </a:lnTo>
                  <a:lnTo>
                    <a:pt x="514" y="1658"/>
                  </a:lnTo>
                  <a:lnTo>
                    <a:pt x="592" y="1684"/>
                  </a:lnTo>
                  <a:lnTo>
                    <a:pt x="671" y="1710"/>
                  </a:lnTo>
                  <a:lnTo>
                    <a:pt x="763" y="1723"/>
                  </a:lnTo>
                  <a:lnTo>
                    <a:pt x="947" y="1723"/>
                  </a:lnTo>
                  <a:lnTo>
                    <a:pt x="1053" y="1697"/>
                  </a:lnTo>
                  <a:lnTo>
                    <a:pt x="1145" y="1684"/>
                  </a:lnTo>
                  <a:lnTo>
                    <a:pt x="1237" y="1644"/>
                  </a:lnTo>
                  <a:lnTo>
                    <a:pt x="1316" y="1592"/>
                  </a:lnTo>
                  <a:lnTo>
                    <a:pt x="1408" y="1539"/>
                  </a:lnTo>
                  <a:lnTo>
                    <a:pt x="1486" y="1460"/>
                  </a:lnTo>
                  <a:lnTo>
                    <a:pt x="1552" y="1381"/>
                  </a:lnTo>
                  <a:lnTo>
                    <a:pt x="1381" y="1237"/>
                  </a:lnTo>
                  <a:lnTo>
                    <a:pt x="1342" y="1289"/>
                  </a:lnTo>
                  <a:lnTo>
                    <a:pt x="1289" y="1342"/>
                  </a:lnTo>
                  <a:lnTo>
                    <a:pt x="1171" y="1434"/>
                  </a:lnTo>
                  <a:lnTo>
                    <a:pt x="1105" y="1474"/>
                  </a:lnTo>
                  <a:lnTo>
                    <a:pt x="1026" y="1500"/>
                  </a:lnTo>
                  <a:lnTo>
                    <a:pt x="947" y="1513"/>
                  </a:lnTo>
                  <a:lnTo>
                    <a:pt x="855" y="1526"/>
                  </a:lnTo>
                  <a:lnTo>
                    <a:pt x="724" y="1513"/>
                  </a:lnTo>
                  <a:lnTo>
                    <a:pt x="619" y="1474"/>
                  </a:lnTo>
                  <a:lnTo>
                    <a:pt x="514" y="1421"/>
                  </a:lnTo>
                  <a:lnTo>
                    <a:pt x="435" y="1342"/>
                  </a:lnTo>
                  <a:lnTo>
                    <a:pt x="356" y="1263"/>
                  </a:lnTo>
                  <a:lnTo>
                    <a:pt x="303" y="1158"/>
                  </a:lnTo>
                  <a:lnTo>
                    <a:pt x="264" y="1040"/>
                  </a:lnTo>
                  <a:lnTo>
                    <a:pt x="251" y="921"/>
                  </a:lnTo>
                  <a:lnTo>
                    <a:pt x="1618" y="921"/>
                  </a:lnTo>
                  <a:lnTo>
                    <a:pt x="1618" y="869"/>
                  </a:lnTo>
                  <a:lnTo>
                    <a:pt x="1618" y="816"/>
                  </a:lnTo>
                  <a:lnTo>
                    <a:pt x="1605" y="645"/>
                  </a:lnTo>
                  <a:lnTo>
                    <a:pt x="1565" y="501"/>
                  </a:lnTo>
                  <a:lnTo>
                    <a:pt x="1500" y="356"/>
                  </a:lnTo>
                  <a:lnTo>
                    <a:pt x="1421" y="238"/>
                  </a:lnTo>
                  <a:lnTo>
                    <a:pt x="1368" y="185"/>
                  </a:lnTo>
                  <a:lnTo>
                    <a:pt x="1302" y="146"/>
                  </a:lnTo>
                  <a:lnTo>
                    <a:pt x="1237" y="106"/>
                  </a:lnTo>
                  <a:lnTo>
                    <a:pt x="1171" y="67"/>
                  </a:lnTo>
                  <a:lnTo>
                    <a:pt x="1092" y="40"/>
                  </a:lnTo>
                  <a:lnTo>
                    <a:pt x="1013" y="14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6107568" y="2686751"/>
              <a:ext cx="497800" cy="18477"/>
            </a:xfrm>
            <a:custGeom>
              <a:avLst/>
              <a:gdLst/>
              <a:ahLst/>
              <a:cxnLst/>
              <a:rect l="l" t="t" r="r" b="b"/>
              <a:pathLst>
                <a:path w="10992" h="408" extrusionOk="0">
                  <a:moveTo>
                    <a:pt x="0" y="0"/>
                  </a:moveTo>
                  <a:lnTo>
                    <a:pt x="0" y="408"/>
                  </a:lnTo>
                  <a:lnTo>
                    <a:pt x="10992" y="408"/>
                  </a:lnTo>
                  <a:lnTo>
                    <a:pt x="10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6107568" y="2821300"/>
              <a:ext cx="497800" cy="17934"/>
            </a:xfrm>
            <a:custGeom>
              <a:avLst/>
              <a:gdLst/>
              <a:ahLst/>
              <a:cxnLst/>
              <a:rect l="l" t="t" r="r" b="b"/>
              <a:pathLst>
                <a:path w="10992" h="396" extrusionOk="0">
                  <a:moveTo>
                    <a:pt x="0" y="1"/>
                  </a:moveTo>
                  <a:lnTo>
                    <a:pt x="0" y="395"/>
                  </a:lnTo>
                  <a:lnTo>
                    <a:pt x="10992" y="395"/>
                  </a:lnTo>
                  <a:lnTo>
                    <a:pt x="109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6107568" y="2982071"/>
              <a:ext cx="497800" cy="18523"/>
            </a:xfrm>
            <a:custGeom>
              <a:avLst/>
              <a:gdLst/>
              <a:ahLst/>
              <a:cxnLst/>
              <a:rect l="l" t="t" r="r" b="b"/>
              <a:pathLst>
                <a:path w="10992" h="409" extrusionOk="0">
                  <a:moveTo>
                    <a:pt x="0" y="0"/>
                  </a:moveTo>
                  <a:lnTo>
                    <a:pt x="0" y="408"/>
                  </a:lnTo>
                  <a:lnTo>
                    <a:pt x="10992" y="408"/>
                  </a:lnTo>
                  <a:lnTo>
                    <a:pt x="10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6357057" y="3052311"/>
              <a:ext cx="41121" cy="53077"/>
            </a:xfrm>
            <a:custGeom>
              <a:avLst/>
              <a:gdLst/>
              <a:ahLst/>
              <a:cxnLst/>
              <a:rect l="l" t="t" r="r" b="b"/>
              <a:pathLst>
                <a:path w="908" h="1172" extrusionOk="0">
                  <a:moveTo>
                    <a:pt x="566" y="1"/>
                  </a:moveTo>
                  <a:lnTo>
                    <a:pt x="513" y="27"/>
                  </a:lnTo>
                  <a:lnTo>
                    <a:pt x="474" y="54"/>
                  </a:lnTo>
                  <a:lnTo>
                    <a:pt x="434" y="93"/>
                  </a:lnTo>
                  <a:lnTo>
                    <a:pt x="395" y="132"/>
                  </a:lnTo>
                  <a:lnTo>
                    <a:pt x="40" y="764"/>
                  </a:lnTo>
                  <a:lnTo>
                    <a:pt x="13" y="816"/>
                  </a:lnTo>
                  <a:lnTo>
                    <a:pt x="0" y="869"/>
                  </a:lnTo>
                  <a:lnTo>
                    <a:pt x="0" y="921"/>
                  </a:lnTo>
                  <a:lnTo>
                    <a:pt x="13" y="974"/>
                  </a:lnTo>
                  <a:lnTo>
                    <a:pt x="27" y="1026"/>
                  </a:lnTo>
                  <a:lnTo>
                    <a:pt x="53" y="1066"/>
                  </a:lnTo>
                  <a:lnTo>
                    <a:pt x="92" y="1105"/>
                  </a:lnTo>
                  <a:lnTo>
                    <a:pt x="132" y="1145"/>
                  </a:lnTo>
                  <a:lnTo>
                    <a:pt x="184" y="1158"/>
                  </a:lnTo>
                  <a:lnTo>
                    <a:pt x="237" y="1171"/>
                  </a:lnTo>
                  <a:lnTo>
                    <a:pt x="342" y="1171"/>
                  </a:lnTo>
                  <a:lnTo>
                    <a:pt x="395" y="1145"/>
                  </a:lnTo>
                  <a:lnTo>
                    <a:pt x="434" y="1119"/>
                  </a:lnTo>
                  <a:lnTo>
                    <a:pt x="474" y="1079"/>
                  </a:lnTo>
                  <a:lnTo>
                    <a:pt x="513" y="1040"/>
                  </a:lnTo>
                  <a:lnTo>
                    <a:pt x="868" y="409"/>
                  </a:lnTo>
                  <a:lnTo>
                    <a:pt x="894" y="356"/>
                  </a:lnTo>
                  <a:lnTo>
                    <a:pt x="907" y="303"/>
                  </a:lnTo>
                  <a:lnTo>
                    <a:pt x="907" y="251"/>
                  </a:lnTo>
                  <a:lnTo>
                    <a:pt x="894" y="198"/>
                  </a:lnTo>
                  <a:lnTo>
                    <a:pt x="881" y="146"/>
                  </a:lnTo>
                  <a:lnTo>
                    <a:pt x="855" y="106"/>
                  </a:lnTo>
                  <a:lnTo>
                    <a:pt x="815" y="67"/>
                  </a:lnTo>
                  <a:lnTo>
                    <a:pt x="776" y="27"/>
                  </a:lnTo>
                  <a:lnTo>
                    <a:pt x="723" y="14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6361812" y="2595044"/>
              <a:ext cx="306687" cy="488879"/>
            </a:xfrm>
            <a:custGeom>
              <a:avLst/>
              <a:gdLst/>
              <a:ahLst/>
              <a:cxnLst/>
              <a:rect l="l" t="t" r="r" b="b"/>
              <a:pathLst>
                <a:path w="6772" h="10795" extrusionOk="0">
                  <a:moveTo>
                    <a:pt x="6022" y="0"/>
                  </a:moveTo>
                  <a:lnTo>
                    <a:pt x="5917" y="14"/>
                  </a:lnTo>
                  <a:lnTo>
                    <a:pt x="5812" y="53"/>
                  </a:lnTo>
                  <a:lnTo>
                    <a:pt x="5720" y="119"/>
                  </a:lnTo>
                  <a:lnTo>
                    <a:pt x="5628" y="198"/>
                  </a:lnTo>
                  <a:lnTo>
                    <a:pt x="5562" y="290"/>
                  </a:lnTo>
                  <a:lnTo>
                    <a:pt x="66" y="9848"/>
                  </a:lnTo>
                  <a:lnTo>
                    <a:pt x="27" y="9953"/>
                  </a:lnTo>
                  <a:lnTo>
                    <a:pt x="0" y="10072"/>
                  </a:lnTo>
                  <a:lnTo>
                    <a:pt x="0" y="10177"/>
                  </a:lnTo>
                  <a:lnTo>
                    <a:pt x="14" y="10295"/>
                  </a:lnTo>
                  <a:lnTo>
                    <a:pt x="53" y="10400"/>
                  </a:lnTo>
                  <a:lnTo>
                    <a:pt x="106" y="10492"/>
                  </a:lnTo>
                  <a:lnTo>
                    <a:pt x="184" y="10571"/>
                  </a:lnTo>
                  <a:lnTo>
                    <a:pt x="290" y="10650"/>
                  </a:lnTo>
                  <a:lnTo>
                    <a:pt x="408" y="10716"/>
                  </a:lnTo>
                  <a:lnTo>
                    <a:pt x="526" y="10768"/>
                  </a:lnTo>
                  <a:lnTo>
                    <a:pt x="632" y="10795"/>
                  </a:lnTo>
                  <a:lnTo>
                    <a:pt x="750" y="10795"/>
                  </a:lnTo>
                  <a:lnTo>
                    <a:pt x="855" y="10782"/>
                  </a:lnTo>
                  <a:lnTo>
                    <a:pt x="960" y="10742"/>
                  </a:lnTo>
                  <a:lnTo>
                    <a:pt x="1052" y="10676"/>
                  </a:lnTo>
                  <a:lnTo>
                    <a:pt x="1144" y="10598"/>
                  </a:lnTo>
                  <a:lnTo>
                    <a:pt x="1210" y="10506"/>
                  </a:lnTo>
                  <a:lnTo>
                    <a:pt x="6706" y="947"/>
                  </a:lnTo>
                  <a:lnTo>
                    <a:pt x="6745" y="842"/>
                  </a:lnTo>
                  <a:lnTo>
                    <a:pt x="6772" y="724"/>
                  </a:lnTo>
                  <a:lnTo>
                    <a:pt x="6772" y="618"/>
                  </a:lnTo>
                  <a:lnTo>
                    <a:pt x="6758" y="500"/>
                  </a:lnTo>
                  <a:lnTo>
                    <a:pt x="6719" y="395"/>
                  </a:lnTo>
                  <a:lnTo>
                    <a:pt x="6653" y="303"/>
                  </a:lnTo>
                  <a:lnTo>
                    <a:pt x="6574" y="224"/>
                  </a:lnTo>
                  <a:lnTo>
                    <a:pt x="6482" y="145"/>
                  </a:lnTo>
                  <a:lnTo>
                    <a:pt x="6364" y="79"/>
                  </a:lnTo>
                  <a:lnTo>
                    <a:pt x="6246" y="27"/>
                  </a:lnTo>
                  <a:lnTo>
                    <a:pt x="61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5956897" y="3052311"/>
              <a:ext cx="301343" cy="301343"/>
            </a:xfrm>
            <a:custGeom>
              <a:avLst/>
              <a:gdLst/>
              <a:ahLst/>
              <a:cxnLst/>
              <a:rect l="l" t="t" r="r" b="b"/>
              <a:pathLst>
                <a:path w="6654" h="6654" extrusionOk="0">
                  <a:moveTo>
                    <a:pt x="3156" y="1"/>
                  </a:moveTo>
                  <a:lnTo>
                    <a:pt x="2985" y="14"/>
                  </a:lnTo>
                  <a:lnTo>
                    <a:pt x="2815" y="40"/>
                  </a:lnTo>
                  <a:lnTo>
                    <a:pt x="2657" y="67"/>
                  </a:lnTo>
                  <a:lnTo>
                    <a:pt x="2499" y="106"/>
                  </a:lnTo>
                  <a:lnTo>
                    <a:pt x="2341" y="146"/>
                  </a:lnTo>
                  <a:lnTo>
                    <a:pt x="2183" y="198"/>
                  </a:lnTo>
                  <a:lnTo>
                    <a:pt x="2026" y="251"/>
                  </a:lnTo>
                  <a:lnTo>
                    <a:pt x="1881" y="330"/>
                  </a:lnTo>
                  <a:lnTo>
                    <a:pt x="1736" y="395"/>
                  </a:lnTo>
                  <a:lnTo>
                    <a:pt x="1460" y="566"/>
                  </a:lnTo>
                  <a:lnTo>
                    <a:pt x="1210" y="750"/>
                  </a:lnTo>
                  <a:lnTo>
                    <a:pt x="974" y="974"/>
                  </a:lnTo>
                  <a:lnTo>
                    <a:pt x="763" y="1211"/>
                  </a:lnTo>
                  <a:lnTo>
                    <a:pt x="566" y="1460"/>
                  </a:lnTo>
                  <a:lnTo>
                    <a:pt x="395" y="1736"/>
                  </a:lnTo>
                  <a:lnTo>
                    <a:pt x="330" y="1881"/>
                  </a:lnTo>
                  <a:lnTo>
                    <a:pt x="264" y="2026"/>
                  </a:lnTo>
                  <a:lnTo>
                    <a:pt x="198" y="2183"/>
                  </a:lnTo>
                  <a:lnTo>
                    <a:pt x="146" y="2341"/>
                  </a:lnTo>
                  <a:lnTo>
                    <a:pt x="106" y="2499"/>
                  </a:lnTo>
                  <a:lnTo>
                    <a:pt x="67" y="2657"/>
                  </a:lnTo>
                  <a:lnTo>
                    <a:pt x="40" y="2815"/>
                  </a:lnTo>
                  <a:lnTo>
                    <a:pt x="14" y="2985"/>
                  </a:lnTo>
                  <a:lnTo>
                    <a:pt x="1" y="3156"/>
                  </a:lnTo>
                  <a:lnTo>
                    <a:pt x="1" y="3327"/>
                  </a:lnTo>
                  <a:lnTo>
                    <a:pt x="1" y="3498"/>
                  </a:lnTo>
                  <a:lnTo>
                    <a:pt x="14" y="3669"/>
                  </a:lnTo>
                  <a:lnTo>
                    <a:pt x="40" y="3827"/>
                  </a:lnTo>
                  <a:lnTo>
                    <a:pt x="67" y="3998"/>
                  </a:lnTo>
                  <a:lnTo>
                    <a:pt x="106" y="4156"/>
                  </a:lnTo>
                  <a:lnTo>
                    <a:pt x="146" y="4313"/>
                  </a:lnTo>
                  <a:lnTo>
                    <a:pt x="198" y="4471"/>
                  </a:lnTo>
                  <a:lnTo>
                    <a:pt x="264" y="4616"/>
                  </a:lnTo>
                  <a:lnTo>
                    <a:pt x="330" y="4774"/>
                  </a:lnTo>
                  <a:lnTo>
                    <a:pt x="395" y="4918"/>
                  </a:lnTo>
                  <a:lnTo>
                    <a:pt x="566" y="5181"/>
                  </a:lnTo>
                  <a:lnTo>
                    <a:pt x="763" y="5444"/>
                  </a:lnTo>
                  <a:lnTo>
                    <a:pt x="974" y="5681"/>
                  </a:lnTo>
                  <a:lnTo>
                    <a:pt x="1210" y="5891"/>
                  </a:lnTo>
                  <a:lnTo>
                    <a:pt x="1460" y="6088"/>
                  </a:lnTo>
                  <a:lnTo>
                    <a:pt x="1736" y="6246"/>
                  </a:lnTo>
                  <a:lnTo>
                    <a:pt x="1881" y="6325"/>
                  </a:lnTo>
                  <a:lnTo>
                    <a:pt x="2026" y="6391"/>
                  </a:lnTo>
                  <a:lnTo>
                    <a:pt x="2183" y="6457"/>
                  </a:lnTo>
                  <a:lnTo>
                    <a:pt x="2341" y="6509"/>
                  </a:lnTo>
                  <a:lnTo>
                    <a:pt x="2499" y="6549"/>
                  </a:lnTo>
                  <a:lnTo>
                    <a:pt x="2657" y="6588"/>
                  </a:lnTo>
                  <a:lnTo>
                    <a:pt x="2815" y="6614"/>
                  </a:lnTo>
                  <a:lnTo>
                    <a:pt x="2985" y="6641"/>
                  </a:lnTo>
                  <a:lnTo>
                    <a:pt x="3156" y="6654"/>
                  </a:lnTo>
                  <a:lnTo>
                    <a:pt x="3498" y="6654"/>
                  </a:lnTo>
                  <a:lnTo>
                    <a:pt x="3669" y="6641"/>
                  </a:lnTo>
                  <a:lnTo>
                    <a:pt x="3840" y="6614"/>
                  </a:lnTo>
                  <a:lnTo>
                    <a:pt x="3998" y="6588"/>
                  </a:lnTo>
                  <a:lnTo>
                    <a:pt x="4156" y="6549"/>
                  </a:lnTo>
                  <a:lnTo>
                    <a:pt x="4313" y="6509"/>
                  </a:lnTo>
                  <a:lnTo>
                    <a:pt x="4471" y="6457"/>
                  </a:lnTo>
                  <a:lnTo>
                    <a:pt x="4629" y="6391"/>
                  </a:lnTo>
                  <a:lnTo>
                    <a:pt x="4774" y="6325"/>
                  </a:lnTo>
                  <a:lnTo>
                    <a:pt x="4918" y="6246"/>
                  </a:lnTo>
                  <a:lnTo>
                    <a:pt x="5194" y="6088"/>
                  </a:lnTo>
                  <a:lnTo>
                    <a:pt x="5444" y="5891"/>
                  </a:lnTo>
                  <a:lnTo>
                    <a:pt x="5681" y="5681"/>
                  </a:lnTo>
                  <a:lnTo>
                    <a:pt x="5891" y="5444"/>
                  </a:lnTo>
                  <a:lnTo>
                    <a:pt x="6088" y="5181"/>
                  </a:lnTo>
                  <a:lnTo>
                    <a:pt x="6259" y="4918"/>
                  </a:lnTo>
                  <a:lnTo>
                    <a:pt x="6325" y="4774"/>
                  </a:lnTo>
                  <a:lnTo>
                    <a:pt x="6391" y="4616"/>
                  </a:lnTo>
                  <a:lnTo>
                    <a:pt x="6456" y="4471"/>
                  </a:lnTo>
                  <a:lnTo>
                    <a:pt x="6509" y="4313"/>
                  </a:lnTo>
                  <a:lnTo>
                    <a:pt x="6549" y="4156"/>
                  </a:lnTo>
                  <a:lnTo>
                    <a:pt x="6588" y="3998"/>
                  </a:lnTo>
                  <a:lnTo>
                    <a:pt x="6614" y="3827"/>
                  </a:lnTo>
                  <a:lnTo>
                    <a:pt x="6641" y="3669"/>
                  </a:lnTo>
                  <a:lnTo>
                    <a:pt x="6654" y="3498"/>
                  </a:lnTo>
                  <a:lnTo>
                    <a:pt x="6654" y="3327"/>
                  </a:lnTo>
                  <a:lnTo>
                    <a:pt x="6654" y="3156"/>
                  </a:lnTo>
                  <a:lnTo>
                    <a:pt x="6641" y="2985"/>
                  </a:lnTo>
                  <a:lnTo>
                    <a:pt x="6614" y="2815"/>
                  </a:lnTo>
                  <a:lnTo>
                    <a:pt x="6588" y="2657"/>
                  </a:lnTo>
                  <a:lnTo>
                    <a:pt x="6549" y="2499"/>
                  </a:lnTo>
                  <a:lnTo>
                    <a:pt x="6509" y="2341"/>
                  </a:lnTo>
                  <a:lnTo>
                    <a:pt x="6456" y="2183"/>
                  </a:lnTo>
                  <a:lnTo>
                    <a:pt x="6391" y="2026"/>
                  </a:lnTo>
                  <a:lnTo>
                    <a:pt x="6325" y="1881"/>
                  </a:lnTo>
                  <a:lnTo>
                    <a:pt x="6259" y="1736"/>
                  </a:lnTo>
                  <a:lnTo>
                    <a:pt x="6088" y="1460"/>
                  </a:lnTo>
                  <a:lnTo>
                    <a:pt x="5891" y="1211"/>
                  </a:lnTo>
                  <a:lnTo>
                    <a:pt x="5681" y="974"/>
                  </a:lnTo>
                  <a:lnTo>
                    <a:pt x="5444" y="750"/>
                  </a:lnTo>
                  <a:lnTo>
                    <a:pt x="5194" y="566"/>
                  </a:lnTo>
                  <a:lnTo>
                    <a:pt x="4918" y="395"/>
                  </a:lnTo>
                  <a:lnTo>
                    <a:pt x="4774" y="330"/>
                  </a:lnTo>
                  <a:lnTo>
                    <a:pt x="4629" y="251"/>
                  </a:lnTo>
                  <a:lnTo>
                    <a:pt x="4471" y="198"/>
                  </a:lnTo>
                  <a:lnTo>
                    <a:pt x="4313" y="146"/>
                  </a:lnTo>
                  <a:lnTo>
                    <a:pt x="4156" y="106"/>
                  </a:lnTo>
                  <a:lnTo>
                    <a:pt x="3998" y="67"/>
                  </a:lnTo>
                  <a:lnTo>
                    <a:pt x="3840" y="40"/>
                  </a:lnTo>
                  <a:lnTo>
                    <a:pt x="3669" y="1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6083158" y="3117842"/>
              <a:ext cx="48865" cy="169738"/>
            </a:xfrm>
            <a:custGeom>
              <a:avLst/>
              <a:gdLst/>
              <a:ahLst/>
              <a:cxnLst/>
              <a:rect l="l" t="t" r="r" b="b"/>
              <a:pathLst>
                <a:path w="1079" h="3748" extrusionOk="0">
                  <a:moveTo>
                    <a:pt x="539" y="0"/>
                  </a:moveTo>
                  <a:lnTo>
                    <a:pt x="434" y="13"/>
                  </a:lnTo>
                  <a:lnTo>
                    <a:pt x="329" y="53"/>
                  </a:lnTo>
                  <a:lnTo>
                    <a:pt x="237" y="92"/>
                  </a:lnTo>
                  <a:lnTo>
                    <a:pt x="158" y="158"/>
                  </a:lnTo>
                  <a:lnTo>
                    <a:pt x="92" y="237"/>
                  </a:lnTo>
                  <a:lnTo>
                    <a:pt x="40" y="329"/>
                  </a:lnTo>
                  <a:lnTo>
                    <a:pt x="13" y="434"/>
                  </a:lnTo>
                  <a:lnTo>
                    <a:pt x="0" y="539"/>
                  </a:lnTo>
                  <a:lnTo>
                    <a:pt x="0" y="3221"/>
                  </a:lnTo>
                  <a:lnTo>
                    <a:pt x="13" y="3327"/>
                  </a:lnTo>
                  <a:lnTo>
                    <a:pt x="40" y="3419"/>
                  </a:lnTo>
                  <a:lnTo>
                    <a:pt x="92" y="3511"/>
                  </a:lnTo>
                  <a:lnTo>
                    <a:pt x="158" y="3590"/>
                  </a:lnTo>
                  <a:lnTo>
                    <a:pt x="237" y="3655"/>
                  </a:lnTo>
                  <a:lnTo>
                    <a:pt x="329" y="3708"/>
                  </a:lnTo>
                  <a:lnTo>
                    <a:pt x="434" y="3747"/>
                  </a:lnTo>
                  <a:lnTo>
                    <a:pt x="644" y="3747"/>
                  </a:lnTo>
                  <a:lnTo>
                    <a:pt x="750" y="3708"/>
                  </a:lnTo>
                  <a:lnTo>
                    <a:pt x="842" y="3655"/>
                  </a:lnTo>
                  <a:lnTo>
                    <a:pt x="921" y="3590"/>
                  </a:lnTo>
                  <a:lnTo>
                    <a:pt x="986" y="3511"/>
                  </a:lnTo>
                  <a:lnTo>
                    <a:pt x="1026" y="3419"/>
                  </a:lnTo>
                  <a:lnTo>
                    <a:pt x="1065" y="3327"/>
                  </a:lnTo>
                  <a:lnTo>
                    <a:pt x="1078" y="3221"/>
                  </a:lnTo>
                  <a:lnTo>
                    <a:pt x="1078" y="539"/>
                  </a:lnTo>
                  <a:lnTo>
                    <a:pt x="1065" y="434"/>
                  </a:lnTo>
                  <a:lnTo>
                    <a:pt x="1026" y="329"/>
                  </a:lnTo>
                  <a:lnTo>
                    <a:pt x="986" y="237"/>
                  </a:lnTo>
                  <a:lnTo>
                    <a:pt x="921" y="158"/>
                  </a:lnTo>
                  <a:lnTo>
                    <a:pt x="842" y="92"/>
                  </a:lnTo>
                  <a:lnTo>
                    <a:pt x="750" y="53"/>
                  </a:lnTo>
                  <a:lnTo>
                    <a:pt x="644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6022428" y="3178573"/>
              <a:ext cx="169738" cy="48865"/>
            </a:xfrm>
            <a:custGeom>
              <a:avLst/>
              <a:gdLst/>
              <a:ahLst/>
              <a:cxnLst/>
              <a:rect l="l" t="t" r="r" b="b"/>
              <a:pathLst>
                <a:path w="3748" h="1079" extrusionOk="0">
                  <a:moveTo>
                    <a:pt x="539" y="0"/>
                  </a:moveTo>
                  <a:lnTo>
                    <a:pt x="434" y="13"/>
                  </a:lnTo>
                  <a:lnTo>
                    <a:pt x="329" y="40"/>
                  </a:lnTo>
                  <a:lnTo>
                    <a:pt x="237" y="92"/>
                  </a:lnTo>
                  <a:lnTo>
                    <a:pt x="158" y="158"/>
                  </a:lnTo>
                  <a:lnTo>
                    <a:pt x="92" y="237"/>
                  </a:lnTo>
                  <a:lnTo>
                    <a:pt x="53" y="329"/>
                  </a:lnTo>
                  <a:lnTo>
                    <a:pt x="13" y="434"/>
                  </a:lnTo>
                  <a:lnTo>
                    <a:pt x="0" y="539"/>
                  </a:lnTo>
                  <a:lnTo>
                    <a:pt x="13" y="645"/>
                  </a:lnTo>
                  <a:lnTo>
                    <a:pt x="53" y="750"/>
                  </a:lnTo>
                  <a:lnTo>
                    <a:pt x="92" y="842"/>
                  </a:lnTo>
                  <a:lnTo>
                    <a:pt x="158" y="921"/>
                  </a:lnTo>
                  <a:lnTo>
                    <a:pt x="237" y="986"/>
                  </a:lnTo>
                  <a:lnTo>
                    <a:pt x="329" y="1026"/>
                  </a:lnTo>
                  <a:lnTo>
                    <a:pt x="434" y="1065"/>
                  </a:lnTo>
                  <a:lnTo>
                    <a:pt x="539" y="1078"/>
                  </a:lnTo>
                  <a:lnTo>
                    <a:pt x="3221" y="1078"/>
                  </a:lnTo>
                  <a:lnTo>
                    <a:pt x="3327" y="1065"/>
                  </a:lnTo>
                  <a:lnTo>
                    <a:pt x="3432" y="1026"/>
                  </a:lnTo>
                  <a:lnTo>
                    <a:pt x="3511" y="986"/>
                  </a:lnTo>
                  <a:lnTo>
                    <a:pt x="3603" y="921"/>
                  </a:lnTo>
                  <a:lnTo>
                    <a:pt x="3655" y="842"/>
                  </a:lnTo>
                  <a:lnTo>
                    <a:pt x="3708" y="750"/>
                  </a:lnTo>
                  <a:lnTo>
                    <a:pt x="3747" y="645"/>
                  </a:lnTo>
                  <a:lnTo>
                    <a:pt x="3747" y="539"/>
                  </a:lnTo>
                  <a:lnTo>
                    <a:pt x="3747" y="434"/>
                  </a:lnTo>
                  <a:lnTo>
                    <a:pt x="3708" y="329"/>
                  </a:lnTo>
                  <a:lnTo>
                    <a:pt x="3655" y="237"/>
                  </a:lnTo>
                  <a:lnTo>
                    <a:pt x="3603" y="158"/>
                  </a:lnTo>
                  <a:lnTo>
                    <a:pt x="3511" y="92"/>
                  </a:lnTo>
                  <a:lnTo>
                    <a:pt x="3432" y="40"/>
                  </a:lnTo>
                  <a:lnTo>
                    <a:pt x="3327" y="13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28"/>
          <p:cNvGrpSpPr/>
          <p:nvPr/>
        </p:nvGrpSpPr>
        <p:grpSpPr>
          <a:xfrm>
            <a:off x="457207" y="1135563"/>
            <a:ext cx="1526876" cy="3589813"/>
            <a:chOff x="457207" y="1135563"/>
            <a:chExt cx="1526876" cy="3589813"/>
          </a:xfrm>
        </p:grpSpPr>
        <p:grpSp>
          <p:nvGrpSpPr>
            <p:cNvPr id="1048" name="Google Shape;1048;p28"/>
            <p:cNvGrpSpPr/>
            <p:nvPr/>
          </p:nvGrpSpPr>
          <p:grpSpPr>
            <a:xfrm>
              <a:off x="457207" y="3900775"/>
              <a:ext cx="1526876" cy="824600"/>
              <a:chOff x="533388" y="3907475"/>
              <a:chExt cx="1651212" cy="824600"/>
            </a:xfrm>
          </p:grpSpPr>
          <p:sp>
            <p:nvSpPr>
              <p:cNvPr id="1049" name="Google Shape;1049;p28"/>
              <p:cNvSpPr txBox="1"/>
              <p:nvPr/>
            </p:nvSpPr>
            <p:spPr>
              <a:xfrm>
                <a:off x="533388" y="3907475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0" name="Google Shape;1050;p28"/>
              <p:cNvSpPr txBox="1"/>
              <p:nvPr/>
            </p:nvSpPr>
            <p:spPr>
              <a:xfrm>
                <a:off x="533400" y="4249075"/>
                <a:ext cx="16512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1" name="Google Shape;1051;p28"/>
            <p:cNvSpPr/>
            <p:nvPr/>
          </p:nvSpPr>
          <p:spPr>
            <a:xfrm>
              <a:off x="887325" y="1135563"/>
              <a:ext cx="666900" cy="66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2" name="Google Shape;1052;p28"/>
          <p:cNvGrpSpPr/>
          <p:nvPr/>
        </p:nvGrpSpPr>
        <p:grpSpPr>
          <a:xfrm>
            <a:off x="2539077" y="1135563"/>
            <a:ext cx="1837841" cy="3589813"/>
            <a:chOff x="2539077" y="1135563"/>
            <a:chExt cx="1837841" cy="3589813"/>
          </a:xfrm>
        </p:grpSpPr>
        <p:grpSp>
          <p:nvGrpSpPr>
            <p:cNvPr id="1053" name="Google Shape;1053;p28"/>
            <p:cNvGrpSpPr/>
            <p:nvPr/>
          </p:nvGrpSpPr>
          <p:grpSpPr>
            <a:xfrm>
              <a:off x="2539077" y="3900775"/>
              <a:ext cx="1837841" cy="824600"/>
              <a:chOff x="368600" y="1847000"/>
              <a:chExt cx="1987500" cy="824600"/>
            </a:xfrm>
          </p:grpSpPr>
          <p:sp>
            <p:nvSpPr>
              <p:cNvPr id="1054" name="Google Shape;1054;p28"/>
              <p:cNvSpPr txBox="1"/>
              <p:nvPr/>
            </p:nvSpPr>
            <p:spPr>
              <a:xfrm>
                <a:off x="533388" y="1847000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5" name="Google Shape;1055;p28"/>
              <p:cNvSpPr txBox="1"/>
              <p:nvPr/>
            </p:nvSpPr>
            <p:spPr>
              <a:xfrm>
                <a:off x="368600" y="2188600"/>
                <a:ext cx="19875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6" name="Google Shape;1056;p28"/>
            <p:cNvSpPr/>
            <p:nvPr/>
          </p:nvSpPr>
          <p:spPr>
            <a:xfrm>
              <a:off x="3121444" y="1135563"/>
              <a:ext cx="666900" cy="66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>
            <a:off x="4925704" y="1135563"/>
            <a:ext cx="1526874" cy="3589813"/>
            <a:chOff x="4925704" y="1135563"/>
            <a:chExt cx="1526874" cy="3589813"/>
          </a:xfrm>
        </p:grpSpPr>
        <p:grpSp>
          <p:nvGrpSpPr>
            <p:cNvPr id="1058" name="Google Shape;1058;p28"/>
            <p:cNvGrpSpPr/>
            <p:nvPr/>
          </p:nvGrpSpPr>
          <p:grpSpPr>
            <a:xfrm>
              <a:off x="4925704" y="3900775"/>
              <a:ext cx="1526874" cy="824600"/>
              <a:chOff x="6959413" y="1847000"/>
              <a:chExt cx="1651210" cy="824600"/>
            </a:xfrm>
          </p:grpSpPr>
          <p:sp>
            <p:nvSpPr>
              <p:cNvPr id="1059" name="Google Shape;1059;p28"/>
              <p:cNvSpPr txBox="1"/>
              <p:nvPr/>
            </p:nvSpPr>
            <p:spPr>
              <a:xfrm>
                <a:off x="6959413" y="1847000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0" name="Google Shape;1060;p28"/>
              <p:cNvSpPr txBox="1"/>
              <p:nvPr/>
            </p:nvSpPr>
            <p:spPr>
              <a:xfrm>
                <a:off x="6959423" y="2188600"/>
                <a:ext cx="16512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1" name="Google Shape;1061;p28"/>
            <p:cNvSpPr/>
            <p:nvPr/>
          </p:nvSpPr>
          <p:spPr>
            <a:xfrm>
              <a:off x="5355691" y="1135563"/>
              <a:ext cx="666900" cy="66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2" name="Google Shape;1062;p28"/>
          <p:cNvGrpSpPr/>
          <p:nvPr/>
        </p:nvGrpSpPr>
        <p:grpSpPr>
          <a:xfrm>
            <a:off x="7159950" y="1135563"/>
            <a:ext cx="1526874" cy="3589813"/>
            <a:chOff x="7159950" y="1135563"/>
            <a:chExt cx="1526874" cy="3589813"/>
          </a:xfrm>
        </p:grpSpPr>
        <p:grpSp>
          <p:nvGrpSpPr>
            <p:cNvPr id="1063" name="Google Shape;1063;p28"/>
            <p:cNvGrpSpPr/>
            <p:nvPr/>
          </p:nvGrpSpPr>
          <p:grpSpPr>
            <a:xfrm>
              <a:off x="7159950" y="3900775"/>
              <a:ext cx="1526874" cy="824600"/>
              <a:chOff x="6959413" y="3907475"/>
              <a:chExt cx="1651210" cy="824600"/>
            </a:xfrm>
          </p:grpSpPr>
          <p:sp>
            <p:nvSpPr>
              <p:cNvPr id="1064" name="Google Shape;1064;p28"/>
              <p:cNvSpPr txBox="1"/>
              <p:nvPr/>
            </p:nvSpPr>
            <p:spPr>
              <a:xfrm>
                <a:off x="6959413" y="3907475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5" name="Google Shape;1065;p28"/>
              <p:cNvSpPr txBox="1"/>
              <p:nvPr/>
            </p:nvSpPr>
            <p:spPr>
              <a:xfrm>
                <a:off x="6959423" y="4249075"/>
                <a:ext cx="16512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6" name="Google Shape;1066;p28"/>
            <p:cNvSpPr/>
            <p:nvPr/>
          </p:nvSpPr>
          <p:spPr>
            <a:xfrm>
              <a:off x="7589937" y="1135563"/>
              <a:ext cx="666900" cy="66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067" name="Google Shape;1067;p28"/>
          <p:cNvCxnSpPr>
            <a:stCxn id="1051" idx="6"/>
            <a:endCxn id="1056" idx="2"/>
          </p:cNvCxnSpPr>
          <p:nvPr/>
        </p:nvCxnSpPr>
        <p:spPr>
          <a:xfrm>
            <a:off x="1554225" y="1469013"/>
            <a:ext cx="156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8" name="Google Shape;1068;p28"/>
          <p:cNvCxnSpPr>
            <a:stCxn id="1056" idx="6"/>
            <a:endCxn id="1061" idx="2"/>
          </p:cNvCxnSpPr>
          <p:nvPr/>
        </p:nvCxnSpPr>
        <p:spPr>
          <a:xfrm>
            <a:off x="3788344" y="1469013"/>
            <a:ext cx="156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9" name="Google Shape;1069;p28"/>
          <p:cNvCxnSpPr>
            <a:stCxn id="1061" idx="6"/>
            <a:endCxn id="1066" idx="2"/>
          </p:cNvCxnSpPr>
          <p:nvPr/>
        </p:nvCxnSpPr>
        <p:spPr>
          <a:xfrm>
            <a:off x="6022591" y="1469013"/>
            <a:ext cx="156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71C9EA-5A2A-B3F3-2AD6-CB968FD6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" y="418126"/>
            <a:ext cx="8815324" cy="4797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spital Process Plan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EB459"/>
      </a:accent1>
      <a:accent2>
        <a:srgbClr val="FE7670"/>
      </a:accent2>
      <a:accent3>
        <a:srgbClr val="CFC8B3"/>
      </a:accent3>
      <a:accent4>
        <a:srgbClr val="00E4C9"/>
      </a:accent4>
      <a:accent5>
        <a:srgbClr val="C09BD9"/>
      </a:accent5>
      <a:accent6>
        <a:srgbClr val="09C6F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Extra Condensed SemiBold</vt:lpstr>
      <vt:lpstr>Arial</vt:lpstr>
      <vt:lpstr>Roboto</vt:lpstr>
      <vt:lpstr>Fira Sans Extra Condensed</vt:lpstr>
      <vt:lpstr>Hospital Process Planning Infographics by Slidesgo</vt:lpstr>
      <vt:lpstr>Hospital Workflow Documentation</vt:lpstr>
      <vt:lpstr>Project Overview</vt:lpstr>
      <vt:lpstr>Hospital Process Planning Infographics</vt:lpstr>
      <vt:lpstr>Preprocessing using BI</vt:lpstr>
      <vt:lpstr>Insights</vt:lpstr>
      <vt:lpstr>Insights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Prajwal Dongre</cp:lastModifiedBy>
  <cp:revision>1</cp:revision>
  <dcterms:modified xsi:type="dcterms:W3CDTF">2024-06-26T04:21:59Z</dcterms:modified>
</cp:coreProperties>
</file>