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2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65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F1E9F-5150-28A8-D2E7-735761243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686" y="1070042"/>
            <a:ext cx="8971539" cy="1269631"/>
          </a:xfrm>
        </p:spPr>
        <p:txBody>
          <a:bodyPr/>
          <a:lstStyle/>
          <a:p>
            <a:r>
              <a:rPr lang="en-US" altLang="zh-CN" sz="3200" dirty="0"/>
              <a:t>Cryptocurrency Predictions  on </a:t>
            </a:r>
            <a:r>
              <a:rPr lang="en-US" altLang="zh-CN" sz="3200" dirty="0" err="1"/>
              <a:t>Polkadot</a:t>
            </a:r>
            <a:endParaRPr lang="en-001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0E8DD6-0717-7A45-1AFE-5A9769C39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874" y="4728742"/>
            <a:ext cx="8825658" cy="861420"/>
          </a:xfrm>
        </p:spPr>
        <p:txBody>
          <a:bodyPr/>
          <a:lstStyle/>
          <a:p>
            <a:r>
              <a:rPr lang="zh-CN" altLang="en-US" dirty="0"/>
              <a:t>汇报人：刘旭</a:t>
            </a:r>
            <a:br>
              <a:rPr lang="en-US" altLang="zh-CN" dirty="0"/>
            </a:br>
            <a:r>
              <a:rPr lang="zh-CN" altLang="en-US" dirty="0"/>
              <a:t>日期：</a:t>
            </a:r>
            <a:r>
              <a:rPr lang="en-US" altLang="zh-CN" dirty="0"/>
              <a:t>2025.10.25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2158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0E74C-E3A8-B6BC-EB02-C7BF81F7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450FCD-59A9-6591-ACE5-AC885EA27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575" y="1498059"/>
            <a:ext cx="7959864" cy="3667328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项目背景与价值</a:t>
            </a:r>
            <a:br>
              <a:rPr lang="en-US" altLang="zh-CN" sz="3600" dirty="0">
                <a:latin typeface="+mn-ea"/>
                <a:ea typeface="+mn-ea"/>
              </a:rPr>
            </a:br>
            <a:r>
              <a:rPr lang="zh-CN" altLang="en-US" sz="3600" dirty="0">
                <a:latin typeface="+mn-ea"/>
                <a:ea typeface="+mn-ea"/>
              </a:rPr>
              <a:t>项目架构</a:t>
            </a:r>
            <a:br>
              <a:rPr lang="en-US" altLang="zh-CN" sz="3600" dirty="0">
                <a:latin typeface="+mn-ea"/>
                <a:ea typeface="+mn-ea"/>
              </a:rPr>
            </a:br>
            <a:r>
              <a:rPr lang="zh-CN" altLang="en-US" sz="3600" dirty="0">
                <a:latin typeface="+mn-ea"/>
                <a:ea typeface="+mn-ea"/>
              </a:rPr>
              <a:t>项目展示</a:t>
            </a:r>
            <a:br>
              <a:rPr lang="en-US" altLang="zh-CN" sz="3600" dirty="0">
                <a:latin typeface="+mn-lt"/>
              </a:rPr>
            </a:br>
            <a:r>
              <a:rPr lang="zh-CN" altLang="en-US" sz="3600" dirty="0">
                <a:latin typeface="+mn-ea"/>
              </a:rPr>
              <a:t>项目后续</a:t>
            </a:r>
            <a:br>
              <a:rPr lang="en-US" altLang="zh-CN" sz="3600" dirty="0">
                <a:latin typeface="+mn-ea"/>
              </a:rPr>
            </a:br>
            <a:r>
              <a:rPr lang="zh-CN" altLang="en-US" sz="3600" dirty="0">
                <a:latin typeface="+mn-ea"/>
              </a:rPr>
              <a:t>项目评审</a:t>
            </a:r>
            <a:endParaRPr lang="en-001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079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D3F4B-B263-2CD6-2813-F52A96AA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AA9F3-E9A5-C3D3-DFFE-A1DBEE946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3913157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</a:rPr>
              <a:t>项目背景与价值</a:t>
            </a:r>
            <a:endParaRPr lang="en-001" sz="36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DC8F23-B3B0-A4EA-D505-86546C88FFA8}"/>
              </a:ext>
            </a:extLst>
          </p:cNvPr>
          <p:cNvSpPr txBox="1"/>
          <p:nvPr/>
        </p:nvSpPr>
        <p:spPr>
          <a:xfrm>
            <a:off x="749030" y="1731523"/>
            <a:ext cx="7821038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bg1"/>
                </a:solidFill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</a:rPr>
              <a:t>曲线预测模型</a:t>
            </a:r>
            <a:r>
              <a:rPr lang="en-US" altLang="zh-CN" sz="2400" b="1" dirty="0">
                <a:solidFill>
                  <a:schemeClr val="bg1"/>
                </a:solidFill>
              </a:rPr>
              <a:t>Kronos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	1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Kronos</a:t>
            </a:r>
            <a:r>
              <a:rPr lang="zh-CN" altLang="en-US" dirty="0">
                <a:solidFill>
                  <a:schemeClr val="bg1"/>
                </a:solidFill>
              </a:rPr>
              <a:t>是清华大学开源的预测股票及加密货币的开源大模型；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2</a:t>
            </a:r>
            <a:r>
              <a:rPr lang="zh-CN" altLang="en-US" dirty="0">
                <a:solidFill>
                  <a:schemeClr val="bg1"/>
                </a:solidFill>
              </a:rPr>
              <a:t>、通过历史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线来预测股票未来趋势；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AI</a:t>
            </a:r>
            <a:r>
              <a:rPr lang="zh-CN" altLang="en-US" sz="2400" b="1" dirty="0">
                <a:solidFill>
                  <a:schemeClr val="bg1"/>
                </a:solidFill>
              </a:rPr>
              <a:t>预测模型</a:t>
            </a:r>
            <a:r>
              <a:rPr lang="en-US" altLang="zh-CN" sz="2400" b="1" dirty="0">
                <a:solidFill>
                  <a:schemeClr val="bg1"/>
                </a:solidFill>
              </a:rPr>
              <a:t> + </a:t>
            </a:r>
            <a:r>
              <a:rPr lang="en-US" altLang="zh-CN" sz="2400" b="1" dirty="0" err="1">
                <a:solidFill>
                  <a:schemeClr val="bg1"/>
                </a:solidFill>
              </a:rPr>
              <a:t>Polkadot</a:t>
            </a:r>
            <a:r>
              <a:rPr lang="zh-CN" altLang="en-US" sz="2400" b="1" dirty="0">
                <a:solidFill>
                  <a:schemeClr val="bg1"/>
                </a:solidFill>
              </a:rPr>
              <a:t>：</a:t>
            </a:r>
            <a:endParaRPr lang="en-US" sz="2400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 </a:t>
            </a:r>
            <a:r>
              <a:rPr lang="en-US" altLang="zh-CN" dirty="0">
                <a:solidFill>
                  <a:schemeClr val="bg1"/>
                </a:solidFill>
              </a:rPr>
              <a:t>	Kronos AI </a:t>
            </a:r>
            <a:r>
              <a:rPr lang="zh-CN" altLang="en-US" dirty="0">
                <a:solidFill>
                  <a:schemeClr val="bg1"/>
                </a:solidFill>
              </a:rPr>
              <a:t>优势：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首个开源金融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en-US" dirty="0">
                <a:solidFill>
                  <a:schemeClr val="bg1"/>
                </a:solidFill>
              </a:rPr>
              <a:t>线基础模型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训练数据覆盖</a:t>
            </a:r>
            <a:r>
              <a:rPr lang="en-US" altLang="zh-CN" dirty="0">
                <a:solidFill>
                  <a:schemeClr val="bg1"/>
                </a:solidFill>
              </a:rPr>
              <a:t>45+</a:t>
            </a:r>
            <a:r>
              <a:rPr lang="zh-CN" altLang="en-US" dirty="0">
                <a:solidFill>
                  <a:schemeClr val="bg1"/>
                </a:solidFill>
              </a:rPr>
              <a:t>全球交易所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专为金融时序数据优化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支持多维度预测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en-US" altLang="zh-CN" dirty="0" err="1">
                <a:solidFill>
                  <a:schemeClr val="bg1"/>
                </a:solidFill>
              </a:rPr>
              <a:t>polkadot</a:t>
            </a:r>
            <a:r>
              <a:rPr lang="zh-CN" altLang="en-US" dirty="0">
                <a:solidFill>
                  <a:schemeClr val="bg1"/>
                </a:solidFill>
              </a:rPr>
              <a:t>优势：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超低费用（</a:t>
            </a:r>
            <a:r>
              <a:rPr lang="en-US" altLang="zh-CN" dirty="0">
                <a:solidFill>
                  <a:schemeClr val="bg1"/>
                </a:solidFill>
              </a:rPr>
              <a:t>$0.00025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		</a:t>
            </a:r>
            <a:r>
              <a:rPr lang="zh-CN" altLang="en-US" dirty="0">
                <a:solidFill>
                  <a:schemeClr val="bg1"/>
                </a:solidFill>
              </a:rPr>
              <a:t>高吞吐（</a:t>
            </a:r>
            <a:r>
              <a:rPr lang="en-US" altLang="zh-CN" dirty="0">
                <a:solidFill>
                  <a:schemeClr val="bg1"/>
                </a:solidFill>
              </a:rPr>
              <a:t>65,000+ TPS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开发者友好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活跃 </a:t>
            </a:r>
            <a:r>
              <a:rPr lang="en-US" altLang="zh-CN" dirty="0">
                <a:solidFill>
                  <a:schemeClr val="bg1"/>
                </a:solidFill>
              </a:rPr>
              <a:t>DeFi </a:t>
            </a:r>
            <a:r>
              <a:rPr lang="zh-CN" altLang="en-US" dirty="0">
                <a:solidFill>
                  <a:schemeClr val="bg1"/>
                </a:solidFill>
              </a:rPr>
              <a:t>生态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	</a:t>
            </a:r>
            <a:r>
              <a:rPr lang="zh-CN" altLang="en-US" dirty="0">
                <a:solidFill>
                  <a:schemeClr val="bg1"/>
                </a:solidFill>
              </a:rPr>
              <a:t>结合价值：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AI</a:t>
            </a:r>
            <a:r>
              <a:rPr lang="zh-CN" altLang="en-US" dirty="0">
                <a:solidFill>
                  <a:schemeClr val="bg1"/>
                </a:solidFill>
              </a:rPr>
              <a:t>预测 </a:t>
            </a:r>
            <a:r>
              <a:rPr lang="en-US" altLang="zh-CN" dirty="0">
                <a:solidFill>
                  <a:schemeClr val="bg1"/>
                </a:solidFill>
              </a:rPr>
              <a:t>+ </a:t>
            </a:r>
            <a:r>
              <a:rPr lang="zh-CN" altLang="en-US" dirty="0">
                <a:solidFill>
                  <a:schemeClr val="bg1"/>
                </a:solidFill>
              </a:rPr>
              <a:t>区块链透明性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			</a:t>
            </a:r>
            <a:r>
              <a:rPr lang="zh-CN" altLang="en-US" dirty="0">
                <a:solidFill>
                  <a:schemeClr val="bg1"/>
                </a:solidFill>
              </a:rPr>
              <a:t>去中心化智能交易决策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降低量化交易门槛</a:t>
            </a:r>
            <a:endParaRPr lang="en-0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8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A95E7-9794-E4B4-1ED2-9A2A6E6B6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61CB-6F9E-192B-2667-E4CA20B57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2405369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项目架构</a:t>
            </a:r>
            <a:endParaRPr lang="en-001" sz="3600" dirty="0">
              <a:latin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04F843-53C4-F109-9466-CE877EB3B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29" y="1410511"/>
            <a:ext cx="2533449" cy="496110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A284F7-7E98-1425-031B-5B56C6E89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49" y="1498061"/>
            <a:ext cx="3088323" cy="48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9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D9D8-8E45-7B3E-9FAD-60C5A2B9A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53FF9-D724-D4B1-9953-19601CCA6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2405369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项目展示</a:t>
            </a:r>
            <a:endParaRPr lang="en-001" sz="36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A876022-5389-A51E-FF51-9B688BF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28" y="1624519"/>
            <a:ext cx="9523507" cy="436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8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0CEB-868A-52A3-BCDA-A7FEAF093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5D710-5F69-25CD-DD3D-8A853BE68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2405369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项目展示</a:t>
            </a:r>
            <a:endParaRPr lang="en-001" sz="3600" dirty="0">
              <a:latin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9DE99F-F397-6021-5D4D-728D6278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514" y="2292967"/>
            <a:ext cx="7882647" cy="338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48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BC9A-C790-9826-939A-BA3C53ADD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3592-0FA6-23FB-04F6-0D0A8279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2405369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项目展示</a:t>
            </a:r>
            <a:endParaRPr lang="en-001" sz="3600" dirty="0">
              <a:latin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50E74E-51A9-92C4-660D-D19B0166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6" y="1595177"/>
            <a:ext cx="10032458" cy="47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5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7F537-281F-0CB8-E3EA-A4438F38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A8EB0-273A-B17A-3C64-FC284752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3096033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项目后续开发</a:t>
            </a:r>
            <a:endParaRPr lang="en-001" sz="3600" dirty="0">
              <a:latin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1BB8A6-9FCF-140D-2172-C565F82B5EDD}"/>
              </a:ext>
            </a:extLst>
          </p:cNvPr>
          <p:cNvSpPr txBox="1"/>
          <p:nvPr/>
        </p:nvSpPr>
        <p:spPr>
          <a:xfrm>
            <a:off x="787940" y="2013626"/>
            <a:ext cx="8998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、对接交易所，支持高频交易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、构建多模型、跨链、移动端模式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项目链接：</a:t>
            </a:r>
            <a:r>
              <a:rPr lang="en-US" altLang="zh-CN" dirty="0">
                <a:solidFill>
                  <a:schemeClr val="bg1"/>
                </a:solidFill>
              </a:rPr>
              <a:t>https://github.com/Arthur19940725/Kronos_Polkadot_Template</a:t>
            </a:r>
            <a:endParaRPr lang="en-00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93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5F55B-065A-CEC9-8D17-7A7163848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69F766-55DA-A836-BF7F-312164664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71" y="680934"/>
            <a:ext cx="3096033" cy="826851"/>
          </a:xfrm>
        </p:spPr>
        <p:txBody>
          <a:bodyPr/>
          <a:lstStyle/>
          <a:p>
            <a:r>
              <a:rPr lang="zh-CN" altLang="en-US" sz="3600" dirty="0">
                <a:latin typeface="+mn-ea"/>
                <a:ea typeface="+mn-ea"/>
              </a:rPr>
              <a:t>项目评审</a:t>
            </a:r>
            <a:endParaRPr lang="en-001" sz="3600" dirty="0">
              <a:latin typeface="+mn-lt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18900EEB-551A-08BF-A47B-81B925BF9D3C}"/>
              </a:ext>
            </a:extLst>
          </p:cNvPr>
          <p:cNvSpPr txBox="1">
            <a:spLocks/>
          </p:cNvSpPr>
          <p:nvPr/>
        </p:nvSpPr>
        <p:spPr bwMode="gray">
          <a:xfrm>
            <a:off x="4927361" y="2827505"/>
            <a:ext cx="3096033" cy="826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3600" dirty="0" err="1">
                <a:latin typeface="+mn-ea"/>
                <a:ea typeface="+mn-ea"/>
              </a:rPr>
              <a:t>GMonad</a:t>
            </a:r>
            <a:endParaRPr lang="en-001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91112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TM02900722[[fn=离子会议室]]</Template>
  <TotalTime>130</TotalTime>
  <Words>233</Words>
  <Application>Microsoft Office PowerPoint</Application>
  <PresentationFormat>宽屏</PresentationFormat>
  <Paragraphs>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离子会议室</vt:lpstr>
      <vt:lpstr>Cryptocurrency Predictions  on Polkadot</vt:lpstr>
      <vt:lpstr>项目背景与价值 项目架构 项目展示 项目后续 项目评审</vt:lpstr>
      <vt:lpstr>项目背景与价值</vt:lpstr>
      <vt:lpstr>项目架构</vt:lpstr>
      <vt:lpstr>项目展示</vt:lpstr>
      <vt:lpstr>项目展示</vt:lpstr>
      <vt:lpstr>项目展示</vt:lpstr>
      <vt:lpstr>项目后续开发</vt:lpstr>
      <vt:lpstr>项目评审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旭 刘</dc:creator>
  <cp:lastModifiedBy>Arthur Liu</cp:lastModifiedBy>
  <cp:revision>11</cp:revision>
  <dcterms:created xsi:type="dcterms:W3CDTF">2025-08-02T08:39:08Z</dcterms:created>
  <dcterms:modified xsi:type="dcterms:W3CDTF">2025-10-27T13:33:35Z</dcterms:modified>
</cp:coreProperties>
</file>