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C886-1A3E-4AC7-A76C-3133CB6C34D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DFD8-CACB-4192-A428-D8F0302A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Better Fast: Mixture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Reverse Searching and NNLS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a Whittaker smoother similar to the one outlined by “A Perfect Smoother” (</a:t>
            </a:r>
            <a:r>
              <a:rPr lang="en-US" dirty="0" err="1" smtClean="0"/>
              <a:t>Eilers</a:t>
            </a:r>
            <a:r>
              <a:rPr lang="en-US" dirty="0" smtClean="0"/>
              <a:t> 2003) based on penalized least squares</a:t>
            </a:r>
          </a:p>
          <a:p>
            <a:r>
              <a:rPr lang="en-US" dirty="0" smtClean="0"/>
              <a:t>I is the identity matrix, D is the matrix of differentials, lambda is the smoothing parameter, x is the original spectrum vector, and z is the smoothed </a:t>
            </a:r>
          </a:p>
          <a:p>
            <a:r>
              <a:rPr lang="en-US" dirty="0" smtClean="0"/>
              <a:t>User can adjust lambda, larger values give smoother fit, and smaller values give greater fidelity. Pick the one that minimizes cross validation error.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15000"/>
            <a:ext cx="2805112" cy="9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Cross-validation: Make partitions of sample observations from training data (validation sets). Fit a model to the training data and see how it does against each validation set</a:t>
            </a:r>
          </a:p>
          <a:p>
            <a:r>
              <a:rPr lang="en-US" dirty="0" smtClean="0"/>
              <a:t>K-fold CV: Split observations into K partitions, train on K-1 partitions, test error predicted on excluded k-</a:t>
            </a:r>
            <a:r>
              <a:rPr lang="en-US" dirty="0" err="1" smtClean="0"/>
              <a:t>th</a:t>
            </a:r>
            <a:r>
              <a:rPr lang="en-US" dirty="0" smtClean="0"/>
              <a:t> partition</a:t>
            </a:r>
          </a:p>
          <a:p>
            <a:r>
              <a:rPr lang="en-US" dirty="0" smtClean="0"/>
              <a:t>Leave One Out CV (LOOCV): (K=n) Partition a data set of n points into two disjoint sets so that a set of n-1 points estimates a singleton point. Iterate so each point in the n set is in the singleton exactly once.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4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Point-wise division of spectrum by its maximum y value (relative intensity)</a:t>
            </a:r>
          </a:p>
          <a:p>
            <a:r>
              <a:rPr lang="en-US" dirty="0" smtClean="0"/>
              <a:t>The spectrum will then have y values between 0 and 1</a:t>
            </a:r>
          </a:p>
          <a:p>
            <a:r>
              <a:rPr lang="en-US" dirty="0" smtClean="0"/>
              <a:t>Statistical method used to eliminate certain influences between different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8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in the process is to locate all the peaks on the query spectrum</a:t>
            </a:r>
          </a:p>
          <a:p>
            <a:r>
              <a:rPr lang="en-US" dirty="0" smtClean="0"/>
              <a:t>Use Continuous Wavelet Transform (CWT) algorithm to detect peaks automatically</a:t>
            </a:r>
          </a:p>
          <a:p>
            <a:r>
              <a:rPr lang="en-US" dirty="0" smtClean="0"/>
              <a:t>Resultant matrix C contains the wavelet coefficients, with s(t) as original signal with “a” scale and “b” shift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7230912" cy="126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7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Detection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Ricker Wavelet is often chosen to be the mother wavelet for Raman spectra </a:t>
            </a:r>
          </a:p>
          <a:p>
            <a:endParaRPr lang="en-US" dirty="0"/>
          </a:p>
        </p:txBody>
      </p:sp>
      <p:pic>
        <p:nvPicPr>
          <p:cNvPr id="1026" name="Picture 2" descr="Image result for ricker wav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6248400" cy="38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Process Steps: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Baseline Correction</a:t>
            </a:r>
          </a:p>
          <a:p>
            <a:r>
              <a:rPr lang="en-US" dirty="0" smtClean="0"/>
              <a:t>2. Smoothing</a:t>
            </a:r>
          </a:p>
          <a:p>
            <a:r>
              <a:rPr lang="en-US" dirty="0" smtClean="0"/>
              <a:t>3. Normalize spectrum with its max intensity</a:t>
            </a:r>
          </a:p>
          <a:p>
            <a:r>
              <a:rPr lang="en-US" dirty="0" smtClean="0"/>
              <a:t>4. Peak detection with CWT</a:t>
            </a:r>
          </a:p>
          <a:p>
            <a:r>
              <a:rPr lang="en-US" dirty="0" smtClean="0"/>
              <a:t>5. Query matches database majors peak </a:t>
            </a:r>
            <a:r>
              <a:rPr lang="en-US" dirty="0" smtClean="0">
                <a:sym typeface="Wingdings" panose="05000000000000000000" pitchFamily="2" charset="2"/>
              </a:rPr>
              <a:t> calculate match quality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6. Use NNLS on spectra with a certain MQ or better to estimate ratios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7. Standardize spectra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2" y="1981200"/>
            <a:ext cx="5056908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1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 smtClean="0"/>
              <a:t>Correction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past, common methods have been simple/modified polynomial fitting, penalized least squares (PLS) or weighted LS, wavelet using morphological erosion, derivatives, and robust local regression</a:t>
            </a:r>
          </a:p>
          <a:p>
            <a:r>
              <a:rPr lang="en-US" dirty="0" smtClean="0"/>
              <a:t>PLS: Iteration </a:t>
            </a:r>
            <a:r>
              <a:rPr lang="en-US" dirty="0"/>
              <a:t>weights are based on the sum squares errors (SSE) between the original signal and the last fitted </a:t>
            </a:r>
            <a:r>
              <a:rPr lang="en-US" dirty="0" smtClean="0"/>
              <a:t>baseline</a:t>
            </a:r>
          </a:p>
          <a:p>
            <a:r>
              <a:rPr lang="en-US" dirty="0" smtClean="0"/>
              <a:t>New method of </a:t>
            </a:r>
            <a:r>
              <a:rPr lang="en-US" dirty="0" err="1" smtClean="0"/>
              <a:t>airPLS</a:t>
            </a:r>
            <a:r>
              <a:rPr lang="en-US" dirty="0" smtClean="0"/>
              <a:t> used to reduce Raman peak influence gradually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Method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polynomial fit: Not very effective, accuracy highly dependent on skill of user</a:t>
            </a:r>
          </a:p>
          <a:p>
            <a:r>
              <a:rPr lang="en-US" dirty="0" smtClean="0"/>
              <a:t>Modified polynomial fit: Poor performance in low signal-to-noise and signal-to-background ratio environments</a:t>
            </a:r>
          </a:p>
          <a:p>
            <a:r>
              <a:rPr lang="en-US" dirty="0" smtClean="0"/>
              <a:t>Penalized least squares: Peak detection reliant and can produce negative amplitudes for complex signals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Method </a:t>
            </a:r>
            <a:r>
              <a:rPr lang="en-US" dirty="0" smtClean="0"/>
              <a:t>Drawbacks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Wavelet: Baseline must be well-separated in the transformed signal domain (good in theory, worse in practice)</a:t>
            </a:r>
          </a:p>
          <a:p>
            <a:r>
              <a:rPr lang="en-US" dirty="0" smtClean="0"/>
              <a:t>Derivatives: Change original peak shapes</a:t>
            </a:r>
          </a:p>
          <a:p>
            <a:r>
              <a:rPr lang="en-US" dirty="0" smtClean="0"/>
              <a:t>Robust local regression: Baseline must be smooth and not too varying, also needs user input for bandwidth and tuning parameters</a:t>
            </a:r>
          </a:p>
          <a:p>
            <a:r>
              <a:rPr lang="en-US" dirty="0" err="1" smtClean="0"/>
              <a:t>baselineWavelet</a:t>
            </a:r>
            <a:r>
              <a:rPr lang="en-US" dirty="0" smtClean="0"/>
              <a:t> package: poor sparse matrix and linear algebra supporting libraries in R limits signal size to 5k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iteratively reweighted PLS is a procedure that gradually arrives at a baseline over several adjustments</a:t>
            </a:r>
          </a:p>
          <a:p>
            <a:r>
              <a:rPr lang="en-US" dirty="0" smtClean="0"/>
              <a:t>Speedy, accurate, and flexible</a:t>
            </a:r>
          </a:p>
          <a:p>
            <a:r>
              <a:rPr lang="en-US" dirty="0" smtClean="0"/>
              <a:t>Weight vector w: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w=1, each iterative w afterwards should be defined by: 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94176"/>
            <a:ext cx="4247784" cy="75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925540"/>
            <a:ext cx="39014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200"/>
            <a:ext cx="2806689" cy="113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1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airPLS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Continue reweighting w to fit z and performing more iterations until either the selected number of iterations has been performed, or stopping criterion has been reached:</a:t>
            </a:r>
          </a:p>
          <a:p>
            <a:r>
              <a:rPr lang="en-US" dirty="0" smtClean="0"/>
              <a:t>Algorithm has a linear runtime due to using sparse matrix linear algebra techniques, ensuring good performance for large number of variables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54" y="3406570"/>
            <a:ext cx="1981200" cy="53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02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Fidelity: How close data sets are to each other. In this case, how similar is a fitted data set to the original? Measured by the SSE between them: </a:t>
            </a:r>
          </a:p>
          <a:p>
            <a:r>
              <a:rPr lang="en-US" dirty="0" smtClean="0"/>
              <a:t>Roughness: How much does a data set change from point to point? Measured by sum of the squared differences: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165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24400"/>
            <a:ext cx="29801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6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496</TotalTime>
  <Words>694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Get Better Fast: Mixture Analysis</vt:lpstr>
      <vt:lpstr>Main Process Steps: Overview</vt:lpstr>
      <vt:lpstr>Baseline Correction</vt:lpstr>
      <vt:lpstr>Baseline Correction II</vt:lpstr>
      <vt:lpstr>Old Method Drawbacks</vt:lpstr>
      <vt:lpstr>Old Method Drawbacks II</vt:lpstr>
      <vt:lpstr>airPLS</vt:lpstr>
      <vt:lpstr>airPLS II</vt:lpstr>
      <vt:lpstr>Smoothing </vt:lpstr>
      <vt:lpstr>Smoothing II</vt:lpstr>
      <vt:lpstr>Smoothing III</vt:lpstr>
      <vt:lpstr>Normalization</vt:lpstr>
      <vt:lpstr>Peak Detection</vt:lpstr>
      <vt:lpstr>Peak Detection II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Better Fast: Mixture Analysis</dc:title>
  <dc:creator>jays</dc:creator>
  <cp:lastModifiedBy>jays</cp:lastModifiedBy>
  <cp:revision>8</cp:revision>
  <dcterms:created xsi:type="dcterms:W3CDTF">2019-07-03T13:47:07Z</dcterms:created>
  <dcterms:modified xsi:type="dcterms:W3CDTF">2019-10-15T03:03:51Z</dcterms:modified>
</cp:coreProperties>
</file>