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425" r:id="rId2"/>
    <p:sldId id="442" r:id="rId3"/>
    <p:sldId id="429" r:id="rId4"/>
    <p:sldId id="457" r:id="rId5"/>
    <p:sldId id="443" r:id="rId6"/>
    <p:sldId id="455" r:id="rId7"/>
    <p:sldId id="458" r:id="rId8"/>
    <p:sldId id="460" r:id="rId9"/>
    <p:sldId id="461" r:id="rId10"/>
    <p:sldId id="466" r:id="rId11"/>
    <p:sldId id="467" r:id="rId12"/>
    <p:sldId id="465" r:id="rId13"/>
    <p:sldId id="464" r:id="rId14"/>
    <p:sldId id="459" r:id="rId15"/>
    <p:sldId id="44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E1FD"/>
    <a:srgbClr val="FBC096"/>
    <a:srgbClr val="45C8DC"/>
    <a:srgbClr val="E3E5E9"/>
    <a:srgbClr val="BDC1CB"/>
    <a:srgbClr val="262A33"/>
    <a:srgbClr val="8D87B9"/>
    <a:srgbClr val="FF9999"/>
    <a:srgbClr val="D7D8ED"/>
    <a:srgbClr val="B5B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2" autoAdjust="0"/>
    <p:restoredTop sz="65640" autoAdjust="0"/>
  </p:normalViewPr>
  <p:slideViewPr>
    <p:cSldViewPr snapToGrid="0">
      <p:cViewPr varScale="1">
        <p:scale>
          <a:sx n="87" d="100"/>
          <a:sy n="87" d="100"/>
        </p:scale>
        <p:origin x="638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3CDED-5458-45FD-9303-246933922ADE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2F168-E24C-49F6-B6CC-C0D5D670D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198D64-7E71-4ADE-8B89-C19C743667F0}" type="slidenum">
              <a:rPr lang="ko-KR" altLang="en-US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22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3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inclasse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C8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 rot="21388003">
            <a:off x="5072863" y="394240"/>
            <a:ext cx="6665188" cy="6675487"/>
          </a:xfrm>
          <a:custGeom>
            <a:avLst/>
            <a:gdLst>
              <a:gd name="connsiteX0" fmla="*/ 2341704 w 6665188"/>
              <a:gd name="connsiteY0" fmla="*/ 23837 h 6675487"/>
              <a:gd name="connsiteX1" fmla="*/ 5865367 w 6665188"/>
              <a:gd name="connsiteY1" fmla="*/ 363301 h 6675487"/>
              <a:gd name="connsiteX2" fmla="*/ 6665188 w 6665188"/>
              <a:gd name="connsiteY2" fmla="*/ 6675487 h 6675487"/>
              <a:gd name="connsiteX3" fmla="*/ 507210 w 6665188"/>
              <a:gd name="connsiteY3" fmla="*/ 6295258 h 6675487"/>
              <a:gd name="connsiteX4" fmla="*/ 0 w 6665188"/>
              <a:gd name="connsiteY4" fmla="*/ 363301 h 6675487"/>
              <a:gd name="connsiteX5" fmla="*/ 2341704 w 6665188"/>
              <a:gd name="connsiteY5" fmla="*/ 23837 h 6675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5188" h="6675487">
                <a:moveTo>
                  <a:pt x="2341704" y="23837"/>
                </a:moveTo>
                <a:cubicBezTo>
                  <a:pt x="3494887" y="104661"/>
                  <a:pt x="4765611" y="363301"/>
                  <a:pt x="5865367" y="363301"/>
                </a:cubicBezTo>
                <a:lnTo>
                  <a:pt x="6665188" y="6675487"/>
                </a:lnTo>
                <a:lnTo>
                  <a:pt x="507210" y="6295258"/>
                </a:lnTo>
                <a:lnTo>
                  <a:pt x="0" y="363301"/>
                </a:lnTo>
                <a:cubicBezTo>
                  <a:pt x="618967" y="5676"/>
                  <a:pt x="1444783" y="-39027"/>
                  <a:pt x="2341704" y="2383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2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 rot="21369852" flipH="1">
            <a:off x="-191326" y="758456"/>
            <a:ext cx="5756452" cy="6299147"/>
          </a:xfrm>
          <a:custGeom>
            <a:avLst/>
            <a:gdLst>
              <a:gd name="connsiteX0" fmla="*/ 1696123 w 5742196"/>
              <a:gd name="connsiteY0" fmla="*/ 18448 h 6298191"/>
              <a:gd name="connsiteX1" fmla="*/ 457738 w 5742196"/>
              <a:gd name="connsiteY1" fmla="*/ 363301 h 6298191"/>
              <a:gd name="connsiteX2" fmla="*/ 0 w 5742196"/>
              <a:gd name="connsiteY2" fmla="*/ 6298191 h 6298191"/>
              <a:gd name="connsiteX3" fmla="*/ 5742196 w 5742196"/>
              <a:gd name="connsiteY3" fmla="*/ 5913191 h 6298191"/>
              <a:gd name="connsiteX4" fmla="*/ 5366581 w 5742196"/>
              <a:gd name="connsiteY4" fmla="*/ 310969 h 6298191"/>
              <a:gd name="connsiteX5" fmla="*/ 5177045 w 5742196"/>
              <a:gd name="connsiteY5" fmla="*/ 293253 h 6298191"/>
              <a:gd name="connsiteX6" fmla="*/ 1696123 w 5742196"/>
              <a:gd name="connsiteY6" fmla="*/ 18448 h 6298191"/>
              <a:gd name="connsiteX0" fmla="*/ 1710379 w 5756452"/>
              <a:gd name="connsiteY0" fmla="*/ 18448 h 6299147"/>
              <a:gd name="connsiteX1" fmla="*/ 471994 w 5756452"/>
              <a:gd name="connsiteY1" fmla="*/ 363301 h 6299147"/>
              <a:gd name="connsiteX2" fmla="*/ 0 w 5756452"/>
              <a:gd name="connsiteY2" fmla="*/ 6299147 h 6299147"/>
              <a:gd name="connsiteX3" fmla="*/ 5756452 w 5756452"/>
              <a:gd name="connsiteY3" fmla="*/ 5913191 h 6299147"/>
              <a:gd name="connsiteX4" fmla="*/ 5380837 w 5756452"/>
              <a:gd name="connsiteY4" fmla="*/ 310969 h 6299147"/>
              <a:gd name="connsiteX5" fmla="*/ 5191301 w 5756452"/>
              <a:gd name="connsiteY5" fmla="*/ 293253 h 6299147"/>
              <a:gd name="connsiteX6" fmla="*/ 1710379 w 5756452"/>
              <a:gd name="connsiteY6" fmla="*/ 18448 h 629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6452" h="6299147">
                <a:moveTo>
                  <a:pt x="1710379" y="18448"/>
                </a:moveTo>
                <a:cubicBezTo>
                  <a:pt x="1246927" y="56765"/>
                  <a:pt x="825689" y="158944"/>
                  <a:pt x="471994" y="363301"/>
                </a:cubicBezTo>
                <a:lnTo>
                  <a:pt x="0" y="6299147"/>
                </a:lnTo>
                <a:lnTo>
                  <a:pt x="5756452" y="5913191"/>
                </a:lnTo>
                <a:lnTo>
                  <a:pt x="5380837" y="310969"/>
                </a:lnTo>
                <a:lnTo>
                  <a:pt x="5191301" y="293253"/>
                </a:lnTo>
                <a:cubicBezTo>
                  <a:pt x="4009623" y="169321"/>
                  <a:pt x="2753147" y="-67765"/>
                  <a:pt x="1710379" y="184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28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130628" y="778789"/>
            <a:ext cx="1086867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8000" b="1" i="1" kern="0" dirty="0" smtClean="0"/>
              <a:t>코로나 이길 수 </a:t>
            </a:r>
            <a:r>
              <a:rPr lang="ko-KR" altLang="en-US" sz="8000" b="1" i="1" kern="0" dirty="0" err="1" smtClean="0"/>
              <a:t>있조</a:t>
            </a:r>
            <a:endParaRPr lang="en-US" altLang="ko-KR" sz="8000" b="1" i="1" kern="0" dirty="0"/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 </a:t>
            </a: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분반 </a:t>
            </a:r>
            <a:r>
              <a:rPr lang="en-US" altLang="ko-KR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산학 </a:t>
            </a:r>
            <a:r>
              <a:rPr lang="ko-KR" altLang="en-US" sz="20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캡스톤</a:t>
            </a: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디자인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20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16101" y="5167086"/>
            <a:ext cx="3471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4</a:t>
            </a:r>
            <a:r>
              <a:rPr lang="ko-KR" altLang="en-US" b="1" dirty="0" smtClean="0">
                <a:latin typeface="+mn-ea"/>
              </a:rPr>
              <a:t>조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김민찬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 err="1" smtClean="0">
                <a:latin typeface="+mn-ea"/>
              </a:rPr>
              <a:t>오병웅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err="1" smtClean="0">
                <a:latin typeface="+mn-ea"/>
              </a:rPr>
              <a:t>고장완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 err="1" smtClean="0">
                <a:latin typeface="+mn-ea"/>
              </a:rPr>
              <a:t>제출날짜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</a:t>
            </a:r>
            <a:r>
              <a:rPr lang="en-US" altLang="ko-KR" b="1" dirty="0" smtClean="0">
                <a:latin typeface="+mn-ea"/>
              </a:rPr>
              <a:t>20. 04. 08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담당교수님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 smtClean="0">
                <a:latin typeface="+mn-ea"/>
              </a:rPr>
              <a:t>정현숙교수님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917993" y="3133033"/>
            <a:ext cx="2509536" cy="0"/>
          </a:xfrm>
          <a:prstGeom prst="line">
            <a:avLst/>
          </a:prstGeom>
          <a:ln w="44450">
            <a:solidFill>
              <a:srgbClr val="FFC000">
                <a:alpha val="4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6122678" y="3133033"/>
            <a:ext cx="2137036" cy="3762334"/>
            <a:chOff x="7322836" y="1605434"/>
            <a:chExt cx="2912757" cy="4841051"/>
          </a:xfrm>
        </p:grpSpPr>
        <p:sp>
          <p:nvSpPr>
            <p:cNvPr id="9" name="Freeform 37"/>
            <p:cNvSpPr>
              <a:spLocks/>
            </p:cNvSpPr>
            <p:nvPr/>
          </p:nvSpPr>
          <p:spPr bwMode="auto">
            <a:xfrm>
              <a:off x="7683198" y="1605434"/>
              <a:ext cx="2403475" cy="3689350"/>
            </a:xfrm>
            <a:custGeom>
              <a:avLst/>
              <a:gdLst>
                <a:gd name="T0" fmla="*/ 73 w 4544"/>
                <a:gd name="T1" fmla="*/ 786 h 6971"/>
                <a:gd name="T2" fmla="*/ 7 w 4544"/>
                <a:gd name="T3" fmla="*/ 646 h 6971"/>
                <a:gd name="T4" fmla="*/ 4 w 4544"/>
                <a:gd name="T5" fmla="*/ 528 h 6971"/>
                <a:gd name="T6" fmla="*/ 448 w 4544"/>
                <a:gd name="T7" fmla="*/ 290 h 6971"/>
                <a:gd name="T8" fmla="*/ 534 w 4544"/>
                <a:gd name="T9" fmla="*/ 236 h 6971"/>
                <a:gd name="T10" fmla="*/ 723 w 4544"/>
                <a:gd name="T11" fmla="*/ 161 h 6971"/>
                <a:gd name="T12" fmla="*/ 927 w 4544"/>
                <a:gd name="T13" fmla="*/ 133 h 6971"/>
                <a:gd name="T14" fmla="*/ 1104 w 4544"/>
                <a:gd name="T15" fmla="*/ 138 h 6971"/>
                <a:gd name="T16" fmla="*/ 1673 w 4544"/>
                <a:gd name="T17" fmla="*/ 181 h 6971"/>
                <a:gd name="T18" fmla="*/ 2085 w 4544"/>
                <a:gd name="T19" fmla="*/ 8 h 6971"/>
                <a:gd name="T20" fmla="*/ 2151 w 4544"/>
                <a:gd name="T21" fmla="*/ 0 h 6971"/>
                <a:gd name="T22" fmla="*/ 2290 w 4544"/>
                <a:gd name="T23" fmla="*/ 18 h 6971"/>
                <a:gd name="T24" fmla="*/ 2431 w 4544"/>
                <a:gd name="T25" fmla="*/ 84 h 6971"/>
                <a:gd name="T26" fmla="*/ 2513 w 4544"/>
                <a:gd name="T27" fmla="*/ 145 h 6971"/>
                <a:gd name="T28" fmla="*/ 2897 w 4544"/>
                <a:gd name="T29" fmla="*/ 506 h 6971"/>
                <a:gd name="T30" fmla="*/ 3595 w 4544"/>
                <a:gd name="T31" fmla="*/ 1192 h 6971"/>
                <a:gd name="T32" fmla="*/ 3737 w 4544"/>
                <a:gd name="T33" fmla="*/ 1308 h 6971"/>
                <a:gd name="T34" fmla="*/ 4031 w 4544"/>
                <a:gd name="T35" fmla="*/ 1585 h 6971"/>
                <a:gd name="T36" fmla="*/ 4166 w 4544"/>
                <a:gd name="T37" fmla="*/ 1781 h 6971"/>
                <a:gd name="T38" fmla="*/ 4211 w 4544"/>
                <a:gd name="T39" fmla="*/ 1929 h 6971"/>
                <a:gd name="T40" fmla="*/ 4189 w 4544"/>
                <a:gd name="T41" fmla="*/ 2129 h 6971"/>
                <a:gd name="T42" fmla="*/ 4041 w 4544"/>
                <a:gd name="T43" fmla="*/ 2902 h 6971"/>
                <a:gd name="T44" fmla="*/ 3940 w 4544"/>
                <a:gd name="T45" fmla="*/ 3510 h 6971"/>
                <a:gd name="T46" fmla="*/ 3913 w 4544"/>
                <a:gd name="T47" fmla="*/ 3832 h 6971"/>
                <a:gd name="T48" fmla="*/ 3910 w 4544"/>
                <a:gd name="T49" fmla="*/ 4678 h 6971"/>
                <a:gd name="T50" fmla="*/ 3946 w 4544"/>
                <a:gd name="T51" fmla="*/ 5035 h 6971"/>
                <a:gd name="T52" fmla="*/ 3968 w 4544"/>
                <a:gd name="T53" fmla="*/ 5130 h 6971"/>
                <a:gd name="T54" fmla="*/ 4162 w 4544"/>
                <a:gd name="T55" fmla="*/ 5693 h 6971"/>
                <a:gd name="T56" fmla="*/ 4544 w 4544"/>
                <a:gd name="T57" fmla="*/ 6715 h 6971"/>
                <a:gd name="T58" fmla="*/ 2226 w 4544"/>
                <a:gd name="T59" fmla="*/ 6837 h 6971"/>
                <a:gd name="T60" fmla="*/ 1876 w 4544"/>
                <a:gd name="T61" fmla="*/ 5788 h 6971"/>
                <a:gd name="T62" fmla="*/ 1753 w 4544"/>
                <a:gd name="T63" fmla="*/ 5513 h 6971"/>
                <a:gd name="T64" fmla="*/ 1617 w 4544"/>
                <a:gd name="T65" fmla="*/ 5304 h 6971"/>
                <a:gd name="T66" fmla="*/ 1228 w 4544"/>
                <a:gd name="T67" fmla="*/ 4829 h 6971"/>
                <a:gd name="T68" fmla="*/ 985 w 4544"/>
                <a:gd name="T69" fmla="*/ 4539 h 6971"/>
                <a:gd name="T70" fmla="*/ 599 w 4544"/>
                <a:gd name="T71" fmla="*/ 3975 h 6971"/>
                <a:gd name="T72" fmla="*/ 438 w 4544"/>
                <a:gd name="T73" fmla="*/ 3668 h 6971"/>
                <a:gd name="T74" fmla="*/ 392 w 4544"/>
                <a:gd name="T75" fmla="*/ 3511 h 6971"/>
                <a:gd name="T76" fmla="*/ 272 w 4544"/>
                <a:gd name="T77" fmla="*/ 2904 h 6971"/>
                <a:gd name="T78" fmla="*/ 217 w 4544"/>
                <a:gd name="T79" fmla="*/ 2492 h 6971"/>
                <a:gd name="T80" fmla="*/ 155 w 4544"/>
                <a:gd name="T81" fmla="*/ 2129 h 6971"/>
                <a:gd name="T82" fmla="*/ 62 w 4544"/>
                <a:gd name="T83" fmla="*/ 1621 h 6971"/>
                <a:gd name="T84" fmla="*/ 37 w 4544"/>
                <a:gd name="T85" fmla="*/ 1390 h 6971"/>
                <a:gd name="T86" fmla="*/ 21 w 4544"/>
                <a:gd name="T87" fmla="*/ 1049 h 6971"/>
                <a:gd name="T88" fmla="*/ 37 w 4544"/>
                <a:gd name="T89" fmla="*/ 901 h 6971"/>
                <a:gd name="T90" fmla="*/ 89 w 4544"/>
                <a:gd name="T91" fmla="*/ 802 h 6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4" h="6971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4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6"/>
                  </a:lnTo>
                  <a:lnTo>
                    <a:pt x="3595" y="1192"/>
                  </a:lnTo>
                  <a:lnTo>
                    <a:pt x="3674" y="1262"/>
                  </a:lnTo>
                  <a:lnTo>
                    <a:pt x="3737" y="1308"/>
                  </a:lnTo>
                  <a:lnTo>
                    <a:pt x="3904" y="1449"/>
                  </a:lnTo>
                  <a:lnTo>
                    <a:pt x="4031" y="1585"/>
                  </a:lnTo>
                  <a:lnTo>
                    <a:pt x="4106" y="1681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29"/>
                  </a:lnTo>
                  <a:lnTo>
                    <a:pt x="4136" y="2423"/>
                  </a:lnTo>
                  <a:lnTo>
                    <a:pt x="4041" y="2902"/>
                  </a:lnTo>
                  <a:lnTo>
                    <a:pt x="3973" y="3275"/>
                  </a:lnTo>
                  <a:lnTo>
                    <a:pt x="3940" y="3510"/>
                  </a:lnTo>
                  <a:lnTo>
                    <a:pt x="3929" y="3618"/>
                  </a:lnTo>
                  <a:lnTo>
                    <a:pt x="3913" y="3832"/>
                  </a:lnTo>
                  <a:lnTo>
                    <a:pt x="3900" y="4274"/>
                  </a:lnTo>
                  <a:lnTo>
                    <a:pt x="3910" y="4678"/>
                  </a:lnTo>
                  <a:lnTo>
                    <a:pt x="3929" y="4917"/>
                  </a:lnTo>
                  <a:lnTo>
                    <a:pt x="3946" y="5035"/>
                  </a:lnTo>
                  <a:lnTo>
                    <a:pt x="3955" y="5077"/>
                  </a:lnTo>
                  <a:lnTo>
                    <a:pt x="3968" y="5130"/>
                  </a:lnTo>
                  <a:lnTo>
                    <a:pt x="4027" y="5311"/>
                  </a:lnTo>
                  <a:lnTo>
                    <a:pt x="4162" y="5693"/>
                  </a:lnTo>
                  <a:lnTo>
                    <a:pt x="4476" y="6539"/>
                  </a:lnTo>
                  <a:lnTo>
                    <a:pt x="4544" y="6715"/>
                  </a:lnTo>
                  <a:lnTo>
                    <a:pt x="2265" y="6971"/>
                  </a:lnTo>
                  <a:lnTo>
                    <a:pt x="2226" y="6837"/>
                  </a:lnTo>
                  <a:lnTo>
                    <a:pt x="2006" y="6142"/>
                  </a:lnTo>
                  <a:lnTo>
                    <a:pt x="1876" y="5788"/>
                  </a:lnTo>
                  <a:lnTo>
                    <a:pt x="1791" y="5589"/>
                  </a:lnTo>
                  <a:lnTo>
                    <a:pt x="1753" y="5513"/>
                  </a:lnTo>
                  <a:lnTo>
                    <a:pt x="1712" y="5444"/>
                  </a:lnTo>
                  <a:lnTo>
                    <a:pt x="1617" y="5304"/>
                  </a:lnTo>
                  <a:lnTo>
                    <a:pt x="1454" y="5094"/>
                  </a:lnTo>
                  <a:lnTo>
                    <a:pt x="1228" y="4829"/>
                  </a:lnTo>
                  <a:lnTo>
                    <a:pt x="1042" y="4614"/>
                  </a:lnTo>
                  <a:lnTo>
                    <a:pt x="985" y="4539"/>
                  </a:lnTo>
                  <a:lnTo>
                    <a:pt x="860" y="4367"/>
                  </a:lnTo>
                  <a:lnTo>
                    <a:pt x="599" y="3975"/>
                  </a:lnTo>
                  <a:lnTo>
                    <a:pt x="491" y="3782"/>
                  </a:lnTo>
                  <a:lnTo>
                    <a:pt x="438" y="3668"/>
                  </a:lnTo>
                  <a:lnTo>
                    <a:pt x="422" y="3618"/>
                  </a:lnTo>
                  <a:lnTo>
                    <a:pt x="392" y="3511"/>
                  </a:lnTo>
                  <a:lnTo>
                    <a:pt x="330" y="3225"/>
                  </a:lnTo>
                  <a:lnTo>
                    <a:pt x="272" y="2904"/>
                  </a:lnTo>
                  <a:lnTo>
                    <a:pt x="229" y="2607"/>
                  </a:lnTo>
                  <a:lnTo>
                    <a:pt x="217" y="2492"/>
                  </a:lnTo>
                  <a:lnTo>
                    <a:pt x="204" y="2383"/>
                  </a:lnTo>
                  <a:lnTo>
                    <a:pt x="155" y="2129"/>
                  </a:lnTo>
                  <a:lnTo>
                    <a:pt x="98" y="1845"/>
                  </a:lnTo>
                  <a:lnTo>
                    <a:pt x="62" y="1621"/>
                  </a:lnTo>
                  <a:lnTo>
                    <a:pt x="43" y="1468"/>
                  </a:lnTo>
                  <a:lnTo>
                    <a:pt x="37" y="1390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1"/>
                  </a:lnTo>
                  <a:lnTo>
                    <a:pt x="37" y="901"/>
                  </a:lnTo>
                  <a:lnTo>
                    <a:pt x="62" y="840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38"/>
            <p:cNvSpPr>
              <a:spLocks/>
            </p:cNvSpPr>
            <p:nvPr/>
          </p:nvSpPr>
          <p:spPr bwMode="auto">
            <a:xfrm>
              <a:off x="7683198" y="1605434"/>
              <a:ext cx="2349500" cy="3390900"/>
            </a:xfrm>
            <a:custGeom>
              <a:avLst/>
              <a:gdLst>
                <a:gd name="T0" fmla="*/ 1817 w 4441"/>
                <a:gd name="T1" fmla="*/ 5611 h 6408"/>
                <a:gd name="T2" fmla="*/ 1989 w 4441"/>
                <a:gd name="T3" fmla="*/ 6033 h 6408"/>
                <a:gd name="T4" fmla="*/ 2111 w 4441"/>
                <a:gd name="T5" fmla="*/ 6408 h 6408"/>
                <a:gd name="T6" fmla="*/ 4310 w 4441"/>
                <a:gd name="T7" fmla="*/ 6043 h 6408"/>
                <a:gd name="T8" fmla="*/ 3955 w 4441"/>
                <a:gd name="T9" fmla="*/ 5077 h 6408"/>
                <a:gd name="T10" fmla="*/ 3932 w 4441"/>
                <a:gd name="T11" fmla="*/ 4907 h 6408"/>
                <a:gd name="T12" fmla="*/ 3911 w 4441"/>
                <a:gd name="T13" fmla="*/ 4267 h 6408"/>
                <a:gd name="T14" fmla="*/ 3929 w 4441"/>
                <a:gd name="T15" fmla="*/ 3618 h 6408"/>
                <a:gd name="T16" fmla="*/ 3973 w 4441"/>
                <a:gd name="T17" fmla="*/ 3275 h 6408"/>
                <a:gd name="T18" fmla="*/ 4136 w 4441"/>
                <a:gd name="T19" fmla="*/ 2423 h 6408"/>
                <a:gd name="T20" fmla="*/ 4210 w 4441"/>
                <a:gd name="T21" fmla="*/ 1981 h 6408"/>
                <a:gd name="T22" fmla="*/ 4210 w 4441"/>
                <a:gd name="T23" fmla="*/ 1904 h 6408"/>
                <a:gd name="T24" fmla="*/ 4175 w 4441"/>
                <a:gd name="T25" fmla="*/ 1781 h 6408"/>
                <a:gd name="T26" fmla="*/ 4042 w 4441"/>
                <a:gd name="T27" fmla="*/ 1585 h 6408"/>
                <a:gd name="T28" fmla="*/ 3865 w 4441"/>
                <a:gd name="T29" fmla="*/ 1411 h 6408"/>
                <a:gd name="T30" fmla="*/ 3674 w 4441"/>
                <a:gd name="T31" fmla="*/ 1262 h 6408"/>
                <a:gd name="T32" fmla="*/ 3524 w 4441"/>
                <a:gd name="T33" fmla="*/ 1134 h 6408"/>
                <a:gd name="T34" fmla="*/ 2897 w 4441"/>
                <a:gd name="T35" fmla="*/ 514 h 6408"/>
                <a:gd name="T36" fmla="*/ 2513 w 4441"/>
                <a:gd name="T37" fmla="*/ 145 h 6408"/>
                <a:gd name="T38" fmla="*/ 2431 w 4441"/>
                <a:gd name="T39" fmla="*/ 84 h 6408"/>
                <a:gd name="T40" fmla="*/ 2290 w 4441"/>
                <a:gd name="T41" fmla="*/ 18 h 6408"/>
                <a:gd name="T42" fmla="*/ 2151 w 4441"/>
                <a:gd name="T43" fmla="*/ 0 h 6408"/>
                <a:gd name="T44" fmla="*/ 2085 w 4441"/>
                <a:gd name="T45" fmla="*/ 8 h 6408"/>
                <a:gd name="T46" fmla="*/ 1673 w 4441"/>
                <a:gd name="T47" fmla="*/ 181 h 6408"/>
                <a:gd name="T48" fmla="*/ 1104 w 4441"/>
                <a:gd name="T49" fmla="*/ 138 h 6408"/>
                <a:gd name="T50" fmla="*/ 927 w 4441"/>
                <a:gd name="T51" fmla="*/ 138 h 6408"/>
                <a:gd name="T52" fmla="*/ 678 w 4441"/>
                <a:gd name="T53" fmla="*/ 185 h 6408"/>
                <a:gd name="T54" fmla="*/ 448 w 4441"/>
                <a:gd name="T55" fmla="*/ 290 h 6408"/>
                <a:gd name="T56" fmla="*/ 4 w 4441"/>
                <a:gd name="T57" fmla="*/ 524 h 6408"/>
                <a:gd name="T58" fmla="*/ 7 w 4441"/>
                <a:gd name="T59" fmla="*/ 634 h 6408"/>
                <a:gd name="T60" fmla="*/ 73 w 4441"/>
                <a:gd name="T61" fmla="*/ 783 h 6408"/>
                <a:gd name="T62" fmla="*/ 75 w 4441"/>
                <a:gd name="T63" fmla="*/ 822 h 6408"/>
                <a:gd name="T64" fmla="*/ 37 w 4441"/>
                <a:gd name="T65" fmla="*/ 907 h 6408"/>
                <a:gd name="T66" fmla="*/ 21 w 4441"/>
                <a:gd name="T67" fmla="*/ 1066 h 6408"/>
                <a:gd name="T68" fmla="*/ 37 w 4441"/>
                <a:gd name="T69" fmla="*/ 1416 h 6408"/>
                <a:gd name="T70" fmla="*/ 62 w 4441"/>
                <a:gd name="T71" fmla="*/ 1647 h 6408"/>
                <a:gd name="T72" fmla="*/ 155 w 4441"/>
                <a:gd name="T73" fmla="*/ 2155 h 6408"/>
                <a:gd name="T74" fmla="*/ 217 w 4441"/>
                <a:gd name="T75" fmla="*/ 2518 h 6408"/>
                <a:gd name="T76" fmla="*/ 337 w 4441"/>
                <a:gd name="T77" fmla="*/ 3251 h 6408"/>
                <a:gd name="T78" fmla="*/ 422 w 4441"/>
                <a:gd name="T79" fmla="*/ 3644 h 6408"/>
                <a:gd name="T80" fmla="*/ 491 w 4441"/>
                <a:gd name="T81" fmla="*/ 3808 h 6408"/>
                <a:gd name="T82" fmla="*/ 860 w 4441"/>
                <a:gd name="T83" fmla="*/ 4393 h 6408"/>
                <a:gd name="T84" fmla="*/ 1135 w 4441"/>
                <a:gd name="T85" fmla="*/ 4731 h 6408"/>
                <a:gd name="T86" fmla="*/ 1643 w 4441"/>
                <a:gd name="T87" fmla="*/ 5330 h 6408"/>
                <a:gd name="T88" fmla="*/ 1778 w 4441"/>
                <a:gd name="T89" fmla="*/ 5537 h 6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08">
                  <a:moveTo>
                    <a:pt x="1778" y="5537"/>
                  </a:moveTo>
                  <a:lnTo>
                    <a:pt x="1817" y="5611"/>
                  </a:lnTo>
                  <a:lnTo>
                    <a:pt x="1902" y="5802"/>
                  </a:lnTo>
                  <a:lnTo>
                    <a:pt x="1989" y="6033"/>
                  </a:lnTo>
                  <a:lnTo>
                    <a:pt x="2072" y="6283"/>
                  </a:lnTo>
                  <a:lnTo>
                    <a:pt x="2111" y="6408"/>
                  </a:lnTo>
                  <a:lnTo>
                    <a:pt x="4441" y="6408"/>
                  </a:lnTo>
                  <a:lnTo>
                    <a:pt x="4310" y="6043"/>
                  </a:lnTo>
                  <a:lnTo>
                    <a:pt x="4022" y="5265"/>
                  </a:lnTo>
                  <a:lnTo>
                    <a:pt x="3955" y="5077"/>
                  </a:lnTo>
                  <a:lnTo>
                    <a:pt x="3946" y="5030"/>
                  </a:lnTo>
                  <a:lnTo>
                    <a:pt x="3932" y="4907"/>
                  </a:lnTo>
                  <a:lnTo>
                    <a:pt x="3917" y="4666"/>
                  </a:lnTo>
                  <a:lnTo>
                    <a:pt x="3911" y="4267"/>
                  </a:lnTo>
                  <a:lnTo>
                    <a:pt x="3920" y="3832"/>
                  </a:lnTo>
                  <a:lnTo>
                    <a:pt x="3929" y="3618"/>
                  </a:lnTo>
                  <a:lnTo>
                    <a:pt x="3940" y="3510"/>
                  </a:lnTo>
                  <a:lnTo>
                    <a:pt x="3973" y="3275"/>
                  </a:lnTo>
                  <a:lnTo>
                    <a:pt x="4041" y="2902"/>
                  </a:lnTo>
                  <a:lnTo>
                    <a:pt x="4136" y="2423"/>
                  </a:lnTo>
                  <a:lnTo>
                    <a:pt x="4189" y="2129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4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1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8"/>
                  </a:lnTo>
                  <a:lnTo>
                    <a:pt x="3674" y="1262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4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4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678" y="185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4"/>
                  </a:lnTo>
                  <a:lnTo>
                    <a:pt x="21" y="683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1"/>
                  </a:lnTo>
                  <a:lnTo>
                    <a:pt x="21" y="1066"/>
                  </a:lnTo>
                  <a:lnTo>
                    <a:pt x="29" y="1272"/>
                  </a:lnTo>
                  <a:lnTo>
                    <a:pt x="37" y="1416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1"/>
                  </a:lnTo>
                  <a:lnTo>
                    <a:pt x="155" y="2155"/>
                  </a:lnTo>
                  <a:lnTo>
                    <a:pt x="204" y="2407"/>
                  </a:lnTo>
                  <a:lnTo>
                    <a:pt x="217" y="2518"/>
                  </a:lnTo>
                  <a:lnTo>
                    <a:pt x="258" y="2767"/>
                  </a:lnTo>
                  <a:lnTo>
                    <a:pt x="337" y="3251"/>
                  </a:lnTo>
                  <a:lnTo>
                    <a:pt x="393" y="3537"/>
                  </a:lnTo>
                  <a:lnTo>
                    <a:pt x="422" y="3644"/>
                  </a:lnTo>
                  <a:lnTo>
                    <a:pt x="438" y="3693"/>
                  </a:lnTo>
                  <a:lnTo>
                    <a:pt x="491" y="3808"/>
                  </a:lnTo>
                  <a:lnTo>
                    <a:pt x="599" y="3999"/>
                  </a:lnTo>
                  <a:lnTo>
                    <a:pt x="860" y="4393"/>
                  </a:lnTo>
                  <a:lnTo>
                    <a:pt x="985" y="4565"/>
                  </a:lnTo>
                  <a:lnTo>
                    <a:pt x="1135" y="4731"/>
                  </a:lnTo>
                  <a:lnTo>
                    <a:pt x="1479" y="5120"/>
                  </a:lnTo>
                  <a:lnTo>
                    <a:pt x="1643" y="5330"/>
                  </a:lnTo>
                  <a:lnTo>
                    <a:pt x="1738" y="5470"/>
                  </a:lnTo>
                  <a:lnTo>
                    <a:pt x="1778" y="5537"/>
                  </a:lnTo>
                  <a:close/>
                </a:path>
              </a:pathLst>
            </a:custGeom>
            <a:solidFill>
              <a:srgbClr val="FFDE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39"/>
            <p:cNvSpPr>
              <a:spLocks/>
            </p:cNvSpPr>
            <p:nvPr/>
          </p:nvSpPr>
          <p:spPr bwMode="auto">
            <a:xfrm>
              <a:off x="8013398" y="1894359"/>
              <a:ext cx="868363" cy="976313"/>
            </a:xfrm>
            <a:custGeom>
              <a:avLst/>
              <a:gdLst>
                <a:gd name="T0" fmla="*/ 19 w 1639"/>
                <a:gd name="T1" fmla="*/ 306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39 h 1843"/>
                <a:gd name="T18" fmla="*/ 836 w 1639"/>
                <a:gd name="T19" fmla="*/ 355 h 1843"/>
                <a:gd name="T20" fmla="*/ 890 w 1639"/>
                <a:gd name="T21" fmla="*/ 339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7 h 1843"/>
                <a:gd name="T30" fmla="*/ 1018 w 1639"/>
                <a:gd name="T31" fmla="*/ 504 h 1843"/>
                <a:gd name="T32" fmla="*/ 1294 w 1639"/>
                <a:gd name="T33" fmla="*/ 908 h 1843"/>
                <a:gd name="T34" fmla="*/ 1464 w 1639"/>
                <a:gd name="T35" fmla="*/ 1091 h 1843"/>
                <a:gd name="T36" fmla="*/ 1514 w 1639"/>
                <a:gd name="T37" fmla="*/ 1108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7 h 1843"/>
                <a:gd name="T44" fmla="*/ 1485 w 1639"/>
                <a:gd name="T45" fmla="*/ 1228 h 1843"/>
                <a:gd name="T46" fmla="*/ 1481 w 1639"/>
                <a:gd name="T47" fmla="*/ 1311 h 1843"/>
                <a:gd name="T48" fmla="*/ 1527 w 1639"/>
                <a:gd name="T49" fmla="*/ 1775 h 1843"/>
                <a:gd name="T50" fmla="*/ 1524 w 1639"/>
                <a:gd name="T51" fmla="*/ 1785 h 1843"/>
                <a:gd name="T52" fmla="*/ 1438 w 1639"/>
                <a:gd name="T53" fmla="*/ 1311 h 1843"/>
                <a:gd name="T54" fmla="*/ 1433 w 1639"/>
                <a:gd name="T55" fmla="*/ 1235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0 h 1843"/>
                <a:gd name="T66" fmla="*/ 913 w 1639"/>
                <a:gd name="T67" fmla="*/ 437 h 1843"/>
                <a:gd name="T68" fmla="*/ 717 w 1639"/>
                <a:gd name="T69" fmla="*/ 411 h 1843"/>
                <a:gd name="T70" fmla="*/ 347 w 1639"/>
                <a:gd name="T71" fmla="*/ 316 h 1843"/>
                <a:gd name="T72" fmla="*/ 283 w 1639"/>
                <a:gd name="T73" fmla="*/ 280 h 1843"/>
                <a:gd name="T74" fmla="*/ 153 w 1639"/>
                <a:gd name="T75" fmla="*/ 311 h 1843"/>
                <a:gd name="T76" fmla="*/ 0 w 1639"/>
                <a:gd name="T77" fmla="*/ 306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6"/>
                  </a:moveTo>
                  <a:lnTo>
                    <a:pt x="19" y="306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39"/>
                  </a:lnTo>
                  <a:lnTo>
                    <a:pt x="764" y="352"/>
                  </a:lnTo>
                  <a:lnTo>
                    <a:pt x="836" y="355"/>
                  </a:lnTo>
                  <a:lnTo>
                    <a:pt x="873" y="348"/>
                  </a:lnTo>
                  <a:lnTo>
                    <a:pt x="890" y="339"/>
                  </a:lnTo>
                  <a:lnTo>
                    <a:pt x="896" y="332"/>
                  </a:lnTo>
                  <a:lnTo>
                    <a:pt x="923" y="311"/>
                  </a:lnTo>
                  <a:lnTo>
                    <a:pt x="955" y="260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7"/>
                  </a:lnTo>
                  <a:lnTo>
                    <a:pt x="998" y="460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8"/>
                  </a:lnTo>
                  <a:lnTo>
                    <a:pt x="1404" y="1039"/>
                  </a:lnTo>
                  <a:lnTo>
                    <a:pt x="1464" y="1091"/>
                  </a:lnTo>
                  <a:lnTo>
                    <a:pt x="1485" y="1100"/>
                  </a:lnTo>
                  <a:lnTo>
                    <a:pt x="1514" y="1108"/>
                  </a:lnTo>
                  <a:lnTo>
                    <a:pt x="1569" y="1111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1"/>
                  </a:lnTo>
                  <a:lnTo>
                    <a:pt x="1508" y="1177"/>
                  </a:lnTo>
                  <a:lnTo>
                    <a:pt x="1491" y="1209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1"/>
                  </a:lnTo>
                  <a:lnTo>
                    <a:pt x="1489" y="1455"/>
                  </a:lnTo>
                  <a:lnTo>
                    <a:pt x="1527" y="1775"/>
                  </a:lnTo>
                  <a:lnTo>
                    <a:pt x="1537" y="1843"/>
                  </a:lnTo>
                  <a:lnTo>
                    <a:pt x="1524" y="1785"/>
                  </a:lnTo>
                  <a:lnTo>
                    <a:pt x="1466" y="1496"/>
                  </a:lnTo>
                  <a:lnTo>
                    <a:pt x="1438" y="1311"/>
                  </a:lnTo>
                  <a:lnTo>
                    <a:pt x="1435" y="1254"/>
                  </a:lnTo>
                  <a:lnTo>
                    <a:pt x="1433" y="1235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0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0"/>
                  </a:lnTo>
                  <a:lnTo>
                    <a:pt x="922" y="435"/>
                  </a:lnTo>
                  <a:lnTo>
                    <a:pt x="913" y="437"/>
                  </a:lnTo>
                  <a:lnTo>
                    <a:pt x="857" y="435"/>
                  </a:lnTo>
                  <a:lnTo>
                    <a:pt x="717" y="411"/>
                  </a:lnTo>
                  <a:lnTo>
                    <a:pt x="487" y="358"/>
                  </a:lnTo>
                  <a:lnTo>
                    <a:pt x="347" y="316"/>
                  </a:lnTo>
                  <a:lnTo>
                    <a:pt x="291" y="291"/>
                  </a:lnTo>
                  <a:lnTo>
                    <a:pt x="283" y="280"/>
                  </a:lnTo>
                  <a:lnTo>
                    <a:pt x="275" y="288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6"/>
                  </a:lnTo>
                  <a:close/>
                </a:path>
              </a:pathLst>
            </a:custGeom>
            <a:solidFill>
              <a:srgbClr val="F7BF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40"/>
            <p:cNvSpPr>
              <a:spLocks/>
            </p:cNvSpPr>
            <p:nvPr/>
          </p:nvSpPr>
          <p:spPr bwMode="auto">
            <a:xfrm>
              <a:off x="8135636" y="2043584"/>
              <a:ext cx="422275" cy="338138"/>
            </a:xfrm>
            <a:custGeom>
              <a:avLst/>
              <a:gdLst>
                <a:gd name="T0" fmla="*/ 793 w 796"/>
                <a:gd name="T1" fmla="*/ 309 h 641"/>
                <a:gd name="T2" fmla="*/ 762 w 796"/>
                <a:gd name="T3" fmla="*/ 320 h 641"/>
                <a:gd name="T4" fmla="*/ 599 w 796"/>
                <a:gd name="T5" fmla="*/ 372 h 641"/>
                <a:gd name="T6" fmla="*/ 520 w 796"/>
                <a:gd name="T7" fmla="*/ 388 h 641"/>
                <a:gd name="T8" fmla="*/ 476 w 796"/>
                <a:gd name="T9" fmla="*/ 389 h 641"/>
                <a:gd name="T10" fmla="*/ 461 w 796"/>
                <a:gd name="T11" fmla="*/ 385 h 641"/>
                <a:gd name="T12" fmla="*/ 445 w 796"/>
                <a:gd name="T13" fmla="*/ 378 h 641"/>
                <a:gd name="T14" fmla="*/ 397 w 796"/>
                <a:gd name="T15" fmla="*/ 340 h 641"/>
                <a:gd name="T16" fmla="*/ 306 w 796"/>
                <a:gd name="T17" fmla="*/ 252 h 641"/>
                <a:gd name="T18" fmla="*/ 115 w 796"/>
                <a:gd name="T19" fmla="*/ 45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1 h 641"/>
                <a:gd name="T28" fmla="*/ 229 w 796"/>
                <a:gd name="T29" fmla="*/ 250 h 641"/>
                <a:gd name="T30" fmla="*/ 302 w 796"/>
                <a:gd name="T31" fmla="*/ 350 h 641"/>
                <a:gd name="T32" fmla="*/ 330 w 796"/>
                <a:gd name="T33" fmla="*/ 411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6 h 641"/>
                <a:gd name="T44" fmla="*/ 438 w 796"/>
                <a:gd name="T45" fmla="*/ 441 h 641"/>
                <a:gd name="T46" fmla="*/ 461 w 796"/>
                <a:gd name="T47" fmla="*/ 435 h 641"/>
                <a:gd name="T48" fmla="*/ 512 w 796"/>
                <a:gd name="T49" fmla="*/ 425 h 641"/>
                <a:gd name="T50" fmla="*/ 629 w 796"/>
                <a:gd name="T51" fmla="*/ 391 h 641"/>
                <a:gd name="T52" fmla="*/ 736 w 796"/>
                <a:gd name="T53" fmla="*/ 353 h 641"/>
                <a:gd name="T54" fmla="*/ 785 w 796"/>
                <a:gd name="T55" fmla="*/ 327 h 641"/>
                <a:gd name="T56" fmla="*/ 796 w 796"/>
                <a:gd name="T57" fmla="*/ 313 h 641"/>
                <a:gd name="T58" fmla="*/ 793 w 796"/>
                <a:gd name="T59" fmla="*/ 309 h 641"/>
                <a:gd name="T60" fmla="*/ 793 w 796"/>
                <a:gd name="T61" fmla="*/ 309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96" h="641">
                  <a:moveTo>
                    <a:pt x="793" y="309"/>
                  </a:moveTo>
                  <a:lnTo>
                    <a:pt x="762" y="320"/>
                  </a:lnTo>
                  <a:lnTo>
                    <a:pt x="599" y="372"/>
                  </a:lnTo>
                  <a:lnTo>
                    <a:pt x="520" y="388"/>
                  </a:lnTo>
                  <a:lnTo>
                    <a:pt x="476" y="389"/>
                  </a:lnTo>
                  <a:lnTo>
                    <a:pt x="461" y="385"/>
                  </a:lnTo>
                  <a:lnTo>
                    <a:pt x="445" y="378"/>
                  </a:lnTo>
                  <a:lnTo>
                    <a:pt x="397" y="340"/>
                  </a:lnTo>
                  <a:lnTo>
                    <a:pt x="306" y="252"/>
                  </a:lnTo>
                  <a:lnTo>
                    <a:pt x="115" y="45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1"/>
                  </a:lnTo>
                  <a:lnTo>
                    <a:pt x="229" y="250"/>
                  </a:lnTo>
                  <a:lnTo>
                    <a:pt x="302" y="350"/>
                  </a:lnTo>
                  <a:lnTo>
                    <a:pt x="330" y="411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6"/>
                  </a:lnTo>
                  <a:lnTo>
                    <a:pt x="438" y="441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1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3"/>
                  </a:lnTo>
                  <a:lnTo>
                    <a:pt x="793" y="309"/>
                  </a:lnTo>
                  <a:lnTo>
                    <a:pt x="793" y="309"/>
                  </a:lnTo>
                  <a:close/>
                </a:path>
              </a:pathLst>
            </a:custGeom>
            <a:solidFill>
              <a:srgbClr val="F7BF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41"/>
            <p:cNvSpPr>
              <a:spLocks/>
            </p:cNvSpPr>
            <p:nvPr/>
          </p:nvSpPr>
          <p:spPr bwMode="auto">
            <a:xfrm>
              <a:off x="8311848" y="2396009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0 h 871"/>
                <a:gd name="T12" fmla="*/ 87 w 692"/>
                <a:gd name="T13" fmla="*/ 604 h 871"/>
                <a:gd name="T14" fmla="*/ 106 w 692"/>
                <a:gd name="T15" fmla="*/ 570 h 871"/>
                <a:gd name="T16" fmla="*/ 129 w 692"/>
                <a:gd name="T17" fmla="*/ 486 h 871"/>
                <a:gd name="T18" fmla="*/ 163 w 692"/>
                <a:gd name="T19" fmla="*/ 420 h 871"/>
                <a:gd name="T20" fmla="*/ 196 w 692"/>
                <a:gd name="T21" fmla="*/ 363 h 871"/>
                <a:gd name="T22" fmla="*/ 231 w 692"/>
                <a:gd name="T23" fmla="*/ 282 h 871"/>
                <a:gd name="T24" fmla="*/ 283 w 692"/>
                <a:gd name="T25" fmla="*/ 206 h 871"/>
                <a:gd name="T26" fmla="*/ 340 w 692"/>
                <a:gd name="T27" fmla="*/ 157 h 871"/>
                <a:gd name="T28" fmla="*/ 378 w 692"/>
                <a:gd name="T29" fmla="*/ 138 h 871"/>
                <a:gd name="T30" fmla="*/ 435 w 692"/>
                <a:gd name="T31" fmla="*/ 103 h 871"/>
                <a:gd name="T32" fmla="*/ 493 w 692"/>
                <a:gd name="T33" fmla="*/ 67 h 871"/>
                <a:gd name="T34" fmla="*/ 551 w 692"/>
                <a:gd name="T35" fmla="*/ 33 h 871"/>
                <a:gd name="T36" fmla="*/ 641 w 692"/>
                <a:gd name="T37" fmla="*/ 0 h 871"/>
                <a:gd name="T38" fmla="*/ 692 w 692"/>
                <a:gd name="T39" fmla="*/ 0 h 871"/>
                <a:gd name="T40" fmla="*/ 689 w 692"/>
                <a:gd name="T41" fmla="*/ 0 h 871"/>
                <a:gd name="T42" fmla="*/ 667 w 692"/>
                <a:gd name="T43" fmla="*/ 17 h 871"/>
                <a:gd name="T44" fmla="*/ 644 w 692"/>
                <a:gd name="T45" fmla="*/ 41 h 871"/>
                <a:gd name="T46" fmla="*/ 574 w 692"/>
                <a:gd name="T47" fmla="*/ 85 h 871"/>
                <a:gd name="T48" fmla="*/ 545 w 692"/>
                <a:gd name="T49" fmla="*/ 119 h 871"/>
                <a:gd name="T50" fmla="*/ 487 w 692"/>
                <a:gd name="T51" fmla="*/ 154 h 871"/>
                <a:gd name="T52" fmla="*/ 430 w 692"/>
                <a:gd name="T53" fmla="*/ 190 h 871"/>
                <a:gd name="T54" fmla="*/ 391 w 692"/>
                <a:gd name="T55" fmla="*/ 224 h 871"/>
                <a:gd name="T56" fmla="*/ 333 w 692"/>
                <a:gd name="T57" fmla="*/ 256 h 871"/>
                <a:gd name="T58" fmla="*/ 307 w 692"/>
                <a:gd name="T59" fmla="*/ 308 h 871"/>
                <a:gd name="T60" fmla="*/ 273 w 692"/>
                <a:gd name="T61" fmla="*/ 387 h 871"/>
                <a:gd name="T62" fmla="*/ 241 w 692"/>
                <a:gd name="T63" fmla="*/ 429 h 871"/>
                <a:gd name="T64" fmla="*/ 205 w 692"/>
                <a:gd name="T65" fmla="*/ 512 h 871"/>
                <a:gd name="T66" fmla="*/ 170 w 692"/>
                <a:gd name="T67" fmla="*/ 570 h 871"/>
                <a:gd name="T68" fmla="*/ 154 w 692"/>
                <a:gd name="T69" fmla="*/ 604 h 871"/>
                <a:gd name="T70" fmla="*/ 129 w 692"/>
                <a:gd name="T71" fmla="*/ 640 h 871"/>
                <a:gd name="T72" fmla="*/ 118 w 692"/>
                <a:gd name="T73" fmla="*/ 675 h 871"/>
                <a:gd name="T74" fmla="*/ 84 w 692"/>
                <a:gd name="T75" fmla="*/ 730 h 871"/>
                <a:gd name="T76" fmla="*/ 36 w 692"/>
                <a:gd name="T77" fmla="*/ 792 h 871"/>
                <a:gd name="T78" fmla="*/ 34 w 692"/>
                <a:gd name="T79" fmla="*/ 812 h 871"/>
                <a:gd name="T80" fmla="*/ 26 w 692"/>
                <a:gd name="T81" fmla="*/ 861 h 871"/>
                <a:gd name="T82" fmla="*/ 0 w 692"/>
                <a:gd name="T83" fmla="*/ 871 h 871"/>
                <a:gd name="T84" fmla="*/ 8 w 692"/>
                <a:gd name="T85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5"/>
                  </a:lnTo>
                  <a:lnTo>
                    <a:pt x="26" y="835"/>
                  </a:lnTo>
                  <a:lnTo>
                    <a:pt x="26" y="819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0"/>
                  </a:lnTo>
                  <a:lnTo>
                    <a:pt x="77" y="625"/>
                  </a:lnTo>
                  <a:lnTo>
                    <a:pt x="87" y="604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2"/>
                  </a:lnTo>
                  <a:lnTo>
                    <a:pt x="129" y="486"/>
                  </a:lnTo>
                  <a:lnTo>
                    <a:pt x="144" y="468"/>
                  </a:lnTo>
                  <a:lnTo>
                    <a:pt x="163" y="420"/>
                  </a:lnTo>
                  <a:lnTo>
                    <a:pt x="180" y="384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5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19"/>
                  </a:lnTo>
                  <a:lnTo>
                    <a:pt x="435" y="103"/>
                  </a:lnTo>
                  <a:lnTo>
                    <a:pt x="455" y="86"/>
                  </a:lnTo>
                  <a:lnTo>
                    <a:pt x="493" y="67"/>
                  </a:lnTo>
                  <a:lnTo>
                    <a:pt x="513" y="51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1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3"/>
                  </a:lnTo>
                  <a:lnTo>
                    <a:pt x="545" y="119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4"/>
                  </a:lnTo>
                  <a:lnTo>
                    <a:pt x="353" y="253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29"/>
                  </a:lnTo>
                  <a:lnTo>
                    <a:pt x="273" y="387"/>
                  </a:lnTo>
                  <a:lnTo>
                    <a:pt x="257" y="410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2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4"/>
                  </a:lnTo>
                  <a:lnTo>
                    <a:pt x="144" y="625"/>
                  </a:lnTo>
                  <a:lnTo>
                    <a:pt x="129" y="640"/>
                  </a:lnTo>
                  <a:lnTo>
                    <a:pt x="129" y="656"/>
                  </a:lnTo>
                  <a:lnTo>
                    <a:pt x="118" y="675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4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69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7BF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42"/>
            <p:cNvSpPr>
              <a:spLocks/>
            </p:cNvSpPr>
            <p:nvPr/>
          </p:nvSpPr>
          <p:spPr bwMode="auto">
            <a:xfrm>
              <a:off x="9057973" y="2580159"/>
              <a:ext cx="501650" cy="465138"/>
            </a:xfrm>
            <a:custGeom>
              <a:avLst/>
              <a:gdLst>
                <a:gd name="T0" fmla="*/ 870 w 948"/>
                <a:gd name="T1" fmla="*/ 881 h 881"/>
                <a:gd name="T2" fmla="*/ 793 w 948"/>
                <a:gd name="T3" fmla="*/ 829 h 881"/>
                <a:gd name="T4" fmla="*/ 870 w 948"/>
                <a:gd name="T5" fmla="*/ 625 h 881"/>
                <a:gd name="T6" fmla="*/ 0 w 948"/>
                <a:gd name="T7" fmla="*/ 88 h 881"/>
                <a:gd name="T8" fmla="*/ 0 w 948"/>
                <a:gd name="T9" fmla="*/ 36 h 881"/>
                <a:gd name="T10" fmla="*/ 0 w 948"/>
                <a:gd name="T11" fmla="*/ 36 h 881"/>
                <a:gd name="T12" fmla="*/ 1 w 948"/>
                <a:gd name="T13" fmla="*/ 26 h 881"/>
                <a:gd name="T14" fmla="*/ 16 w 948"/>
                <a:gd name="T15" fmla="*/ 10 h 881"/>
                <a:gd name="T16" fmla="*/ 34 w 948"/>
                <a:gd name="T17" fmla="*/ 0 h 881"/>
                <a:gd name="T18" fmla="*/ 49 w 948"/>
                <a:gd name="T19" fmla="*/ 3 h 881"/>
                <a:gd name="T20" fmla="*/ 50 w 948"/>
                <a:gd name="T21" fmla="*/ 10 h 881"/>
                <a:gd name="T22" fmla="*/ 922 w 948"/>
                <a:gd name="T23" fmla="*/ 573 h 881"/>
                <a:gd name="T24" fmla="*/ 930 w 948"/>
                <a:gd name="T25" fmla="*/ 583 h 881"/>
                <a:gd name="T26" fmla="*/ 940 w 948"/>
                <a:gd name="T27" fmla="*/ 603 h 881"/>
                <a:gd name="T28" fmla="*/ 948 w 948"/>
                <a:gd name="T29" fmla="*/ 641 h 881"/>
                <a:gd name="T30" fmla="*/ 948 w 948"/>
                <a:gd name="T31" fmla="*/ 677 h 881"/>
                <a:gd name="T32" fmla="*/ 870 w 948"/>
                <a:gd name="T33" fmla="*/ 881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48" h="881">
                  <a:moveTo>
                    <a:pt x="870" y="881"/>
                  </a:moveTo>
                  <a:lnTo>
                    <a:pt x="793" y="829"/>
                  </a:lnTo>
                  <a:lnTo>
                    <a:pt x="870" y="625"/>
                  </a:lnTo>
                  <a:lnTo>
                    <a:pt x="0" y="88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16" y="10"/>
                  </a:lnTo>
                  <a:lnTo>
                    <a:pt x="34" y="0"/>
                  </a:lnTo>
                  <a:lnTo>
                    <a:pt x="49" y="3"/>
                  </a:lnTo>
                  <a:lnTo>
                    <a:pt x="50" y="10"/>
                  </a:lnTo>
                  <a:lnTo>
                    <a:pt x="922" y="573"/>
                  </a:lnTo>
                  <a:lnTo>
                    <a:pt x="930" y="583"/>
                  </a:lnTo>
                  <a:lnTo>
                    <a:pt x="940" y="603"/>
                  </a:lnTo>
                  <a:lnTo>
                    <a:pt x="948" y="641"/>
                  </a:lnTo>
                  <a:lnTo>
                    <a:pt x="948" y="677"/>
                  </a:lnTo>
                  <a:lnTo>
                    <a:pt x="870" y="88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43"/>
            <p:cNvSpPr>
              <a:spLocks/>
            </p:cNvSpPr>
            <p:nvPr/>
          </p:nvSpPr>
          <p:spPr bwMode="auto">
            <a:xfrm>
              <a:off x="9053211" y="2584921"/>
              <a:ext cx="139700" cy="139700"/>
            </a:xfrm>
            <a:custGeom>
              <a:avLst/>
              <a:gdLst>
                <a:gd name="T0" fmla="*/ 265 w 265"/>
                <a:gd name="T1" fmla="*/ 180 h 265"/>
                <a:gd name="T2" fmla="*/ 9 w 265"/>
                <a:gd name="T3" fmla="*/ 0 h 265"/>
                <a:gd name="T4" fmla="*/ 0 w 265"/>
                <a:gd name="T5" fmla="*/ 30 h 265"/>
                <a:gd name="T6" fmla="*/ 0 w 265"/>
                <a:gd name="T7" fmla="*/ 94 h 265"/>
                <a:gd name="T8" fmla="*/ 20 w 265"/>
                <a:gd name="T9" fmla="*/ 156 h 265"/>
                <a:gd name="T10" fmla="*/ 58 w 265"/>
                <a:gd name="T11" fmla="*/ 210 h 265"/>
                <a:gd name="T12" fmla="*/ 85 w 265"/>
                <a:gd name="T13" fmla="*/ 231 h 265"/>
                <a:gd name="T14" fmla="*/ 114 w 265"/>
                <a:gd name="T15" fmla="*/ 249 h 265"/>
                <a:gd name="T16" fmla="*/ 170 w 265"/>
                <a:gd name="T17" fmla="*/ 265 h 265"/>
                <a:gd name="T18" fmla="*/ 206 w 265"/>
                <a:gd name="T19" fmla="*/ 259 h 265"/>
                <a:gd name="T20" fmla="*/ 228 w 265"/>
                <a:gd name="T21" fmla="*/ 248 h 265"/>
                <a:gd name="T22" fmla="*/ 245 w 265"/>
                <a:gd name="T23" fmla="*/ 228 h 265"/>
                <a:gd name="T24" fmla="*/ 260 w 265"/>
                <a:gd name="T25" fmla="*/ 199 h 265"/>
                <a:gd name="T26" fmla="*/ 265 w 265"/>
                <a:gd name="T27" fmla="*/ 18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5" h="265">
                  <a:moveTo>
                    <a:pt x="265" y="180"/>
                  </a:moveTo>
                  <a:lnTo>
                    <a:pt x="9" y="0"/>
                  </a:lnTo>
                  <a:lnTo>
                    <a:pt x="0" y="30"/>
                  </a:lnTo>
                  <a:lnTo>
                    <a:pt x="0" y="94"/>
                  </a:lnTo>
                  <a:lnTo>
                    <a:pt x="20" y="156"/>
                  </a:lnTo>
                  <a:lnTo>
                    <a:pt x="58" y="210"/>
                  </a:lnTo>
                  <a:lnTo>
                    <a:pt x="85" y="231"/>
                  </a:lnTo>
                  <a:lnTo>
                    <a:pt x="114" y="249"/>
                  </a:lnTo>
                  <a:lnTo>
                    <a:pt x="170" y="265"/>
                  </a:lnTo>
                  <a:lnTo>
                    <a:pt x="206" y="259"/>
                  </a:lnTo>
                  <a:lnTo>
                    <a:pt x="228" y="248"/>
                  </a:lnTo>
                  <a:lnTo>
                    <a:pt x="245" y="228"/>
                  </a:lnTo>
                  <a:lnTo>
                    <a:pt x="260" y="199"/>
                  </a:lnTo>
                  <a:lnTo>
                    <a:pt x="265" y="18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44"/>
            <p:cNvSpPr>
              <a:spLocks/>
            </p:cNvSpPr>
            <p:nvPr/>
          </p:nvSpPr>
          <p:spPr bwMode="auto">
            <a:xfrm>
              <a:off x="7662561" y="1907059"/>
              <a:ext cx="257175" cy="285750"/>
            </a:xfrm>
            <a:custGeom>
              <a:avLst/>
              <a:gdLst>
                <a:gd name="T0" fmla="*/ 178 w 487"/>
                <a:gd name="T1" fmla="*/ 0 h 539"/>
                <a:gd name="T2" fmla="*/ 252 w 487"/>
                <a:gd name="T3" fmla="*/ 39 h 539"/>
                <a:gd name="T4" fmla="*/ 396 w 487"/>
                <a:gd name="T5" fmla="*/ 115 h 539"/>
                <a:gd name="T6" fmla="*/ 487 w 487"/>
                <a:gd name="T7" fmla="*/ 154 h 539"/>
                <a:gd name="T8" fmla="*/ 358 w 487"/>
                <a:gd name="T9" fmla="*/ 154 h 539"/>
                <a:gd name="T10" fmla="*/ 343 w 487"/>
                <a:gd name="T11" fmla="*/ 157 h 539"/>
                <a:gd name="T12" fmla="*/ 252 w 487"/>
                <a:gd name="T13" fmla="*/ 190 h 539"/>
                <a:gd name="T14" fmla="*/ 184 w 487"/>
                <a:gd name="T15" fmla="*/ 229 h 539"/>
                <a:gd name="T16" fmla="*/ 153 w 487"/>
                <a:gd name="T17" fmla="*/ 256 h 539"/>
                <a:gd name="T18" fmla="*/ 135 w 487"/>
                <a:gd name="T19" fmla="*/ 278 h 539"/>
                <a:gd name="T20" fmla="*/ 106 w 487"/>
                <a:gd name="T21" fmla="*/ 341 h 539"/>
                <a:gd name="T22" fmla="*/ 86 w 487"/>
                <a:gd name="T23" fmla="*/ 418 h 539"/>
                <a:gd name="T24" fmla="*/ 78 w 487"/>
                <a:gd name="T25" fmla="*/ 500 h 539"/>
                <a:gd name="T26" fmla="*/ 76 w 487"/>
                <a:gd name="T27" fmla="*/ 539 h 539"/>
                <a:gd name="T28" fmla="*/ 57 w 487"/>
                <a:gd name="T29" fmla="*/ 523 h 539"/>
                <a:gd name="T30" fmla="*/ 19 w 487"/>
                <a:gd name="T31" fmla="*/ 503 h 539"/>
                <a:gd name="T32" fmla="*/ 0 w 487"/>
                <a:gd name="T33" fmla="*/ 487 h 539"/>
                <a:gd name="T34" fmla="*/ 178 w 487"/>
                <a:gd name="T35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7" h="539">
                  <a:moveTo>
                    <a:pt x="178" y="0"/>
                  </a:moveTo>
                  <a:lnTo>
                    <a:pt x="252" y="39"/>
                  </a:lnTo>
                  <a:lnTo>
                    <a:pt x="396" y="115"/>
                  </a:lnTo>
                  <a:lnTo>
                    <a:pt x="487" y="154"/>
                  </a:lnTo>
                  <a:lnTo>
                    <a:pt x="358" y="154"/>
                  </a:lnTo>
                  <a:lnTo>
                    <a:pt x="343" y="157"/>
                  </a:lnTo>
                  <a:lnTo>
                    <a:pt x="252" y="190"/>
                  </a:lnTo>
                  <a:lnTo>
                    <a:pt x="184" y="229"/>
                  </a:lnTo>
                  <a:lnTo>
                    <a:pt x="153" y="256"/>
                  </a:lnTo>
                  <a:lnTo>
                    <a:pt x="135" y="278"/>
                  </a:lnTo>
                  <a:lnTo>
                    <a:pt x="106" y="341"/>
                  </a:lnTo>
                  <a:lnTo>
                    <a:pt x="86" y="418"/>
                  </a:lnTo>
                  <a:lnTo>
                    <a:pt x="78" y="500"/>
                  </a:lnTo>
                  <a:lnTo>
                    <a:pt x="76" y="539"/>
                  </a:lnTo>
                  <a:lnTo>
                    <a:pt x="57" y="523"/>
                  </a:lnTo>
                  <a:lnTo>
                    <a:pt x="19" y="503"/>
                  </a:lnTo>
                  <a:lnTo>
                    <a:pt x="0" y="487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45"/>
            <p:cNvSpPr>
              <a:spLocks/>
            </p:cNvSpPr>
            <p:nvPr/>
          </p:nvSpPr>
          <p:spPr bwMode="auto">
            <a:xfrm>
              <a:off x="8027686" y="2056284"/>
              <a:ext cx="758825" cy="773113"/>
            </a:xfrm>
            <a:custGeom>
              <a:avLst/>
              <a:gdLst>
                <a:gd name="T0" fmla="*/ 1433 w 1433"/>
                <a:gd name="T1" fmla="*/ 922 h 1459"/>
                <a:gd name="T2" fmla="*/ 1229 w 1433"/>
                <a:gd name="T3" fmla="*/ 1459 h 1459"/>
                <a:gd name="T4" fmla="*/ 1053 w 1433"/>
                <a:gd name="T5" fmla="*/ 1360 h 1459"/>
                <a:gd name="T6" fmla="*/ 668 w 1433"/>
                <a:gd name="T7" fmla="*/ 1129 h 1459"/>
                <a:gd name="T8" fmla="*/ 461 w 1433"/>
                <a:gd name="T9" fmla="*/ 998 h 1459"/>
                <a:gd name="T10" fmla="*/ 458 w 1433"/>
                <a:gd name="T11" fmla="*/ 948 h 1459"/>
                <a:gd name="T12" fmla="*/ 431 w 1433"/>
                <a:gd name="T13" fmla="*/ 820 h 1459"/>
                <a:gd name="T14" fmla="*/ 402 w 1433"/>
                <a:gd name="T15" fmla="*/ 732 h 1459"/>
                <a:gd name="T16" fmla="*/ 383 w 1433"/>
                <a:gd name="T17" fmla="*/ 691 h 1459"/>
                <a:gd name="T18" fmla="*/ 378 w 1433"/>
                <a:gd name="T19" fmla="*/ 666 h 1459"/>
                <a:gd name="T20" fmla="*/ 349 w 1433"/>
                <a:gd name="T21" fmla="*/ 591 h 1459"/>
                <a:gd name="T22" fmla="*/ 282 w 1433"/>
                <a:gd name="T23" fmla="*/ 448 h 1459"/>
                <a:gd name="T24" fmla="*/ 177 w 1433"/>
                <a:gd name="T25" fmla="*/ 247 h 1459"/>
                <a:gd name="T26" fmla="*/ 94 w 1433"/>
                <a:gd name="T27" fmla="*/ 100 h 1459"/>
                <a:gd name="T28" fmla="*/ 77 w 1433"/>
                <a:gd name="T29" fmla="*/ 77 h 1459"/>
                <a:gd name="T30" fmla="*/ 38 w 1433"/>
                <a:gd name="T31" fmla="*/ 39 h 1459"/>
                <a:gd name="T32" fmla="*/ 0 w 1433"/>
                <a:gd name="T33" fmla="*/ 0 h 1459"/>
                <a:gd name="T34" fmla="*/ 157 w 1433"/>
                <a:gd name="T35" fmla="*/ 97 h 1459"/>
                <a:gd name="T36" fmla="*/ 493 w 1433"/>
                <a:gd name="T37" fmla="*/ 298 h 1459"/>
                <a:gd name="T38" fmla="*/ 666 w 1433"/>
                <a:gd name="T39" fmla="*/ 409 h 1459"/>
                <a:gd name="T40" fmla="*/ 771 w 1433"/>
                <a:gd name="T41" fmla="*/ 468 h 1459"/>
                <a:gd name="T42" fmla="*/ 972 w 1433"/>
                <a:gd name="T43" fmla="*/ 592 h 1459"/>
                <a:gd name="T44" fmla="*/ 1164 w 1433"/>
                <a:gd name="T45" fmla="*/ 722 h 1459"/>
                <a:gd name="T46" fmla="*/ 1347 w 1433"/>
                <a:gd name="T47" fmla="*/ 854 h 1459"/>
                <a:gd name="T48" fmla="*/ 1433 w 1433"/>
                <a:gd name="T49" fmla="*/ 922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33" h="1459">
                  <a:moveTo>
                    <a:pt x="1433" y="922"/>
                  </a:moveTo>
                  <a:lnTo>
                    <a:pt x="1229" y="1459"/>
                  </a:lnTo>
                  <a:lnTo>
                    <a:pt x="1053" y="1360"/>
                  </a:lnTo>
                  <a:lnTo>
                    <a:pt x="668" y="1129"/>
                  </a:lnTo>
                  <a:lnTo>
                    <a:pt x="461" y="998"/>
                  </a:lnTo>
                  <a:lnTo>
                    <a:pt x="458" y="948"/>
                  </a:lnTo>
                  <a:lnTo>
                    <a:pt x="431" y="820"/>
                  </a:lnTo>
                  <a:lnTo>
                    <a:pt x="402" y="732"/>
                  </a:lnTo>
                  <a:lnTo>
                    <a:pt x="383" y="691"/>
                  </a:lnTo>
                  <a:lnTo>
                    <a:pt x="378" y="666"/>
                  </a:lnTo>
                  <a:lnTo>
                    <a:pt x="349" y="591"/>
                  </a:lnTo>
                  <a:lnTo>
                    <a:pt x="282" y="448"/>
                  </a:lnTo>
                  <a:lnTo>
                    <a:pt x="177" y="247"/>
                  </a:lnTo>
                  <a:lnTo>
                    <a:pt x="94" y="100"/>
                  </a:lnTo>
                  <a:lnTo>
                    <a:pt x="77" y="77"/>
                  </a:lnTo>
                  <a:lnTo>
                    <a:pt x="38" y="39"/>
                  </a:lnTo>
                  <a:lnTo>
                    <a:pt x="0" y="0"/>
                  </a:lnTo>
                  <a:lnTo>
                    <a:pt x="157" y="97"/>
                  </a:lnTo>
                  <a:lnTo>
                    <a:pt x="493" y="298"/>
                  </a:lnTo>
                  <a:lnTo>
                    <a:pt x="666" y="409"/>
                  </a:lnTo>
                  <a:lnTo>
                    <a:pt x="771" y="468"/>
                  </a:lnTo>
                  <a:lnTo>
                    <a:pt x="972" y="592"/>
                  </a:lnTo>
                  <a:lnTo>
                    <a:pt x="1164" y="722"/>
                  </a:lnTo>
                  <a:lnTo>
                    <a:pt x="1347" y="854"/>
                  </a:lnTo>
                  <a:lnTo>
                    <a:pt x="1433" y="92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46"/>
            <p:cNvSpPr>
              <a:spLocks/>
            </p:cNvSpPr>
            <p:nvPr/>
          </p:nvSpPr>
          <p:spPr bwMode="auto">
            <a:xfrm>
              <a:off x="9464373" y="3067521"/>
              <a:ext cx="168275" cy="276225"/>
            </a:xfrm>
            <a:custGeom>
              <a:avLst/>
              <a:gdLst>
                <a:gd name="T0" fmla="*/ 308 w 319"/>
                <a:gd name="T1" fmla="*/ 190 h 522"/>
                <a:gd name="T2" fmla="*/ 315 w 319"/>
                <a:gd name="T3" fmla="*/ 180 h 522"/>
                <a:gd name="T4" fmla="*/ 319 w 319"/>
                <a:gd name="T5" fmla="*/ 152 h 522"/>
                <a:gd name="T6" fmla="*/ 311 w 319"/>
                <a:gd name="T7" fmla="*/ 109 h 522"/>
                <a:gd name="T8" fmla="*/ 308 w 319"/>
                <a:gd name="T9" fmla="*/ 87 h 522"/>
                <a:gd name="T10" fmla="*/ 282 w 319"/>
                <a:gd name="T11" fmla="*/ 62 h 522"/>
                <a:gd name="T12" fmla="*/ 256 w 319"/>
                <a:gd name="T13" fmla="*/ 36 h 522"/>
                <a:gd name="T14" fmla="*/ 237 w 319"/>
                <a:gd name="T15" fmla="*/ 17 h 522"/>
                <a:gd name="T16" fmla="*/ 201 w 319"/>
                <a:gd name="T17" fmla="*/ 0 h 522"/>
                <a:gd name="T18" fmla="*/ 172 w 319"/>
                <a:gd name="T19" fmla="*/ 3 h 522"/>
                <a:gd name="T20" fmla="*/ 154 w 319"/>
                <a:gd name="T21" fmla="*/ 10 h 522"/>
                <a:gd name="T22" fmla="*/ 0 w 319"/>
                <a:gd name="T23" fmla="*/ 420 h 522"/>
                <a:gd name="T24" fmla="*/ 38 w 319"/>
                <a:gd name="T25" fmla="*/ 458 h 522"/>
                <a:gd name="T26" fmla="*/ 77 w 319"/>
                <a:gd name="T27" fmla="*/ 496 h 522"/>
                <a:gd name="T28" fmla="*/ 96 w 319"/>
                <a:gd name="T29" fmla="*/ 512 h 522"/>
                <a:gd name="T30" fmla="*/ 135 w 319"/>
                <a:gd name="T31" fmla="*/ 522 h 522"/>
                <a:gd name="T32" fmla="*/ 154 w 319"/>
                <a:gd name="T33" fmla="*/ 522 h 522"/>
                <a:gd name="T34" fmla="*/ 172 w 319"/>
                <a:gd name="T35" fmla="*/ 519 h 522"/>
                <a:gd name="T36" fmla="*/ 211 w 319"/>
                <a:gd name="T37" fmla="*/ 491 h 522"/>
                <a:gd name="T38" fmla="*/ 230 w 319"/>
                <a:gd name="T39" fmla="*/ 470 h 522"/>
                <a:gd name="T40" fmla="*/ 308 w 319"/>
                <a:gd name="T41" fmla="*/ 19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9" h="522">
                  <a:moveTo>
                    <a:pt x="308" y="190"/>
                  </a:moveTo>
                  <a:lnTo>
                    <a:pt x="315" y="180"/>
                  </a:lnTo>
                  <a:lnTo>
                    <a:pt x="319" y="152"/>
                  </a:lnTo>
                  <a:lnTo>
                    <a:pt x="311" y="109"/>
                  </a:lnTo>
                  <a:lnTo>
                    <a:pt x="308" y="87"/>
                  </a:lnTo>
                  <a:lnTo>
                    <a:pt x="282" y="62"/>
                  </a:lnTo>
                  <a:lnTo>
                    <a:pt x="256" y="36"/>
                  </a:lnTo>
                  <a:lnTo>
                    <a:pt x="237" y="17"/>
                  </a:lnTo>
                  <a:lnTo>
                    <a:pt x="201" y="0"/>
                  </a:lnTo>
                  <a:lnTo>
                    <a:pt x="172" y="3"/>
                  </a:lnTo>
                  <a:lnTo>
                    <a:pt x="154" y="10"/>
                  </a:lnTo>
                  <a:lnTo>
                    <a:pt x="0" y="420"/>
                  </a:lnTo>
                  <a:lnTo>
                    <a:pt x="38" y="458"/>
                  </a:lnTo>
                  <a:lnTo>
                    <a:pt x="77" y="496"/>
                  </a:lnTo>
                  <a:lnTo>
                    <a:pt x="96" y="512"/>
                  </a:lnTo>
                  <a:lnTo>
                    <a:pt x="135" y="522"/>
                  </a:lnTo>
                  <a:lnTo>
                    <a:pt x="154" y="522"/>
                  </a:lnTo>
                  <a:lnTo>
                    <a:pt x="172" y="519"/>
                  </a:lnTo>
                  <a:lnTo>
                    <a:pt x="211" y="491"/>
                  </a:lnTo>
                  <a:lnTo>
                    <a:pt x="230" y="470"/>
                  </a:lnTo>
                  <a:lnTo>
                    <a:pt x="308" y="19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47"/>
            <p:cNvSpPr>
              <a:spLocks/>
            </p:cNvSpPr>
            <p:nvPr/>
          </p:nvSpPr>
          <p:spPr bwMode="auto">
            <a:xfrm>
              <a:off x="8678561" y="2545234"/>
              <a:ext cx="852488" cy="730250"/>
            </a:xfrm>
            <a:custGeom>
              <a:avLst/>
              <a:gdLst>
                <a:gd name="T0" fmla="*/ 0 w 1613"/>
                <a:gd name="T1" fmla="*/ 537 h 1382"/>
                <a:gd name="T2" fmla="*/ 65 w 1613"/>
                <a:gd name="T3" fmla="*/ 589 h 1382"/>
                <a:gd name="T4" fmla="*/ 243 w 1613"/>
                <a:gd name="T5" fmla="*/ 713 h 1382"/>
                <a:gd name="T6" fmla="*/ 537 w 1613"/>
                <a:gd name="T7" fmla="*/ 906 h 1382"/>
                <a:gd name="T8" fmla="*/ 665 w 1613"/>
                <a:gd name="T9" fmla="*/ 998 h 1382"/>
                <a:gd name="T10" fmla="*/ 772 w 1613"/>
                <a:gd name="T11" fmla="*/ 1064 h 1382"/>
                <a:gd name="T12" fmla="*/ 980 w 1613"/>
                <a:gd name="T13" fmla="*/ 1186 h 1382"/>
                <a:gd name="T14" fmla="*/ 1182 w 1613"/>
                <a:gd name="T15" fmla="*/ 1287 h 1382"/>
                <a:gd name="T16" fmla="*/ 1371 w 1613"/>
                <a:gd name="T17" fmla="*/ 1359 h 1382"/>
                <a:gd name="T18" fmla="*/ 1459 w 1613"/>
                <a:gd name="T19" fmla="*/ 1382 h 1382"/>
                <a:gd name="T20" fmla="*/ 1613 w 1613"/>
                <a:gd name="T21" fmla="*/ 973 h 1382"/>
                <a:gd name="T22" fmla="*/ 1544 w 1613"/>
                <a:gd name="T23" fmla="*/ 904 h 1382"/>
                <a:gd name="T24" fmla="*/ 1382 w 1613"/>
                <a:gd name="T25" fmla="*/ 763 h 1382"/>
                <a:gd name="T26" fmla="*/ 1199 w 1613"/>
                <a:gd name="T27" fmla="*/ 619 h 1382"/>
                <a:gd name="T28" fmla="*/ 1001 w 1613"/>
                <a:gd name="T29" fmla="*/ 478 h 1382"/>
                <a:gd name="T30" fmla="*/ 896 w 1613"/>
                <a:gd name="T31" fmla="*/ 409 h 1382"/>
                <a:gd name="T32" fmla="*/ 756 w 1613"/>
                <a:gd name="T33" fmla="*/ 332 h 1382"/>
                <a:gd name="T34" fmla="*/ 361 w 1613"/>
                <a:gd name="T35" fmla="*/ 92 h 1382"/>
                <a:gd name="T36" fmla="*/ 204 w 1613"/>
                <a:gd name="T37" fmla="*/ 0 h 1382"/>
                <a:gd name="T38" fmla="*/ 0 w 1613"/>
                <a:gd name="T39" fmla="*/ 537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13" h="1382">
                  <a:moveTo>
                    <a:pt x="0" y="537"/>
                  </a:moveTo>
                  <a:lnTo>
                    <a:pt x="65" y="589"/>
                  </a:lnTo>
                  <a:lnTo>
                    <a:pt x="243" y="713"/>
                  </a:lnTo>
                  <a:lnTo>
                    <a:pt x="537" y="906"/>
                  </a:lnTo>
                  <a:lnTo>
                    <a:pt x="665" y="998"/>
                  </a:lnTo>
                  <a:lnTo>
                    <a:pt x="772" y="1064"/>
                  </a:lnTo>
                  <a:lnTo>
                    <a:pt x="980" y="1186"/>
                  </a:lnTo>
                  <a:lnTo>
                    <a:pt x="1182" y="1287"/>
                  </a:lnTo>
                  <a:lnTo>
                    <a:pt x="1371" y="1359"/>
                  </a:lnTo>
                  <a:lnTo>
                    <a:pt x="1459" y="1382"/>
                  </a:lnTo>
                  <a:lnTo>
                    <a:pt x="1613" y="973"/>
                  </a:lnTo>
                  <a:lnTo>
                    <a:pt x="1544" y="904"/>
                  </a:lnTo>
                  <a:lnTo>
                    <a:pt x="1382" y="763"/>
                  </a:lnTo>
                  <a:lnTo>
                    <a:pt x="1199" y="619"/>
                  </a:lnTo>
                  <a:lnTo>
                    <a:pt x="1001" y="478"/>
                  </a:lnTo>
                  <a:lnTo>
                    <a:pt x="896" y="409"/>
                  </a:lnTo>
                  <a:lnTo>
                    <a:pt x="756" y="332"/>
                  </a:lnTo>
                  <a:lnTo>
                    <a:pt x="361" y="92"/>
                  </a:lnTo>
                  <a:lnTo>
                    <a:pt x="204" y="0"/>
                  </a:lnTo>
                  <a:lnTo>
                    <a:pt x="0" y="53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48"/>
            <p:cNvSpPr>
              <a:spLocks/>
            </p:cNvSpPr>
            <p:nvPr/>
          </p:nvSpPr>
          <p:spPr bwMode="auto">
            <a:xfrm>
              <a:off x="8622998" y="2503959"/>
              <a:ext cx="230188" cy="366713"/>
            </a:xfrm>
            <a:custGeom>
              <a:avLst/>
              <a:gdLst>
                <a:gd name="T0" fmla="*/ 0 w 435"/>
                <a:gd name="T1" fmla="*/ 537 h 691"/>
                <a:gd name="T2" fmla="*/ 205 w 435"/>
                <a:gd name="T3" fmla="*/ 0 h 691"/>
                <a:gd name="T4" fmla="*/ 435 w 435"/>
                <a:gd name="T5" fmla="*/ 152 h 691"/>
                <a:gd name="T6" fmla="*/ 231 w 435"/>
                <a:gd name="T7" fmla="*/ 691 h 691"/>
                <a:gd name="T8" fmla="*/ 0 w 435"/>
                <a:gd name="T9" fmla="*/ 537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691">
                  <a:moveTo>
                    <a:pt x="0" y="537"/>
                  </a:moveTo>
                  <a:lnTo>
                    <a:pt x="205" y="0"/>
                  </a:lnTo>
                  <a:lnTo>
                    <a:pt x="435" y="152"/>
                  </a:lnTo>
                  <a:lnTo>
                    <a:pt x="231" y="691"/>
                  </a:lnTo>
                  <a:lnTo>
                    <a:pt x="0" y="5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49"/>
            <p:cNvSpPr>
              <a:spLocks/>
            </p:cNvSpPr>
            <p:nvPr/>
          </p:nvSpPr>
          <p:spPr bwMode="auto">
            <a:xfrm>
              <a:off x="7364111" y="1784821"/>
              <a:ext cx="392113" cy="366713"/>
            </a:xfrm>
            <a:custGeom>
              <a:avLst/>
              <a:gdLst>
                <a:gd name="T0" fmla="*/ 563 w 741"/>
                <a:gd name="T1" fmla="*/ 694 h 694"/>
                <a:gd name="T2" fmla="*/ 501 w 741"/>
                <a:gd name="T3" fmla="*/ 651 h 694"/>
                <a:gd name="T4" fmla="*/ 351 w 741"/>
                <a:gd name="T5" fmla="*/ 527 h 694"/>
                <a:gd name="T6" fmla="*/ 193 w 741"/>
                <a:gd name="T7" fmla="*/ 373 h 694"/>
                <a:gd name="T8" fmla="*/ 85 w 741"/>
                <a:gd name="T9" fmla="*/ 250 h 694"/>
                <a:gd name="T10" fmla="*/ 24 w 741"/>
                <a:gd name="T11" fmla="*/ 170 h 694"/>
                <a:gd name="T12" fmla="*/ 0 w 741"/>
                <a:gd name="T13" fmla="*/ 131 h 694"/>
                <a:gd name="T14" fmla="*/ 50 w 741"/>
                <a:gd name="T15" fmla="*/ 3 h 694"/>
                <a:gd name="T16" fmla="*/ 85 w 741"/>
                <a:gd name="T17" fmla="*/ 0 h 694"/>
                <a:gd name="T18" fmla="*/ 165 w 741"/>
                <a:gd name="T19" fmla="*/ 6 h 694"/>
                <a:gd name="T20" fmla="*/ 253 w 741"/>
                <a:gd name="T21" fmla="*/ 24 h 694"/>
                <a:gd name="T22" fmla="*/ 348 w 741"/>
                <a:gd name="T23" fmla="*/ 53 h 694"/>
                <a:gd name="T24" fmla="*/ 492 w 741"/>
                <a:gd name="T25" fmla="*/ 109 h 694"/>
                <a:gd name="T26" fmla="*/ 669 w 741"/>
                <a:gd name="T27" fmla="*/ 194 h 694"/>
                <a:gd name="T28" fmla="*/ 741 w 741"/>
                <a:gd name="T29" fmla="*/ 233 h 694"/>
                <a:gd name="T30" fmla="*/ 563 w 741"/>
                <a:gd name="T31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1" h="694">
                  <a:moveTo>
                    <a:pt x="563" y="694"/>
                  </a:moveTo>
                  <a:lnTo>
                    <a:pt x="501" y="651"/>
                  </a:lnTo>
                  <a:lnTo>
                    <a:pt x="351" y="527"/>
                  </a:lnTo>
                  <a:lnTo>
                    <a:pt x="193" y="373"/>
                  </a:lnTo>
                  <a:lnTo>
                    <a:pt x="85" y="250"/>
                  </a:lnTo>
                  <a:lnTo>
                    <a:pt x="24" y="170"/>
                  </a:lnTo>
                  <a:lnTo>
                    <a:pt x="0" y="131"/>
                  </a:lnTo>
                  <a:lnTo>
                    <a:pt x="50" y="3"/>
                  </a:lnTo>
                  <a:lnTo>
                    <a:pt x="85" y="0"/>
                  </a:lnTo>
                  <a:lnTo>
                    <a:pt x="165" y="6"/>
                  </a:lnTo>
                  <a:lnTo>
                    <a:pt x="253" y="24"/>
                  </a:lnTo>
                  <a:lnTo>
                    <a:pt x="348" y="53"/>
                  </a:lnTo>
                  <a:lnTo>
                    <a:pt x="492" y="109"/>
                  </a:lnTo>
                  <a:lnTo>
                    <a:pt x="669" y="194"/>
                  </a:lnTo>
                  <a:lnTo>
                    <a:pt x="741" y="233"/>
                  </a:lnTo>
                  <a:lnTo>
                    <a:pt x="563" y="69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50"/>
            <p:cNvSpPr>
              <a:spLocks/>
            </p:cNvSpPr>
            <p:nvPr/>
          </p:nvSpPr>
          <p:spPr bwMode="auto">
            <a:xfrm>
              <a:off x="7322836" y="1786409"/>
              <a:ext cx="68263" cy="53975"/>
            </a:xfrm>
            <a:custGeom>
              <a:avLst/>
              <a:gdLst>
                <a:gd name="T0" fmla="*/ 0 w 128"/>
                <a:gd name="T1" fmla="*/ 0 h 103"/>
                <a:gd name="T2" fmla="*/ 0 w 128"/>
                <a:gd name="T3" fmla="*/ 0 h 103"/>
                <a:gd name="T4" fmla="*/ 1 w 128"/>
                <a:gd name="T5" fmla="*/ 0 h 103"/>
                <a:gd name="T6" fmla="*/ 13 w 128"/>
                <a:gd name="T7" fmla="*/ 0 h 103"/>
                <a:gd name="T8" fmla="*/ 0 w 128"/>
                <a:gd name="T9" fmla="*/ 0 h 103"/>
                <a:gd name="T10" fmla="*/ 128 w 128"/>
                <a:gd name="T11" fmla="*/ 0 h 103"/>
                <a:gd name="T12" fmla="*/ 78 w 128"/>
                <a:gd name="T13" fmla="*/ 103 h 103"/>
                <a:gd name="T14" fmla="*/ 0 w 128"/>
                <a:gd name="T15" fmla="*/ 0 h 103"/>
                <a:gd name="T16" fmla="*/ 0 w 128"/>
                <a:gd name="T17" fmla="*/ 13 h 103"/>
                <a:gd name="T18" fmla="*/ 0 w 128"/>
                <a:gd name="T19" fmla="*/ 7 h 103"/>
                <a:gd name="T20" fmla="*/ 0 w 128"/>
                <a:gd name="T2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03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128" y="0"/>
                  </a:lnTo>
                  <a:lnTo>
                    <a:pt x="78" y="103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51"/>
            <p:cNvSpPr>
              <a:spLocks/>
            </p:cNvSpPr>
            <p:nvPr/>
          </p:nvSpPr>
          <p:spPr bwMode="auto">
            <a:xfrm>
              <a:off x="7729236" y="1973734"/>
              <a:ext cx="690563" cy="1085850"/>
            </a:xfrm>
            <a:custGeom>
              <a:avLst/>
              <a:gdLst>
                <a:gd name="T0" fmla="*/ 0 w 1305"/>
                <a:gd name="T1" fmla="*/ 106 h 2052"/>
                <a:gd name="T2" fmla="*/ 6 w 1305"/>
                <a:gd name="T3" fmla="*/ 101 h 2052"/>
                <a:gd name="T4" fmla="*/ 66 w 1305"/>
                <a:gd name="T5" fmla="*/ 62 h 2052"/>
                <a:gd name="T6" fmla="*/ 147 w 1305"/>
                <a:gd name="T7" fmla="*/ 34 h 2052"/>
                <a:gd name="T8" fmla="*/ 212 w 1305"/>
                <a:gd name="T9" fmla="*/ 21 h 2052"/>
                <a:gd name="T10" fmla="*/ 285 w 1305"/>
                <a:gd name="T11" fmla="*/ 21 h 2052"/>
                <a:gd name="T12" fmla="*/ 366 w 1305"/>
                <a:gd name="T13" fmla="*/ 38 h 2052"/>
                <a:gd name="T14" fmla="*/ 409 w 1305"/>
                <a:gd name="T15" fmla="*/ 55 h 2052"/>
                <a:gd name="T16" fmla="*/ 452 w 1305"/>
                <a:gd name="T17" fmla="*/ 75 h 2052"/>
                <a:gd name="T18" fmla="*/ 529 w 1305"/>
                <a:gd name="T19" fmla="*/ 134 h 2052"/>
                <a:gd name="T20" fmla="*/ 599 w 1305"/>
                <a:gd name="T21" fmla="*/ 208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4 h 2052"/>
                <a:gd name="T28" fmla="*/ 896 w 1305"/>
                <a:gd name="T29" fmla="*/ 694 h 2052"/>
                <a:gd name="T30" fmla="*/ 919 w 1305"/>
                <a:gd name="T31" fmla="*/ 735 h 2052"/>
                <a:gd name="T32" fmla="*/ 955 w 1305"/>
                <a:gd name="T33" fmla="*/ 825 h 2052"/>
                <a:gd name="T34" fmla="*/ 982 w 1305"/>
                <a:gd name="T35" fmla="*/ 925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6 h 2052"/>
                <a:gd name="T44" fmla="*/ 1025 w 1305"/>
                <a:gd name="T45" fmla="*/ 1409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59 w 1305"/>
                <a:gd name="T51" fmla="*/ 1825 h 2052"/>
                <a:gd name="T52" fmla="*/ 1231 w 1305"/>
                <a:gd name="T53" fmla="*/ 1962 h 2052"/>
                <a:gd name="T54" fmla="*/ 1282 w 1305"/>
                <a:gd name="T55" fmla="*/ 2029 h 2052"/>
                <a:gd name="T56" fmla="*/ 1305 w 1305"/>
                <a:gd name="T57" fmla="*/ 2052 h 2052"/>
                <a:gd name="T58" fmla="*/ 1273 w 1305"/>
                <a:gd name="T59" fmla="*/ 2006 h 2052"/>
                <a:gd name="T60" fmla="*/ 1154 w 1305"/>
                <a:gd name="T61" fmla="*/ 1789 h 2052"/>
                <a:gd name="T62" fmla="*/ 1109 w 1305"/>
                <a:gd name="T63" fmla="*/ 1685 h 2052"/>
                <a:gd name="T64" fmla="*/ 1073 w 1305"/>
                <a:gd name="T65" fmla="*/ 1576 h 2052"/>
                <a:gd name="T66" fmla="*/ 1051 w 1305"/>
                <a:gd name="T67" fmla="*/ 1465 h 2052"/>
                <a:gd name="T68" fmla="*/ 1050 w 1305"/>
                <a:gd name="T69" fmla="*/ 1411 h 2052"/>
                <a:gd name="T70" fmla="*/ 1049 w 1305"/>
                <a:gd name="T71" fmla="*/ 1358 h 2052"/>
                <a:gd name="T72" fmla="*/ 1041 w 1305"/>
                <a:gd name="T73" fmla="*/ 1243 h 2052"/>
                <a:gd name="T74" fmla="*/ 1025 w 1305"/>
                <a:gd name="T75" fmla="*/ 1121 h 2052"/>
                <a:gd name="T76" fmla="*/ 1000 w 1305"/>
                <a:gd name="T77" fmla="*/ 990 h 2052"/>
                <a:gd name="T78" fmla="*/ 964 w 1305"/>
                <a:gd name="T79" fmla="*/ 853 h 2052"/>
                <a:gd name="T80" fmla="*/ 916 w 1305"/>
                <a:gd name="T81" fmla="*/ 710 h 2052"/>
                <a:gd name="T82" fmla="*/ 857 w 1305"/>
                <a:gd name="T83" fmla="*/ 563 h 2052"/>
                <a:gd name="T84" fmla="*/ 784 w 1305"/>
                <a:gd name="T85" fmla="*/ 414 h 2052"/>
                <a:gd name="T86" fmla="*/ 742 w 1305"/>
                <a:gd name="T87" fmla="*/ 336 h 2052"/>
                <a:gd name="T88" fmla="*/ 699 w 1305"/>
                <a:gd name="T89" fmla="*/ 267 h 2052"/>
                <a:gd name="T90" fmla="*/ 604 w 1305"/>
                <a:gd name="T91" fmla="*/ 156 h 2052"/>
                <a:gd name="T92" fmla="*/ 504 w 1305"/>
                <a:gd name="T93" fmla="*/ 75 h 2052"/>
                <a:gd name="T94" fmla="*/ 402 w 1305"/>
                <a:gd name="T95" fmla="*/ 25 h 2052"/>
                <a:gd name="T96" fmla="*/ 301 w 1305"/>
                <a:gd name="T97" fmla="*/ 0 h 2052"/>
                <a:gd name="T98" fmla="*/ 205 w 1305"/>
                <a:gd name="T99" fmla="*/ 2 h 2052"/>
                <a:gd name="T100" fmla="*/ 114 w 1305"/>
                <a:gd name="T101" fmla="*/ 28 h 2052"/>
                <a:gd name="T102" fmla="*/ 35 w 1305"/>
                <a:gd name="T103" fmla="*/ 74 h 2052"/>
                <a:gd name="T104" fmla="*/ 0 w 1305"/>
                <a:gd name="T105" fmla="*/ 106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05" h="2052">
                  <a:moveTo>
                    <a:pt x="0" y="106"/>
                  </a:moveTo>
                  <a:lnTo>
                    <a:pt x="6" y="101"/>
                  </a:lnTo>
                  <a:lnTo>
                    <a:pt x="66" y="62"/>
                  </a:lnTo>
                  <a:lnTo>
                    <a:pt x="147" y="34"/>
                  </a:lnTo>
                  <a:lnTo>
                    <a:pt x="212" y="21"/>
                  </a:lnTo>
                  <a:lnTo>
                    <a:pt x="285" y="21"/>
                  </a:lnTo>
                  <a:lnTo>
                    <a:pt x="366" y="38"/>
                  </a:lnTo>
                  <a:lnTo>
                    <a:pt x="409" y="55"/>
                  </a:lnTo>
                  <a:lnTo>
                    <a:pt x="452" y="75"/>
                  </a:lnTo>
                  <a:lnTo>
                    <a:pt x="529" y="134"/>
                  </a:lnTo>
                  <a:lnTo>
                    <a:pt x="599" y="208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4"/>
                  </a:lnTo>
                  <a:lnTo>
                    <a:pt x="896" y="694"/>
                  </a:lnTo>
                  <a:lnTo>
                    <a:pt x="919" y="735"/>
                  </a:lnTo>
                  <a:lnTo>
                    <a:pt x="955" y="825"/>
                  </a:lnTo>
                  <a:lnTo>
                    <a:pt x="982" y="925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6"/>
                  </a:lnTo>
                  <a:lnTo>
                    <a:pt x="1025" y="1409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59" y="1825"/>
                  </a:lnTo>
                  <a:lnTo>
                    <a:pt x="1231" y="1962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73" y="2006"/>
                  </a:lnTo>
                  <a:lnTo>
                    <a:pt x="1154" y="1789"/>
                  </a:lnTo>
                  <a:lnTo>
                    <a:pt x="1109" y="1685"/>
                  </a:lnTo>
                  <a:lnTo>
                    <a:pt x="1073" y="1576"/>
                  </a:lnTo>
                  <a:lnTo>
                    <a:pt x="1051" y="1465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1"/>
                  </a:lnTo>
                  <a:lnTo>
                    <a:pt x="1000" y="990"/>
                  </a:lnTo>
                  <a:lnTo>
                    <a:pt x="964" y="853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4"/>
                  </a:lnTo>
                  <a:lnTo>
                    <a:pt x="742" y="336"/>
                  </a:lnTo>
                  <a:lnTo>
                    <a:pt x="699" y="267"/>
                  </a:lnTo>
                  <a:lnTo>
                    <a:pt x="604" y="156"/>
                  </a:lnTo>
                  <a:lnTo>
                    <a:pt x="504" y="75"/>
                  </a:lnTo>
                  <a:lnTo>
                    <a:pt x="402" y="25"/>
                  </a:lnTo>
                  <a:lnTo>
                    <a:pt x="301" y="0"/>
                  </a:lnTo>
                  <a:lnTo>
                    <a:pt x="205" y="2"/>
                  </a:lnTo>
                  <a:lnTo>
                    <a:pt x="114" y="28"/>
                  </a:lnTo>
                  <a:lnTo>
                    <a:pt x="35" y="74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7BF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52"/>
            <p:cNvSpPr>
              <a:spLocks/>
            </p:cNvSpPr>
            <p:nvPr/>
          </p:nvSpPr>
          <p:spPr bwMode="auto">
            <a:xfrm>
              <a:off x="8380111" y="4210521"/>
              <a:ext cx="1571625" cy="447675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2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2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53"/>
            <p:cNvSpPr>
              <a:spLocks/>
            </p:cNvSpPr>
            <p:nvPr/>
          </p:nvSpPr>
          <p:spPr bwMode="auto">
            <a:xfrm rot="21185034">
              <a:off x="8430061" y="4379836"/>
              <a:ext cx="1805532" cy="2066649"/>
            </a:xfrm>
            <a:custGeom>
              <a:avLst/>
              <a:gdLst>
                <a:gd name="connsiteX0" fmla="*/ 0 w 1779898"/>
                <a:gd name="connsiteY0" fmla="*/ 0 h 2074213"/>
                <a:gd name="connsiteX1" fmla="*/ 1779898 w 1779898"/>
                <a:gd name="connsiteY1" fmla="*/ 0 h 2074213"/>
                <a:gd name="connsiteX2" fmla="*/ 1779898 w 1779898"/>
                <a:gd name="connsiteY2" fmla="*/ 2074213 h 2074213"/>
                <a:gd name="connsiteX3" fmla="*/ 0 w 1779898"/>
                <a:gd name="connsiteY3" fmla="*/ 2074213 h 2074213"/>
                <a:gd name="connsiteX4" fmla="*/ 0 w 1779898"/>
                <a:gd name="connsiteY4" fmla="*/ 0 h 2074213"/>
                <a:gd name="connsiteX0" fmla="*/ 24508 w 1804406"/>
                <a:gd name="connsiteY0" fmla="*/ 0 h 2074213"/>
                <a:gd name="connsiteX1" fmla="*/ 1804406 w 1804406"/>
                <a:gd name="connsiteY1" fmla="*/ 0 h 2074213"/>
                <a:gd name="connsiteX2" fmla="*/ 1804406 w 1804406"/>
                <a:gd name="connsiteY2" fmla="*/ 2074213 h 2074213"/>
                <a:gd name="connsiteX3" fmla="*/ 0 w 1804406"/>
                <a:gd name="connsiteY3" fmla="*/ 1833289 h 2074213"/>
                <a:gd name="connsiteX4" fmla="*/ 24508 w 1804406"/>
                <a:gd name="connsiteY4" fmla="*/ 0 h 2074213"/>
                <a:gd name="connsiteX0" fmla="*/ 24508 w 1804406"/>
                <a:gd name="connsiteY0" fmla="*/ 0 h 2035473"/>
                <a:gd name="connsiteX1" fmla="*/ 1804406 w 1804406"/>
                <a:gd name="connsiteY1" fmla="*/ 0 h 2035473"/>
                <a:gd name="connsiteX2" fmla="*/ 1801429 w 1804406"/>
                <a:gd name="connsiteY2" fmla="*/ 2035473 h 2035473"/>
                <a:gd name="connsiteX3" fmla="*/ 0 w 1804406"/>
                <a:gd name="connsiteY3" fmla="*/ 1833289 h 2035473"/>
                <a:gd name="connsiteX4" fmla="*/ 24508 w 1804406"/>
                <a:gd name="connsiteY4" fmla="*/ 0 h 2035473"/>
                <a:gd name="connsiteX0" fmla="*/ 24508 w 1805532"/>
                <a:gd name="connsiteY0" fmla="*/ 0 h 2066649"/>
                <a:gd name="connsiteX1" fmla="*/ 1804406 w 1805532"/>
                <a:gd name="connsiteY1" fmla="*/ 0 h 2066649"/>
                <a:gd name="connsiteX2" fmla="*/ 1805323 w 1805532"/>
                <a:gd name="connsiteY2" fmla="*/ 2066649 h 2066649"/>
                <a:gd name="connsiteX3" fmla="*/ 0 w 1805532"/>
                <a:gd name="connsiteY3" fmla="*/ 1833289 h 2066649"/>
                <a:gd name="connsiteX4" fmla="*/ 24508 w 1805532"/>
                <a:gd name="connsiteY4" fmla="*/ 0 h 2066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5532" h="2066649">
                  <a:moveTo>
                    <a:pt x="24508" y="0"/>
                  </a:moveTo>
                  <a:lnTo>
                    <a:pt x="1804406" y="0"/>
                  </a:lnTo>
                  <a:cubicBezTo>
                    <a:pt x="1803414" y="678491"/>
                    <a:pt x="1806315" y="1388158"/>
                    <a:pt x="1805323" y="2066649"/>
                  </a:cubicBezTo>
                  <a:lnTo>
                    <a:pt x="0" y="1833289"/>
                  </a:lnTo>
                  <a:lnTo>
                    <a:pt x="24508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54"/>
            <p:cNvSpPr>
              <a:spLocks/>
            </p:cNvSpPr>
            <p:nvPr/>
          </p:nvSpPr>
          <p:spPr bwMode="auto">
            <a:xfrm>
              <a:off x="8473773" y="4778846"/>
              <a:ext cx="354013" cy="354013"/>
            </a:xfrm>
            <a:custGeom>
              <a:avLst/>
              <a:gdLst>
                <a:gd name="T0" fmla="*/ 334 w 667"/>
                <a:gd name="T1" fmla="*/ 0 h 667"/>
                <a:gd name="T2" fmla="*/ 367 w 667"/>
                <a:gd name="T3" fmla="*/ 1 h 667"/>
                <a:gd name="T4" fmla="*/ 432 w 667"/>
                <a:gd name="T5" fmla="*/ 14 h 667"/>
                <a:gd name="T6" fmla="*/ 493 w 667"/>
                <a:gd name="T7" fmla="*/ 40 h 667"/>
                <a:gd name="T8" fmla="*/ 546 w 667"/>
                <a:gd name="T9" fmla="*/ 76 h 667"/>
                <a:gd name="T10" fmla="*/ 591 w 667"/>
                <a:gd name="T11" fmla="*/ 121 h 667"/>
                <a:gd name="T12" fmla="*/ 627 w 667"/>
                <a:gd name="T13" fmla="*/ 174 h 667"/>
                <a:gd name="T14" fmla="*/ 653 w 667"/>
                <a:gd name="T15" fmla="*/ 235 h 667"/>
                <a:gd name="T16" fmla="*/ 666 w 667"/>
                <a:gd name="T17" fmla="*/ 300 h 667"/>
                <a:gd name="T18" fmla="*/ 667 w 667"/>
                <a:gd name="T19" fmla="*/ 333 h 667"/>
                <a:gd name="T20" fmla="*/ 666 w 667"/>
                <a:gd name="T21" fmla="*/ 367 h 667"/>
                <a:gd name="T22" fmla="*/ 653 w 667"/>
                <a:gd name="T23" fmla="*/ 432 h 667"/>
                <a:gd name="T24" fmla="*/ 627 w 667"/>
                <a:gd name="T25" fmla="*/ 492 h 667"/>
                <a:gd name="T26" fmla="*/ 591 w 667"/>
                <a:gd name="T27" fmla="*/ 546 h 667"/>
                <a:gd name="T28" fmla="*/ 546 w 667"/>
                <a:gd name="T29" fmla="*/ 590 h 667"/>
                <a:gd name="T30" fmla="*/ 493 w 667"/>
                <a:gd name="T31" fmla="*/ 626 h 667"/>
                <a:gd name="T32" fmla="*/ 432 w 667"/>
                <a:gd name="T33" fmla="*/ 652 h 667"/>
                <a:gd name="T34" fmla="*/ 367 w 667"/>
                <a:gd name="T35" fmla="*/ 665 h 667"/>
                <a:gd name="T36" fmla="*/ 334 w 667"/>
                <a:gd name="T37" fmla="*/ 667 h 667"/>
                <a:gd name="T38" fmla="*/ 300 w 667"/>
                <a:gd name="T39" fmla="*/ 665 h 667"/>
                <a:gd name="T40" fmla="*/ 235 w 667"/>
                <a:gd name="T41" fmla="*/ 652 h 667"/>
                <a:gd name="T42" fmla="*/ 174 w 667"/>
                <a:gd name="T43" fmla="*/ 626 h 667"/>
                <a:gd name="T44" fmla="*/ 121 w 667"/>
                <a:gd name="T45" fmla="*/ 590 h 667"/>
                <a:gd name="T46" fmla="*/ 76 w 667"/>
                <a:gd name="T47" fmla="*/ 546 h 667"/>
                <a:gd name="T48" fmla="*/ 40 w 667"/>
                <a:gd name="T49" fmla="*/ 492 h 667"/>
                <a:gd name="T50" fmla="*/ 15 w 667"/>
                <a:gd name="T51" fmla="*/ 432 h 667"/>
                <a:gd name="T52" fmla="*/ 2 w 667"/>
                <a:gd name="T53" fmla="*/ 367 h 667"/>
                <a:gd name="T54" fmla="*/ 0 w 667"/>
                <a:gd name="T55" fmla="*/ 333 h 667"/>
                <a:gd name="T56" fmla="*/ 2 w 667"/>
                <a:gd name="T57" fmla="*/ 300 h 667"/>
                <a:gd name="T58" fmla="*/ 15 w 667"/>
                <a:gd name="T59" fmla="*/ 235 h 667"/>
                <a:gd name="T60" fmla="*/ 40 w 667"/>
                <a:gd name="T61" fmla="*/ 174 h 667"/>
                <a:gd name="T62" fmla="*/ 76 w 667"/>
                <a:gd name="T63" fmla="*/ 121 h 667"/>
                <a:gd name="T64" fmla="*/ 121 w 667"/>
                <a:gd name="T65" fmla="*/ 76 h 667"/>
                <a:gd name="T66" fmla="*/ 174 w 667"/>
                <a:gd name="T67" fmla="*/ 40 h 667"/>
                <a:gd name="T68" fmla="*/ 235 w 667"/>
                <a:gd name="T69" fmla="*/ 14 h 667"/>
                <a:gd name="T70" fmla="*/ 300 w 667"/>
                <a:gd name="T71" fmla="*/ 1 h 667"/>
                <a:gd name="T72" fmla="*/ 334 w 667"/>
                <a:gd name="T73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7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1"/>
                  </a:lnTo>
                  <a:lnTo>
                    <a:pt x="627" y="174"/>
                  </a:lnTo>
                  <a:lnTo>
                    <a:pt x="653" y="235"/>
                  </a:lnTo>
                  <a:lnTo>
                    <a:pt x="666" y="300"/>
                  </a:lnTo>
                  <a:lnTo>
                    <a:pt x="667" y="333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6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7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6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3"/>
                  </a:lnTo>
                  <a:lnTo>
                    <a:pt x="2" y="300"/>
                  </a:lnTo>
                  <a:lnTo>
                    <a:pt x="15" y="235"/>
                  </a:lnTo>
                  <a:lnTo>
                    <a:pt x="40" y="174"/>
                  </a:lnTo>
                  <a:lnTo>
                    <a:pt x="76" y="121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86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33333E-6 L 0.27696 -0.0004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4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96 -0.00046 L 0.04818 0.0939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45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8 0.09398 L 0.24401 0.0923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-9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양쪽 모서리가 둥근 사각형 19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2750" y="59258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ko-KR" sz="2200" b="1" u="sng">
              <a:solidFill>
                <a:srgbClr val="0000FF"/>
              </a:solidFill>
              <a:latin typeface="맑은 고딕"/>
              <a:ea typeface="맑은 고딕"/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latinLnBrk="0">
              <a:defRPr lang="ko-KR"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.4 </a:t>
            </a:r>
            <a:r>
              <a:rPr lang="ko-KR" altLang="en-US" sz="3000" b="1" kern="0" dirty="0" err="1">
                <a:solidFill>
                  <a:schemeClr val="tx1"/>
                </a:solidFill>
                <a:latin typeface="+mn-ea"/>
              </a:rPr>
              <a:t>데이터수집</a:t>
            </a:r>
            <a:endParaRPr lang="ko-KR" altLang="en-US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포인트가 5개인 별 2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Google Shape;1223;p176"/>
          <p:cNvSpPr txBox="1"/>
          <p:nvPr/>
        </p:nvSpPr>
        <p:spPr>
          <a:xfrm>
            <a:off x="2003755" y="2550289"/>
            <a:ext cx="1512900" cy="360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>
          <a:xfrm>
            <a:off x="2499513" y="852928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33" name="_x127906368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27946" y="1100489"/>
            <a:ext cx="2958403" cy="1105622"/>
          </a:xfrm>
          <a:prstGeom prst="rect">
            <a:avLst/>
          </a:prstGeom>
          <a:noFill/>
        </p:spPr>
      </p:pic>
      <p:pic>
        <p:nvPicPr>
          <p:cNvPr id="1031" name="_x127906128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58053" y="2082149"/>
            <a:ext cx="2928297" cy="1878536"/>
          </a:xfrm>
          <a:prstGeom prst="rect">
            <a:avLst/>
          </a:prstGeom>
          <a:noFill/>
        </p:spPr>
      </p:pic>
      <p:pic>
        <p:nvPicPr>
          <p:cNvPr id="1035" name="_x127905728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193661" y="3672797"/>
            <a:ext cx="2892688" cy="1171636"/>
          </a:xfrm>
          <a:prstGeom prst="rect">
            <a:avLst/>
          </a:prstGeom>
          <a:noFill/>
        </p:spPr>
      </p:pic>
      <p:sp>
        <p:nvSpPr>
          <p:cNvPr id="19" name="Rectangle 14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045" name="TextBox 1044"/>
          <p:cNvSpPr txBox="1"/>
          <p:nvPr/>
        </p:nvSpPr>
        <p:spPr>
          <a:xfrm>
            <a:off x="5936690" y="2866580"/>
            <a:ext cx="3802633" cy="389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2000" b="1" i="0" u="sng">
                <a:solidFill>
                  <a:srgbClr val="0000FF"/>
                </a:solidFill>
                <a:latin typeface="맑은 고딕"/>
                <a:ea typeface="맑은 고딕"/>
              </a:rPr>
              <a:t>http://www.cdc.go.kr</a:t>
            </a:r>
          </a:p>
        </p:txBody>
      </p:sp>
      <p:sp>
        <p:nvSpPr>
          <p:cNvPr id="1046" name="TextBox 1045"/>
          <p:cNvSpPr txBox="1"/>
          <p:nvPr/>
        </p:nvSpPr>
        <p:spPr>
          <a:xfrm>
            <a:off x="5924016" y="1555600"/>
            <a:ext cx="3532102" cy="395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2000" b="1" i="0" u="sng">
                <a:solidFill>
                  <a:srgbClr val="0000FF"/>
                </a:solidFill>
                <a:latin typeface="맑은 고딕"/>
                <a:ea typeface="맑은 고딕"/>
              </a:rPr>
              <a:t>https://www.data.go.kr/</a:t>
            </a:r>
          </a:p>
        </p:txBody>
      </p:sp>
      <p:sp>
        <p:nvSpPr>
          <p:cNvPr id="1047" name="TextBox 1046"/>
          <p:cNvSpPr txBox="1"/>
          <p:nvPr/>
        </p:nvSpPr>
        <p:spPr>
          <a:xfrm>
            <a:off x="5980665" y="4182248"/>
            <a:ext cx="3257000" cy="387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2000" b="1" i="0" u="sng">
                <a:solidFill>
                  <a:srgbClr val="0000FF"/>
                </a:solidFill>
                <a:latin typeface="맑은 고딕"/>
                <a:ea typeface="맑은 고딕"/>
              </a:rPr>
              <a:t>https://www.who.int/</a:t>
            </a:r>
            <a:r>
              <a:rPr lang="ko-KR" altLang="ko-KR" sz="2000" b="1" i="0">
                <a:solidFill>
                  <a:srgbClr val="000000"/>
                </a:solidFill>
                <a:latin typeface="한양신명조"/>
                <a:ea typeface="맑은 고딕"/>
              </a:rPr>
              <a:t> </a:t>
            </a:r>
          </a:p>
        </p:txBody>
      </p:sp>
      <p:pic>
        <p:nvPicPr>
          <p:cNvPr id="1048" name="그림 1047"/>
          <p:cNvPicPr/>
          <p:nvPr/>
        </p:nvPicPr>
        <p:blipFill rotWithShape="1">
          <a:blip r:embed="rId5">
            <a:lum/>
          </a:blip>
          <a:srcRect/>
          <a:stretch>
            <a:fillRect/>
          </a:stretch>
        </p:blipFill>
        <p:spPr>
          <a:xfrm>
            <a:off x="2318358" y="5232251"/>
            <a:ext cx="2767991" cy="928855"/>
          </a:xfrm>
          <a:prstGeom prst="rect">
            <a:avLst/>
          </a:prstGeom>
        </p:spPr>
      </p:pic>
      <p:sp>
        <p:nvSpPr>
          <p:cNvPr id="1049" name="TextBox 1048"/>
          <p:cNvSpPr txBox="1"/>
          <p:nvPr/>
        </p:nvSpPr>
        <p:spPr>
          <a:xfrm>
            <a:off x="5996478" y="5675743"/>
            <a:ext cx="3057987" cy="389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ko-KR" sz="2000" b="1" i="0" u="sng">
                <a:solidFill>
                  <a:srgbClr val="0000FF"/>
                </a:solidFill>
                <a:latin typeface="맑은 고딕"/>
                <a:ea typeface="맑은 고딕"/>
              </a:rPr>
              <a:t>https://coronaboard.kr/</a:t>
            </a:r>
          </a:p>
        </p:txBody>
      </p:sp>
      <p:sp>
        <p:nvSpPr>
          <p:cNvPr id="1050" name="TextBox 1049"/>
          <p:cNvSpPr txBox="1"/>
          <p:nvPr/>
        </p:nvSpPr>
        <p:spPr>
          <a:xfrm>
            <a:off x="6012579" y="5224836"/>
            <a:ext cx="4771074" cy="440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2300" b="1" i="0">
                <a:solidFill>
                  <a:srgbClr val="000000"/>
                </a:solidFill>
                <a:latin typeface="맑은 고딕"/>
                <a:ea typeface="맑은 고딕"/>
              </a:rPr>
              <a:t>코로나19 </a:t>
            </a:r>
            <a:r>
              <a:rPr lang="ko-KR" altLang="en-US" sz="2300" b="1" i="0">
                <a:solidFill>
                  <a:srgbClr val="000000"/>
                </a:solidFill>
                <a:latin typeface="맑은 고딕"/>
                <a:ea typeface="맑은 고딕"/>
              </a:rPr>
              <a:t>세계 </a:t>
            </a:r>
            <a:r>
              <a:rPr lang="ko-KR" altLang="ko-KR" sz="2300" b="1" i="0">
                <a:solidFill>
                  <a:srgbClr val="000000"/>
                </a:solidFill>
                <a:latin typeface="맑은 고딕"/>
                <a:ea typeface="맑은 고딕"/>
              </a:rPr>
              <a:t>실시간 상황판</a:t>
            </a:r>
          </a:p>
        </p:txBody>
      </p:sp>
      <p:sp>
        <p:nvSpPr>
          <p:cNvPr id="1051" name="TextBox 1050"/>
          <p:cNvSpPr txBox="1"/>
          <p:nvPr/>
        </p:nvSpPr>
        <p:spPr>
          <a:xfrm>
            <a:off x="5938704" y="2425314"/>
            <a:ext cx="2144211" cy="4398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ko-KR" sz="2300" b="1" i="0">
                <a:solidFill>
                  <a:srgbClr val="000000"/>
                </a:solidFill>
                <a:latin typeface="맑은 고딕"/>
                <a:ea typeface="맑은 고딕"/>
              </a:rPr>
              <a:t>질병 관리 본부</a:t>
            </a:r>
          </a:p>
        </p:txBody>
      </p:sp>
      <p:sp>
        <p:nvSpPr>
          <p:cNvPr id="1052" name="TextBox 1051"/>
          <p:cNvSpPr txBox="1"/>
          <p:nvPr/>
        </p:nvSpPr>
        <p:spPr>
          <a:xfrm>
            <a:off x="6003509" y="3724275"/>
            <a:ext cx="2139315" cy="436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ko-KR" sz="2300" b="1" i="0">
                <a:solidFill>
                  <a:srgbClr val="000000"/>
                </a:solidFill>
                <a:latin typeface="맑은 고딕"/>
                <a:ea typeface="맑은 고딕"/>
              </a:rPr>
              <a:t>세계 보건 기구</a:t>
            </a:r>
          </a:p>
        </p:txBody>
      </p:sp>
      <p:sp>
        <p:nvSpPr>
          <p:cNvPr id="1053" name="TextBox 1052"/>
          <p:cNvSpPr txBox="1"/>
          <p:nvPr/>
        </p:nvSpPr>
        <p:spPr>
          <a:xfrm>
            <a:off x="5948230" y="1073031"/>
            <a:ext cx="2544260" cy="439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ko-KR" sz="2300" b="1" i="0">
                <a:solidFill>
                  <a:srgbClr val="000000"/>
                </a:solidFill>
                <a:latin typeface="맑은 고딕"/>
                <a:ea typeface="맑은 고딕"/>
              </a:rPr>
              <a:t>공공 데이터 포털 </a:t>
            </a:r>
          </a:p>
        </p:txBody>
      </p:sp>
    </p:spTree>
    <p:extLst>
      <p:ext uri="{BB962C8B-B14F-4D97-AF65-F5344CB8AC3E}">
        <p14:creationId xmlns:p14="http://schemas.microsoft.com/office/powerpoint/2010/main" val="164577448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양쪽 모서리가 둥근 사각형 19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2750" y="59258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latinLnBrk="0">
              <a:defRPr lang="ko-KR"/>
            </a:pPr>
            <a:r>
              <a:rPr lang="en-US" altLang="ko-KR" sz="2900" b="1" kern="0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2900" b="1" kern="0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2900" b="1" kern="0" dirty="0">
                <a:solidFill>
                  <a:schemeClr val="tx1"/>
                </a:solidFill>
                <a:latin typeface="+mn-ea"/>
              </a:rPr>
              <a:t>5</a:t>
            </a:r>
            <a:r>
              <a:rPr lang="en-US" altLang="ko-KR" sz="2900" b="1" kern="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900" b="1" kern="0" dirty="0" smtClean="0">
                <a:solidFill>
                  <a:schemeClr val="tx1"/>
                </a:solidFill>
                <a:latin typeface="+mn-ea"/>
              </a:rPr>
              <a:t>개발환경 </a:t>
            </a:r>
            <a:r>
              <a:rPr lang="ko-KR" altLang="en-US" sz="2900" b="1" kern="0" dirty="0">
                <a:solidFill>
                  <a:schemeClr val="tx1"/>
                </a:solidFill>
                <a:latin typeface="+mn-ea"/>
              </a:rPr>
              <a:t>및 운영체제</a:t>
            </a:r>
          </a:p>
        </p:txBody>
      </p:sp>
      <p:sp>
        <p:nvSpPr>
          <p:cNvPr id="27" name="포인트가 5개인 별 2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Google Shape;1223;p176"/>
          <p:cNvSpPr txBox="1"/>
          <p:nvPr/>
        </p:nvSpPr>
        <p:spPr>
          <a:xfrm>
            <a:off x="2003755" y="2550289"/>
            <a:ext cx="1512900" cy="360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224;p176"/>
          <p:cNvSpPr txBox="1"/>
          <p:nvPr/>
        </p:nvSpPr>
        <p:spPr>
          <a:xfrm>
            <a:off x="750633" y="1110839"/>
            <a:ext cx="2341329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ko-KR" altLang="en-US" sz="2300" b="1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웹페이지 제작</a:t>
            </a:r>
            <a:endParaRPr lang="en-US" altLang="ko-KR" sz="2300" b="1">
              <a:solidFill>
                <a:srgbClr val="262626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03862" y="5668315"/>
            <a:ext cx="4234781" cy="435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300">
                <a:latin typeface="맑은 고딕"/>
                <a:ea typeface="맑은 고딕"/>
                <a:cs typeface="맑은 고딕"/>
              </a:rPr>
              <a:t>Microsoft Windows 10 / 64bit</a:t>
            </a:r>
            <a:endParaRPr lang="ko-KR" altLang="en-US" sz="23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>
          <a:xfrm>
            <a:off x="2499513" y="852928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>
          <a:xfrm>
            <a:off x="2912692" y="1790491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037" name="_x127906128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62139" y="1795803"/>
            <a:ext cx="982340" cy="1036143"/>
          </a:xfrm>
          <a:prstGeom prst="rect">
            <a:avLst/>
          </a:prstGeom>
          <a:noFill/>
        </p:spPr>
      </p:pic>
      <p:sp>
        <p:nvSpPr>
          <p:cNvPr id="21" name="Rectangle 16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039" name="_x127906608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41747" y="3780170"/>
            <a:ext cx="1193800" cy="989013"/>
          </a:xfrm>
          <a:prstGeom prst="rect">
            <a:avLst/>
          </a:prstGeom>
          <a:noFill/>
        </p:spPr>
      </p:pic>
      <p:sp>
        <p:nvSpPr>
          <p:cNvPr id="22" name="Rectangle 18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041" name="_x127905488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602049" y="1811433"/>
            <a:ext cx="1193800" cy="1036143"/>
          </a:xfrm>
          <a:prstGeom prst="rect">
            <a:avLst/>
          </a:prstGeom>
          <a:noFill/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19686" y="3476625"/>
            <a:ext cx="1257300" cy="1247775"/>
          </a:xfrm>
          <a:prstGeom prst="rect">
            <a:avLst/>
          </a:prstGeom>
          <a:noFill/>
        </p:spPr>
      </p:pic>
      <p:sp>
        <p:nvSpPr>
          <p:cNvPr id="1045" name="TextBox 1044"/>
          <p:cNvSpPr txBox="1"/>
          <p:nvPr/>
        </p:nvSpPr>
        <p:spPr>
          <a:xfrm>
            <a:off x="8140221" y="3861987"/>
            <a:ext cx="3506645" cy="393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2000" b="1" i="0">
                <a:solidFill>
                  <a:srgbClr val="000000"/>
                </a:solidFill>
                <a:latin typeface="맑은 고딕"/>
                <a:ea typeface="맑은 고딕"/>
              </a:rPr>
              <a:t>apache tomcat</a:t>
            </a:r>
            <a:r>
              <a:rPr lang="en-US" altLang="ko-KR" sz="2000" b="1" i="0">
                <a:solidFill>
                  <a:srgbClr val="000000"/>
                </a:solidFill>
                <a:latin typeface="맑은 고딕"/>
                <a:ea typeface="맑은 고딕"/>
              </a:rPr>
              <a:t> (ver:8.5)</a:t>
            </a:r>
          </a:p>
        </p:txBody>
      </p:sp>
      <p:sp>
        <p:nvSpPr>
          <p:cNvPr id="1046" name="TextBox 1045"/>
          <p:cNvSpPr txBox="1"/>
          <p:nvPr/>
        </p:nvSpPr>
        <p:spPr>
          <a:xfrm>
            <a:off x="8145779" y="4360491"/>
            <a:ext cx="2699386" cy="333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ko-KR" sz="1600" b="1" i="0" u="sng">
                <a:solidFill>
                  <a:srgbClr val="0000FF"/>
                </a:solidFill>
                <a:latin typeface="맑은 고딕"/>
                <a:ea typeface="맑은 고딕"/>
              </a:rPr>
              <a:t>http://tomcat.apache.org/</a:t>
            </a:r>
          </a:p>
        </p:txBody>
      </p:sp>
      <p:sp>
        <p:nvSpPr>
          <p:cNvPr id="1047" name="TextBox 1046"/>
          <p:cNvSpPr txBox="1"/>
          <p:nvPr/>
        </p:nvSpPr>
        <p:spPr>
          <a:xfrm>
            <a:off x="8192388" y="1859066"/>
            <a:ext cx="2713488" cy="386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2000" b="1" i="0">
                <a:solidFill>
                  <a:srgbClr val="000000"/>
                </a:solidFill>
                <a:latin typeface="맑은 고딕"/>
                <a:ea typeface="맑은 고딕"/>
              </a:rPr>
              <a:t>Eclipse</a:t>
            </a:r>
            <a:r>
              <a:rPr lang="en-US" altLang="ko-KR" sz="2000" b="1" i="0">
                <a:solidFill>
                  <a:srgbClr val="000000"/>
                </a:solidFill>
                <a:latin typeface="맑은 고딕"/>
                <a:ea typeface="맑은 고딕"/>
              </a:rPr>
              <a:t> (ver:4.13.0)</a:t>
            </a:r>
          </a:p>
        </p:txBody>
      </p:sp>
      <p:sp>
        <p:nvSpPr>
          <p:cNvPr id="1048" name="TextBox 1047"/>
          <p:cNvSpPr txBox="1"/>
          <p:nvPr/>
        </p:nvSpPr>
        <p:spPr>
          <a:xfrm>
            <a:off x="8183487" y="2349915"/>
            <a:ext cx="3650144" cy="334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1600" b="1" i="0" u="sng">
                <a:solidFill>
                  <a:srgbClr val="0000FF"/>
                </a:solidFill>
                <a:latin typeface="맑은 고딕"/>
                <a:ea typeface="맑은 고딕"/>
              </a:rPr>
              <a:t>https:/www.eclipse.org/downloads</a:t>
            </a:r>
            <a:r>
              <a:rPr lang="ko-KR" altLang="en-US" sz="1600" b="1" i="0" u="sng">
                <a:solidFill>
                  <a:srgbClr val="0000FF"/>
                </a:solidFill>
                <a:latin typeface="맑은 고딕"/>
                <a:ea typeface="맑은 고딕"/>
              </a:rPr>
              <a:t>/</a:t>
            </a:r>
          </a:p>
        </p:txBody>
      </p:sp>
      <p:sp>
        <p:nvSpPr>
          <p:cNvPr id="1050" name="TextBox 1049"/>
          <p:cNvSpPr txBox="1"/>
          <p:nvPr/>
        </p:nvSpPr>
        <p:spPr>
          <a:xfrm>
            <a:off x="2645492" y="4336099"/>
            <a:ext cx="2738732" cy="338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1600" b="1" i="0" u="sng">
                <a:solidFill>
                  <a:srgbClr val="0000FF"/>
                </a:solidFill>
                <a:latin typeface="맑은 고딕"/>
                <a:ea typeface="맑은 고딕"/>
              </a:rPr>
              <a:t>http</a:t>
            </a:r>
            <a:r>
              <a:rPr lang="en-US" altLang="ko-KR" sz="1600" b="1" i="0" u="sng">
                <a:solidFill>
                  <a:srgbClr val="0000FF"/>
                </a:solidFill>
                <a:latin typeface="맑은 고딕"/>
                <a:ea typeface="맑은 고딕"/>
              </a:rPr>
              <a:t>s</a:t>
            </a:r>
            <a:r>
              <a:rPr lang="ko-KR" altLang="ko-KR" sz="1600" b="1" i="0" u="sng">
                <a:solidFill>
                  <a:srgbClr val="0000FF"/>
                </a:solidFill>
                <a:latin typeface="맑은 고딕"/>
                <a:ea typeface="맑은 고딕"/>
              </a:rPr>
              <a:t>://</a:t>
            </a:r>
            <a:r>
              <a:rPr lang="en-US" altLang="ko-KR" sz="1600" b="1" i="0" u="sng">
                <a:solidFill>
                  <a:srgbClr val="0000FF"/>
                </a:solidFill>
                <a:latin typeface="맑은 고딕"/>
                <a:ea typeface="맑은 고딕"/>
              </a:rPr>
              <a:t>www.python</a:t>
            </a:r>
            <a:r>
              <a:rPr lang="ko-KR" altLang="ko-KR" sz="1600" b="1" i="0" u="sng">
                <a:solidFill>
                  <a:srgbClr val="0000FF"/>
                </a:solidFill>
                <a:latin typeface="맑은 고딕"/>
                <a:ea typeface="맑은 고딕"/>
              </a:rPr>
              <a:t>.org/</a:t>
            </a:r>
          </a:p>
        </p:txBody>
      </p:sp>
      <p:sp>
        <p:nvSpPr>
          <p:cNvPr id="1052" name="TextBox 1051"/>
          <p:cNvSpPr txBox="1"/>
          <p:nvPr/>
        </p:nvSpPr>
        <p:spPr>
          <a:xfrm>
            <a:off x="2679853" y="2412050"/>
            <a:ext cx="2050885" cy="338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ko-KR" sz="1600" b="1" i="0" u="sng">
                <a:solidFill>
                  <a:srgbClr val="0000FF"/>
                </a:solidFill>
                <a:latin typeface="맑은 고딕"/>
                <a:ea typeface="맑은 고딕"/>
              </a:rPr>
              <a:t>http</a:t>
            </a:r>
            <a:r>
              <a:rPr lang="en-US" altLang="ko-KR" sz="1600" b="1" i="0" u="sng">
                <a:solidFill>
                  <a:srgbClr val="0000FF"/>
                </a:solidFill>
                <a:latin typeface="맑은 고딕"/>
                <a:ea typeface="맑은 고딕"/>
              </a:rPr>
              <a:t>s</a:t>
            </a:r>
            <a:r>
              <a:rPr lang="ko-KR" altLang="ko-KR" sz="1600" b="1" i="0" u="sng">
                <a:solidFill>
                  <a:srgbClr val="0000FF"/>
                </a:solidFill>
                <a:latin typeface="맑은 고딕"/>
                <a:ea typeface="맑은 고딕"/>
              </a:rPr>
              <a:t>://</a:t>
            </a:r>
            <a:r>
              <a:rPr lang="en-US" altLang="ko-KR" sz="1600" b="1" i="0" u="sng">
                <a:solidFill>
                  <a:srgbClr val="0000FF"/>
                </a:solidFill>
                <a:latin typeface="맑은 고딕"/>
                <a:ea typeface="맑은 고딕"/>
              </a:rPr>
              <a:t>jupyter</a:t>
            </a:r>
            <a:r>
              <a:rPr lang="ko-KR" altLang="ko-KR" sz="1600" b="1" i="0" u="sng">
                <a:solidFill>
                  <a:srgbClr val="0000FF"/>
                </a:solidFill>
                <a:latin typeface="맑은 고딕"/>
                <a:ea typeface="맑은 고딕"/>
              </a:rPr>
              <a:t>.org/</a:t>
            </a:r>
          </a:p>
        </p:txBody>
      </p:sp>
      <p:sp>
        <p:nvSpPr>
          <p:cNvPr id="1053" name="TextBox 1052"/>
          <p:cNvSpPr txBox="1"/>
          <p:nvPr/>
        </p:nvSpPr>
        <p:spPr>
          <a:xfrm>
            <a:off x="2679016" y="1956986"/>
            <a:ext cx="3877938" cy="393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en-US" sz="2000" b="1" i="0">
                <a:solidFill>
                  <a:srgbClr val="000000"/>
                </a:solidFill>
                <a:latin typeface="맑은 고딕"/>
                <a:ea typeface="맑은 고딕"/>
              </a:rPr>
              <a:t>Jupyter Notebook</a:t>
            </a:r>
            <a:r>
              <a:rPr lang="en-US" altLang="ko-KR" sz="2000" b="1" i="0">
                <a:solidFill>
                  <a:srgbClr val="000000"/>
                </a:solidFill>
                <a:latin typeface="맑은 고딕"/>
                <a:ea typeface="맑은 고딕"/>
              </a:rPr>
              <a:t> (ver:6.0.0)</a:t>
            </a:r>
          </a:p>
        </p:txBody>
      </p:sp>
      <p:sp>
        <p:nvSpPr>
          <p:cNvPr id="1054" name="TextBox 1053"/>
          <p:cNvSpPr txBox="1"/>
          <p:nvPr/>
        </p:nvSpPr>
        <p:spPr>
          <a:xfrm>
            <a:off x="2691034" y="3835281"/>
            <a:ext cx="2334356" cy="3919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en-US" sz="2000" b="1" i="0">
                <a:solidFill>
                  <a:srgbClr val="000000"/>
                </a:solidFill>
                <a:latin typeface="맑은 고딕"/>
                <a:ea typeface="맑은 고딕"/>
              </a:rPr>
              <a:t>Python</a:t>
            </a:r>
            <a:r>
              <a:rPr lang="en-US" altLang="ko-KR" sz="2000" b="1" i="0">
                <a:solidFill>
                  <a:srgbClr val="000000"/>
                </a:solidFill>
                <a:latin typeface="맑은 고딕"/>
                <a:ea typeface="맑은 고딕"/>
              </a:rPr>
              <a:t> (ver:3.7.3)</a:t>
            </a:r>
          </a:p>
        </p:txBody>
      </p:sp>
      <p:sp>
        <p:nvSpPr>
          <p:cNvPr id="1055" name="Google Shape;1224;p176"/>
          <p:cNvSpPr txBox="1"/>
          <p:nvPr/>
        </p:nvSpPr>
        <p:spPr>
          <a:xfrm>
            <a:off x="790424" y="5648567"/>
            <a:ext cx="2341329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ko-KR" altLang="en-US" sz="2300" b="1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운영체제</a:t>
            </a:r>
          </a:p>
        </p:txBody>
      </p:sp>
    </p:spTree>
    <p:extLst>
      <p:ext uri="{BB962C8B-B14F-4D97-AF65-F5344CB8AC3E}">
        <p14:creationId xmlns:p14="http://schemas.microsoft.com/office/powerpoint/2010/main" val="198435279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양쪽 모서리가 둥근 사각형 30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3.6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흐름도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포인트가 5개인 별 33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선 화살표 연결선 13"/>
          <p:cNvSpPr/>
          <p:nvPr/>
        </p:nvSpPr>
        <p:spPr>
          <a:xfrm flipV="1">
            <a:off x="2023889" y="2386893"/>
            <a:ext cx="1131369" cy="9577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TextBox 14"/>
          <p:cNvSpPr txBox="1"/>
          <p:nvPr/>
        </p:nvSpPr>
        <p:spPr>
          <a:xfrm>
            <a:off x="2020063" y="2421179"/>
            <a:ext cx="113886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900" b="1">
                <a:solidFill>
                  <a:srgbClr val="FF0000"/>
                </a:solidFill>
              </a:defRPr>
            </a:lvl1pPr>
          </a:lstStyle>
          <a:p>
            <a:r>
              <a:rPr dirty="0"/>
              <a:t>crawling</a:t>
            </a:r>
          </a:p>
        </p:txBody>
      </p:sp>
      <p:sp>
        <p:nvSpPr>
          <p:cNvPr id="44" name="모서리가 둥근 직사각형"/>
          <p:cNvSpPr/>
          <p:nvPr/>
        </p:nvSpPr>
        <p:spPr>
          <a:xfrm>
            <a:off x="3441700" y="1839163"/>
            <a:ext cx="5511316" cy="4350622"/>
          </a:xfrm>
          <a:prstGeom prst="roundRect">
            <a:avLst>
              <a:gd name="adj" fmla="val 15918"/>
            </a:avLst>
          </a:prstGeom>
          <a:ln w="254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" name="TextBox 15"/>
          <p:cNvSpPr txBox="1"/>
          <p:nvPr/>
        </p:nvSpPr>
        <p:spPr>
          <a:xfrm>
            <a:off x="5181985" y="3904989"/>
            <a:ext cx="82527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900" b="1">
                <a:solidFill>
                  <a:srgbClr val="FF0000"/>
                </a:solidFill>
              </a:defRPr>
            </a:lvl1pPr>
          </a:lstStyle>
          <a:p>
            <a:r>
              <a:t>tidy</a:t>
            </a:r>
          </a:p>
        </p:txBody>
      </p:sp>
      <p:sp>
        <p:nvSpPr>
          <p:cNvPr id="47" name="직선 화살표 연결선 42"/>
          <p:cNvSpPr/>
          <p:nvPr/>
        </p:nvSpPr>
        <p:spPr>
          <a:xfrm flipV="1">
            <a:off x="4999800" y="3819576"/>
            <a:ext cx="1131368" cy="9577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9" name="tt.png" descr="t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587" y="3171048"/>
            <a:ext cx="1517452" cy="1368682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TextBox 14"/>
          <p:cNvSpPr txBox="1"/>
          <p:nvPr/>
        </p:nvSpPr>
        <p:spPr>
          <a:xfrm>
            <a:off x="3631784" y="4379671"/>
            <a:ext cx="113886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900" b="1"/>
            </a:lvl1pPr>
          </a:lstStyle>
          <a:p>
            <a:r>
              <a:t>Data</a:t>
            </a:r>
          </a:p>
        </p:txBody>
      </p:sp>
      <p:sp>
        <p:nvSpPr>
          <p:cNvPr id="54" name="TextBox 14"/>
          <p:cNvSpPr txBox="1"/>
          <p:nvPr/>
        </p:nvSpPr>
        <p:spPr>
          <a:xfrm>
            <a:off x="6217174" y="4048883"/>
            <a:ext cx="2764658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 b="1"/>
            </a:pPr>
            <a:r>
              <a:rPr lang="en-US" dirty="0"/>
              <a:t>Date visualizing of </a:t>
            </a:r>
            <a:br>
              <a:rPr lang="en-US" dirty="0"/>
            </a:br>
            <a:r>
              <a:rPr lang="en-US" dirty="0" err="1"/>
              <a:t>Jupyter</a:t>
            </a:r>
            <a:r>
              <a:rPr lang="en-US" dirty="0"/>
              <a:t> Notebook.</a:t>
            </a:r>
            <a:endParaRPr dirty="0"/>
          </a:p>
        </p:txBody>
      </p:sp>
      <p:sp>
        <p:nvSpPr>
          <p:cNvPr id="55" name="직선 화살표 연결선 42"/>
          <p:cNvSpPr/>
          <p:nvPr/>
        </p:nvSpPr>
        <p:spPr>
          <a:xfrm>
            <a:off x="9178941" y="3433767"/>
            <a:ext cx="825279" cy="1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59" name="TextBox 29"/>
          <p:cNvSpPr txBox="1"/>
          <p:nvPr/>
        </p:nvSpPr>
        <p:spPr>
          <a:xfrm>
            <a:off x="8981832" y="3393530"/>
            <a:ext cx="200269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/>
            </a:pPr>
            <a:r>
              <a:rPr sz="1800" b="0" dirty="0"/>
              <a:t>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E4441C7-3270-4DD0-A19F-BCEE3B899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27905248">
            <a:extLst>
              <a:ext uri="{FF2B5EF4-FFF2-40B4-BE49-F238E27FC236}">
                <a16:creationId xmlns:a16="http://schemas.microsoft.com/office/drawing/2014/main" id="{9BCF0AA0-B76F-40AB-813D-2279DC748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66" y="1637591"/>
            <a:ext cx="1338263" cy="179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96FCAC10-3B74-4F91-A5BD-FA28DFE86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127906208">
            <a:extLst>
              <a:ext uri="{FF2B5EF4-FFF2-40B4-BE49-F238E27FC236}">
                <a16:creationId xmlns:a16="http://schemas.microsoft.com/office/drawing/2014/main" id="{0B79152B-78F1-4956-A2BD-351F6ED0A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225" y="3066138"/>
            <a:ext cx="898525" cy="94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186CF03C-1C86-4A15-8305-D8B060D91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13590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127905568">
            <a:extLst>
              <a:ext uri="{FF2B5EF4-FFF2-40B4-BE49-F238E27FC236}">
                <a16:creationId xmlns:a16="http://schemas.microsoft.com/office/drawing/2014/main" id="{C86509DF-F261-43B4-BD07-AB1CD31E5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379" y="1772854"/>
            <a:ext cx="1330745" cy="137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AA37BF70-4447-47B8-B971-52FC103FC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054" y="3750778"/>
            <a:ext cx="10287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0">
            <a:extLst>
              <a:ext uri="{FF2B5EF4-FFF2-40B4-BE49-F238E27FC236}">
                <a16:creationId xmlns:a16="http://schemas.microsoft.com/office/drawing/2014/main" id="{3BA13DA6-1202-4FDE-B528-8F8D6B95C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7" name="_x127905888">
            <a:extLst>
              <a:ext uri="{FF2B5EF4-FFF2-40B4-BE49-F238E27FC236}">
                <a16:creationId xmlns:a16="http://schemas.microsoft.com/office/drawing/2014/main" id="{C7844A05-F36D-48BE-A3ED-5A7AC2DB7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66" y="2874596"/>
            <a:ext cx="1338263" cy="76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7A915ABE-FB50-435D-B86C-2EF262BF5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9" name="_x127906128">
            <a:extLst>
              <a:ext uri="{FF2B5EF4-FFF2-40B4-BE49-F238E27FC236}">
                <a16:creationId xmlns:a16="http://schemas.microsoft.com/office/drawing/2014/main" id="{244802E1-C849-4ED6-9E1D-BB4247A46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65" y="1528167"/>
            <a:ext cx="1414463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7F8902-7565-4663-B99D-B12CB6D3BC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2487" y="3083864"/>
            <a:ext cx="962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4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양쪽 모서리가 둥근 사각형 15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91426" y="502877"/>
            <a:ext cx="11471344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latinLnBrk="0">
              <a:defRPr lang="ko-KR"/>
            </a:pP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3.7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구성도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2" name="꺾인 연결선 9"/>
          <p:cNvCxnSpPr/>
          <p:nvPr/>
        </p:nvCxnSpPr>
        <p:spPr>
          <a:xfrm>
            <a:off x="5917391" y="3945417"/>
            <a:ext cx="65469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그림 10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5165" y="1541238"/>
            <a:ext cx="4282226" cy="4282226"/>
          </a:xfrm>
          <a:prstGeom prst="rect">
            <a:avLst/>
          </a:prstGeom>
        </p:spPr>
      </p:pic>
      <p:cxnSp>
        <p:nvCxnSpPr>
          <p:cNvPr id="1029" name="꺾인 연결선 9"/>
          <p:cNvCxnSpPr/>
          <p:nvPr/>
        </p:nvCxnSpPr>
        <p:spPr>
          <a:xfrm>
            <a:off x="5917391" y="2906555"/>
            <a:ext cx="65469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그림 10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86100" y="1541238"/>
            <a:ext cx="4282226" cy="428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55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양쪽 모서리가 둥근 사각형 2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1462405" y="237474"/>
            <a:ext cx="5919297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latinLnBrk="0">
              <a:defRPr lang="ko-KR"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4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. Planning </a:t>
            </a: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schedule</a:t>
            </a:r>
          </a:p>
        </p:txBody>
      </p:sp>
      <p:sp>
        <p:nvSpPr>
          <p:cNvPr id="32" name="포인트가 5개인 별 3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3" name="Google Shape;1282;p180"/>
          <p:cNvGraphicFramePr/>
          <p:nvPr>
            <p:extLst>
              <p:ext uri="{D42A27DB-BD31-4B8C-83A1-F6EECF244321}">
                <p14:modId xmlns:p14="http://schemas.microsoft.com/office/powerpoint/2010/main" val="2209434015"/>
              </p:ext>
            </p:extLst>
          </p:nvPr>
        </p:nvGraphicFramePr>
        <p:xfrm>
          <a:off x="574148" y="965199"/>
          <a:ext cx="10980204" cy="53584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47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2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0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98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88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6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05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89067">
                <a:tc rowSpan="3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2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Promotion contents</a:t>
                      </a:r>
                      <a:endParaRPr lang="ko-KR" sz="240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Period to perform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399">
                <a:tc v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March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April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17900" marR="17900" marT="17900" marB="17900" anchor="ctr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May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June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399">
                <a:tc v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altLang="en-US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4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1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2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17900" marR="17900" marT="17900" marB="17900" anchor="ctr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53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altLang="en-US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코로나 바이러스에 대한 학습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75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프로젝트 회의 및 계획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75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altLang="en-US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포털</a:t>
                      </a:r>
                      <a:r>
                        <a:rPr lang="en-US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에서 데이터수집(1주)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53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Jupyter notebook</a:t>
                      </a:r>
                      <a:r>
                        <a:rPr lang="ko-KR" altLang="en-US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을 통한 </a:t>
                      </a:r>
                      <a:r>
                        <a:rPr lang="en-US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 분석(3주)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75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 </a:t>
                      </a:r>
                      <a:r>
                        <a:rPr lang="ko-KR" altLang="en-US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분석 및 개발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653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 시각화 및 활용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75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유지보수 및 테스트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850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rgbClr val="45C8DC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30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4</a:t>
            </a:r>
            <a:r>
              <a:rPr lang="ko-KR" altLang="en-US" sz="3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조</a:t>
            </a:r>
            <a:r>
              <a:rPr lang="en-US" altLang="ko-KR" sz="3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 </a:t>
            </a:r>
            <a:r>
              <a:rPr lang="ko-KR" altLang="en-US" sz="2000" b="1" i="1" kern="0" dirty="0" smtClean="0">
                <a:solidFill>
                  <a:srgbClr val="FA4E7E"/>
                </a:solidFill>
              </a:rPr>
              <a:t>다음주 계획</a:t>
            </a:r>
            <a:endParaRPr lang="ko-KR" altLang="en-US" sz="3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473761" y="3364957"/>
            <a:ext cx="2646365" cy="535531"/>
          </a:xfrm>
          <a:prstGeom prst="rect">
            <a:avLst/>
          </a:prstGeom>
          <a:solidFill>
            <a:srgbClr val="FBC096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 smtClean="0">
                <a:solidFill>
                  <a:srgbClr val="FFFFFF"/>
                </a:solidFill>
              </a:rPr>
              <a:t>화면설계</a:t>
            </a:r>
            <a:endParaRPr lang="en-US" altLang="ko-KR" sz="3200" b="1" i="1" dirty="0">
              <a:solidFill>
                <a:srgbClr val="FFFFFF"/>
              </a:solidFill>
            </a:endParaRPr>
          </a:p>
        </p:txBody>
      </p:sp>
      <p:sp>
        <p:nvSpPr>
          <p:cNvPr id="31" name="직선 화살표 연결선 13"/>
          <p:cNvSpPr/>
          <p:nvPr/>
        </p:nvSpPr>
        <p:spPr>
          <a:xfrm flipV="1">
            <a:off x="3534899" y="3645165"/>
            <a:ext cx="840139" cy="4789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직선 화살표 연결선 13"/>
          <p:cNvSpPr/>
          <p:nvPr/>
        </p:nvSpPr>
        <p:spPr>
          <a:xfrm flipV="1">
            <a:off x="7743060" y="3645165"/>
            <a:ext cx="840139" cy="4789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3" name="그룹 32"/>
          <p:cNvGrpSpPr/>
          <p:nvPr/>
        </p:nvGrpSpPr>
        <p:grpSpPr>
          <a:xfrm>
            <a:off x="299826" y="2431158"/>
            <a:ext cx="3187111" cy="2554079"/>
            <a:chOff x="2261118" y="2212520"/>
            <a:chExt cx="4814595" cy="5747657"/>
          </a:xfrm>
        </p:grpSpPr>
        <p:sp>
          <p:nvSpPr>
            <p:cNvPr id="34" name="자유형 33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rgbClr val="B2E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자유형: 도형 12">
            <a:extLst>
              <a:ext uri="{FF2B5EF4-FFF2-40B4-BE49-F238E27FC236}">
                <a16:creationId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1519359" y="2085814"/>
            <a:ext cx="1138182" cy="592694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4677092" y="3377399"/>
            <a:ext cx="2646365" cy="535531"/>
          </a:xfrm>
          <a:prstGeom prst="rect">
            <a:avLst/>
          </a:prstGeom>
          <a:solidFill>
            <a:srgbClr val="FBC096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 smtClean="0">
                <a:solidFill>
                  <a:srgbClr val="FFFFFF"/>
                </a:solidFill>
              </a:rPr>
              <a:t>화면설계</a:t>
            </a:r>
            <a:endParaRPr lang="en-US" altLang="ko-KR" sz="3200" b="1" i="1" dirty="0">
              <a:solidFill>
                <a:srgbClr val="FFFFFF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4503157" y="2443600"/>
            <a:ext cx="3187111" cy="2554079"/>
            <a:chOff x="2261118" y="2212520"/>
            <a:chExt cx="4814595" cy="5747657"/>
          </a:xfrm>
        </p:grpSpPr>
        <p:sp>
          <p:nvSpPr>
            <p:cNvPr id="39" name="자유형 38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rgbClr val="B2E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자유형: 도형 12">
            <a:extLst>
              <a:ext uri="{FF2B5EF4-FFF2-40B4-BE49-F238E27FC236}">
                <a16:creationId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5570816" y="2096157"/>
            <a:ext cx="1138182" cy="592694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02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532829" y="3452871"/>
            <a:ext cx="2646365" cy="535531"/>
          </a:xfrm>
          <a:prstGeom prst="rect">
            <a:avLst/>
          </a:prstGeom>
          <a:solidFill>
            <a:srgbClr val="FBC096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 dirty="0" smtClean="0"/>
              <a:t>화면 설계</a:t>
            </a:r>
            <a:endParaRPr lang="en-US" altLang="ko-KR" sz="3200" b="1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8916320" y="3377399"/>
            <a:ext cx="2646365" cy="535531"/>
          </a:xfrm>
          <a:prstGeom prst="rect">
            <a:avLst/>
          </a:prstGeom>
          <a:solidFill>
            <a:srgbClr val="FBC096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 smtClean="0">
                <a:solidFill>
                  <a:srgbClr val="FFFFFF"/>
                </a:solidFill>
              </a:rPr>
              <a:t>화면설계</a:t>
            </a:r>
            <a:endParaRPr lang="en-US" altLang="ko-KR" sz="3200" b="1" i="1" dirty="0">
              <a:solidFill>
                <a:srgbClr val="FFFFFF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8742385" y="2443600"/>
            <a:ext cx="3187111" cy="2554079"/>
            <a:chOff x="2261118" y="2212520"/>
            <a:chExt cx="4814595" cy="5747657"/>
          </a:xfrm>
        </p:grpSpPr>
        <p:sp>
          <p:nvSpPr>
            <p:cNvPr id="45" name="자유형 44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rgbClr val="B2E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자유형: 도형 12">
            <a:extLst>
              <a:ext uri="{FF2B5EF4-FFF2-40B4-BE49-F238E27FC236}">
                <a16:creationId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9848573" y="2109019"/>
            <a:ext cx="1138182" cy="592694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03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4860497" y="3231273"/>
            <a:ext cx="2646365" cy="978729"/>
          </a:xfrm>
          <a:prstGeom prst="rect">
            <a:avLst/>
          </a:prstGeom>
          <a:solidFill>
            <a:srgbClr val="FBC096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 dirty="0" smtClean="0"/>
              <a:t>구체적인 데이터 수집</a:t>
            </a:r>
            <a:endParaRPr lang="en-US" altLang="ko-KR" sz="3200" b="1" i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9094481" y="3231274"/>
            <a:ext cx="2646365" cy="978729"/>
          </a:xfrm>
          <a:prstGeom prst="rect">
            <a:avLst/>
          </a:prstGeom>
          <a:solidFill>
            <a:srgbClr val="FBC096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 dirty="0" smtClean="0"/>
              <a:t>발표 자료 촬영</a:t>
            </a:r>
            <a:endParaRPr lang="en-US" altLang="ko-KR" sz="3200" b="1" i="1" dirty="0"/>
          </a:p>
        </p:txBody>
      </p:sp>
    </p:spTree>
    <p:extLst>
      <p:ext uri="{BB962C8B-B14F-4D97-AF65-F5344CB8AC3E}">
        <p14:creationId xmlns:p14="http://schemas.microsoft.com/office/powerpoint/2010/main" val="331586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양쪽 모서리가 둥근 사각형 30"/>
          <p:cNvSpPr/>
          <p:nvPr/>
        </p:nvSpPr>
        <p:spPr>
          <a:xfrm>
            <a:off x="2907429" y="1209659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569014" y="1520837"/>
            <a:ext cx="7120675" cy="490946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333333"/>
              </a:buClr>
              <a:buSzPct val="25000"/>
              <a:defRPr lang="ko-KR" altLang="en-US"/>
            </a:pPr>
            <a:endParaRPr lang="en-US" altLang="ko-KR" sz="2200" b="1" dirty="0" smtClean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endParaRPr lang="en-US" altLang="ko-KR" sz="2200" b="1" dirty="0" smtClean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endParaRPr lang="en-US" altLang="ko-KR" sz="2200" b="1" dirty="0" smtClean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1. 4</a:t>
            </a:r>
            <a:r>
              <a:rPr lang="ko-KR" altLang="en-US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조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altLang="ko-KR" sz="2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소개</a:t>
            </a:r>
            <a:endParaRPr lang="en-US" altLang="ko-KR" sz="2200" b="1" dirty="0" smtClean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marL="457200" lvl="0" indent="-457200">
              <a:buClr>
                <a:srgbClr val="333333"/>
              </a:buClr>
              <a:buSzPct val="25000"/>
              <a:buAutoNum type="arabicPeriod"/>
              <a:defRPr lang="ko-KR" altLang="en-US"/>
            </a:pP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2. 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COVID 19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	</a:t>
            </a:r>
            <a:endParaRPr lang="ko-KR" altLang="en-US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3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. </a:t>
            </a:r>
            <a:r>
              <a:rPr lang="ko-KR" altLang="en-US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프로젝트 소개</a:t>
            </a:r>
            <a:endParaRPr lang="en-US" altLang="ko-KR" sz="2200" b="1" dirty="0" smtClean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         3.1 </a:t>
            </a:r>
            <a:r>
              <a:rPr lang="en-US" altLang="ko-KR" sz="2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개발동기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	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3.2 </a:t>
            </a:r>
            <a:r>
              <a:rPr lang="en-US" altLang="ko-KR" sz="2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개발내용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	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3.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3 </a:t>
            </a:r>
            <a:r>
              <a:rPr lang="ko-KR" altLang="en-US" sz="2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기대방안</a:t>
            </a:r>
            <a:endParaRPr lang="ko-KR" altLang="en-US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	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3.4 </a:t>
            </a:r>
            <a:r>
              <a:rPr lang="ko-KR" altLang="en-US" sz="2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데이터수집</a:t>
            </a:r>
            <a:endParaRPr lang="en-US" altLang="ko-KR" sz="2200" b="1" dirty="0" smtClean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kern="0" dirty="0" smtClean="0">
                <a:solidFill>
                  <a:schemeClr val="tx1"/>
                </a:solidFill>
                <a:latin typeface="+mn-ea"/>
              </a:rPr>
              <a:t>	3.5 </a:t>
            </a:r>
            <a:r>
              <a:rPr lang="ko-KR" altLang="en-US" sz="2200" b="1" kern="0" dirty="0" smtClean="0">
                <a:solidFill>
                  <a:schemeClr val="tx1"/>
                </a:solidFill>
                <a:latin typeface="+mn-ea"/>
              </a:rPr>
              <a:t>개발환경 </a:t>
            </a:r>
            <a:r>
              <a:rPr lang="ko-KR" altLang="en-US" sz="2200" b="1" kern="0" dirty="0">
                <a:solidFill>
                  <a:schemeClr val="tx1"/>
                </a:solidFill>
                <a:latin typeface="+mn-ea"/>
              </a:rPr>
              <a:t>및 </a:t>
            </a:r>
            <a:r>
              <a:rPr lang="ko-KR" altLang="en-US" sz="2200" b="1" kern="0" dirty="0" smtClean="0">
                <a:solidFill>
                  <a:schemeClr val="tx1"/>
                </a:solidFill>
                <a:latin typeface="+mn-ea"/>
              </a:rPr>
              <a:t>운영체제</a:t>
            </a:r>
            <a:endParaRPr lang="ko-KR" altLang="en-US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	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3.6 </a:t>
            </a:r>
            <a:r>
              <a:rPr lang="ko-KR" altLang="en-US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흐름도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	3.7 </a:t>
            </a:r>
            <a:r>
              <a:rPr lang="ko-KR" altLang="en-US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구성도</a:t>
            </a:r>
            <a:endParaRPr lang="en-US" altLang="ko-KR" sz="2200" b="1" dirty="0" smtClean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4. </a:t>
            </a:r>
            <a:r>
              <a:rPr lang="en-US" altLang="ko-KR" sz="2200" b="1" kern="0" dirty="0">
                <a:solidFill>
                  <a:schemeClr val="tx1"/>
                </a:solidFill>
                <a:latin typeface="+mn-ea"/>
              </a:rPr>
              <a:t>Planning schedule</a:t>
            </a: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3194490" y="1209659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3000" b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30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ONTENTS</a:t>
            </a:r>
            <a:endParaRPr lang="en-US" altLang="ko-KR" sz="30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포인트가 5개인 별 33"/>
          <p:cNvSpPr/>
          <p:nvPr/>
        </p:nvSpPr>
        <p:spPr>
          <a:xfrm>
            <a:off x="8482135" y="1099185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rgbClr val="45C8DC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3000" b="1" i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3000" b="1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en-US" altLang="ko-KR" sz="3000" b="1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i="1" kern="0" dirty="0" smtClean="0">
                <a:solidFill>
                  <a:srgbClr val="FA4E7E"/>
                </a:solidFill>
              </a:rPr>
              <a:t>PRESENTATION </a:t>
            </a:r>
            <a:r>
              <a:rPr lang="en-US" altLang="ko-KR" sz="2000" b="1" i="1" kern="0" dirty="0" smtClean="0">
                <a:solidFill>
                  <a:srgbClr val="FA3C71"/>
                </a:solidFill>
              </a:rPr>
              <a:t>CONTENTS</a:t>
            </a:r>
            <a:endParaRPr lang="ko-KR" altLang="en-US" sz="3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0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1. 4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조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소개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966" y="1023050"/>
            <a:ext cx="2010684" cy="2680912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381000" y="1444048"/>
            <a:ext cx="33240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김민찬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010.9214.3564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minclasse@gmail.com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데이터시각화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521885" y="4103085"/>
            <a:ext cx="31831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오병웅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010.4115.2866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quddnd88@naver.com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구현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8145614" y="1444048"/>
            <a:ext cx="36058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고장완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010.7736.3211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rhwkdhks@naver.com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개발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65" y="1023050"/>
            <a:ext cx="2018614" cy="26809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966" y="3787697"/>
            <a:ext cx="2010684" cy="260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2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2.  COVID 19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사각형: 모서리가 접힌 도형 22">
            <a:extLst>
              <a:ext uri="{FF2B5EF4-FFF2-40B4-BE49-F238E27FC236}">
                <a16:creationId xmlns:a16="http://schemas.microsoft.com/office/drawing/2014/main" id="{B63F0E5E-14C0-4F79-BF36-66AEB233898B}"/>
              </a:ext>
            </a:extLst>
          </p:cNvPr>
          <p:cNvSpPr/>
          <p:nvPr/>
        </p:nvSpPr>
        <p:spPr>
          <a:xfrm>
            <a:off x="649352" y="2168207"/>
            <a:ext cx="3191128" cy="3054033"/>
          </a:xfrm>
          <a:prstGeom prst="foldedCorner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921733" y="3060285"/>
            <a:ext cx="2646365" cy="978729"/>
          </a:xfrm>
          <a:prstGeom prst="rect">
            <a:avLst/>
          </a:prstGeom>
          <a:solidFill>
            <a:srgbClr val="F58FA2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200" b="1" i="1" dirty="0">
                <a:solidFill>
                  <a:srgbClr val="FFFFFF"/>
                </a:solidFill>
              </a:rPr>
              <a:t>WHAT IS </a:t>
            </a:r>
            <a:r>
              <a:rPr lang="en-US" altLang="ko-KR" sz="3200" b="1" i="1" dirty="0" smtClean="0">
                <a:solidFill>
                  <a:srgbClr val="FFFFFF"/>
                </a:solidFill>
              </a:rPr>
              <a:t>COVID 19?</a:t>
            </a:r>
            <a:endParaRPr lang="en-US" altLang="ko-KR" sz="3200" b="1" i="1" dirty="0">
              <a:solidFill>
                <a:srgbClr val="FFFFFF"/>
              </a:solidFill>
            </a:endParaRPr>
          </a:p>
        </p:txBody>
      </p:sp>
      <p:sp>
        <p:nvSpPr>
          <p:cNvPr id="23" name="포인트가 5개인 별 22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Google Shape;1159;p172"/>
          <p:cNvSpPr txBox="1"/>
          <p:nvPr/>
        </p:nvSpPr>
        <p:spPr>
          <a:xfrm>
            <a:off x="4204652" y="1941592"/>
            <a:ext cx="7443531" cy="3628836"/>
          </a:xfrm>
          <a:prstGeom prst="rect">
            <a:avLst/>
          </a:prstGeom>
          <a:solidFill>
            <a:srgbClr val="B2E1FD">
              <a:alpha val="87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altLang="ko-KR" sz="3000" kern="0" dirty="0">
              <a:latin typeface="+mn-ea"/>
              <a:sym typeface="Arial"/>
            </a:endParaRPr>
          </a:p>
          <a:p>
            <a:r>
              <a:rPr lang="en-US" altLang="ko-KR" sz="3200" dirty="0"/>
              <a:t>2019</a:t>
            </a:r>
            <a:r>
              <a:rPr lang="ko-KR" altLang="en-US" sz="3200" dirty="0"/>
              <a:t>년 </a:t>
            </a:r>
            <a:r>
              <a:rPr lang="en-US" altLang="ko-KR" sz="3200" dirty="0"/>
              <a:t>12</a:t>
            </a:r>
            <a:r>
              <a:rPr lang="ko-KR" altLang="en-US" sz="3200" dirty="0"/>
              <a:t>월 중국 우한에서 처음 발생한 이후 중국 전역과 전 세계로 확산된</a:t>
            </a:r>
            <a:r>
              <a:rPr lang="en-US" altLang="ko-KR" sz="3200" dirty="0"/>
              <a:t>, </a:t>
            </a:r>
            <a:r>
              <a:rPr lang="ko-KR" altLang="en-US" sz="3200" dirty="0"/>
              <a:t>새로운 유형의 코로나바이러스</a:t>
            </a:r>
            <a:r>
              <a:rPr lang="en-US" altLang="ko-KR" sz="3200" dirty="0"/>
              <a:t>(SARS-CoV-2)</a:t>
            </a:r>
            <a:r>
              <a:rPr lang="ko-KR" altLang="en-US" sz="3200" dirty="0"/>
              <a:t>에 의한 호흡기 감염질환이다</a:t>
            </a:r>
            <a:r>
              <a:rPr lang="en-US" altLang="ko-KR" sz="3200" dirty="0"/>
              <a:t>. </a:t>
            </a:r>
            <a:endParaRPr sz="1200" b="0" i="0" u="none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4" name="자유형: 도형 12">
            <a:extLst>
              <a:ext uri="{FF2B5EF4-FFF2-40B4-BE49-F238E27FC236}">
                <a16:creationId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7040070" y="1315978"/>
            <a:ext cx="1792312" cy="932746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2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양쪽 모서리가 둥근 사각형 9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프로젝트 소개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110454" y="1974874"/>
            <a:ext cx="7213600" cy="4019452"/>
            <a:chOff x="2261118" y="2212520"/>
            <a:chExt cx="4814595" cy="5747657"/>
          </a:xfrm>
          <a:solidFill>
            <a:srgbClr val="B2E1FD"/>
          </a:solidFill>
        </p:grpSpPr>
        <p:sp>
          <p:nvSpPr>
            <p:cNvPr id="15" name="자유형 14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자유형: 도형 12">
            <a:extLst>
              <a:ext uri="{FF2B5EF4-FFF2-40B4-BE49-F238E27FC236}">
                <a16:creationId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4738827" y="1722884"/>
            <a:ext cx="1794261" cy="932746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69254" y="1880632"/>
            <a:ext cx="6096000" cy="355481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ko-KR" altLang="en-US"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lang="ko-KR" altLang="en-US" sz="3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lang="ko-KR" altLang="en-US" sz="3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ko-KR" altLang="en-US" sz="3000" b="1" dirty="0">
                <a:latin typeface="맑은 고딕" panose="020B0503020000020004" pitchFamily="50" charset="-127"/>
              </a:rPr>
              <a:t>코로나 </a:t>
            </a:r>
            <a:r>
              <a:rPr lang="en-US" altLang="ko-KR" sz="3000" b="1" dirty="0">
                <a:latin typeface="맑은 고딕" panose="020B0503020000020004" pitchFamily="50" charset="-127"/>
              </a:rPr>
              <a:t>19</a:t>
            </a:r>
            <a:r>
              <a:rPr lang="ko-KR" altLang="en-US" sz="3000" b="1" dirty="0">
                <a:latin typeface="맑은 고딕" panose="020B0503020000020004" pitchFamily="50" charset="-127"/>
              </a:rPr>
              <a:t>에 대한 정보와 퍼지고 있는 유언비어에 대응하며 사용자가 가짜 정보에 속지 않고 올바른 방법으로 코로나를 대처할 수 있게 도와주는 플랫폼 기반의 </a:t>
            </a:r>
            <a:r>
              <a:rPr lang="ko-KR" altLang="en-US" sz="3000" b="1" dirty="0" err="1">
                <a:latin typeface="맑은 고딕" panose="020B0503020000020004" pitchFamily="50" charset="-127"/>
              </a:rPr>
              <a:t>웹서비스</a:t>
            </a:r>
            <a:r>
              <a:rPr lang="en-US" altLang="ko-KR" sz="3000" b="1" dirty="0">
                <a:latin typeface="맑은 고딕" panose="020B0503020000020004" pitchFamily="50" charset="-127"/>
              </a:rPr>
              <a:t>. </a:t>
            </a:r>
            <a:endParaRPr lang="ko-KR" altLang="en-US" sz="3000" b="1" dirty="0">
              <a:solidFill>
                <a:schemeClr val="dk1"/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8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양쪽 모서리가 둥근 사각형 11"/>
          <p:cNvSpPr/>
          <p:nvPr/>
        </p:nvSpPr>
        <p:spPr>
          <a:xfrm>
            <a:off x="937951" y="110473"/>
            <a:ext cx="465718" cy="9173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3606" y="419099"/>
            <a:ext cx="11805140" cy="6385747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225012" y="110474"/>
            <a:ext cx="5554828" cy="630622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.1 </a:t>
            </a:r>
            <a:r>
              <a:rPr lang="ko-KR" altLang="en-US" sz="3000" b="1" kern="0" dirty="0" err="1" smtClean="0">
                <a:solidFill>
                  <a:schemeClr val="tx1"/>
                </a:solidFill>
                <a:latin typeface="+mn-ea"/>
              </a:rPr>
              <a:t>개발동기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포인트가 5개인 별 14"/>
          <p:cNvSpPr/>
          <p:nvPr/>
        </p:nvSpPr>
        <p:spPr>
          <a:xfrm>
            <a:off x="6512656" y="0"/>
            <a:ext cx="263689" cy="271152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Google Shape;1159;p172"/>
          <p:cNvSpPr txBox="1"/>
          <p:nvPr/>
        </p:nvSpPr>
        <p:spPr>
          <a:xfrm>
            <a:off x="5808133" y="1022131"/>
            <a:ext cx="5842000" cy="5446402"/>
          </a:xfrm>
          <a:prstGeom prst="rect">
            <a:avLst/>
          </a:prstGeom>
          <a:solidFill>
            <a:srgbClr val="B2E1FD">
              <a:alpha val="87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endParaRPr lang="en-US" altLang="ko-KR" sz="3000" dirty="0" smtClean="0"/>
          </a:p>
          <a:p>
            <a:pPr algn="ctr"/>
            <a:endParaRPr lang="en-US" altLang="ko-KR" sz="3000" dirty="0"/>
          </a:p>
          <a:p>
            <a:pPr algn="ctr"/>
            <a:endParaRPr lang="en-US" altLang="ko-KR" sz="3000" dirty="0" smtClean="0"/>
          </a:p>
          <a:p>
            <a:pPr algn="ctr"/>
            <a:r>
              <a:rPr lang="ko-KR" altLang="en-US" sz="3000" dirty="0" smtClean="0"/>
              <a:t>사람들은 </a:t>
            </a:r>
            <a:r>
              <a:rPr lang="ko-KR" altLang="en-US" sz="3000" dirty="0"/>
              <a:t>어떤 사건이 있을 때 마다 언론을 </a:t>
            </a:r>
            <a:r>
              <a:rPr lang="en-US" altLang="ko-KR" sz="3000" dirty="0"/>
              <a:t>100%</a:t>
            </a:r>
            <a:r>
              <a:rPr lang="ko-KR" altLang="en-US" sz="3000" dirty="0"/>
              <a:t>신뢰하지 못하며 유튜브의 </a:t>
            </a:r>
            <a:r>
              <a:rPr lang="ko-KR" altLang="en-US" sz="3000" dirty="0" err="1"/>
              <a:t>가짜뉴스나</a:t>
            </a:r>
            <a:r>
              <a:rPr lang="ko-KR" altLang="en-US" sz="3000" dirty="0"/>
              <a:t> 카카오톡으로 오는 정체불명의 정보를 무조건적인 사실이라고 믿는 사람들이 늘어나고 있습니다</a:t>
            </a:r>
            <a:r>
              <a:rPr lang="en-US" altLang="ko-KR" sz="3000" dirty="0"/>
              <a:t>.</a:t>
            </a:r>
            <a:endParaRPr lang="ko-KR" altLang="en-US" sz="3000" dirty="0"/>
          </a:p>
          <a:p>
            <a:r>
              <a:rPr lang="ko-KR" altLang="en-US" sz="3200" dirty="0"/>
              <a:t/>
            </a:r>
            <a:br>
              <a:rPr lang="ko-KR" altLang="en-US" sz="3200" dirty="0"/>
            </a:br>
            <a:endParaRPr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4" y="1115128"/>
            <a:ext cx="5117936" cy="52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4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양쪽 모서리가 둥근 사각형 11"/>
          <p:cNvSpPr/>
          <p:nvPr/>
        </p:nvSpPr>
        <p:spPr>
          <a:xfrm>
            <a:off x="937951" y="110473"/>
            <a:ext cx="465718" cy="9173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3606" y="419099"/>
            <a:ext cx="11805140" cy="6385747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225012" y="110474"/>
            <a:ext cx="5554828" cy="630622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.1 </a:t>
            </a:r>
            <a:r>
              <a:rPr lang="ko-KR" altLang="en-US" sz="3000" b="1" kern="0" dirty="0" err="1" smtClean="0">
                <a:solidFill>
                  <a:schemeClr val="tx1"/>
                </a:solidFill>
                <a:latin typeface="+mn-ea"/>
              </a:rPr>
              <a:t>개발동기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포인트가 5개인 별 14"/>
          <p:cNvSpPr/>
          <p:nvPr/>
        </p:nvSpPr>
        <p:spPr>
          <a:xfrm>
            <a:off x="6512656" y="0"/>
            <a:ext cx="263689" cy="271152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Google Shape;1159;p172"/>
          <p:cNvSpPr txBox="1"/>
          <p:nvPr/>
        </p:nvSpPr>
        <p:spPr>
          <a:xfrm>
            <a:off x="5808133" y="1022131"/>
            <a:ext cx="5842000" cy="5446402"/>
          </a:xfrm>
          <a:prstGeom prst="rect">
            <a:avLst/>
          </a:prstGeom>
          <a:solidFill>
            <a:srgbClr val="B2E1FD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endParaRPr lang="en-US" altLang="ko-KR" sz="2500" dirty="0"/>
          </a:p>
          <a:p>
            <a:pPr algn="ctr"/>
            <a:endParaRPr lang="en-US" altLang="ko-KR" sz="2500" dirty="0" smtClean="0"/>
          </a:p>
          <a:p>
            <a:pPr algn="ctr"/>
            <a:r>
              <a:rPr lang="ko-KR" altLang="en-US" sz="3000" dirty="0" smtClean="0"/>
              <a:t>어디서 제대로 </a:t>
            </a:r>
            <a:r>
              <a:rPr lang="ko-KR" altLang="en-US" sz="3000" dirty="0"/>
              <a:t>된 정보를 얻을 수 있는지 모르는 사람도 많습니다</a:t>
            </a:r>
            <a:r>
              <a:rPr lang="en-US" altLang="ko-KR" sz="3000" dirty="0"/>
              <a:t>.</a:t>
            </a:r>
            <a:endParaRPr lang="ko-KR" altLang="en-US" sz="3000" dirty="0"/>
          </a:p>
          <a:p>
            <a:pPr algn="ctr"/>
            <a:r>
              <a:rPr lang="ko-KR" altLang="en-US" sz="3000" dirty="0"/>
              <a:t>이에 저희는 신뢰도가 높은 국가기관인 공공정보데이터 포털과 질병관리본부의 발표 자료를 이용하여 사람들에게 믿을 만한 정보를 </a:t>
            </a:r>
            <a:r>
              <a:rPr lang="ko-KR" altLang="en-US" sz="3000" dirty="0" smtClean="0"/>
              <a:t>제공하는 것을 </a:t>
            </a:r>
            <a:r>
              <a:rPr lang="ko-KR" altLang="en-US" sz="3000" dirty="0"/>
              <a:t>목표하고자 합니다</a:t>
            </a:r>
            <a:r>
              <a:rPr lang="en-US" altLang="ko-KR" sz="3000" dirty="0"/>
              <a:t>.</a:t>
            </a:r>
            <a:endParaRPr lang="ko-KR" altLang="en-US" sz="3000" dirty="0"/>
          </a:p>
          <a:p>
            <a:r>
              <a:rPr lang="ko-KR" altLang="en-US" sz="3200" dirty="0"/>
              <a:t/>
            </a:r>
            <a:br>
              <a:rPr lang="ko-KR" altLang="en-US" sz="3200" dirty="0"/>
            </a:br>
            <a:endParaRPr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4" y="1084326"/>
            <a:ext cx="5180412" cy="5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7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양쪽 모서리가 둥근 사각형 9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7065" y="546099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Google Shape;1159;p172"/>
          <p:cNvSpPr txBox="1"/>
          <p:nvPr/>
        </p:nvSpPr>
        <p:spPr>
          <a:xfrm>
            <a:off x="651949" y="1106488"/>
            <a:ext cx="4642722" cy="2285641"/>
          </a:xfrm>
          <a:prstGeom prst="rect">
            <a:avLst/>
          </a:prstGeom>
          <a:solidFill>
            <a:srgbClr val="B2E1FD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/>
            <a:r>
              <a:rPr lang="ko-KR" altLang="en-US" sz="3000" b="1" dirty="0">
                <a:solidFill>
                  <a:schemeClr val="dk1"/>
                </a:solidFill>
                <a:cs typeface="Arial"/>
                <a:sym typeface="Arial"/>
              </a:rPr>
              <a:t>날마다 갱신되는 코로나 감염자 데이터</a:t>
            </a:r>
            <a:r>
              <a:rPr lang="ko-KR" altLang="en-US" sz="3000" b="1" i="0" u="none" dirty="0">
                <a:solidFill>
                  <a:schemeClr val="dk1"/>
                </a:solidFill>
                <a:cs typeface="Arial"/>
                <a:sym typeface="Arial"/>
              </a:rPr>
              <a:t> 제공</a:t>
            </a:r>
          </a:p>
          <a:p>
            <a:pPr algn="ctr"/>
            <a:endParaRPr lang="ko-KR" altLang="en-US"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1160;p172"/>
          <p:cNvSpPr txBox="1"/>
          <p:nvPr/>
        </p:nvSpPr>
        <p:spPr>
          <a:xfrm>
            <a:off x="536567" y="560567"/>
            <a:ext cx="696404" cy="114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45C8D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0" b="1" i="0" u="none" dirty="0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7000" b="1" i="0" u="none" dirty="0">
              <a:solidFill>
                <a:srgbClr val="4CBC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.2 </a:t>
            </a:r>
            <a:r>
              <a:rPr lang="ko-KR" altLang="en-US" sz="3000" b="1" kern="0" dirty="0" err="1">
                <a:solidFill>
                  <a:schemeClr val="tx1"/>
                </a:solidFill>
                <a:latin typeface="+mn-ea"/>
              </a:rPr>
              <a:t>개발내용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Google Shape;1159;p172"/>
          <p:cNvSpPr txBox="1"/>
          <p:nvPr/>
        </p:nvSpPr>
        <p:spPr>
          <a:xfrm>
            <a:off x="651949" y="3984659"/>
            <a:ext cx="4642722" cy="2285641"/>
          </a:xfrm>
          <a:prstGeom prst="rect">
            <a:avLst/>
          </a:prstGeom>
          <a:solidFill>
            <a:srgbClr val="B2E1FD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kern="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질병 관리본부와 청와대의 공지사항 알림</a:t>
            </a:r>
            <a:endParaRPr lang="ko-KR" altLang="en-US" sz="3000" b="0" i="0" u="none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0" name="Google Shape;1159;p172"/>
          <p:cNvSpPr txBox="1"/>
          <p:nvPr/>
        </p:nvSpPr>
        <p:spPr>
          <a:xfrm>
            <a:off x="6344778" y="3979239"/>
            <a:ext cx="4642722" cy="2285641"/>
          </a:xfrm>
          <a:prstGeom prst="rect">
            <a:avLst/>
          </a:prstGeom>
          <a:solidFill>
            <a:srgbClr val="B2E1FD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ko-KR" altLang="en-US" sz="1200" b="1" kern="0" dirty="0"/>
          </a:p>
          <a:p>
            <a:pPr algn="ctr"/>
            <a:r>
              <a:rPr lang="ko-KR" altLang="en-US" sz="3000" b="1" i="0" u="none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각종 유언비어에 대한 </a:t>
            </a:r>
            <a:endParaRPr lang="en-US" altLang="ko-KR" sz="3000" b="1" i="0" u="none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pPr algn="ctr"/>
            <a:r>
              <a:rPr lang="ko-KR" altLang="en-US" sz="3000" b="1" i="0" u="none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정부의 공식발표문 제공</a:t>
            </a:r>
          </a:p>
          <a:p>
            <a:pPr algn="ctr"/>
            <a:endParaRPr lang="ko-KR" altLang="en-US"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59;p172"/>
          <p:cNvSpPr txBox="1"/>
          <p:nvPr/>
        </p:nvSpPr>
        <p:spPr>
          <a:xfrm>
            <a:off x="6344778" y="1105807"/>
            <a:ext cx="4642722" cy="2285641"/>
          </a:xfrm>
          <a:prstGeom prst="rect">
            <a:avLst/>
          </a:prstGeom>
          <a:solidFill>
            <a:srgbClr val="B2E1FD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/>
            <a:r>
              <a:rPr lang="ko-KR" altLang="en-US" sz="3000" b="1" i="0" u="none" dirty="0">
                <a:solidFill>
                  <a:schemeClr val="dk1"/>
                </a:solidFill>
                <a:cs typeface="Arial"/>
                <a:sym typeface="Arial"/>
              </a:rPr>
              <a:t>월별</a:t>
            </a:r>
            <a:r>
              <a:rPr lang="en-US" altLang="ko-KR" sz="3000" b="1" i="0" u="none" dirty="0">
                <a:solidFill>
                  <a:schemeClr val="dk1"/>
                </a:solidFill>
                <a:cs typeface="Arial"/>
                <a:sym typeface="Arial"/>
              </a:rPr>
              <a:t>,</a:t>
            </a:r>
            <a:r>
              <a:rPr lang="ko-KR" altLang="en-US" sz="3000" b="1" i="0" u="none" dirty="0">
                <a:solidFill>
                  <a:schemeClr val="dk1"/>
                </a:solidFill>
                <a:cs typeface="Arial"/>
                <a:sym typeface="Arial"/>
              </a:rPr>
              <a:t>주별로 코로나 </a:t>
            </a:r>
            <a:endParaRPr lang="en-US" altLang="ko-KR" sz="3000" b="1" i="0" u="none" dirty="0">
              <a:solidFill>
                <a:schemeClr val="dk1"/>
              </a:solidFill>
              <a:cs typeface="Arial"/>
              <a:sym typeface="Arial"/>
            </a:endParaRPr>
          </a:p>
          <a:p>
            <a:pPr algn="ctr"/>
            <a:r>
              <a:rPr lang="ko-KR" altLang="en-US" sz="3000" b="1" i="0" u="none" dirty="0">
                <a:solidFill>
                  <a:schemeClr val="dk1"/>
                </a:solidFill>
                <a:cs typeface="Arial"/>
                <a:sym typeface="Arial"/>
              </a:rPr>
              <a:t>감염자 그래프 제공</a:t>
            </a:r>
            <a:endParaRPr lang="en-US" altLang="ko-KR" sz="3000" b="1" i="0" u="none" dirty="0">
              <a:solidFill>
                <a:schemeClr val="dk1"/>
              </a:solidFill>
              <a:cs typeface="Arial"/>
              <a:sym typeface="Arial"/>
            </a:endParaRPr>
          </a:p>
        </p:txBody>
      </p:sp>
      <p:sp>
        <p:nvSpPr>
          <p:cNvPr id="76" name="Google Shape;1164;p172"/>
          <p:cNvSpPr txBox="1"/>
          <p:nvPr/>
        </p:nvSpPr>
        <p:spPr>
          <a:xfrm>
            <a:off x="10241611" y="593120"/>
            <a:ext cx="707516" cy="114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45C8DC"/>
              </a:solidFill>
            </a:endParaRPr>
          </a:p>
        </p:txBody>
      </p:sp>
      <p:sp>
        <p:nvSpPr>
          <p:cNvPr id="17" name="Google Shape;1164;p172"/>
          <p:cNvSpPr txBox="1"/>
          <p:nvPr/>
        </p:nvSpPr>
        <p:spPr>
          <a:xfrm>
            <a:off x="10241611" y="3398941"/>
            <a:ext cx="609900" cy="114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dirty="0">
              <a:solidFill>
                <a:srgbClr val="45C8DC"/>
              </a:solidFill>
            </a:endParaRPr>
          </a:p>
        </p:txBody>
      </p:sp>
      <p:sp>
        <p:nvSpPr>
          <p:cNvPr id="15" name="Google Shape;1164;p172"/>
          <p:cNvSpPr txBox="1"/>
          <p:nvPr/>
        </p:nvSpPr>
        <p:spPr>
          <a:xfrm>
            <a:off x="658435" y="3429000"/>
            <a:ext cx="609900" cy="114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dirty="0">
              <a:solidFill>
                <a:srgbClr val="45C8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양쪽 모서리가 둥근 사각형 9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5" name="Google Shape;1162;p172"/>
          <p:cNvSpPr txBox="1"/>
          <p:nvPr/>
        </p:nvSpPr>
        <p:spPr>
          <a:xfrm>
            <a:off x="4672706" y="2302989"/>
            <a:ext cx="2865894" cy="2801946"/>
          </a:xfrm>
          <a:prstGeom prst="rect">
            <a:avLst/>
          </a:prstGeom>
          <a:solidFill>
            <a:srgbClr val="B2E1FD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ko-KR" altLang="en-US" sz="3000" b="1" dirty="0">
                <a:latin typeface="+mn-ea"/>
              </a:rPr>
              <a:t>유언비어에 </a:t>
            </a:r>
            <a:endParaRPr lang="en-US" altLang="ko-KR" sz="3000" b="1" dirty="0">
              <a:latin typeface="+mn-ea"/>
            </a:endParaRPr>
          </a:p>
          <a:p>
            <a:pPr algn="ctr"/>
            <a:r>
              <a:rPr lang="ko-KR" altLang="en-US" sz="3000" b="1" dirty="0" smtClean="0">
                <a:latin typeface="+mn-ea"/>
              </a:rPr>
              <a:t>속지 않고 </a:t>
            </a:r>
            <a:endParaRPr lang="en-US" altLang="ko-KR" sz="3000" b="1" dirty="0">
              <a:latin typeface="+mn-ea"/>
            </a:endParaRPr>
          </a:p>
          <a:p>
            <a:pPr algn="ctr"/>
            <a:r>
              <a:rPr lang="ko-KR" altLang="en-US" sz="3000" b="1" dirty="0">
                <a:latin typeface="+mn-ea"/>
              </a:rPr>
              <a:t>정확한 정보를 알 수 있다</a:t>
            </a:r>
            <a:r>
              <a:rPr lang="en-US" altLang="ko-KR" sz="3000" b="1" dirty="0">
                <a:latin typeface="+mn-ea"/>
              </a:rPr>
              <a:t>.</a:t>
            </a:r>
            <a:endParaRPr lang="ko-KR" altLang="en-US" sz="3000" b="1" dirty="0">
              <a:latin typeface="+mn-ea"/>
            </a:endParaRPr>
          </a:p>
          <a:p>
            <a:pPr algn="ctr"/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.3 </a:t>
            </a:r>
            <a:r>
              <a:rPr lang="ko-KR" altLang="en-US" sz="3000" b="1" kern="0" dirty="0" err="1">
                <a:solidFill>
                  <a:schemeClr val="tx1"/>
                </a:solidFill>
                <a:latin typeface="+mn-ea"/>
              </a:rPr>
              <a:t>기대방안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Google Shape;1159;p172"/>
          <p:cNvSpPr txBox="1"/>
          <p:nvPr/>
        </p:nvSpPr>
        <p:spPr>
          <a:xfrm>
            <a:off x="755520" y="1475271"/>
            <a:ext cx="3580488" cy="3156925"/>
          </a:xfrm>
          <a:prstGeom prst="rect">
            <a:avLst/>
          </a:prstGeom>
          <a:solidFill>
            <a:srgbClr val="B2E1FD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endParaRPr lang="ko-KR" altLang="en-US" sz="3000" kern="0" dirty="0">
              <a:latin typeface="+mn-ea"/>
              <a:sym typeface="Arial"/>
            </a:endParaRPr>
          </a:p>
          <a:p>
            <a:pPr algn="ctr"/>
            <a:r>
              <a:rPr lang="ko-KR" altLang="en-US" sz="300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정부 사이트를 </a:t>
            </a:r>
            <a:endParaRPr lang="en-US" altLang="ko-KR" sz="3000" b="1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pPr algn="ctr"/>
            <a:r>
              <a:rPr lang="ko-KR" altLang="en-US" sz="300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찾아가지 않아도 </a:t>
            </a:r>
            <a:endParaRPr lang="en-US" altLang="ko-KR" sz="3000" b="1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pPr algn="ctr"/>
            <a:r>
              <a:rPr lang="ko-KR" altLang="en-US" sz="300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정확한 정보를 </a:t>
            </a:r>
            <a:endParaRPr lang="en-US" altLang="ko-KR" sz="3000" b="1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pPr algn="ctr"/>
            <a:r>
              <a:rPr lang="ko-KR" altLang="en-US" sz="300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제공 받을 수 있다</a:t>
            </a:r>
            <a:r>
              <a:rPr lang="en-US" altLang="ko-KR" sz="300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.</a:t>
            </a:r>
            <a:endParaRPr lang="ko-KR" altLang="en-US" sz="1200" b="1" i="0" u="none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pPr algn="ctr"/>
            <a:endParaRPr lang="ko-KR" altLang="en-US" sz="1200" b="0" i="0" u="none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4" name="Google Shape;1160;p172"/>
          <p:cNvSpPr txBox="1"/>
          <p:nvPr/>
        </p:nvSpPr>
        <p:spPr>
          <a:xfrm>
            <a:off x="722720" y="854725"/>
            <a:ext cx="1288032" cy="179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45C8DC"/>
              </a:solidFill>
            </a:endParaRPr>
          </a:p>
        </p:txBody>
      </p:sp>
      <p:sp>
        <p:nvSpPr>
          <p:cNvPr id="76" name="Google Shape;1164;p172"/>
          <p:cNvSpPr txBox="1"/>
          <p:nvPr/>
        </p:nvSpPr>
        <p:spPr>
          <a:xfrm>
            <a:off x="4642645" y="1660263"/>
            <a:ext cx="762557" cy="128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45C8DC"/>
              </a:solidFill>
            </a:endParaRPr>
          </a:p>
        </p:txBody>
      </p:sp>
      <p:sp>
        <p:nvSpPr>
          <p:cNvPr id="16" name="Google Shape;1159;p172"/>
          <p:cNvSpPr txBox="1"/>
          <p:nvPr/>
        </p:nvSpPr>
        <p:spPr>
          <a:xfrm>
            <a:off x="7984642" y="2841557"/>
            <a:ext cx="3554159" cy="3021742"/>
          </a:xfrm>
          <a:prstGeom prst="rect">
            <a:avLst/>
          </a:prstGeom>
          <a:solidFill>
            <a:srgbClr val="B2E1FD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endParaRPr lang="en-US" altLang="ko-KR" sz="3000" b="1" dirty="0">
              <a:latin typeface="+mn-ea"/>
            </a:endParaRPr>
          </a:p>
          <a:p>
            <a:pPr algn="ctr"/>
            <a:r>
              <a:rPr lang="ko-KR" altLang="en-US" sz="3000" b="1" i="0" u="none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공식입장과 발표를 통하여 사람들에게 신뢰성을 높이며 안정감을 줄 수 있다</a:t>
            </a:r>
            <a:r>
              <a:rPr lang="en-US" altLang="ko-KR" sz="3000" b="1" i="0" u="none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.</a:t>
            </a:r>
            <a:endParaRPr sz="3000" b="1" i="0" u="none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4" name="Google Shape;1164;p172"/>
          <p:cNvSpPr txBox="1"/>
          <p:nvPr/>
        </p:nvSpPr>
        <p:spPr>
          <a:xfrm>
            <a:off x="7875298" y="2200662"/>
            <a:ext cx="762557" cy="116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dirty="0">
              <a:solidFill>
                <a:srgbClr val="45C8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64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414</Words>
  <Application>Microsoft Office PowerPoint</Application>
  <PresentationFormat>와이드스크린</PresentationFormat>
  <Paragraphs>161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Dotum</vt:lpstr>
      <vt:lpstr>맑은 고딕</vt:lpstr>
      <vt:lpstr>맑은 고딕</vt:lpstr>
      <vt:lpstr>한양신명조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홍성주</dc:creator>
  <cp:lastModifiedBy>김 민찬</cp:lastModifiedBy>
  <cp:revision>57</cp:revision>
  <dcterms:created xsi:type="dcterms:W3CDTF">2019-09-19T08:05:39Z</dcterms:created>
  <dcterms:modified xsi:type="dcterms:W3CDTF">2020-04-08T13:23:45Z</dcterms:modified>
</cp:coreProperties>
</file>