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85D49-1257-4B34-8EA9-D50642498AB4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F4773-AE0A-4A7F-BD43-01137E01A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5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4BEC61A8-C18F-5D46-A103-B9D4238CE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C9411A0E-63C3-8044-9A26-2D26B53DE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B76790E5-3FCC-4C48-8799-E2E7AB9DC3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21A6C0-2895-D440-93CE-6589C57BE951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13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4464-94BE-4FF6-8075-F7A64A1249E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4D71-58BB-4527-ACD2-14A2B815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6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4464-94BE-4FF6-8075-F7A64A1249E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4D71-58BB-4527-ACD2-14A2B815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4464-94BE-4FF6-8075-F7A64A1249E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4D71-58BB-4527-ACD2-14A2B815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051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l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02FF-B2B6-C57F-26B1-0DD331F6C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67BF2-F07F-5F3F-475C-95CD179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25771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4464-94BE-4FF6-8075-F7A64A1249E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4D71-58BB-4527-ACD2-14A2B815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4464-94BE-4FF6-8075-F7A64A1249E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4D71-58BB-4527-ACD2-14A2B815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3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4464-94BE-4FF6-8075-F7A64A1249E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4D71-58BB-4527-ACD2-14A2B815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1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4464-94BE-4FF6-8075-F7A64A1249E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4D71-58BB-4527-ACD2-14A2B815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0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4464-94BE-4FF6-8075-F7A64A1249E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4D71-58BB-4527-ACD2-14A2B815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4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4464-94BE-4FF6-8075-F7A64A1249E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4D71-58BB-4527-ACD2-14A2B815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8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4464-94BE-4FF6-8075-F7A64A1249E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4D71-58BB-4527-ACD2-14A2B815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3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4464-94BE-4FF6-8075-F7A64A1249E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4D71-58BB-4527-ACD2-14A2B815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01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4464-94BE-4FF6-8075-F7A64A1249E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4D71-58BB-4527-ACD2-14A2B815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그림 1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43" y="3933695"/>
            <a:ext cx="1083108" cy="1073608"/>
          </a:xfrm>
          <a:prstGeom prst="rect">
            <a:avLst/>
          </a:prstGeom>
        </p:spPr>
      </p:pic>
      <p:pic>
        <p:nvPicPr>
          <p:cNvPr id="1061" name="그림 10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74" y="700241"/>
            <a:ext cx="1083108" cy="1073608"/>
          </a:xfrm>
          <a:prstGeom prst="rect">
            <a:avLst/>
          </a:prstGeom>
        </p:spPr>
      </p:pic>
      <p:sp>
        <p:nvSpPr>
          <p:cNvPr id="29" name="AutoShape 20" descr="Free React Logo Icon - Download in Flat Style"/>
          <p:cNvSpPr>
            <a:spLocks noChangeAspect="1" noChangeArrowheads="1"/>
          </p:cNvSpPr>
          <p:nvPr/>
        </p:nvSpPr>
        <p:spPr bwMode="auto">
          <a:xfrm>
            <a:off x="155575" y="129"/>
            <a:ext cx="160208" cy="16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https://noticon-static.tammolo.com/dgggcrkxq/image/upload/v1567064876/noticon/sb5llmvfubuceldbkmx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81" y="5490412"/>
            <a:ext cx="473056" cy="4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0199132" y="5288459"/>
            <a:ext cx="927873" cy="762454"/>
          </a:xfrm>
          <a:prstGeom prst="rect">
            <a:avLst/>
          </a:prstGeom>
          <a:noFill/>
          <a:ln w="158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6" name="Picture 12" descr="IAM] IP 기반 접근제어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373" y="5770663"/>
            <a:ext cx="473056" cy="4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0771732" y="5739065"/>
            <a:ext cx="927873" cy="762454"/>
          </a:xfrm>
          <a:prstGeom prst="rect">
            <a:avLst/>
          </a:prstGeom>
          <a:noFill/>
          <a:ln w="158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50389" y="3019325"/>
            <a:ext cx="7956314" cy="5613539"/>
          </a:xfrm>
          <a:prstGeom prst="rect">
            <a:avLst/>
          </a:prstGeom>
          <a:noFill/>
          <a:ln w="158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</a:t>
            </a:r>
            <a:r>
              <a:rPr lang="en-US" sz="1200" b="1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1200" b="1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aws ec2&quot; Icon - Download for free – Icondu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51" y="2221019"/>
            <a:ext cx="56811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2150616" y="1437410"/>
            <a:ext cx="927872" cy="792603"/>
          </a:xfrm>
          <a:prstGeom prst="rect">
            <a:avLst/>
          </a:prstGeom>
          <a:noFill/>
          <a:ln w="158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28" descr="Press and Media Resources - Dock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36" y="707595"/>
            <a:ext cx="473055" cy="4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8784075" y="1469643"/>
            <a:ext cx="927872" cy="792603"/>
          </a:xfrm>
          <a:prstGeom prst="rect">
            <a:avLst/>
          </a:prstGeom>
          <a:noFill/>
          <a:ln w="158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Picture 24" descr="https://noticon-static.tammolo.com/dgggcrkxq/image/upload/v1567008187/noticon/m4oad4rbf65fjszx0di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818" y="3674066"/>
            <a:ext cx="473055" cy="4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472811" y="3401744"/>
            <a:ext cx="927872" cy="792603"/>
          </a:xfrm>
          <a:prstGeom prst="rect">
            <a:avLst/>
          </a:prstGeom>
          <a:noFill/>
          <a:ln w="158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28" descr="Press and Media Resources - Dock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219" y="3222083"/>
            <a:ext cx="473055" cy="4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4943230" y="4672439"/>
            <a:ext cx="927872" cy="792603"/>
          </a:xfrm>
          <a:prstGeom prst="rect">
            <a:avLst/>
          </a:prstGeom>
          <a:noFill/>
          <a:ln w="158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489434" y="5251010"/>
            <a:ext cx="927872" cy="615951"/>
          </a:xfrm>
          <a:prstGeom prst="rect">
            <a:avLst/>
          </a:prstGeom>
          <a:noFill/>
          <a:ln w="158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Picture 24" descr="https://noticon-static.tammolo.com/dgggcrkxq/image/upload/v1567008187/noticon/m4oad4rbf65fjszx0di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42" y="1372685"/>
            <a:ext cx="473055" cy="4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222735" y="1100363"/>
            <a:ext cx="927872" cy="792603"/>
          </a:xfrm>
          <a:prstGeom prst="rect">
            <a:avLst/>
          </a:prstGeom>
          <a:noFill/>
          <a:ln w="158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Picture 28" descr="Press and Media Resources - Dock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43" y="920702"/>
            <a:ext cx="473055" cy="4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4312799" y="3049880"/>
            <a:ext cx="4109694" cy="3070412"/>
          </a:xfrm>
          <a:prstGeom prst="rect">
            <a:avLst/>
          </a:prstGeom>
          <a:noFill/>
          <a:ln w="158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</a:t>
            </a:r>
            <a:endParaRPr lang="en-US" sz="1200" b="1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4312798" y="680332"/>
            <a:ext cx="4109694" cy="2279520"/>
          </a:xfrm>
          <a:prstGeom prst="rect">
            <a:avLst/>
          </a:prstGeom>
          <a:noFill/>
          <a:ln w="158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sz="1200" b="1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9" name="Picture 18" descr="https://noticon-static.tammolo.com/dgggcrkxq/image/upload/v1566798146/noticon/lku5cppzh8r7awwsmmk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766" y="4240143"/>
            <a:ext cx="473055" cy="4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Elbow Connector 45">
            <a:extLst>
              <a:ext uri="{FF2B5EF4-FFF2-40B4-BE49-F238E27FC236}">
                <a16:creationId xmlns:a16="http://schemas.microsoft.com/office/drawing/2014/main" id="{76FE2F95-E624-83B5-2D93-7A0278BA4541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 rot="5400000">
            <a:off x="7112461" y="1086532"/>
            <a:ext cx="959837" cy="33112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0035772" y="909974"/>
            <a:ext cx="110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: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8080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51" y="1214815"/>
            <a:ext cx="495958" cy="506080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467571" y="4096362"/>
            <a:ext cx="1498706" cy="792603"/>
          </a:xfrm>
          <a:prstGeom prst="rect">
            <a:avLst/>
          </a:prstGeom>
          <a:noFill/>
          <a:ln w="158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228082" y="2079883"/>
            <a:ext cx="927872" cy="792603"/>
          </a:xfrm>
          <a:prstGeom prst="rect">
            <a:avLst/>
          </a:prstGeom>
          <a:noFill/>
          <a:ln w="158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1" name="Picture 28" descr="Press and Media Resources - Dock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329" y="1900222"/>
            <a:ext cx="473055" cy="4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2" name="Straight Arrow Connector 2">
            <a:extLst>
              <a:ext uri="{FF2B5EF4-FFF2-40B4-BE49-F238E27FC236}">
                <a16:creationId xmlns:a16="http://schemas.microsoft.com/office/drawing/2014/main" id="{438BB410-EB8B-4ED7-6C12-2B2A12583BEB}"/>
              </a:ext>
            </a:extLst>
          </p:cNvPr>
          <p:cNvCxnSpPr/>
          <p:nvPr/>
        </p:nvCxnSpPr>
        <p:spPr>
          <a:xfrm flipV="1">
            <a:off x="6150606" y="1245294"/>
            <a:ext cx="4436399" cy="613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2">
            <a:extLst>
              <a:ext uri="{FF2B5EF4-FFF2-40B4-BE49-F238E27FC236}">
                <a16:creationId xmlns:a16="http://schemas.microsoft.com/office/drawing/2014/main" id="{438BB410-EB8B-4ED7-6C12-2B2A12583BEB}"/>
              </a:ext>
            </a:extLst>
          </p:cNvPr>
          <p:cNvCxnSpPr/>
          <p:nvPr/>
        </p:nvCxnSpPr>
        <p:spPr>
          <a:xfrm>
            <a:off x="8210878" y="2483187"/>
            <a:ext cx="2346652" cy="799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5">
            <a:extLst>
              <a:ext uri="{FF2B5EF4-FFF2-40B4-BE49-F238E27FC236}">
                <a16:creationId xmlns:a16="http://schemas.microsoft.com/office/drawing/2014/main" id="{EBF21A3F-E859-B8A9-F35A-FB788EF9754A}"/>
              </a:ext>
            </a:extLst>
          </p:cNvPr>
          <p:cNvCxnSpPr>
            <a:stCxn id="109" idx="3"/>
          </p:cNvCxnSpPr>
          <p:nvPr/>
        </p:nvCxnSpPr>
        <p:spPr>
          <a:xfrm flipV="1">
            <a:off x="9481821" y="4473696"/>
            <a:ext cx="1105184" cy="297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reeform 60">
            <a:extLst>
              <a:ext uri="{FF2B5EF4-FFF2-40B4-BE49-F238E27FC236}">
                <a16:creationId xmlns:a16="http://schemas.microsoft.com/office/drawing/2014/main" id="{4D4986D9-312E-137B-7D6B-327FCC4DF435}"/>
              </a:ext>
            </a:extLst>
          </p:cNvPr>
          <p:cNvSpPr/>
          <p:nvPr/>
        </p:nvSpPr>
        <p:spPr>
          <a:xfrm rot="10800000" flipH="1" flipV="1">
            <a:off x="6400683" y="3791461"/>
            <a:ext cx="2847328" cy="44868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5" name="Straight Arrow Connector 5">
            <a:extLst>
              <a:ext uri="{FF2B5EF4-FFF2-40B4-BE49-F238E27FC236}">
                <a16:creationId xmlns:a16="http://schemas.microsoft.com/office/drawing/2014/main" id="{EBF21A3F-E859-B8A9-F35A-FB788EF9754A}"/>
              </a:ext>
            </a:extLst>
          </p:cNvPr>
          <p:cNvCxnSpPr>
            <a:stCxn id="39" idx="3"/>
            <a:endCxn id="109" idx="1"/>
          </p:cNvCxnSpPr>
          <p:nvPr/>
        </p:nvCxnSpPr>
        <p:spPr>
          <a:xfrm flipV="1">
            <a:off x="7966277" y="4476671"/>
            <a:ext cx="1042489" cy="15993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reeform 62">
            <a:extLst>
              <a:ext uri="{FF2B5EF4-FFF2-40B4-BE49-F238E27FC236}">
                <a16:creationId xmlns:a16="http://schemas.microsoft.com/office/drawing/2014/main" id="{E7748140-EF06-EDEE-D333-55E394F740AD}"/>
              </a:ext>
            </a:extLst>
          </p:cNvPr>
          <p:cNvSpPr/>
          <p:nvPr/>
        </p:nvSpPr>
        <p:spPr>
          <a:xfrm rot="10800000" flipH="1">
            <a:off x="5871101" y="4705345"/>
            <a:ext cx="3379577" cy="45563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5" name="Elbow Connector 44">
            <a:extLst>
              <a:ext uri="{FF2B5EF4-FFF2-40B4-BE49-F238E27FC236}">
                <a16:creationId xmlns:a16="http://schemas.microsoft.com/office/drawing/2014/main" id="{19A22493-6BD7-0926-68CB-BD884E18F6B7}"/>
              </a:ext>
            </a:extLst>
          </p:cNvPr>
          <p:cNvCxnSpPr>
            <a:cxnSpLocks/>
            <a:stCxn id="61" idx="2"/>
            <a:endCxn id="44" idx="0"/>
          </p:cNvCxnSpPr>
          <p:nvPr/>
        </p:nvCxnSpPr>
        <p:spPr>
          <a:xfrm rot="16200000" flipH="1">
            <a:off x="7752852" y="2378242"/>
            <a:ext cx="1094112" cy="4726322"/>
          </a:xfrm>
          <a:prstGeom prst="bentConnector3">
            <a:avLst>
              <a:gd name="adj1" fmla="val 74581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reeform 59">
            <a:extLst>
              <a:ext uri="{FF2B5EF4-FFF2-40B4-BE49-F238E27FC236}">
                <a16:creationId xmlns:a16="http://schemas.microsoft.com/office/drawing/2014/main" id="{8695CB42-0C94-4B47-D14F-E11F83F81D1B}"/>
              </a:ext>
            </a:extLst>
          </p:cNvPr>
          <p:cNvSpPr/>
          <p:nvPr/>
        </p:nvSpPr>
        <p:spPr>
          <a:xfrm rot="16200000" flipH="1">
            <a:off x="8299766" y="3781570"/>
            <a:ext cx="802480" cy="299625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10048977" y="4167039"/>
            <a:ext cx="110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0068455" y="4471345"/>
            <a:ext cx="110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431044" y="3495461"/>
            <a:ext cx="1737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localhost : 8080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913857" y="4514660"/>
            <a:ext cx="1737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localhost:3000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6" name="Picture 18" descr="The DevSecOps Platform | GitLa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0" y="3293181"/>
            <a:ext cx="1500138" cy="32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Jira Logo, symbol, meaning, history, PNG, brand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9" y="2186699"/>
            <a:ext cx="1600546" cy="90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TextBox 195"/>
          <p:cNvSpPr txBox="1"/>
          <p:nvPr/>
        </p:nvSpPr>
        <p:spPr>
          <a:xfrm>
            <a:off x="10127967" y="5323960"/>
            <a:ext cx="1737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AWS S3, IAM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Python (programming language) - Wikipedi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72" y="-1681628"/>
            <a:ext cx="430357" cy="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16" y="-1106941"/>
            <a:ext cx="495958" cy="506080"/>
          </a:xfrm>
          <a:prstGeom prst="rect">
            <a:avLst/>
          </a:prstGeom>
        </p:spPr>
      </p:pic>
      <p:pic>
        <p:nvPicPr>
          <p:cNvPr id="64" name="Picture 8" descr="aws ec2&quot; Icon - Download for free – Iconduc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45" y="-1089701"/>
            <a:ext cx="372113" cy="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4" descr="https://noticon-static.tammolo.com/dgggcrkxq/image/upload/v1567008187/noticon/m4oad4rbf65fjszx0di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030" y="-1091157"/>
            <a:ext cx="473055" cy="4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8" descr="Press and Media Resources - Dock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20" y="-1021278"/>
            <a:ext cx="473055" cy="4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https://noticon-static.tammolo.com/dgggcrkxq/image/upload/v1567064876/noticon/sb5llmvfubuceldbkmx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795" y="-1060581"/>
            <a:ext cx="473056" cy="4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IAM] IP 기반 접근제어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492" y="-1054556"/>
            <a:ext cx="473056" cy="4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8" descr="https://noticon-static.tammolo.com/dgggcrkxq/image/upload/v1566798146/noticon/lku5cppzh8r7awwsmmk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06" y="-972787"/>
            <a:ext cx="473055" cy="4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6" descr="Mysql workbench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48" y="-1076053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50" y="-1101031"/>
            <a:ext cx="565260" cy="553955"/>
          </a:xfrm>
          <a:prstGeom prst="rect">
            <a:avLst/>
          </a:prstGeom>
        </p:spPr>
      </p:pic>
      <p:pic>
        <p:nvPicPr>
          <p:cNvPr id="14" name="Picture 8" descr="Django 개요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572" y="-1806152"/>
            <a:ext cx="1036483" cy="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RDS – MariaDB 신규 서비스 공개 | Amazon Web Services 한국 블로그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721" y="1379189"/>
            <a:ext cx="627100" cy="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Spring]SpringFramework란 무엇일까??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861" y="-1803230"/>
            <a:ext cx="1139130" cy="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dis original wordmark&quot; Icon - Download for free – Iconduck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22" y="649148"/>
            <a:ext cx="470909" cy="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30" y="-1045019"/>
            <a:ext cx="697968" cy="471600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073" y="2322781"/>
            <a:ext cx="697968" cy="471600"/>
          </a:xfrm>
          <a:prstGeom prst="rect">
            <a:avLst/>
          </a:prstGeom>
        </p:spPr>
      </p:pic>
      <p:pic>
        <p:nvPicPr>
          <p:cNvPr id="92" name="Picture 8" descr="Django 개요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329" y="1321720"/>
            <a:ext cx="1036483" cy="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 descr="Python (programming language) - Wikipedi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67" y="1377656"/>
            <a:ext cx="430357" cy="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9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4">
            <a:extLst>
              <a:ext uri="{FF2B5EF4-FFF2-40B4-BE49-F238E27FC236}">
                <a16:creationId xmlns:a16="http://schemas.microsoft.com/office/drawing/2014/main" id="{FA5E8D29-9C8F-F34C-BF40-06C39F663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Arrows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6505F70-6445-7443-85A8-F597C5509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513" y="398377"/>
            <a:ext cx="16271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en-US" sz="1800"/>
              <a:t>3/5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8BB410-EB8B-4ED7-6C12-2B2A12583BEB}"/>
              </a:ext>
            </a:extLst>
          </p:cNvPr>
          <p:cNvCxnSpPr/>
          <p:nvPr/>
        </p:nvCxnSpPr>
        <p:spPr>
          <a:xfrm>
            <a:off x="1082675" y="2208213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D2BD46-9731-8740-7016-A09141D64216}"/>
              </a:ext>
            </a:extLst>
          </p:cNvPr>
          <p:cNvCxnSpPr/>
          <p:nvPr/>
        </p:nvCxnSpPr>
        <p:spPr>
          <a:xfrm>
            <a:off x="1082675" y="2424113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B11856-BF96-B4C7-24E8-D3E524E2215F}"/>
              </a:ext>
            </a:extLst>
          </p:cNvPr>
          <p:cNvCxnSpPr>
            <a:cxnSpLocks/>
          </p:cNvCxnSpPr>
          <p:nvPr/>
        </p:nvCxnSpPr>
        <p:spPr>
          <a:xfrm>
            <a:off x="1082675" y="2019300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F21A3F-E859-B8A9-F35A-FB788EF9754A}"/>
              </a:ext>
            </a:extLst>
          </p:cNvPr>
          <p:cNvCxnSpPr/>
          <p:nvPr/>
        </p:nvCxnSpPr>
        <p:spPr>
          <a:xfrm>
            <a:off x="1082675" y="1816100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F9E79C4-FB68-F8D6-CD0C-E2648CF71EC1}"/>
              </a:ext>
            </a:extLst>
          </p:cNvPr>
          <p:cNvCxnSpPr>
            <a:cxnSpLocks/>
          </p:cNvCxnSpPr>
          <p:nvPr/>
        </p:nvCxnSpPr>
        <p:spPr>
          <a:xfrm>
            <a:off x="6226108" y="1784350"/>
            <a:ext cx="1636712" cy="184150"/>
          </a:xfrm>
          <a:prstGeom prst="bentConnector3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AF0755F-D469-DC31-9AA3-9B28464FFA70}"/>
              </a:ext>
            </a:extLst>
          </p:cNvPr>
          <p:cNvCxnSpPr>
            <a:cxnSpLocks/>
          </p:cNvCxnSpPr>
          <p:nvPr/>
        </p:nvCxnSpPr>
        <p:spPr>
          <a:xfrm flipV="1">
            <a:off x="6226108" y="2162175"/>
            <a:ext cx="1636712" cy="18256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2A977D8-2846-AABB-EC14-3BEF28A71E6A}"/>
              </a:ext>
            </a:extLst>
          </p:cNvPr>
          <p:cNvCxnSpPr>
            <a:cxnSpLocks/>
          </p:cNvCxnSpPr>
          <p:nvPr/>
        </p:nvCxnSpPr>
        <p:spPr>
          <a:xfrm>
            <a:off x="6226108" y="2530475"/>
            <a:ext cx="1636712" cy="184150"/>
          </a:xfrm>
          <a:prstGeom prst="bentConnector3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7F65739-144A-A7C5-D09F-73865E8EBDCC}"/>
              </a:ext>
            </a:extLst>
          </p:cNvPr>
          <p:cNvCxnSpPr>
            <a:cxnSpLocks/>
          </p:cNvCxnSpPr>
          <p:nvPr/>
        </p:nvCxnSpPr>
        <p:spPr>
          <a:xfrm flipV="1">
            <a:off x="6226108" y="2878138"/>
            <a:ext cx="1636712" cy="18256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C8B6DC-B6FF-D9B0-E126-93F3B341278E}"/>
              </a:ext>
            </a:extLst>
          </p:cNvPr>
          <p:cNvCxnSpPr/>
          <p:nvPr/>
        </p:nvCxnSpPr>
        <p:spPr>
          <a:xfrm rot="16200000">
            <a:off x="1169988" y="4368800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FEF710-4D1A-F972-427F-BBFD127B1F8D}"/>
              </a:ext>
            </a:extLst>
          </p:cNvPr>
          <p:cNvCxnSpPr/>
          <p:nvPr/>
        </p:nvCxnSpPr>
        <p:spPr>
          <a:xfrm rot="16200000">
            <a:off x="1385888" y="4368800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DA113E-04FE-9EB1-8AB5-33E931C16F03}"/>
              </a:ext>
            </a:extLst>
          </p:cNvPr>
          <p:cNvCxnSpPr/>
          <p:nvPr/>
        </p:nvCxnSpPr>
        <p:spPr>
          <a:xfrm rot="16200000">
            <a:off x="981075" y="4368800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AE0E74-2C97-B75E-09FC-E6E09191A150}"/>
              </a:ext>
            </a:extLst>
          </p:cNvPr>
          <p:cNvCxnSpPr/>
          <p:nvPr/>
        </p:nvCxnSpPr>
        <p:spPr>
          <a:xfrm rot="16200000">
            <a:off x="777875" y="4368800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65FAEF0-C423-2AD1-F258-0AA02AA8134C}"/>
              </a:ext>
            </a:extLst>
          </p:cNvPr>
          <p:cNvCxnSpPr>
            <a:cxnSpLocks/>
          </p:cNvCxnSpPr>
          <p:nvPr/>
        </p:nvCxnSpPr>
        <p:spPr>
          <a:xfrm rot="5400000">
            <a:off x="5535546" y="4281487"/>
            <a:ext cx="1636712" cy="182563"/>
          </a:xfrm>
          <a:prstGeom prst="bentConnector3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9A22493-6BD7-0926-68CB-BD884E18F6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922896" y="4281487"/>
            <a:ext cx="1636712" cy="18256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6FE2F95-E624-83B5-2D93-7A0278BA4541}"/>
              </a:ext>
            </a:extLst>
          </p:cNvPr>
          <p:cNvCxnSpPr>
            <a:cxnSpLocks/>
          </p:cNvCxnSpPr>
          <p:nvPr/>
        </p:nvCxnSpPr>
        <p:spPr>
          <a:xfrm rot="5400000">
            <a:off x="6653939" y="4280694"/>
            <a:ext cx="1636712" cy="184150"/>
          </a:xfrm>
          <a:prstGeom prst="bentConnector3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2418875-F3EE-1B31-EF11-46601F4B7C94}"/>
              </a:ext>
            </a:extLst>
          </p:cNvPr>
          <p:cNvCxnSpPr>
            <a:cxnSpLocks/>
          </p:cNvCxnSpPr>
          <p:nvPr/>
        </p:nvCxnSpPr>
        <p:spPr>
          <a:xfrm rot="5400000" flipV="1">
            <a:off x="6346758" y="4281488"/>
            <a:ext cx="1636712" cy="18256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>
            <a:extLst>
              <a:ext uri="{FF2B5EF4-FFF2-40B4-BE49-F238E27FC236}">
                <a16:creationId xmlns:a16="http://schemas.microsoft.com/office/drawing/2014/main" id="{8695CB42-0C94-4B47-D14F-E11F83F81D1B}"/>
              </a:ext>
            </a:extLst>
          </p:cNvPr>
          <p:cNvSpPr/>
          <p:nvPr/>
        </p:nvSpPr>
        <p:spPr>
          <a:xfrm flipH="1">
            <a:off x="9984862" y="1819275"/>
            <a:ext cx="719137" cy="5254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4D4986D9-312E-137B-7D6B-327FCC4DF435}"/>
              </a:ext>
            </a:extLst>
          </p:cNvPr>
          <p:cNvSpPr/>
          <p:nvPr/>
        </p:nvSpPr>
        <p:spPr>
          <a:xfrm rot="10800000" flipH="1" flipV="1">
            <a:off x="9060938" y="1819275"/>
            <a:ext cx="719137" cy="5254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89AA09AA-5A40-27C8-7615-106B35B22E37}"/>
              </a:ext>
            </a:extLst>
          </p:cNvPr>
          <p:cNvSpPr/>
          <p:nvPr/>
        </p:nvSpPr>
        <p:spPr>
          <a:xfrm flipH="1" flipV="1">
            <a:off x="9984862" y="2533141"/>
            <a:ext cx="719137" cy="5254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E7748140-EF06-EDEE-D333-55E394F740AD}"/>
              </a:ext>
            </a:extLst>
          </p:cNvPr>
          <p:cNvSpPr/>
          <p:nvPr/>
        </p:nvSpPr>
        <p:spPr>
          <a:xfrm rot="10800000" flipH="1">
            <a:off x="9060938" y="2533141"/>
            <a:ext cx="719137" cy="5254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3488" name="Straight Arrow Connector 63487">
            <a:extLst>
              <a:ext uri="{FF2B5EF4-FFF2-40B4-BE49-F238E27FC236}">
                <a16:creationId xmlns:a16="http://schemas.microsoft.com/office/drawing/2014/main" id="{0AF6C4C8-4F39-7711-6E27-92257F2E8E88}"/>
              </a:ext>
            </a:extLst>
          </p:cNvPr>
          <p:cNvCxnSpPr/>
          <p:nvPr/>
        </p:nvCxnSpPr>
        <p:spPr>
          <a:xfrm rot="18900000" flipH="1">
            <a:off x="8293976" y="4456988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92" name="Straight Arrow Connector 63491">
            <a:extLst>
              <a:ext uri="{FF2B5EF4-FFF2-40B4-BE49-F238E27FC236}">
                <a16:creationId xmlns:a16="http://schemas.microsoft.com/office/drawing/2014/main" id="{31B006D5-E221-2E5D-894F-74226EC62987}"/>
              </a:ext>
            </a:extLst>
          </p:cNvPr>
          <p:cNvCxnSpPr/>
          <p:nvPr/>
        </p:nvCxnSpPr>
        <p:spPr>
          <a:xfrm rot="18900000" flipH="1">
            <a:off x="8446640" y="4609653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93" name="Straight Arrow Connector 63492">
            <a:extLst>
              <a:ext uri="{FF2B5EF4-FFF2-40B4-BE49-F238E27FC236}">
                <a16:creationId xmlns:a16="http://schemas.microsoft.com/office/drawing/2014/main" id="{B492DDB2-7F66-194E-3E5A-5121C6D46582}"/>
              </a:ext>
            </a:extLst>
          </p:cNvPr>
          <p:cNvCxnSpPr>
            <a:cxnSpLocks/>
          </p:cNvCxnSpPr>
          <p:nvPr/>
        </p:nvCxnSpPr>
        <p:spPr>
          <a:xfrm rot="18900000" flipH="1">
            <a:off x="8160394" y="4323407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94" name="Straight Arrow Connector 63493">
            <a:extLst>
              <a:ext uri="{FF2B5EF4-FFF2-40B4-BE49-F238E27FC236}">
                <a16:creationId xmlns:a16="http://schemas.microsoft.com/office/drawing/2014/main" id="{21EAE417-A085-F338-7DC7-5DFF25ACCF76}"/>
              </a:ext>
            </a:extLst>
          </p:cNvPr>
          <p:cNvCxnSpPr/>
          <p:nvPr/>
        </p:nvCxnSpPr>
        <p:spPr>
          <a:xfrm rot="18900000" flipH="1">
            <a:off x="8016710" y="4179722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95" name="Straight Arrow Connector 63494">
            <a:extLst>
              <a:ext uri="{FF2B5EF4-FFF2-40B4-BE49-F238E27FC236}">
                <a16:creationId xmlns:a16="http://schemas.microsoft.com/office/drawing/2014/main" id="{1B100AE9-3C37-FDDB-BDD2-597F26ED61C1}"/>
              </a:ext>
            </a:extLst>
          </p:cNvPr>
          <p:cNvCxnSpPr>
            <a:cxnSpLocks/>
          </p:cNvCxnSpPr>
          <p:nvPr/>
        </p:nvCxnSpPr>
        <p:spPr>
          <a:xfrm rot="2700000">
            <a:off x="9825234" y="4456986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96" name="Straight Arrow Connector 63495">
            <a:extLst>
              <a:ext uri="{FF2B5EF4-FFF2-40B4-BE49-F238E27FC236}">
                <a16:creationId xmlns:a16="http://schemas.microsoft.com/office/drawing/2014/main" id="{2F63E818-7EF5-62B9-A39B-DE58E1391CCD}"/>
              </a:ext>
            </a:extLst>
          </p:cNvPr>
          <p:cNvCxnSpPr>
            <a:cxnSpLocks/>
          </p:cNvCxnSpPr>
          <p:nvPr/>
        </p:nvCxnSpPr>
        <p:spPr>
          <a:xfrm rot="2700000">
            <a:off x="9672570" y="4609651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97" name="Straight Arrow Connector 63496">
            <a:extLst>
              <a:ext uri="{FF2B5EF4-FFF2-40B4-BE49-F238E27FC236}">
                <a16:creationId xmlns:a16="http://schemas.microsoft.com/office/drawing/2014/main" id="{25561B0C-ACB9-428B-710F-C256B4281764}"/>
              </a:ext>
            </a:extLst>
          </p:cNvPr>
          <p:cNvCxnSpPr>
            <a:cxnSpLocks/>
          </p:cNvCxnSpPr>
          <p:nvPr/>
        </p:nvCxnSpPr>
        <p:spPr>
          <a:xfrm rot="2700000">
            <a:off x="9958816" y="4323405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98" name="Straight Arrow Connector 63497">
            <a:extLst>
              <a:ext uri="{FF2B5EF4-FFF2-40B4-BE49-F238E27FC236}">
                <a16:creationId xmlns:a16="http://schemas.microsoft.com/office/drawing/2014/main" id="{2D88E94B-52DE-F07C-50C6-AB9CF95ECFBD}"/>
              </a:ext>
            </a:extLst>
          </p:cNvPr>
          <p:cNvCxnSpPr>
            <a:cxnSpLocks/>
          </p:cNvCxnSpPr>
          <p:nvPr/>
        </p:nvCxnSpPr>
        <p:spPr>
          <a:xfrm rot="2700000">
            <a:off x="10102500" y="4179720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D1C4D3-B838-E754-0C58-323E5CD677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7D48174-A7DC-C781-DC77-A4295C64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31047E-7DC0-5DC2-3AF0-33949925F426}"/>
              </a:ext>
            </a:extLst>
          </p:cNvPr>
          <p:cNvGrpSpPr>
            <a:grpSpLocks/>
          </p:cNvGrpSpPr>
          <p:nvPr/>
        </p:nvGrpSpPr>
        <p:grpSpPr bwMode="auto">
          <a:xfrm>
            <a:off x="3686054" y="1802564"/>
            <a:ext cx="1484312" cy="331787"/>
            <a:chOff x="2684662" y="1051134"/>
            <a:chExt cx="1483636" cy="331243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50FA019-290D-9670-9445-5089C71A684C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8848264-83CA-EF2E-295C-B6A20E77F71E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BC9B8954-63BA-8BDC-4927-EE2879747F6E}"/>
              </a:ext>
            </a:extLst>
          </p:cNvPr>
          <p:cNvGrpSpPr>
            <a:grpSpLocks/>
          </p:cNvGrpSpPr>
          <p:nvPr/>
        </p:nvGrpSpPr>
        <p:grpSpPr bwMode="auto">
          <a:xfrm>
            <a:off x="3676529" y="2320089"/>
            <a:ext cx="1487487" cy="330200"/>
            <a:chOff x="2674471" y="1567527"/>
            <a:chExt cx="1488360" cy="331243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D27915C-A39C-72EB-D19A-0579E441184D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5A5046-C58E-E965-A22D-A112112C09F1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29199"/>
              <a:ext cx="5734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6">
            <a:extLst>
              <a:ext uri="{FF2B5EF4-FFF2-40B4-BE49-F238E27FC236}">
                <a16:creationId xmlns:a16="http://schemas.microsoft.com/office/drawing/2014/main" id="{31CDD3C2-D775-C083-66ED-3988C8B7762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347917" y="4147301"/>
            <a:ext cx="1484312" cy="331787"/>
            <a:chOff x="2684662" y="1051134"/>
            <a:chExt cx="1483636" cy="331243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0B6388-5CEB-F72D-F3A8-7D0BA254C975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E6B761E-EFED-A6AE-D08F-6045ED12695D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3" y="1212795"/>
              <a:ext cx="57282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9">
            <a:extLst>
              <a:ext uri="{FF2B5EF4-FFF2-40B4-BE49-F238E27FC236}">
                <a16:creationId xmlns:a16="http://schemas.microsoft.com/office/drawing/2014/main" id="{2C192BEC-7C24-DEB2-56B1-0A5934FA007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029747" y="4141745"/>
            <a:ext cx="1489076" cy="331788"/>
            <a:chOff x="2677644" y="1567527"/>
            <a:chExt cx="1488361" cy="331243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0A9EFB7-95F5-0F1D-F98A-D4404A0D1AC9}"/>
                </a:ext>
              </a:extLst>
            </p:cNvPr>
            <p:cNvSpPr/>
            <p:nvPr/>
          </p:nvSpPr>
          <p:spPr>
            <a:xfrm rot="10800000">
              <a:off x="3250457" y="1567527"/>
              <a:ext cx="915548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FE09C2-F266-4679-B4F8-F137CF2332BB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30011"/>
              <a:ext cx="57281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7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34</Words>
  <Application>Microsoft Office PowerPoint</Application>
  <PresentationFormat>와이드스크린</PresentationFormat>
  <Paragraphs>14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Arrows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23</cp:revision>
  <dcterms:created xsi:type="dcterms:W3CDTF">2023-08-16T01:36:08Z</dcterms:created>
  <dcterms:modified xsi:type="dcterms:W3CDTF">2023-08-30T04:22:41Z</dcterms:modified>
</cp:coreProperties>
</file>