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54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451544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" u="none" kumimoji="0" normalizeH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576672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605575"/>
              <a:satOff val="15655"/>
              <a:lumOff val="22628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A7AAA9"/>
              </a:solidFill>
              <a:prstDash val="solid"/>
              <a:miter lim="400000"/>
            </a:ln>
          </a:left>
          <a:right>
            <a:ln w="3175" cap="flat">
              <a:solidFill>
                <a:srgbClr val="A7AAA9"/>
              </a:solidFill>
              <a:prstDash val="solid"/>
              <a:miter lim="400000"/>
            </a:ln>
          </a:right>
          <a:top>
            <a:ln w="3175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7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7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4206875" y="572161"/>
            <a:ext cx="3016250" cy="859897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19" sz="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4206875" y="1389062"/>
            <a:ext cx="3016250" cy="379044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4206875" y="2190316"/>
            <a:ext cx="3016250" cy="111788"/>
          </a:xfrm>
          <a:prstGeom prst="rect">
            <a:avLst/>
          </a:prstGeom>
        </p:spPr>
        <p:txBody>
          <a:bodyPr/>
          <a:lstStyle>
            <a:lvl1pPr marL="0" indent="0" algn="ctr" defTabSz="152870">
              <a:lnSpc>
                <a:spcPct val="100000"/>
              </a:lnSpc>
              <a:spcBef>
                <a:spcPts val="0"/>
              </a:spcBef>
              <a:buSzTx/>
              <a:buNone/>
              <a:defRPr spc="-4" sz="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5651698" y="2333161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quarter" idx="1" hasCustomPrompt="1"/>
          </p:nvPr>
        </p:nvSpPr>
        <p:spPr>
          <a:xfrm>
            <a:off x="4206875" y="638307"/>
            <a:ext cx="3016250" cy="115755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0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4206875" y="501584"/>
            <a:ext cx="3016250" cy="108256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40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4206875" y="1464950"/>
            <a:ext cx="3016250" cy="164307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4206875" y="1872836"/>
            <a:ext cx="3016250" cy="164307"/>
          </a:xfrm>
          <a:prstGeom prst="rect">
            <a:avLst/>
          </a:prstGeom>
        </p:spPr>
        <p:txBody>
          <a:bodyPr anchor="ctr"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quarter" idx="1" hasCustomPrompt="1"/>
          </p:nvPr>
        </p:nvSpPr>
        <p:spPr>
          <a:xfrm>
            <a:off x="4206875" y="714375"/>
            <a:ext cx="3016250" cy="942579"/>
          </a:xfrm>
          <a:prstGeom prst="rect">
            <a:avLst/>
          </a:prstGeom>
        </p:spPr>
        <p:txBody>
          <a:bodyPr anchor="ctr"/>
          <a:lstStyle>
            <a:lvl1pPr marL="0" indent="0" algn="ctr" defTabSz="152135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152135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152135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152135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152135">
              <a:lnSpc>
                <a:spcPct val="80000"/>
              </a:lnSpc>
              <a:spcBef>
                <a:spcPts val="0"/>
              </a:spcBef>
              <a:buSzTx/>
              <a:buNone/>
              <a:defRPr sz="1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1"/>
          <p:cNvSpPr/>
          <p:nvPr>
            <p:ph type="pic" sz="quarter" idx="21"/>
          </p:nvPr>
        </p:nvSpPr>
        <p:spPr>
          <a:xfrm>
            <a:off x="5739993" y="198437"/>
            <a:ext cx="1488282" cy="99196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each and sea at sunset"/>
          <p:cNvSpPr/>
          <p:nvPr>
            <p:ph type="pic" sz="half" idx="22"/>
          </p:nvPr>
        </p:nvSpPr>
        <p:spPr>
          <a:xfrm>
            <a:off x="3399895" y="198437"/>
            <a:ext cx="3095626" cy="2063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Sea against sky at sunset 2"/>
          <p:cNvSpPr/>
          <p:nvPr>
            <p:ph type="pic" sz="quarter" idx="23"/>
          </p:nvPr>
        </p:nvSpPr>
        <p:spPr>
          <a:xfrm>
            <a:off x="5756529" y="947240"/>
            <a:ext cx="1455209" cy="16359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5651499" y="2333161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sz="half" idx="21"/>
          </p:nvPr>
        </p:nvSpPr>
        <p:spPr>
          <a:xfrm>
            <a:off x="4167187" y="198437"/>
            <a:ext cx="3095626" cy="2063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sz="half" idx="21"/>
          </p:nvPr>
        </p:nvSpPr>
        <p:spPr>
          <a:xfrm>
            <a:off x="3677708" y="-155443"/>
            <a:ext cx="4071277" cy="271418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4206875" y="572161"/>
            <a:ext cx="3016250" cy="859897"/>
          </a:xfrm>
          <a:prstGeom prst="rect">
            <a:avLst/>
          </a:prstGeom>
        </p:spPr>
        <p:txBody>
          <a:bodyPr anchor="b"/>
          <a:lstStyle>
            <a:lvl1pPr>
              <a:lnSpc>
                <a:spcPct val="80000"/>
              </a:lnSpc>
              <a:defRPr spc="-19" sz="20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4206875" y="1389062"/>
            <a:ext cx="3016250" cy="379468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9" sz="9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4206875" y="2189427"/>
            <a:ext cx="3016250" cy="111787"/>
          </a:xfrm>
          <a:prstGeom prst="rect">
            <a:avLst/>
          </a:prstGeom>
        </p:spPr>
        <p:txBody>
          <a:bodyPr/>
          <a:lstStyle>
            <a:lvl1pPr marL="0" indent="0" algn="ctr" defTabSz="152870">
              <a:lnSpc>
                <a:spcPct val="100000"/>
              </a:lnSpc>
              <a:spcBef>
                <a:spcPts val="0"/>
              </a:spcBef>
              <a:buSzTx/>
              <a:buNone/>
              <a:defRPr spc="-4" sz="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5651698" y="2333161"/>
            <a:ext cx="127001" cy="127001"/>
          </a:xfrm>
          <a:prstGeom prst="rect">
            <a:avLst/>
          </a:prstGeom>
        </p:spPr>
        <p:txBody>
          <a:bodyPr/>
          <a:lstStyle>
            <a:lvl1pPr defTabSz="152135"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a against sky at sunset"/>
          <p:cNvSpPr/>
          <p:nvPr>
            <p:ph type="pic" sz="half" idx="21"/>
          </p:nvPr>
        </p:nvSpPr>
        <p:spPr>
          <a:xfrm>
            <a:off x="4914293" y="198437"/>
            <a:ext cx="3096310" cy="2063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4206928" y="742654"/>
            <a:ext cx="1317333" cy="54388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4206928" y="1243541"/>
            <a:ext cx="1317333" cy="1018647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4572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9144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13716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182880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4206875" y="391895"/>
            <a:ext cx="3016250" cy="164307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 numCol="2" spcCol="150812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4205975" y="96337"/>
            <a:ext cx="1316165" cy="52874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61" name="Body Level One…"/>
          <p:cNvSpPr txBox="1"/>
          <p:nvPr>
            <p:ph type="body" sz="quarter" idx="1" hasCustomPrompt="1"/>
          </p:nvPr>
        </p:nvSpPr>
        <p:spPr>
          <a:xfrm>
            <a:off x="4206875" y="888559"/>
            <a:ext cx="1316303" cy="1371639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lide Subtitle"/>
          <p:cNvSpPr txBox="1"/>
          <p:nvPr>
            <p:ph type="body" sz="quarter" idx="21" hasCustomPrompt="1"/>
          </p:nvPr>
        </p:nvSpPr>
        <p:spPr>
          <a:xfrm>
            <a:off x="4206875" y="590880"/>
            <a:ext cx="1316303" cy="164307"/>
          </a:xfrm>
          <a:prstGeom prst="rect">
            <a:avLst/>
          </a:prstGeom>
        </p:spPr>
        <p:txBody>
          <a:bodyPr anchor="ctr"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3" name="Sea against sky at sunset"/>
          <p:cNvSpPr/>
          <p:nvPr>
            <p:ph type="pic" sz="quarter" idx="22"/>
          </p:nvPr>
        </p:nvSpPr>
        <p:spPr>
          <a:xfrm>
            <a:off x="5544596" y="198437"/>
            <a:ext cx="1835704" cy="2063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4206875" y="638307"/>
            <a:ext cx="3016250" cy="1157553"/>
          </a:xfrm>
          <a:prstGeom prst="rect">
            <a:avLst/>
          </a:prstGeom>
        </p:spPr>
        <p:txBody>
          <a:bodyPr anchor="ctr"/>
          <a:lstStyle>
            <a:lvl1pPr defTabSz="214973">
              <a:lnSpc>
                <a:spcPct val="80000"/>
              </a:lnSpc>
              <a:defRPr spc="-19" sz="20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5651698" y="2333161"/>
            <a:ext cx="127001" cy="1270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4206875" y="102526"/>
            <a:ext cx="3016250" cy="304271"/>
          </a:xfrm>
          <a:prstGeom prst="rect">
            <a:avLst/>
          </a:prstGeom>
        </p:spPr>
        <p:txBody>
          <a:bodyPr anchor="ctr"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4206875" y="391895"/>
            <a:ext cx="3016250" cy="164307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 hasCustomPrompt="1"/>
          </p:nvPr>
        </p:nvSpPr>
        <p:spPr>
          <a:xfrm>
            <a:off x="4206875" y="780603"/>
            <a:ext cx="3016250" cy="1574272"/>
          </a:xfrm>
          <a:prstGeom prst="rect">
            <a:avLst/>
          </a:prstGeom>
        </p:spPr>
        <p:txBody>
          <a:bodyPr/>
          <a:lstStyle>
            <a:lvl1pPr marL="0" indent="0" defTabSz="152870">
              <a:lnSpc>
                <a:spcPct val="100000"/>
              </a:lnSpc>
              <a:spcBef>
                <a:spcPts val="400"/>
              </a:spcBef>
              <a:buSzTx/>
              <a:buNone/>
              <a:defRPr spc="-22" sz="11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152870">
              <a:lnSpc>
                <a:spcPct val="100000"/>
              </a:lnSpc>
              <a:spcBef>
                <a:spcPts val="400"/>
              </a:spcBef>
              <a:buSzTx/>
              <a:buNone/>
              <a:defRPr spc="-22" sz="11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152870">
              <a:lnSpc>
                <a:spcPct val="100000"/>
              </a:lnSpc>
              <a:spcBef>
                <a:spcPts val="400"/>
              </a:spcBef>
              <a:buSzTx/>
              <a:buNone/>
              <a:defRPr spc="-22" sz="11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152870">
              <a:lnSpc>
                <a:spcPct val="100000"/>
              </a:lnSpc>
              <a:spcBef>
                <a:spcPts val="400"/>
              </a:spcBef>
              <a:buSzTx/>
              <a:buNone/>
              <a:defRPr spc="-22" sz="11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152870">
              <a:lnSpc>
                <a:spcPct val="100000"/>
              </a:lnSpc>
              <a:spcBef>
                <a:spcPts val="400"/>
              </a:spcBef>
              <a:buSzTx/>
              <a:buNone/>
              <a:defRPr spc="-22" sz="11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Agenda Title"/>
          <p:cNvSpPr txBox="1"/>
          <p:nvPr>
            <p:ph type="title" hasCustomPrompt="1"/>
          </p:nvPr>
        </p:nvSpPr>
        <p:spPr>
          <a:xfrm>
            <a:off x="4206875" y="102526"/>
            <a:ext cx="3016250" cy="304271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4206875" y="391895"/>
            <a:ext cx="3016250" cy="164307"/>
          </a:xfrm>
          <a:prstGeom prst="rect">
            <a:avLst/>
          </a:prstGeom>
        </p:spPr>
        <p:txBody>
          <a:bodyPr/>
          <a:lstStyle>
            <a:lvl1pPr marL="0" indent="0" algn="ctr" defTabSz="152135">
              <a:lnSpc>
                <a:spcPct val="100000"/>
              </a:lnSpc>
              <a:spcBef>
                <a:spcPts val="0"/>
              </a:spcBef>
              <a:buSzTx/>
              <a:buNone/>
              <a:defRPr spc="-8" sz="8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4206875" y="780520"/>
            <a:ext cx="3016250" cy="15742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229" tIns="13229" rIns="13229" bIns="13229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4206875" y="103628"/>
            <a:ext cx="3016250" cy="30427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229" tIns="13229" rIns="13229" bIns="13229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5650617" y="2333161"/>
            <a:ext cx="127001" cy="127001"/>
          </a:xfrm>
          <a:prstGeom prst="rect">
            <a:avLst/>
          </a:prstGeom>
          <a:ln w="3175">
            <a:miter lim="400000"/>
          </a:ln>
        </p:spPr>
        <p:txBody>
          <a:bodyPr wrap="none" lIns="13229" tIns="13229" rIns="13229" bIns="13229" anchor="b">
            <a:spAutoFit/>
          </a:bodyPr>
          <a:lstStyle>
            <a:lvl1pPr defTabSz="453098">
              <a:lnSpc>
                <a:spcPct val="100000"/>
              </a:lnSpc>
              <a:defRPr sz="3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453098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4" strike="noStrike" sz="1400" u="none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918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4855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8792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12729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16666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20603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24540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28477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3241463" marR="0" indent="-91863" algn="l" defTabSz="453098" rtl="0" latinLnBrk="0">
        <a:lnSpc>
          <a:spcPct val="90000"/>
        </a:lnSpc>
        <a:spcBef>
          <a:spcPts val="500"/>
        </a:spcBef>
        <a:spcAft>
          <a:spcPts val="0"/>
        </a:spcAft>
        <a:buClrTx/>
        <a:buSzPct val="175000"/>
        <a:buFontTx/>
        <a:buChar char="•"/>
        <a:tabLst/>
        <a:defRPr b="0" baseline="0" cap="none" i="0" spc="0" strike="noStrike" sz="7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45309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page9image5414624.png" descr="page9image54146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9024" y="1270000"/>
            <a:ext cx="228601" cy="12700"/>
          </a:xfrm>
          <a:prstGeom prst="rect">
            <a:avLst/>
          </a:prstGeom>
          <a:ln w="3175">
            <a:miter lim="400000"/>
          </a:ln>
        </p:spPr>
      </p:pic>
      <p:pic>
        <p:nvPicPr>
          <p:cNvPr id="152" name="page9image5414624.png" descr="page9image54146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79024" y="1270000"/>
            <a:ext cx="228601" cy="12700"/>
          </a:xfrm>
          <a:prstGeom prst="rect">
            <a:avLst/>
          </a:prstGeom>
          <a:ln w="3175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2536" y="858719"/>
            <a:ext cx="1938601" cy="840434"/>
          </a:xfrm>
          <a:prstGeom prst="rect">
            <a:avLst/>
          </a:prstGeom>
          <a:ln w="3175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92663" y="558699"/>
            <a:ext cx="1624800" cy="1440474"/>
          </a:xfrm>
          <a:prstGeom prst="rect">
            <a:avLst/>
          </a:prstGeom>
          <a:ln w="3175">
            <a:miter lim="400000"/>
          </a:ln>
        </p:spPr>
      </p:pic>
      <p:pic>
        <p:nvPicPr>
          <p:cNvPr id="155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17819" y="543703"/>
            <a:ext cx="1544325" cy="1470466"/>
          </a:xfrm>
          <a:prstGeom prst="rect">
            <a:avLst/>
          </a:prstGeom>
          <a:ln w="3175">
            <a:miter lim="400000"/>
          </a:ln>
        </p:spPr>
      </p:pic>
      <p:pic>
        <p:nvPicPr>
          <p:cNvPr id="156" name="Image" descr="Image"/>
          <p:cNvPicPr>
            <a:picLocks noChangeAspect="1"/>
          </p:cNvPicPr>
          <p:nvPr/>
        </p:nvPicPr>
        <p:blipFill>
          <a:blip r:embed="rId6">
            <a:extLst/>
          </a:blip>
          <a:srcRect l="14560" t="0" r="14560" b="0"/>
          <a:stretch>
            <a:fillRect/>
          </a:stretch>
        </p:blipFill>
        <p:spPr>
          <a:xfrm>
            <a:off x="4056144" y="523286"/>
            <a:ext cx="1071257" cy="1511385"/>
          </a:xfrm>
          <a:prstGeom prst="rect">
            <a:avLst/>
          </a:prstGeom>
          <a:ln w="3175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7">
            <a:extLst/>
          </a:blip>
          <a:srcRect l="9770" t="0" r="7653" b="638"/>
          <a:stretch>
            <a:fillRect/>
          </a:stretch>
        </p:blipFill>
        <p:spPr>
          <a:xfrm>
            <a:off x="8037336" y="595722"/>
            <a:ext cx="1223864" cy="1472643"/>
          </a:xfrm>
          <a:prstGeom prst="rect">
            <a:avLst/>
          </a:prstGeom>
          <a:ln w="3175">
            <a:miter lim="400000"/>
          </a:ln>
        </p:spPr>
      </p:pic>
      <p:pic>
        <p:nvPicPr>
          <p:cNvPr id="158" name="EAG-logo-2024-1300px-1024x419.png" descr="EAG-logo-2024-1300px-1024x419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372110" y="799388"/>
            <a:ext cx="2300268" cy="94122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3229" tIns="13229" rIns="13229" bIns="13229" numCol="1" spcCol="38100" rtlCol="0" anchor="ctr" upright="0">
        <a:spAutoFit/>
      </a:bodyPr>
      <a:lstStyle>
        <a:defPPr marL="0" marR="0" indent="0" algn="ctr" defTabSz="29434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3229" tIns="13229" rIns="13229" bIns="13229" numCol="1" spcCol="38100" rtlCol="0" anchor="ctr" upright="0">
        <a:spAutoFit/>
      </a:bodyPr>
      <a:lstStyle>
        <a:defPPr marL="0" marR="0" indent="0" algn="ctr" defTabSz="451544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43B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3229" tIns="13229" rIns="13229" bIns="13229" numCol="1" spcCol="38100" rtlCol="0" anchor="ctr" upright="0">
        <a:spAutoFit/>
      </a:bodyPr>
      <a:lstStyle>
        <a:defPPr marL="0" marR="0" indent="0" algn="ctr" defTabSz="29434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3229" tIns="13229" rIns="13229" bIns="13229" numCol="1" spcCol="38100" rtlCol="0" anchor="ctr" upright="0">
        <a:spAutoFit/>
      </a:bodyPr>
      <a:lstStyle>
        <a:defPPr marL="0" marR="0" indent="0" algn="ctr" defTabSz="451544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