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5" r:id="rId5"/>
    <p:sldId id="257" r:id="rId6"/>
    <p:sldId id="258" r:id="rId7"/>
    <p:sldId id="261" r:id="rId8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132-00E8-4690-94BF-0BE3198E2DA7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20B1-DAC1-41F1-ABEA-A53E792F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132-00E8-4690-94BF-0BE3198E2DA7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20B1-DAC1-41F1-ABEA-A53E792F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0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132-00E8-4690-94BF-0BE3198E2DA7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20B1-DAC1-41F1-ABEA-A53E792F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132-00E8-4690-94BF-0BE3198E2DA7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20B1-DAC1-41F1-ABEA-A53E792F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2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132-00E8-4690-94BF-0BE3198E2DA7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20B1-DAC1-41F1-ABEA-A53E792F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132-00E8-4690-94BF-0BE3198E2DA7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20B1-DAC1-41F1-ABEA-A53E792F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132-00E8-4690-94BF-0BE3198E2DA7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20B1-DAC1-41F1-ABEA-A53E792F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132-00E8-4690-94BF-0BE3198E2DA7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20B1-DAC1-41F1-ABEA-A53E792F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3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132-00E8-4690-94BF-0BE3198E2DA7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20B1-DAC1-41F1-ABEA-A53E792F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5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132-00E8-4690-94BF-0BE3198E2DA7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20B1-DAC1-41F1-ABEA-A53E792F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0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132-00E8-4690-94BF-0BE3198E2DA7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20B1-DAC1-41F1-ABEA-A53E792F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0132-00E8-4690-94BF-0BE3198E2DA7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320B1-DAC1-41F1-ABEA-A53E792F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7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SE108 Support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1/20/15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6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SE108 Enclosure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Depth rating:70 m  (100 psi)</a:t>
            </a:r>
          </a:p>
          <a:p>
            <a:r>
              <a:rPr lang="en-US" dirty="0" smtClean="0"/>
              <a:t>Dimensions:</a:t>
            </a:r>
          </a:p>
          <a:p>
            <a:pPr lvl="1"/>
            <a:r>
              <a:rPr lang="en-US" dirty="0" smtClean="0"/>
              <a:t>Weight: ~20 kg (~45 </a:t>
            </a:r>
            <a:r>
              <a:rPr lang="en-US" dirty="0" err="1" smtClean="0"/>
              <a:t>lbs</a:t>
            </a:r>
            <a:r>
              <a:rPr lang="en-US" dirty="0" smtClean="0"/>
              <a:t>)?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ength: 0.7 m (27.5”)?</a:t>
            </a:r>
          </a:p>
          <a:p>
            <a:pPr lvl="1"/>
            <a:r>
              <a:rPr lang="en-US" dirty="0" smtClean="0"/>
              <a:t>Diameter: 24 cm (8.5”)</a:t>
            </a:r>
          </a:p>
          <a:p>
            <a:r>
              <a:rPr lang="en-US" dirty="0" smtClean="0"/>
              <a:t>Materials:</a:t>
            </a:r>
          </a:p>
          <a:p>
            <a:pPr lvl="1"/>
            <a:r>
              <a:rPr lang="en-US" dirty="0" smtClean="0"/>
              <a:t>Housing: White PVC sch. 80</a:t>
            </a:r>
          </a:p>
          <a:p>
            <a:pPr lvl="1"/>
            <a:r>
              <a:rPr lang="en-US" dirty="0" smtClean="0"/>
              <a:t>Endcaps: Black </a:t>
            </a:r>
            <a:r>
              <a:rPr lang="en-US" dirty="0" err="1" smtClean="0"/>
              <a:t>Delrin</a:t>
            </a:r>
            <a:endParaRPr lang="en-US" dirty="0" smtClean="0"/>
          </a:p>
          <a:p>
            <a:pPr lvl="1"/>
            <a:r>
              <a:rPr lang="en-US" dirty="0" err="1" smtClean="0"/>
              <a:t>Subconn</a:t>
            </a:r>
            <a:r>
              <a:rPr lang="en-US" dirty="0" smtClean="0"/>
              <a:t> circular micro connectors (brass, neoprene)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641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SE108 hardware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Electrical (See CR1000 manual for </a:t>
            </a:r>
            <a:r>
              <a:rPr lang="en-US" dirty="0" err="1" smtClean="0"/>
              <a:t>datalogger</a:t>
            </a:r>
            <a:r>
              <a:rPr lang="en-US" dirty="0" smtClean="0"/>
              <a:t> specifics):</a:t>
            </a:r>
          </a:p>
          <a:p>
            <a:pPr lvl="1"/>
            <a:r>
              <a:rPr lang="en-US" dirty="0" smtClean="0"/>
              <a:t>Voltage range</a:t>
            </a:r>
          </a:p>
          <a:p>
            <a:pPr lvl="2"/>
            <a:r>
              <a:rPr lang="en-US" dirty="0" smtClean="0"/>
              <a:t>Input: 9-16 VDC</a:t>
            </a:r>
          </a:p>
          <a:p>
            <a:pPr lvl="2"/>
            <a:r>
              <a:rPr lang="en-US" dirty="0" smtClean="0"/>
              <a:t>Output: 11-16 VDC, unregulated</a:t>
            </a:r>
          </a:p>
          <a:p>
            <a:pPr lvl="1"/>
            <a:r>
              <a:rPr lang="en-US" dirty="0" smtClean="0"/>
              <a:t>Power consumption</a:t>
            </a:r>
          </a:p>
          <a:p>
            <a:pPr lvl="2"/>
            <a:r>
              <a:rPr lang="en-US" dirty="0" smtClean="0"/>
              <a:t>Sampling: depends on sensor load and configuration (sleep + 30mA / sensor)?</a:t>
            </a:r>
          </a:p>
          <a:p>
            <a:pPr lvl="2"/>
            <a:r>
              <a:rPr lang="en-US" dirty="0" smtClean="0"/>
              <a:t>Sleep:20mA?</a:t>
            </a:r>
          </a:p>
          <a:p>
            <a:pPr lvl="1"/>
            <a:r>
              <a:rPr lang="en-US" dirty="0" smtClean="0"/>
              <a:t>Current limits</a:t>
            </a:r>
          </a:p>
          <a:p>
            <a:pPr lvl="2"/>
            <a:r>
              <a:rPr lang="en-US" dirty="0" smtClean="0"/>
              <a:t>Input:10A (ATM fast acting) -  Power in</a:t>
            </a:r>
          </a:p>
          <a:p>
            <a:pPr lvl="3"/>
            <a:r>
              <a:rPr lang="en-US" dirty="0" smtClean="0"/>
              <a:t>One power input port – Teledyne impulse VSG-2-BCL</a:t>
            </a:r>
          </a:p>
          <a:p>
            <a:pPr lvl="2"/>
            <a:r>
              <a:rPr lang="en-US" dirty="0" smtClean="0"/>
              <a:t>Output: unregulated voltage at 1-5A depending on port (*user selectable/field serviceable)</a:t>
            </a:r>
          </a:p>
          <a:p>
            <a:pPr lvl="3"/>
            <a:r>
              <a:rPr lang="en-US" dirty="0" smtClean="0"/>
              <a:t>Seven sensor ports</a:t>
            </a:r>
          </a:p>
          <a:p>
            <a:r>
              <a:rPr lang="en-US" dirty="0" smtClean="0"/>
              <a:t>Sensor port layout and configuration</a:t>
            </a:r>
          </a:p>
          <a:p>
            <a:pPr lvl="1"/>
            <a:r>
              <a:rPr lang="en-US" dirty="0" smtClean="0"/>
              <a:t>1 host/PC RS232 port – Port 1</a:t>
            </a:r>
          </a:p>
          <a:p>
            <a:pPr lvl="1"/>
            <a:r>
              <a:rPr lang="en-US" dirty="0" smtClean="0"/>
              <a:t>7 sensor ports</a:t>
            </a:r>
          </a:p>
          <a:p>
            <a:pPr lvl="2"/>
            <a:r>
              <a:rPr lang="en-US" dirty="0" smtClean="0"/>
              <a:t>EXO (DCP-SOA sdi-12)- Port 2</a:t>
            </a:r>
          </a:p>
          <a:p>
            <a:pPr lvl="2"/>
            <a:r>
              <a:rPr lang="en-US" dirty="0" smtClean="0"/>
              <a:t>Analog (1 SE channel, 0-5VDC)- Port 6</a:t>
            </a:r>
          </a:p>
          <a:p>
            <a:pPr lvl="2"/>
            <a:r>
              <a:rPr lang="en-US" dirty="0" smtClean="0"/>
              <a:t>Three serial (2x sc105, 1x control ports 3 and 4)- Ports 3,5,8</a:t>
            </a:r>
          </a:p>
          <a:p>
            <a:pPr lvl="2"/>
            <a:r>
              <a:rPr lang="en-US" dirty="0" smtClean="0"/>
              <a:t>One sdi12 port - Port 7</a:t>
            </a:r>
          </a:p>
          <a:p>
            <a:pPr lvl="2"/>
            <a:r>
              <a:rPr lang="en-US" dirty="0" smtClean="0"/>
              <a:t>One ZT wiper* (90 degrees unless otherwise specified)-Port 4</a:t>
            </a:r>
          </a:p>
          <a:p>
            <a:pPr marL="0" indent="0">
              <a:buNone/>
            </a:pPr>
            <a:r>
              <a:rPr lang="en-US" dirty="0" smtClean="0"/>
              <a:t>*Power fused and switched to all sensor ports by SDM-CS8s and SSR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910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5874" y="1600200"/>
            <a:ext cx="4572251" cy="452596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899" y="304800"/>
            <a:ext cx="3962400" cy="83820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 sz="3200" dirty="0" smtClean="0"/>
              <a:t>SE108 </a:t>
            </a:r>
            <a:r>
              <a:rPr lang="en-US" sz="3200" dirty="0" smtClean="0"/>
              <a:t>bulkhead port assignments</a:t>
            </a:r>
            <a:endParaRPr lang="en-US" sz="3200" dirty="0"/>
          </a:p>
        </p:txBody>
      </p:sp>
      <p:cxnSp>
        <p:nvCxnSpPr>
          <p:cNvPr id="6" name="Straight Arrow Connector 5"/>
          <p:cNvCxnSpPr>
            <a:stCxn id="22" idx="3"/>
          </p:cNvCxnSpPr>
          <p:nvPr/>
        </p:nvCxnSpPr>
        <p:spPr>
          <a:xfrm>
            <a:off x="1910576" y="3461760"/>
            <a:ext cx="908824" cy="264284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0" idx="3"/>
          </p:cNvCxnSpPr>
          <p:nvPr/>
        </p:nvCxnSpPr>
        <p:spPr>
          <a:xfrm>
            <a:off x="1358182" y="2432935"/>
            <a:ext cx="1766018" cy="601909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3" idx="1"/>
          </p:cNvCxnSpPr>
          <p:nvPr/>
        </p:nvCxnSpPr>
        <p:spPr>
          <a:xfrm flipH="1" flipV="1">
            <a:off x="6100561" y="3062018"/>
            <a:ext cx="1329711" cy="14202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5562600" y="2317662"/>
            <a:ext cx="1538095" cy="200532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1" idx="3"/>
          </p:cNvCxnSpPr>
          <p:nvPr/>
        </p:nvCxnSpPr>
        <p:spPr>
          <a:xfrm>
            <a:off x="2286000" y="4459807"/>
            <a:ext cx="838200" cy="255380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00695" y="2117607"/>
            <a:ext cx="1960152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COM3 serial port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153" y="2232880"/>
            <a:ext cx="1275029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Serial host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153" y="4290530"/>
            <a:ext cx="2202847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SC105 serial port (SDC8)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53" y="3261705"/>
            <a:ext cx="1827423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Carrying handle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0272" y="3003986"/>
            <a:ext cx="163057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ZT Wiper port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24" idx="3"/>
          </p:cNvCxnSpPr>
          <p:nvPr/>
        </p:nvCxnSpPr>
        <p:spPr>
          <a:xfrm>
            <a:off x="1686092" y="1404109"/>
            <a:ext cx="2047708" cy="1086911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153" y="1204054"/>
            <a:ext cx="1602939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EXO DCP-SOA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153" y="5257800"/>
            <a:ext cx="1287532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SDI12 port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41153" y="3890364"/>
            <a:ext cx="2202847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SC105 serial port (SDC7)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5" idx="3"/>
          </p:cNvCxnSpPr>
          <p:nvPr/>
        </p:nvCxnSpPr>
        <p:spPr>
          <a:xfrm flipV="1">
            <a:off x="1370685" y="5257800"/>
            <a:ext cx="2286915" cy="200055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1"/>
          </p:cNvCxnSpPr>
          <p:nvPr/>
        </p:nvCxnSpPr>
        <p:spPr>
          <a:xfrm flipH="1">
            <a:off x="6100561" y="4059641"/>
            <a:ext cx="840592" cy="53953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51487" y="4715186"/>
            <a:ext cx="140936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Analog port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</p:cNvCxnSpPr>
          <p:nvPr/>
        </p:nvCxnSpPr>
        <p:spPr>
          <a:xfrm flipH="1">
            <a:off x="5562600" y="4915241"/>
            <a:ext cx="2088887" cy="266359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18071" y="1231228"/>
            <a:ext cx="194277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Main Power port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>
            <a:off x="4645805" y="1431283"/>
            <a:ext cx="2472266" cy="1286966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21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644" y="274638"/>
            <a:ext cx="5605956" cy="715962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200" dirty="0" smtClean="0"/>
              <a:t>SE108 internals (power side)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64" y="1600200"/>
            <a:ext cx="3394472" cy="4525963"/>
          </a:xfrm>
          <a:ln>
            <a:solidFill>
              <a:schemeClr val="bg2"/>
            </a:solidFill>
          </a:ln>
        </p:spPr>
      </p:pic>
      <p:cxnSp>
        <p:nvCxnSpPr>
          <p:cNvPr id="6" name="Straight Arrow Connector 5"/>
          <p:cNvCxnSpPr>
            <a:stCxn id="22" idx="3"/>
          </p:cNvCxnSpPr>
          <p:nvPr/>
        </p:nvCxnSpPr>
        <p:spPr>
          <a:xfrm>
            <a:off x="2033549" y="3181150"/>
            <a:ext cx="1395451" cy="744950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0" idx="3"/>
          </p:cNvCxnSpPr>
          <p:nvPr/>
        </p:nvCxnSpPr>
        <p:spPr>
          <a:xfrm>
            <a:off x="1373177" y="1920389"/>
            <a:ext cx="2360623" cy="481711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3" idx="3"/>
          </p:cNvCxnSpPr>
          <p:nvPr/>
        </p:nvCxnSpPr>
        <p:spPr>
          <a:xfrm>
            <a:off x="2535290" y="4415103"/>
            <a:ext cx="896559" cy="766497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4412097" y="1920389"/>
            <a:ext cx="2285998" cy="200055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1" idx="1"/>
          </p:cNvCxnSpPr>
          <p:nvPr/>
        </p:nvCxnSpPr>
        <p:spPr>
          <a:xfrm flipH="1">
            <a:off x="5014192" y="2834789"/>
            <a:ext cx="1295400" cy="975211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98095" y="1720334"/>
            <a:ext cx="2111412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Main  power input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6486" y="1720334"/>
            <a:ext cx="1256691" cy="400110"/>
          </a:xfrm>
          <a:prstGeom prst="rect">
            <a:avLst/>
          </a:prstGeom>
          <a:noFill/>
          <a:ln cap="sq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Fuse array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9592" y="2634734"/>
            <a:ext cx="2888419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SC105 serial interface (2x)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6486" y="2981095"/>
            <a:ext cx="1917063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SDM relay board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486" y="4215048"/>
            <a:ext cx="241880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Solid state relay array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05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489" y="152400"/>
            <a:ext cx="6324599" cy="96043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SE108 internals (control side)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64" y="1600200"/>
            <a:ext cx="3394472" cy="4525963"/>
          </a:xfrm>
          <a:ln>
            <a:solidFill>
              <a:schemeClr val="bg2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7977" y="1909967"/>
            <a:ext cx="84670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NL115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5600" y="3814938"/>
            <a:ext cx="216796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Wiper driver board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7978" y="3046079"/>
            <a:ext cx="97975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CR1000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7977" y="4014993"/>
            <a:ext cx="112434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DCP-SOA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1737733" y="3246134"/>
            <a:ext cx="2072267" cy="868666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1604684" y="2110022"/>
            <a:ext cx="2129115" cy="785578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1882324" y="4215048"/>
            <a:ext cx="2080076" cy="1195152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5410200" y="4014993"/>
            <a:ext cx="1295400" cy="1395207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29400" y="1912799"/>
            <a:ext cx="1387688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CF card slot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>
            <a:off x="4572000" y="2112854"/>
            <a:ext cx="2057400" cy="532816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00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0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5201</TotalTime>
  <Words>295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SE108 Support information</vt:lpstr>
      <vt:lpstr>SE108 Enclosure specs</vt:lpstr>
      <vt:lpstr>SE108 hardware specs</vt:lpstr>
      <vt:lpstr>SE108 bulkhead port assignments</vt:lpstr>
      <vt:lpstr>SE108 internals (power side)</vt:lpstr>
      <vt:lpstr>SE108 internals (control side)</vt:lpstr>
      <vt:lpstr>Wiring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SE108 Support information</dc:title>
  <dc:creator>Saraceno, John F.</dc:creator>
  <cp:lastModifiedBy>Saraceno, John F.</cp:lastModifiedBy>
  <cp:revision>24</cp:revision>
  <cp:lastPrinted>2015-01-20T16:48:00Z</cp:lastPrinted>
  <dcterms:created xsi:type="dcterms:W3CDTF">2015-01-19T20:32:14Z</dcterms:created>
  <dcterms:modified xsi:type="dcterms:W3CDTF">2015-01-23T19:06:52Z</dcterms:modified>
</cp:coreProperties>
</file>