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09AE1-A177-4196-9CE5-CC80EC8649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4D17EBD-BA57-45C0-8BF7-B8AEA29B49ED}">
      <dgm:prSet/>
      <dgm:spPr/>
      <dgm:t>
        <a:bodyPr/>
        <a:lstStyle/>
        <a:p>
          <a:r>
            <a:rPr lang="en-CA"/>
            <a:t>How do we make suggestions/recommendations?</a:t>
          </a:r>
        </a:p>
      </dgm:t>
    </dgm:pt>
    <dgm:pt modelId="{C194CB59-4211-462E-B773-6EA6452E5654}" type="parTrans" cxnId="{C63E137B-146F-4154-BA70-BBFF07D5C5F4}">
      <dgm:prSet/>
      <dgm:spPr/>
      <dgm:t>
        <a:bodyPr/>
        <a:lstStyle/>
        <a:p>
          <a:endParaRPr lang="en-US"/>
        </a:p>
      </dgm:t>
    </dgm:pt>
    <dgm:pt modelId="{9996E055-2738-469B-A923-025306642D5E}" type="sibTrans" cxnId="{C63E137B-146F-4154-BA70-BBFF07D5C5F4}">
      <dgm:prSet/>
      <dgm:spPr/>
      <dgm:t>
        <a:bodyPr/>
        <a:lstStyle/>
        <a:p>
          <a:endParaRPr lang="en-US"/>
        </a:p>
      </dgm:t>
    </dgm:pt>
    <dgm:pt modelId="{6242A29E-E868-4A9E-B609-A72F98DEBEE4}">
      <dgm:prSet/>
      <dgm:spPr/>
      <dgm:t>
        <a:bodyPr/>
        <a:lstStyle/>
        <a:p>
          <a:r>
            <a:rPr lang="en-CA"/>
            <a:t>NLP translates natural language into machine-usable information for data analysis</a:t>
          </a:r>
        </a:p>
      </dgm:t>
    </dgm:pt>
    <dgm:pt modelId="{718E57AB-FA8F-40E7-BB6B-E486712FBA24}" type="parTrans" cxnId="{46EFDD63-CF25-4A76-AFFD-6741EFA6C5EF}">
      <dgm:prSet/>
      <dgm:spPr/>
      <dgm:t>
        <a:bodyPr/>
        <a:lstStyle/>
        <a:p>
          <a:endParaRPr lang="en-US"/>
        </a:p>
      </dgm:t>
    </dgm:pt>
    <dgm:pt modelId="{7221C434-1540-4F62-9591-79D945F263EC}" type="sibTrans" cxnId="{46EFDD63-CF25-4A76-AFFD-6741EFA6C5EF}">
      <dgm:prSet/>
      <dgm:spPr/>
      <dgm:t>
        <a:bodyPr/>
        <a:lstStyle/>
        <a:p>
          <a:endParaRPr lang="en-US"/>
        </a:p>
      </dgm:t>
    </dgm:pt>
    <dgm:pt modelId="{7BBA9037-282F-47BD-912F-A68547BA81ED}">
      <dgm:prSet/>
      <dgm:spPr/>
      <dgm:t>
        <a:bodyPr/>
        <a:lstStyle/>
        <a:p>
          <a:r>
            <a:rPr lang="en-CA"/>
            <a:t>Machine learning models can turn natural language from user bases into useful information about what they like and dislike</a:t>
          </a:r>
        </a:p>
      </dgm:t>
    </dgm:pt>
    <dgm:pt modelId="{BA54037D-14EC-4630-9B80-67603072EA29}" type="parTrans" cxnId="{FE107540-46B7-4649-B677-E25609C3D0FB}">
      <dgm:prSet/>
      <dgm:spPr/>
      <dgm:t>
        <a:bodyPr/>
        <a:lstStyle/>
        <a:p>
          <a:endParaRPr lang="en-US"/>
        </a:p>
      </dgm:t>
    </dgm:pt>
    <dgm:pt modelId="{887D167E-69D0-4881-8DF8-F486C4AC52A3}" type="sibTrans" cxnId="{FE107540-46B7-4649-B677-E25609C3D0FB}">
      <dgm:prSet/>
      <dgm:spPr/>
      <dgm:t>
        <a:bodyPr/>
        <a:lstStyle/>
        <a:p>
          <a:endParaRPr lang="en-US"/>
        </a:p>
      </dgm:t>
    </dgm:pt>
    <dgm:pt modelId="{2F28E46D-7A47-4F60-8C40-01B5BB46F6A8}">
      <dgm:prSet/>
      <dgm:spPr/>
      <dgm:t>
        <a:bodyPr/>
        <a:lstStyle/>
        <a:p>
          <a:r>
            <a:rPr lang="en-CA"/>
            <a:t>Thesis: ML and NLP can be used as a first step toward accurate content suggestion</a:t>
          </a:r>
        </a:p>
      </dgm:t>
    </dgm:pt>
    <dgm:pt modelId="{C55B2781-158A-4A7F-8D33-929CB9AF2F45}" type="parTrans" cxnId="{00FADC67-84EC-4DDE-AE2C-FE0A60752B35}">
      <dgm:prSet/>
      <dgm:spPr/>
      <dgm:t>
        <a:bodyPr/>
        <a:lstStyle/>
        <a:p>
          <a:endParaRPr lang="en-US"/>
        </a:p>
      </dgm:t>
    </dgm:pt>
    <dgm:pt modelId="{640286A3-B068-4AB9-AF5F-A69F0DD97615}" type="sibTrans" cxnId="{00FADC67-84EC-4DDE-AE2C-FE0A60752B35}">
      <dgm:prSet/>
      <dgm:spPr/>
      <dgm:t>
        <a:bodyPr/>
        <a:lstStyle/>
        <a:p>
          <a:endParaRPr lang="en-US"/>
        </a:p>
      </dgm:t>
    </dgm:pt>
    <dgm:pt modelId="{B7673695-71DD-460A-9DF0-285A5E22627D}" type="pres">
      <dgm:prSet presAssocID="{51809AE1-A177-4196-9CE5-CC80EC8649E0}" presName="root" presStyleCnt="0">
        <dgm:presLayoutVars>
          <dgm:dir/>
          <dgm:resizeHandles val="exact"/>
        </dgm:presLayoutVars>
      </dgm:prSet>
      <dgm:spPr/>
    </dgm:pt>
    <dgm:pt modelId="{1096C838-6069-4311-A66C-B7A6B7C2A534}" type="pres">
      <dgm:prSet presAssocID="{14D17EBD-BA57-45C0-8BF7-B8AEA29B49ED}" presName="compNode" presStyleCnt="0"/>
      <dgm:spPr/>
    </dgm:pt>
    <dgm:pt modelId="{1660364C-A136-4EDD-BC11-4AD5ACA42845}" type="pres">
      <dgm:prSet presAssocID="{14D17EBD-BA57-45C0-8BF7-B8AEA29B49ED}" presName="bgRect" presStyleLbl="bgShp" presStyleIdx="0" presStyleCnt="4"/>
      <dgm:spPr/>
    </dgm:pt>
    <dgm:pt modelId="{4567B094-D7E1-43F6-BCE8-3AB42944AC7E}" type="pres">
      <dgm:prSet presAssocID="{14D17EBD-BA57-45C0-8BF7-B8AEA29B49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1A6D04DA-AF89-4105-AF71-F18DE7414AC1}" type="pres">
      <dgm:prSet presAssocID="{14D17EBD-BA57-45C0-8BF7-B8AEA29B49ED}" presName="spaceRect" presStyleCnt="0"/>
      <dgm:spPr/>
    </dgm:pt>
    <dgm:pt modelId="{6CB73272-58E4-4D3A-AA5B-375FC12D5B22}" type="pres">
      <dgm:prSet presAssocID="{14D17EBD-BA57-45C0-8BF7-B8AEA29B49ED}" presName="parTx" presStyleLbl="revTx" presStyleIdx="0" presStyleCnt="4">
        <dgm:presLayoutVars>
          <dgm:chMax val="0"/>
          <dgm:chPref val="0"/>
        </dgm:presLayoutVars>
      </dgm:prSet>
      <dgm:spPr/>
    </dgm:pt>
    <dgm:pt modelId="{9B93EA7F-075D-4F97-846E-2E9E1FF04F20}" type="pres">
      <dgm:prSet presAssocID="{9996E055-2738-469B-A923-025306642D5E}" presName="sibTrans" presStyleCnt="0"/>
      <dgm:spPr/>
    </dgm:pt>
    <dgm:pt modelId="{E01D2395-CB39-41AA-86E5-0F313CA4DB0A}" type="pres">
      <dgm:prSet presAssocID="{6242A29E-E868-4A9E-B609-A72F98DEBEE4}" presName="compNode" presStyleCnt="0"/>
      <dgm:spPr/>
    </dgm:pt>
    <dgm:pt modelId="{03A0A7C1-8B61-4EAE-93AD-71E3B581C17E}" type="pres">
      <dgm:prSet presAssocID="{6242A29E-E868-4A9E-B609-A72F98DEBEE4}" presName="bgRect" presStyleLbl="bgShp" presStyleIdx="1" presStyleCnt="4"/>
      <dgm:spPr/>
    </dgm:pt>
    <dgm:pt modelId="{F3BFB984-081E-4E6F-B399-100EDE8D16B5}" type="pres">
      <dgm:prSet presAssocID="{6242A29E-E868-4A9E-B609-A72F98DEBE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72E6D06-D53B-43C8-B3A1-3C2838F5A186}" type="pres">
      <dgm:prSet presAssocID="{6242A29E-E868-4A9E-B609-A72F98DEBEE4}" presName="spaceRect" presStyleCnt="0"/>
      <dgm:spPr/>
    </dgm:pt>
    <dgm:pt modelId="{24F51E1E-1CED-495F-95CB-B024A70F101D}" type="pres">
      <dgm:prSet presAssocID="{6242A29E-E868-4A9E-B609-A72F98DEBEE4}" presName="parTx" presStyleLbl="revTx" presStyleIdx="1" presStyleCnt="4">
        <dgm:presLayoutVars>
          <dgm:chMax val="0"/>
          <dgm:chPref val="0"/>
        </dgm:presLayoutVars>
      </dgm:prSet>
      <dgm:spPr/>
    </dgm:pt>
    <dgm:pt modelId="{876D29DD-3656-45E0-B2E8-A78F6339ECC2}" type="pres">
      <dgm:prSet presAssocID="{7221C434-1540-4F62-9591-79D945F263EC}" presName="sibTrans" presStyleCnt="0"/>
      <dgm:spPr/>
    </dgm:pt>
    <dgm:pt modelId="{15C71F83-12E8-4BA9-8F7D-0BE0A9E2FA7C}" type="pres">
      <dgm:prSet presAssocID="{7BBA9037-282F-47BD-912F-A68547BA81ED}" presName="compNode" presStyleCnt="0"/>
      <dgm:spPr/>
    </dgm:pt>
    <dgm:pt modelId="{4AE9183B-69D4-428F-800E-874C5AC04B2C}" type="pres">
      <dgm:prSet presAssocID="{7BBA9037-282F-47BD-912F-A68547BA81ED}" presName="bgRect" presStyleLbl="bgShp" presStyleIdx="2" presStyleCnt="4"/>
      <dgm:spPr/>
    </dgm:pt>
    <dgm:pt modelId="{9407491E-1812-4C31-8658-6E30FFDFA5A5}" type="pres">
      <dgm:prSet presAssocID="{7BBA9037-282F-47BD-912F-A68547BA81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9600263-2E2F-460D-93E5-80DDE7953DA2}" type="pres">
      <dgm:prSet presAssocID="{7BBA9037-282F-47BD-912F-A68547BA81ED}" presName="spaceRect" presStyleCnt="0"/>
      <dgm:spPr/>
    </dgm:pt>
    <dgm:pt modelId="{8797043B-67A4-4FCA-84D3-9B0B674A6F13}" type="pres">
      <dgm:prSet presAssocID="{7BBA9037-282F-47BD-912F-A68547BA81ED}" presName="parTx" presStyleLbl="revTx" presStyleIdx="2" presStyleCnt="4">
        <dgm:presLayoutVars>
          <dgm:chMax val="0"/>
          <dgm:chPref val="0"/>
        </dgm:presLayoutVars>
      </dgm:prSet>
      <dgm:spPr/>
    </dgm:pt>
    <dgm:pt modelId="{340945F8-EE18-422A-B5D0-1876A8A50673}" type="pres">
      <dgm:prSet presAssocID="{887D167E-69D0-4881-8DF8-F486C4AC52A3}" presName="sibTrans" presStyleCnt="0"/>
      <dgm:spPr/>
    </dgm:pt>
    <dgm:pt modelId="{BB4B4B87-A475-4455-9141-E4137D653FA9}" type="pres">
      <dgm:prSet presAssocID="{2F28E46D-7A47-4F60-8C40-01B5BB46F6A8}" presName="compNode" presStyleCnt="0"/>
      <dgm:spPr/>
    </dgm:pt>
    <dgm:pt modelId="{6B22C462-46DA-49D3-A04C-799E218D5907}" type="pres">
      <dgm:prSet presAssocID="{2F28E46D-7A47-4F60-8C40-01B5BB46F6A8}" presName="bgRect" presStyleLbl="bgShp" presStyleIdx="3" presStyleCnt="4"/>
      <dgm:spPr/>
    </dgm:pt>
    <dgm:pt modelId="{9394E47F-0283-4605-A92E-25BAE81C7E22}" type="pres">
      <dgm:prSet presAssocID="{2F28E46D-7A47-4F60-8C40-01B5BB46F6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30979B0-1BC3-486D-B8B6-83A9A532E580}" type="pres">
      <dgm:prSet presAssocID="{2F28E46D-7A47-4F60-8C40-01B5BB46F6A8}" presName="spaceRect" presStyleCnt="0"/>
      <dgm:spPr/>
    </dgm:pt>
    <dgm:pt modelId="{05D8974E-ACC7-432E-8A58-7F05B7E4B45D}" type="pres">
      <dgm:prSet presAssocID="{2F28E46D-7A47-4F60-8C40-01B5BB46F6A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5CBEA24-AE04-4764-BC4A-5A4B50AAD928}" type="presOf" srcId="{7BBA9037-282F-47BD-912F-A68547BA81ED}" destId="{8797043B-67A4-4FCA-84D3-9B0B674A6F13}" srcOrd="0" destOrd="0" presId="urn:microsoft.com/office/officeart/2018/2/layout/IconVerticalSolidList"/>
    <dgm:cxn modelId="{FE107540-46B7-4649-B677-E25609C3D0FB}" srcId="{51809AE1-A177-4196-9CE5-CC80EC8649E0}" destId="{7BBA9037-282F-47BD-912F-A68547BA81ED}" srcOrd="2" destOrd="0" parTransId="{BA54037D-14EC-4630-9B80-67603072EA29}" sibTransId="{887D167E-69D0-4881-8DF8-F486C4AC52A3}"/>
    <dgm:cxn modelId="{46EFDD63-CF25-4A76-AFFD-6741EFA6C5EF}" srcId="{51809AE1-A177-4196-9CE5-CC80EC8649E0}" destId="{6242A29E-E868-4A9E-B609-A72F98DEBEE4}" srcOrd="1" destOrd="0" parTransId="{718E57AB-FA8F-40E7-BB6B-E486712FBA24}" sibTransId="{7221C434-1540-4F62-9591-79D945F263EC}"/>
    <dgm:cxn modelId="{00FADC67-84EC-4DDE-AE2C-FE0A60752B35}" srcId="{51809AE1-A177-4196-9CE5-CC80EC8649E0}" destId="{2F28E46D-7A47-4F60-8C40-01B5BB46F6A8}" srcOrd="3" destOrd="0" parTransId="{C55B2781-158A-4A7F-8D33-929CB9AF2F45}" sibTransId="{640286A3-B068-4AB9-AF5F-A69F0DD97615}"/>
    <dgm:cxn modelId="{A6394F76-507E-420C-B9EA-8842EF64A31B}" type="presOf" srcId="{6242A29E-E868-4A9E-B609-A72F98DEBEE4}" destId="{24F51E1E-1CED-495F-95CB-B024A70F101D}" srcOrd="0" destOrd="0" presId="urn:microsoft.com/office/officeart/2018/2/layout/IconVerticalSolidList"/>
    <dgm:cxn modelId="{C63E137B-146F-4154-BA70-BBFF07D5C5F4}" srcId="{51809AE1-A177-4196-9CE5-CC80EC8649E0}" destId="{14D17EBD-BA57-45C0-8BF7-B8AEA29B49ED}" srcOrd="0" destOrd="0" parTransId="{C194CB59-4211-462E-B773-6EA6452E5654}" sibTransId="{9996E055-2738-469B-A923-025306642D5E}"/>
    <dgm:cxn modelId="{9FE36B9E-A178-48D0-9002-94AAECFC27C6}" type="presOf" srcId="{51809AE1-A177-4196-9CE5-CC80EC8649E0}" destId="{B7673695-71DD-460A-9DF0-285A5E22627D}" srcOrd="0" destOrd="0" presId="urn:microsoft.com/office/officeart/2018/2/layout/IconVerticalSolidList"/>
    <dgm:cxn modelId="{972667B8-2447-408F-BB76-280C84CFAA6E}" type="presOf" srcId="{2F28E46D-7A47-4F60-8C40-01B5BB46F6A8}" destId="{05D8974E-ACC7-432E-8A58-7F05B7E4B45D}" srcOrd="0" destOrd="0" presId="urn:microsoft.com/office/officeart/2018/2/layout/IconVerticalSolidList"/>
    <dgm:cxn modelId="{F4047EFB-CC1A-49CF-9EE8-3E6A79328D45}" type="presOf" srcId="{14D17EBD-BA57-45C0-8BF7-B8AEA29B49ED}" destId="{6CB73272-58E4-4D3A-AA5B-375FC12D5B22}" srcOrd="0" destOrd="0" presId="urn:microsoft.com/office/officeart/2018/2/layout/IconVerticalSolidList"/>
    <dgm:cxn modelId="{AC83AF7B-6A98-4F6C-A742-FDCDF410423D}" type="presParOf" srcId="{B7673695-71DD-460A-9DF0-285A5E22627D}" destId="{1096C838-6069-4311-A66C-B7A6B7C2A534}" srcOrd="0" destOrd="0" presId="urn:microsoft.com/office/officeart/2018/2/layout/IconVerticalSolidList"/>
    <dgm:cxn modelId="{6CA465B9-914A-4A16-AD7A-55CAB41CD1EC}" type="presParOf" srcId="{1096C838-6069-4311-A66C-B7A6B7C2A534}" destId="{1660364C-A136-4EDD-BC11-4AD5ACA42845}" srcOrd="0" destOrd="0" presId="urn:microsoft.com/office/officeart/2018/2/layout/IconVerticalSolidList"/>
    <dgm:cxn modelId="{876944F3-7B0F-492A-8782-1E8DFF4D94AF}" type="presParOf" srcId="{1096C838-6069-4311-A66C-B7A6B7C2A534}" destId="{4567B094-D7E1-43F6-BCE8-3AB42944AC7E}" srcOrd="1" destOrd="0" presId="urn:microsoft.com/office/officeart/2018/2/layout/IconVerticalSolidList"/>
    <dgm:cxn modelId="{6C9EB2D6-0CFD-4CC1-A896-B242E6BA4A70}" type="presParOf" srcId="{1096C838-6069-4311-A66C-B7A6B7C2A534}" destId="{1A6D04DA-AF89-4105-AF71-F18DE7414AC1}" srcOrd="2" destOrd="0" presId="urn:microsoft.com/office/officeart/2018/2/layout/IconVerticalSolidList"/>
    <dgm:cxn modelId="{6FC716C0-0645-4EE0-AE7C-86D35D84E979}" type="presParOf" srcId="{1096C838-6069-4311-A66C-B7A6B7C2A534}" destId="{6CB73272-58E4-4D3A-AA5B-375FC12D5B22}" srcOrd="3" destOrd="0" presId="urn:microsoft.com/office/officeart/2018/2/layout/IconVerticalSolidList"/>
    <dgm:cxn modelId="{33C27B2D-2DF3-4D6F-B06A-1D3804DCB038}" type="presParOf" srcId="{B7673695-71DD-460A-9DF0-285A5E22627D}" destId="{9B93EA7F-075D-4F97-846E-2E9E1FF04F20}" srcOrd="1" destOrd="0" presId="urn:microsoft.com/office/officeart/2018/2/layout/IconVerticalSolidList"/>
    <dgm:cxn modelId="{8150B84F-25BD-4A8A-880E-306D8C1CFC1E}" type="presParOf" srcId="{B7673695-71DD-460A-9DF0-285A5E22627D}" destId="{E01D2395-CB39-41AA-86E5-0F313CA4DB0A}" srcOrd="2" destOrd="0" presId="urn:microsoft.com/office/officeart/2018/2/layout/IconVerticalSolidList"/>
    <dgm:cxn modelId="{50BE96D7-E0EA-43D3-BE84-58554F3B296E}" type="presParOf" srcId="{E01D2395-CB39-41AA-86E5-0F313CA4DB0A}" destId="{03A0A7C1-8B61-4EAE-93AD-71E3B581C17E}" srcOrd="0" destOrd="0" presId="urn:microsoft.com/office/officeart/2018/2/layout/IconVerticalSolidList"/>
    <dgm:cxn modelId="{0BE938E0-6D95-497A-BD48-C0628AE5E03D}" type="presParOf" srcId="{E01D2395-CB39-41AA-86E5-0F313CA4DB0A}" destId="{F3BFB984-081E-4E6F-B399-100EDE8D16B5}" srcOrd="1" destOrd="0" presId="urn:microsoft.com/office/officeart/2018/2/layout/IconVerticalSolidList"/>
    <dgm:cxn modelId="{E9AB70AF-2135-492B-B5A1-8A7C03D5240B}" type="presParOf" srcId="{E01D2395-CB39-41AA-86E5-0F313CA4DB0A}" destId="{C72E6D06-D53B-43C8-B3A1-3C2838F5A186}" srcOrd="2" destOrd="0" presId="urn:microsoft.com/office/officeart/2018/2/layout/IconVerticalSolidList"/>
    <dgm:cxn modelId="{4B073208-17A5-4D47-92C3-5EDADB979B52}" type="presParOf" srcId="{E01D2395-CB39-41AA-86E5-0F313CA4DB0A}" destId="{24F51E1E-1CED-495F-95CB-B024A70F101D}" srcOrd="3" destOrd="0" presId="urn:microsoft.com/office/officeart/2018/2/layout/IconVerticalSolidList"/>
    <dgm:cxn modelId="{1BB92F05-ACAE-4A4C-9254-9BB3B4470184}" type="presParOf" srcId="{B7673695-71DD-460A-9DF0-285A5E22627D}" destId="{876D29DD-3656-45E0-B2E8-A78F6339ECC2}" srcOrd="3" destOrd="0" presId="urn:microsoft.com/office/officeart/2018/2/layout/IconVerticalSolidList"/>
    <dgm:cxn modelId="{9FF6CD74-C932-4EA6-9057-A507C5874A60}" type="presParOf" srcId="{B7673695-71DD-460A-9DF0-285A5E22627D}" destId="{15C71F83-12E8-4BA9-8F7D-0BE0A9E2FA7C}" srcOrd="4" destOrd="0" presId="urn:microsoft.com/office/officeart/2018/2/layout/IconVerticalSolidList"/>
    <dgm:cxn modelId="{F2AB230C-E179-4019-86C2-2CAC758DC432}" type="presParOf" srcId="{15C71F83-12E8-4BA9-8F7D-0BE0A9E2FA7C}" destId="{4AE9183B-69D4-428F-800E-874C5AC04B2C}" srcOrd="0" destOrd="0" presId="urn:microsoft.com/office/officeart/2018/2/layout/IconVerticalSolidList"/>
    <dgm:cxn modelId="{3ADD5499-CA3B-435D-8DBB-76DF019423BB}" type="presParOf" srcId="{15C71F83-12E8-4BA9-8F7D-0BE0A9E2FA7C}" destId="{9407491E-1812-4C31-8658-6E30FFDFA5A5}" srcOrd="1" destOrd="0" presId="urn:microsoft.com/office/officeart/2018/2/layout/IconVerticalSolidList"/>
    <dgm:cxn modelId="{3250D793-7DAB-499C-BC4F-0C95D1AE074A}" type="presParOf" srcId="{15C71F83-12E8-4BA9-8F7D-0BE0A9E2FA7C}" destId="{89600263-2E2F-460D-93E5-80DDE7953DA2}" srcOrd="2" destOrd="0" presId="urn:microsoft.com/office/officeart/2018/2/layout/IconVerticalSolidList"/>
    <dgm:cxn modelId="{F754922F-72D9-48F8-A0F5-7446F4CC6E93}" type="presParOf" srcId="{15C71F83-12E8-4BA9-8F7D-0BE0A9E2FA7C}" destId="{8797043B-67A4-4FCA-84D3-9B0B674A6F13}" srcOrd="3" destOrd="0" presId="urn:microsoft.com/office/officeart/2018/2/layout/IconVerticalSolidList"/>
    <dgm:cxn modelId="{EDFE818A-D0AE-4A6D-B230-B0D914C255CC}" type="presParOf" srcId="{B7673695-71DD-460A-9DF0-285A5E22627D}" destId="{340945F8-EE18-422A-B5D0-1876A8A50673}" srcOrd="5" destOrd="0" presId="urn:microsoft.com/office/officeart/2018/2/layout/IconVerticalSolidList"/>
    <dgm:cxn modelId="{5DD08968-F484-47FF-9E36-4A5446684F1C}" type="presParOf" srcId="{B7673695-71DD-460A-9DF0-285A5E22627D}" destId="{BB4B4B87-A475-4455-9141-E4137D653FA9}" srcOrd="6" destOrd="0" presId="urn:microsoft.com/office/officeart/2018/2/layout/IconVerticalSolidList"/>
    <dgm:cxn modelId="{F3C3FD9E-45B1-4592-9B01-017573EBB5B5}" type="presParOf" srcId="{BB4B4B87-A475-4455-9141-E4137D653FA9}" destId="{6B22C462-46DA-49D3-A04C-799E218D5907}" srcOrd="0" destOrd="0" presId="urn:microsoft.com/office/officeart/2018/2/layout/IconVerticalSolidList"/>
    <dgm:cxn modelId="{0CA37DD1-3D38-4598-A713-982D0E10B5E1}" type="presParOf" srcId="{BB4B4B87-A475-4455-9141-E4137D653FA9}" destId="{9394E47F-0283-4605-A92E-25BAE81C7E22}" srcOrd="1" destOrd="0" presId="urn:microsoft.com/office/officeart/2018/2/layout/IconVerticalSolidList"/>
    <dgm:cxn modelId="{A29C8F4B-09DA-492A-992A-36C7AAE23A71}" type="presParOf" srcId="{BB4B4B87-A475-4455-9141-E4137D653FA9}" destId="{130979B0-1BC3-486D-B8B6-83A9A532E580}" srcOrd="2" destOrd="0" presId="urn:microsoft.com/office/officeart/2018/2/layout/IconVerticalSolidList"/>
    <dgm:cxn modelId="{87696890-EF6B-418D-90C2-F4EEDB04C6BC}" type="presParOf" srcId="{BB4B4B87-A475-4455-9141-E4137D653FA9}" destId="{05D8974E-ACC7-432E-8A58-7F05B7E4B4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1EC006-A742-4FEE-8308-05B3933B692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957C3AE-8C3F-4651-AE1E-1628B0203AD9}">
      <dgm:prSet/>
      <dgm:spPr/>
      <dgm:t>
        <a:bodyPr/>
        <a:lstStyle/>
        <a:p>
          <a:r>
            <a:rPr lang="en-CA"/>
            <a:t>Tokenization</a:t>
          </a:r>
        </a:p>
      </dgm:t>
    </dgm:pt>
    <dgm:pt modelId="{30CE5066-CADE-41CA-8AD8-626AF894C1F5}" type="parTrans" cxnId="{72B8851D-390E-4275-8A8D-DD6CD833B24A}">
      <dgm:prSet/>
      <dgm:spPr/>
      <dgm:t>
        <a:bodyPr/>
        <a:lstStyle/>
        <a:p>
          <a:endParaRPr lang="en-US"/>
        </a:p>
      </dgm:t>
    </dgm:pt>
    <dgm:pt modelId="{A6D99995-CD52-4C7B-B6C5-DC6E2A31C652}" type="sibTrans" cxnId="{72B8851D-390E-4275-8A8D-DD6CD833B24A}">
      <dgm:prSet/>
      <dgm:spPr/>
      <dgm:t>
        <a:bodyPr/>
        <a:lstStyle/>
        <a:p>
          <a:endParaRPr lang="en-US"/>
        </a:p>
      </dgm:t>
    </dgm:pt>
    <dgm:pt modelId="{E0F55CFC-760F-458B-AE50-9C1A1432B639}">
      <dgm:prSet/>
      <dgm:spPr/>
      <dgm:t>
        <a:bodyPr/>
        <a:lstStyle/>
        <a:p>
          <a:r>
            <a:rPr lang="en-CA"/>
            <a:t>Lemmatization</a:t>
          </a:r>
        </a:p>
      </dgm:t>
    </dgm:pt>
    <dgm:pt modelId="{7901C8FB-761D-4C3C-84D2-5B1802F815B5}" type="parTrans" cxnId="{8EA5DB95-6A5E-42BF-B785-8EF6130633DE}">
      <dgm:prSet/>
      <dgm:spPr/>
      <dgm:t>
        <a:bodyPr/>
        <a:lstStyle/>
        <a:p>
          <a:endParaRPr lang="en-US"/>
        </a:p>
      </dgm:t>
    </dgm:pt>
    <dgm:pt modelId="{7FD711F0-BBD2-4E41-9F56-98E7019108FD}" type="sibTrans" cxnId="{8EA5DB95-6A5E-42BF-B785-8EF6130633DE}">
      <dgm:prSet/>
      <dgm:spPr/>
      <dgm:t>
        <a:bodyPr/>
        <a:lstStyle/>
        <a:p>
          <a:endParaRPr lang="en-US"/>
        </a:p>
      </dgm:t>
    </dgm:pt>
    <dgm:pt modelId="{32DBBA63-2B89-42EB-BD08-ADD4E38D3B41}">
      <dgm:prSet/>
      <dgm:spPr/>
      <dgm:t>
        <a:bodyPr/>
        <a:lstStyle/>
        <a:p>
          <a:r>
            <a:rPr lang="en-CA"/>
            <a:t>Stop-word filtering</a:t>
          </a:r>
        </a:p>
      </dgm:t>
    </dgm:pt>
    <dgm:pt modelId="{09CEBFC3-BF0E-4064-B9E8-1FD459B8F8F7}" type="parTrans" cxnId="{E0BE4BE6-6749-496C-98F5-A5EA859C64E6}">
      <dgm:prSet/>
      <dgm:spPr/>
      <dgm:t>
        <a:bodyPr/>
        <a:lstStyle/>
        <a:p>
          <a:endParaRPr lang="en-US"/>
        </a:p>
      </dgm:t>
    </dgm:pt>
    <dgm:pt modelId="{D561AA52-4FDB-420A-B1C0-1B4F8AC85E74}" type="sibTrans" cxnId="{E0BE4BE6-6749-496C-98F5-A5EA859C64E6}">
      <dgm:prSet/>
      <dgm:spPr/>
      <dgm:t>
        <a:bodyPr/>
        <a:lstStyle/>
        <a:p>
          <a:endParaRPr lang="en-US"/>
        </a:p>
      </dgm:t>
    </dgm:pt>
    <dgm:pt modelId="{95559BD2-35B2-4BC9-86CC-AA0D09A989D1}" type="pres">
      <dgm:prSet presAssocID="{761EC006-A742-4FEE-8308-05B3933B692F}" presName="linear" presStyleCnt="0">
        <dgm:presLayoutVars>
          <dgm:animLvl val="lvl"/>
          <dgm:resizeHandles val="exact"/>
        </dgm:presLayoutVars>
      </dgm:prSet>
      <dgm:spPr/>
    </dgm:pt>
    <dgm:pt modelId="{662B9889-D04E-482C-969B-4ED8FFE26837}" type="pres">
      <dgm:prSet presAssocID="{0957C3AE-8C3F-4651-AE1E-1628B0203AD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CD5DB4-C4C2-488B-A201-BA6FD7773C48}" type="pres">
      <dgm:prSet presAssocID="{A6D99995-CD52-4C7B-B6C5-DC6E2A31C652}" presName="spacer" presStyleCnt="0"/>
      <dgm:spPr/>
    </dgm:pt>
    <dgm:pt modelId="{E824F04A-026E-423F-A295-7E5A00568AB5}" type="pres">
      <dgm:prSet presAssocID="{E0F55CFC-760F-458B-AE50-9C1A1432B6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FFFFE6-28D3-4235-B952-359DCE6A2537}" type="pres">
      <dgm:prSet presAssocID="{7FD711F0-BBD2-4E41-9F56-98E7019108FD}" presName="spacer" presStyleCnt="0"/>
      <dgm:spPr/>
    </dgm:pt>
    <dgm:pt modelId="{B6B9D381-2529-4190-9CEB-537E6DC909FE}" type="pres">
      <dgm:prSet presAssocID="{32DBBA63-2B89-42EB-BD08-ADD4E38D3B4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B8851D-390E-4275-8A8D-DD6CD833B24A}" srcId="{761EC006-A742-4FEE-8308-05B3933B692F}" destId="{0957C3AE-8C3F-4651-AE1E-1628B0203AD9}" srcOrd="0" destOrd="0" parTransId="{30CE5066-CADE-41CA-8AD8-626AF894C1F5}" sibTransId="{A6D99995-CD52-4C7B-B6C5-DC6E2A31C652}"/>
    <dgm:cxn modelId="{9DD31E27-4254-4835-9FE3-9661E51790CC}" type="presOf" srcId="{E0F55CFC-760F-458B-AE50-9C1A1432B639}" destId="{E824F04A-026E-423F-A295-7E5A00568AB5}" srcOrd="0" destOrd="0" presId="urn:microsoft.com/office/officeart/2005/8/layout/vList2"/>
    <dgm:cxn modelId="{D7B5B98D-2D37-4352-8DFE-9583851D66A9}" type="presOf" srcId="{761EC006-A742-4FEE-8308-05B3933B692F}" destId="{95559BD2-35B2-4BC9-86CC-AA0D09A989D1}" srcOrd="0" destOrd="0" presId="urn:microsoft.com/office/officeart/2005/8/layout/vList2"/>
    <dgm:cxn modelId="{8EA5DB95-6A5E-42BF-B785-8EF6130633DE}" srcId="{761EC006-A742-4FEE-8308-05B3933B692F}" destId="{E0F55CFC-760F-458B-AE50-9C1A1432B639}" srcOrd="1" destOrd="0" parTransId="{7901C8FB-761D-4C3C-84D2-5B1802F815B5}" sibTransId="{7FD711F0-BBD2-4E41-9F56-98E7019108FD}"/>
    <dgm:cxn modelId="{24A9D3CD-E434-4533-A112-034775B5815B}" type="presOf" srcId="{0957C3AE-8C3F-4651-AE1E-1628B0203AD9}" destId="{662B9889-D04E-482C-969B-4ED8FFE26837}" srcOrd="0" destOrd="0" presId="urn:microsoft.com/office/officeart/2005/8/layout/vList2"/>
    <dgm:cxn modelId="{72541DE5-A320-4E4A-B1C7-0E5299CDE08E}" type="presOf" srcId="{32DBBA63-2B89-42EB-BD08-ADD4E38D3B41}" destId="{B6B9D381-2529-4190-9CEB-537E6DC909FE}" srcOrd="0" destOrd="0" presId="urn:microsoft.com/office/officeart/2005/8/layout/vList2"/>
    <dgm:cxn modelId="{E0BE4BE6-6749-496C-98F5-A5EA859C64E6}" srcId="{761EC006-A742-4FEE-8308-05B3933B692F}" destId="{32DBBA63-2B89-42EB-BD08-ADD4E38D3B41}" srcOrd="2" destOrd="0" parTransId="{09CEBFC3-BF0E-4064-B9E8-1FD459B8F8F7}" sibTransId="{D561AA52-4FDB-420A-B1C0-1B4F8AC85E74}"/>
    <dgm:cxn modelId="{88DCDB42-3AA5-47E1-83C8-0DB50EC3FFD5}" type="presParOf" srcId="{95559BD2-35B2-4BC9-86CC-AA0D09A989D1}" destId="{662B9889-D04E-482C-969B-4ED8FFE26837}" srcOrd="0" destOrd="0" presId="urn:microsoft.com/office/officeart/2005/8/layout/vList2"/>
    <dgm:cxn modelId="{5F28E4DF-2D64-4700-A81C-226F18A5D9BD}" type="presParOf" srcId="{95559BD2-35B2-4BC9-86CC-AA0D09A989D1}" destId="{EACD5DB4-C4C2-488B-A201-BA6FD7773C48}" srcOrd="1" destOrd="0" presId="urn:microsoft.com/office/officeart/2005/8/layout/vList2"/>
    <dgm:cxn modelId="{78D4B9B6-6BF9-42D8-B927-8E2967C183EB}" type="presParOf" srcId="{95559BD2-35B2-4BC9-86CC-AA0D09A989D1}" destId="{E824F04A-026E-423F-A295-7E5A00568AB5}" srcOrd="2" destOrd="0" presId="urn:microsoft.com/office/officeart/2005/8/layout/vList2"/>
    <dgm:cxn modelId="{10367FEF-7477-4230-AEFD-E5ED5656FB27}" type="presParOf" srcId="{95559BD2-35B2-4BC9-86CC-AA0D09A989D1}" destId="{FDFFFFE6-28D3-4235-B952-359DCE6A2537}" srcOrd="3" destOrd="0" presId="urn:microsoft.com/office/officeart/2005/8/layout/vList2"/>
    <dgm:cxn modelId="{DE0FAFA1-3C13-4346-A184-59C605978744}" type="presParOf" srcId="{95559BD2-35B2-4BC9-86CC-AA0D09A989D1}" destId="{B6B9D381-2529-4190-9CEB-537E6DC909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79EF15-85BD-4553-A533-5B272E22745E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17B4DB-18A0-42DF-AF5C-E98BC7E0C995}">
      <dgm:prSet/>
      <dgm:spPr/>
      <dgm:t>
        <a:bodyPr/>
        <a:lstStyle/>
        <a:p>
          <a:r>
            <a:rPr lang="en-CA"/>
            <a:t>Definition: determining which elements of the input data set are relevant contributors to their sentiment value</a:t>
          </a:r>
        </a:p>
      </dgm:t>
    </dgm:pt>
    <dgm:pt modelId="{0B45DDE3-4092-49CE-8E50-83C8B27AB6FC}" type="parTrans" cxnId="{0958EBB8-03F4-4679-832A-91693E573EAE}">
      <dgm:prSet/>
      <dgm:spPr/>
      <dgm:t>
        <a:bodyPr/>
        <a:lstStyle/>
        <a:p>
          <a:endParaRPr lang="en-US"/>
        </a:p>
      </dgm:t>
    </dgm:pt>
    <dgm:pt modelId="{2F27BDBC-AA94-4D6B-9B13-7CE30407430F}" type="sibTrans" cxnId="{0958EBB8-03F4-4679-832A-91693E573EAE}">
      <dgm:prSet/>
      <dgm:spPr/>
      <dgm:t>
        <a:bodyPr/>
        <a:lstStyle/>
        <a:p>
          <a:endParaRPr lang="en-US"/>
        </a:p>
      </dgm:t>
    </dgm:pt>
    <dgm:pt modelId="{44471E7F-A855-4051-843D-59E4782D9389}">
      <dgm:prSet/>
      <dgm:spPr/>
      <dgm:t>
        <a:bodyPr/>
        <a:lstStyle/>
        <a:p>
          <a:r>
            <a:rPr lang="en-CA"/>
            <a:t>Methods:</a:t>
          </a:r>
        </a:p>
      </dgm:t>
    </dgm:pt>
    <dgm:pt modelId="{08FAF4F4-D06C-40E4-9673-5F3C79D5F296}" type="parTrans" cxnId="{8085B702-FD26-4C6A-B129-EED5BB0C3378}">
      <dgm:prSet/>
      <dgm:spPr/>
      <dgm:t>
        <a:bodyPr/>
        <a:lstStyle/>
        <a:p>
          <a:endParaRPr lang="en-US"/>
        </a:p>
      </dgm:t>
    </dgm:pt>
    <dgm:pt modelId="{FB20F8C3-ACD1-4B70-9671-38498CC976A3}" type="sibTrans" cxnId="{8085B702-FD26-4C6A-B129-EED5BB0C3378}">
      <dgm:prSet/>
      <dgm:spPr/>
      <dgm:t>
        <a:bodyPr/>
        <a:lstStyle/>
        <a:p>
          <a:endParaRPr lang="en-US"/>
        </a:p>
      </dgm:t>
    </dgm:pt>
    <dgm:pt modelId="{B3C9D35C-619E-49CD-A371-C6A070158FFE}">
      <dgm:prSet/>
      <dgm:spPr/>
      <dgm:t>
        <a:bodyPr/>
        <a:lstStyle/>
        <a:p>
          <a:r>
            <a:rPr lang="en-CA"/>
            <a:t>Local</a:t>
          </a:r>
        </a:p>
      </dgm:t>
    </dgm:pt>
    <dgm:pt modelId="{D2710C25-55F4-42EB-AA76-08B251432486}" type="parTrans" cxnId="{10229553-5957-48D1-AB84-D655B55BD1A1}">
      <dgm:prSet/>
      <dgm:spPr/>
      <dgm:t>
        <a:bodyPr/>
        <a:lstStyle/>
        <a:p>
          <a:endParaRPr lang="en-US"/>
        </a:p>
      </dgm:t>
    </dgm:pt>
    <dgm:pt modelId="{D23DBAFE-0400-489B-B482-6BDB1A13C130}" type="sibTrans" cxnId="{10229553-5957-48D1-AB84-D655B55BD1A1}">
      <dgm:prSet/>
      <dgm:spPr/>
      <dgm:t>
        <a:bodyPr/>
        <a:lstStyle/>
        <a:p>
          <a:endParaRPr lang="en-US"/>
        </a:p>
      </dgm:t>
    </dgm:pt>
    <dgm:pt modelId="{13CD2DEA-27FD-4C17-B8E5-016EA01E3AF4}">
      <dgm:prSet/>
      <dgm:spPr/>
      <dgm:t>
        <a:bodyPr/>
        <a:lstStyle/>
        <a:p>
          <a:r>
            <a:rPr lang="en-CA"/>
            <a:t>Global</a:t>
          </a:r>
        </a:p>
      </dgm:t>
    </dgm:pt>
    <dgm:pt modelId="{A1CAB104-DB09-4E38-AE4B-C0462CA0F322}" type="parTrans" cxnId="{D658FDC7-4C6D-4421-8CFF-005D10647FE7}">
      <dgm:prSet/>
      <dgm:spPr/>
      <dgm:t>
        <a:bodyPr/>
        <a:lstStyle/>
        <a:p>
          <a:endParaRPr lang="en-US"/>
        </a:p>
      </dgm:t>
    </dgm:pt>
    <dgm:pt modelId="{FBEA682E-BC08-49AA-B856-A8F40E037B53}" type="sibTrans" cxnId="{D658FDC7-4C6D-4421-8CFF-005D10647FE7}">
      <dgm:prSet/>
      <dgm:spPr/>
      <dgm:t>
        <a:bodyPr/>
        <a:lstStyle/>
        <a:p>
          <a:endParaRPr lang="en-US"/>
        </a:p>
      </dgm:t>
    </dgm:pt>
    <dgm:pt modelId="{6034B629-4471-4E07-9956-BE4BE806A219}">
      <dgm:prSet/>
      <dgm:spPr/>
      <dgm:t>
        <a:bodyPr/>
        <a:lstStyle/>
        <a:p>
          <a:r>
            <a:rPr lang="en-CA"/>
            <a:t>Categorical</a:t>
          </a:r>
        </a:p>
      </dgm:t>
    </dgm:pt>
    <dgm:pt modelId="{2B4E07CA-0291-4140-9D20-A973A3EC8631}" type="parTrans" cxnId="{607C0B79-F35F-478B-B73F-77C47EB517C0}">
      <dgm:prSet/>
      <dgm:spPr/>
      <dgm:t>
        <a:bodyPr/>
        <a:lstStyle/>
        <a:p>
          <a:endParaRPr lang="en-US"/>
        </a:p>
      </dgm:t>
    </dgm:pt>
    <dgm:pt modelId="{9DD5CEAD-6149-4502-A8A6-D76A2207C3E9}" type="sibTrans" cxnId="{607C0B79-F35F-478B-B73F-77C47EB517C0}">
      <dgm:prSet/>
      <dgm:spPr/>
      <dgm:t>
        <a:bodyPr/>
        <a:lstStyle/>
        <a:p>
          <a:endParaRPr lang="en-US"/>
        </a:p>
      </dgm:t>
    </dgm:pt>
    <dgm:pt modelId="{4A42C49C-1352-4495-8E47-5679460DBDC4}" type="pres">
      <dgm:prSet presAssocID="{3D79EF15-85BD-4553-A533-5B272E2274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0F9DAF-6466-41B8-983E-260783ED8479}" type="pres">
      <dgm:prSet presAssocID="{0C17B4DB-18A0-42DF-AF5C-E98BC7E0C995}" presName="hierRoot1" presStyleCnt="0"/>
      <dgm:spPr/>
    </dgm:pt>
    <dgm:pt modelId="{9F15397C-0F41-4A57-A2CE-9A98C5AEFF44}" type="pres">
      <dgm:prSet presAssocID="{0C17B4DB-18A0-42DF-AF5C-E98BC7E0C995}" presName="composite" presStyleCnt="0"/>
      <dgm:spPr/>
    </dgm:pt>
    <dgm:pt modelId="{A99367A5-63EB-4D00-901C-A9FDDE9C5BB6}" type="pres">
      <dgm:prSet presAssocID="{0C17B4DB-18A0-42DF-AF5C-E98BC7E0C995}" presName="background" presStyleLbl="node0" presStyleIdx="0" presStyleCnt="2"/>
      <dgm:spPr/>
    </dgm:pt>
    <dgm:pt modelId="{E0EC23F2-AC23-4226-A632-5ED2AF5B1EA1}" type="pres">
      <dgm:prSet presAssocID="{0C17B4DB-18A0-42DF-AF5C-E98BC7E0C995}" presName="text" presStyleLbl="fgAcc0" presStyleIdx="0" presStyleCnt="2">
        <dgm:presLayoutVars>
          <dgm:chPref val="3"/>
        </dgm:presLayoutVars>
      </dgm:prSet>
      <dgm:spPr/>
    </dgm:pt>
    <dgm:pt modelId="{E84AE1C1-F750-4E42-B60E-418E7CB9270D}" type="pres">
      <dgm:prSet presAssocID="{0C17B4DB-18A0-42DF-AF5C-E98BC7E0C995}" presName="hierChild2" presStyleCnt="0"/>
      <dgm:spPr/>
    </dgm:pt>
    <dgm:pt modelId="{1F358E30-309C-4D8F-93A3-8A605D2F5FFE}" type="pres">
      <dgm:prSet presAssocID="{44471E7F-A855-4051-843D-59E4782D9389}" presName="hierRoot1" presStyleCnt="0"/>
      <dgm:spPr/>
    </dgm:pt>
    <dgm:pt modelId="{F5A199C6-92E5-4E08-8295-F030FF806242}" type="pres">
      <dgm:prSet presAssocID="{44471E7F-A855-4051-843D-59E4782D9389}" presName="composite" presStyleCnt="0"/>
      <dgm:spPr/>
    </dgm:pt>
    <dgm:pt modelId="{48639961-D5C2-4892-B44B-5283C4FB233D}" type="pres">
      <dgm:prSet presAssocID="{44471E7F-A855-4051-843D-59E4782D9389}" presName="background" presStyleLbl="node0" presStyleIdx="1" presStyleCnt="2"/>
      <dgm:spPr/>
    </dgm:pt>
    <dgm:pt modelId="{E673AD3F-A1C9-49E4-8F72-766670D4C8C4}" type="pres">
      <dgm:prSet presAssocID="{44471E7F-A855-4051-843D-59E4782D9389}" presName="text" presStyleLbl="fgAcc0" presStyleIdx="1" presStyleCnt="2">
        <dgm:presLayoutVars>
          <dgm:chPref val="3"/>
        </dgm:presLayoutVars>
      </dgm:prSet>
      <dgm:spPr/>
    </dgm:pt>
    <dgm:pt modelId="{3ACB800C-DD57-4028-8929-AAA4FC2901AA}" type="pres">
      <dgm:prSet presAssocID="{44471E7F-A855-4051-843D-59E4782D9389}" presName="hierChild2" presStyleCnt="0"/>
      <dgm:spPr/>
    </dgm:pt>
    <dgm:pt modelId="{2D3B6B12-D309-4EF9-A3C7-AB7A1699527A}" type="pres">
      <dgm:prSet presAssocID="{D2710C25-55F4-42EB-AA76-08B251432486}" presName="Name10" presStyleLbl="parChTrans1D2" presStyleIdx="0" presStyleCnt="3"/>
      <dgm:spPr/>
    </dgm:pt>
    <dgm:pt modelId="{58E8E301-AA5B-46DF-8B43-C77E049DD9A5}" type="pres">
      <dgm:prSet presAssocID="{B3C9D35C-619E-49CD-A371-C6A070158FFE}" presName="hierRoot2" presStyleCnt="0"/>
      <dgm:spPr/>
    </dgm:pt>
    <dgm:pt modelId="{D863C052-1584-459B-9308-0C849FB9F166}" type="pres">
      <dgm:prSet presAssocID="{B3C9D35C-619E-49CD-A371-C6A070158FFE}" presName="composite2" presStyleCnt="0"/>
      <dgm:spPr/>
    </dgm:pt>
    <dgm:pt modelId="{CB4812B0-D425-4AF5-A152-2F36628AF637}" type="pres">
      <dgm:prSet presAssocID="{B3C9D35C-619E-49CD-A371-C6A070158FFE}" presName="background2" presStyleLbl="node2" presStyleIdx="0" presStyleCnt="3"/>
      <dgm:spPr/>
    </dgm:pt>
    <dgm:pt modelId="{7F1435A6-E1CC-4D8A-9C7E-E27F84209AD9}" type="pres">
      <dgm:prSet presAssocID="{B3C9D35C-619E-49CD-A371-C6A070158FFE}" presName="text2" presStyleLbl="fgAcc2" presStyleIdx="0" presStyleCnt="3">
        <dgm:presLayoutVars>
          <dgm:chPref val="3"/>
        </dgm:presLayoutVars>
      </dgm:prSet>
      <dgm:spPr/>
    </dgm:pt>
    <dgm:pt modelId="{DCB67D67-6118-4817-83E9-9210CD9DE07D}" type="pres">
      <dgm:prSet presAssocID="{B3C9D35C-619E-49CD-A371-C6A070158FFE}" presName="hierChild3" presStyleCnt="0"/>
      <dgm:spPr/>
    </dgm:pt>
    <dgm:pt modelId="{C262E846-416F-464F-A803-D5D5E143EFF5}" type="pres">
      <dgm:prSet presAssocID="{A1CAB104-DB09-4E38-AE4B-C0462CA0F322}" presName="Name10" presStyleLbl="parChTrans1D2" presStyleIdx="1" presStyleCnt="3"/>
      <dgm:spPr/>
    </dgm:pt>
    <dgm:pt modelId="{C105D6F9-A73A-4EB9-BE25-1F350D3671E5}" type="pres">
      <dgm:prSet presAssocID="{13CD2DEA-27FD-4C17-B8E5-016EA01E3AF4}" presName="hierRoot2" presStyleCnt="0"/>
      <dgm:spPr/>
    </dgm:pt>
    <dgm:pt modelId="{A8F2E304-1A95-41D7-9FDA-565FB5ADFE0B}" type="pres">
      <dgm:prSet presAssocID="{13CD2DEA-27FD-4C17-B8E5-016EA01E3AF4}" presName="composite2" presStyleCnt="0"/>
      <dgm:spPr/>
    </dgm:pt>
    <dgm:pt modelId="{425E4555-2B59-4876-A287-D3B17B124273}" type="pres">
      <dgm:prSet presAssocID="{13CD2DEA-27FD-4C17-B8E5-016EA01E3AF4}" presName="background2" presStyleLbl="node2" presStyleIdx="1" presStyleCnt="3"/>
      <dgm:spPr/>
    </dgm:pt>
    <dgm:pt modelId="{0A0C5B6E-2752-4E13-BF33-E21F0ECEDD84}" type="pres">
      <dgm:prSet presAssocID="{13CD2DEA-27FD-4C17-B8E5-016EA01E3AF4}" presName="text2" presStyleLbl="fgAcc2" presStyleIdx="1" presStyleCnt="3">
        <dgm:presLayoutVars>
          <dgm:chPref val="3"/>
        </dgm:presLayoutVars>
      </dgm:prSet>
      <dgm:spPr/>
    </dgm:pt>
    <dgm:pt modelId="{B9734CC2-5B25-4469-A0FA-F31BCC672D8B}" type="pres">
      <dgm:prSet presAssocID="{13CD2DEA-27FD-4C17-B8E5-016EA01E3AF4}" presName="hierChild3" presStyleCnt="0"/>
      <dgm:spPr/>
    </dgm:pt>
    <dgm:pt modelId="{454CA194-11BE-4AC2-8F20-7DC4CBB695F9}" type="pres">
      <dgm:prSet presAssocID="{2B4E07CA-0291-4140-9D20-A973A3EC8631}" presName="Name10" presStyleLbl="parChTrans1D2" presStyleIdx="2" presStyleCnt="3"/>
      <dgm:spPr/>
    </dgm:pt>
    <dgm:pt modelId="{5B6870FA-CFBF-47C2-8A92-B28E8DB19DDA}" type="pres">
      <dgm:prSet presAssocID="{6034B629-4471-4E07-9956-BE4BE806A219}" presName="hierRoot2" presStyleCnt="0"/>
      <dgm:spPr/>
    </dgm:pt>
    <dgm:pt modelId="{A9EAF288-6141-4492-B96F-FC335B32F43F}" type="pres">
      <dgm:prSet presAssocID="{6034B629-4471-4E07-9956-BE4BE806A219}" presName="composite2" presStyleCnt="0"/>
      <dgm:spPr/>
    </dgm:pt>
    <dgm:pt modelId="{435D433D-D279-46BE-B72A-835E0D6053AB}" type="pres">
      <dgm:prSet presAssocID="{6034B629-4471-4E07-9956-BE4BE806A219}" presName="background2" presStyleLbl="node2" presStyleIdx="2" presStyleCnt="3"/>
      <dgm:spPr/>
    </dgm:pt>
    <dgm:pt modelId="{BAC1A942-ADE1-4409-B0BE-5A7E910C14A4}" type="pres">
      <dgm:prSet presAssocID="{6034B629-4471-4E07-9956-BE4BE806A219}" presName="text2" presStyleLbl="fgAcc2" presStyleIdx="2" presStyleCnt="3">
        <dgm:presLayoutVars>
          <dgm:chPref val="3"/>
        </dgm:presLayoutVars>
      </dgm:prSet>
      <dgm:spPr/>
    </dgm:pt>
    <dgm:pt modelId="{293F3C85-C038-4C92-9347-5D65DBD2A025}" type="pres">
      <dgm:prSet presAssocID="{6034B629-4471-4E07-9956-BE4BE806A219}" presName="hierChild3" presStyleCnt="0"/>
      <dgm:spPr/>
    </dgm:pt>
  </dgm:ptLst>
  <dgm:cxnLst>
    <dgm:cxn modelId="{8085B702-FD26-4C6A-B129-EED5BB0C3378}" srcId="{3D79EF15-85BD-4553-A533-5B272E22745E}" destId="{44471E7F-A855-4051-843D-59E4782D9389}" srcOrd="1" destOrd="0" parTransId="{08FAF4F4-D06C-40E4-9673-5F3C79D5F296}" sibTransId="{FB20F8C3-ACD1-4B70-9671-38498CC976A3}"/>
    <dgm:cxn modelId="{8866C324-159F-4D84-A08C-17CD89A61DF8}" type="presOf" srcId="{2B4E07CA-0291-4140-9D20-A973A3EC8631}" destId="{454CA194-11BE-4AC2-8F20-7DC4CBB695F9}" srcOrd="0" destOrd="0" presId="urn:microsoft.com/office/officeart/2005/8/layout/hierarchy1"/>
    <dgm:cxn modelId="{CBCD8535-A70D-4603-872F-749E1152C132}" type="presOf" srcId="{B3C9D35C-619E-49CD-A371-C6A070158FFE}" destId="{7F1435A6-E1CC-4D8A-9C7E-E27F84209AD9}" srcOrd="0" destOrd="0" presId="urn:microsoft.com/office/officeart/2005/8/layout/hierarchy1"/>
    <dgm:cxn modelId="{E0A5BC35-758A-4671-BE7F-1AFE760635B0}" type="presOf" srcId="{D2710C25-55F4-42EB-AA76-08B251432486}" destId="{2D3B6B12-D309-4EF9-A3C7-AB7A1699527A}" srcOrd="0" destOrd="0" presId="urn:microsoft.com/office/officeart/2005/8/layout/hierarchy1"/>
    <dgm:cxn modelId="{4A0FB537-5E95-457A-8045-5D41105822E9}" type="presOf" srcId="{0C17B4DB-18A0-42DF-AF5C-E98BC7E0C995}" destId="{E0EC23F2-AC23-4226-A632-5ED2AF5B1EA1}" srcOrd="0" destOrd="0" presId="urn:microsoft.com/office/officeart/2005/8/layout/hierarchy1"/>
    <dgm:cxn modelId="{354F014E-82A8-4F91-993D-9487C660C82B}" type="presOf" srcId="{A1CAB104-DB09-4E38-AE4B-C0462CA0F322}" destId="{C262E846-416F-464F-A803-D5D5E143EFF5}" srcOrd="0" destOrd="0" presId="urn:microsoft.com/office/officeart/2005/8/layout/hierarchy1"/>
    <dgm:cxn modelId="{10229553-5957-48D1-AB84-D655B55BD1A1}" srcId="{44471E7F-A855-4051-843D-59E4782D9389}" destId="{B3C9D35C-619E-49CD-A371-C6A070158FFE}" srcOrd="0" destOrd="0" parTransId="{D2710C25-55F4-42EB-AA76-08B251432486}" sibTransId="{D23DBAFE-0400-489B-B482-6BDB1A13C130}"/>
    <dgm:cxn modelId="{607C0B79-F35F-478B-B73F-77C47EB517C0}" srcId="{44471E7F-A855-4051-843D-59E4782D9389}" destId="{6034B629-4471-4E07-9956-BE4BE806A219}" srcOrd="2" destOrd="0" parTransId="{2B4E07CA-0291-4140-9D20-A973A3EC8631}" sibTransId="{9DD5CEAD-6149-4502-A8A6-D76A2207C3E9}"/>
    <dgm:cxn modelId="{8C5FC286-DE0D-4E62-9C49-B61ABA49BEE8}" type="presOf" srcId="{3D79EF15-85BD-4553-A533-5B272E22745E}" destId="{4A42C49C-1352-4495-8E47-5679460DBDC4}" srcOrd="0" destOrd="0" presId="urn:microsoft.com/office/officeart/2005/8/layout/hierarchy1"/>
    <dgm:cxn modelId="{B8271CA3-0375-4034-B483-A9E7A845ED08}" type="presOf" srcId="{6034B629-4471-4E07-9956-BE4BE806A219}" destId="{BAC1A942-ADE1-4409-B0BE-5A7E910C14A4}" srcOrd="0" destOrd="0" presId="urn:microsoft.com/office/officeart/2005/8/layout/hierarchy1"/>
    <dgm:cxn modelId="{0958EBB8-03F4-4679-832A-91693E573EAE}" srcId="{3D79EF15-85BD-4553-A533-5B272E22745E}" destId="{0C17B4DB-18A0-42DF-AF5C-E98BC7E0C995}" srcOrd="0" destOrd="0" parTransId="{0B45DDE3-4092-49CE-8E50-83C8B27AB6FC}" sibTransId="{2F27BDBC-AA94-4D6B-9B13-7CE30407430F}"/>
    <dgm:cxn modelId="{936F0EBE-E3FC-4486-A418-2AD6A7F5BC5E}" type="presOf" srcId="{44471E7F-A855-4051-843D-59E4782D9389}" destId="{E673AD3F-A1C9-49E4-8F72-766670D4C8C4}" srcOrd="0" destOrd="0" presId="urn:microsoft.com/office/officeart/2005/8/layout/hierarchy1"/>
    <dgm:cxn modelId="{D658FDC7-4C6D-4421-8CFF-005D10647FE7}" srcId="{44471E7F-A855-4051-843D-59E4782D9389}" destId="{13CD2DEA-27FD-4C17-B8E5-016EA01E3AF4}" srcOrd="1" destOrd="0" parTransId="{A1CAB104-DB09-4E38-AE4B-C0462CA0F322}" sibTransId="{FBEA682E-BC08-49AA-B856-A8F40E037B53}"/>
    <dgm:cxn modelId="{046FA4E9-8ED8-4CD4-9811-38D16B43E05B}" type="presOf" srcId="{13CD2DEA-27FD-4C17-B8E5-016EA01E3AF4}" destId="{0A0C5B6E-2752-4E13-BF33-E21F0ECEDD84}" srcOrd="0" destOrd="0" presId="urn:microsoft.com/office/officeart/2005/8/layout/hierarchy1"/>
    <dgm:cxn modelId="{D26187CA-6031-400D-B423-4ABA30660B01}" type="presParOf" srcId="{4A42C49C-1352-4495-8E47-5679460DBDC4}" destId="{B60F9DAF-6466-41B8-983E-260783ED8479}" srcOrd="0" destOrd="0" presId="urn:microsoft.com/office/officeart/2005/8/layout/hierarchy1"/>
    <dgm:cxn modelId="{33B548A2-11CF-4B30-9424-0A680176B4DB}" type="presParOf" srcId="{B60F9DAF-6466-41B8-983E-260783ED8479}" destId="{9F15397C-0F41-4A57-A2CE-9A98C5AEFF44}" srcOrd="0" destOrd="0" presId="urn:microsoft.com/office/officeart/2005/8/layout/hierarchy1"/>
    <dgm:cxn modelId="{BC35B1D6-5140-45F2-9FCD-9B326666D21A}" type="presParOf" srcId="{9F15397C-0F41-4A57-A2CE-9A98C5AEFF44}" destId="{A99367A5-63EB-4D00-901C-A9FDDE9C5BB6}" srcOrd="0" destOrd="0" presId="urn:microsoft.com/office/officeart/2005/8/layout/hierarchy1"/>
    <dgm:cxn modelId="{B79C467A-2E81-424C-9870-FB410B6D3965}" type="presParOf" srcId="{9F15397C-0F41-4A57-A2CE-9A98C5AEFF44}" destId="{E0EC23F2-AC23-4226-A632-5ED2AF5B1EA1}" srcOrd="1" destOrd="0" presId="urn:microsoft.com/office/officeart/2005/8/layout/hierarchy1"/>
    <dgm:cxn modelId="{D096F2DC-E418-4D14-90CD-C9BDB053C4A9}" type="presParOf" srcId="{B60F9DAF-6466-41B8-983E-260783ED8479}" destId="{E84AE1C1-F750-4E42-B60E-418E7CB9270D}" srcOrd="1" destOrd="0" presId="urn:microsoft.com/office/officeart/2005/8/layout/hierarchy1"/>
    <dgm:cxn modelId="{806B0058-5742-4188-A32E-3C6B102C9E77}" type="presParOf" srcId="{4A42C49C-1352-4495-8E47-5679460DBDC4}" destId="{1F358E30-309C-4D8F-93A3-8A605D2F5FFE}" srcOrd="1" destOrd="0" presId="urn:microsoft.com/office/officeart/2005/8/layout/hierarchy1"/>
    <dgm:cxn modelId="{565218E3-6C41-40E5-ADFC-4841BD97749E}" type="presParOf" srcId="{1F358E30-309C-4D8F-93A3-8A605D2F5FFE}" destId="{F5A199C6-92E5-4E08-8295-F030FF806242}" srcOrd="0" destOrd="0" presId="urn:microsoft.com/office/officeart/2005/8/layout/hierarchy1"/>
    <dgm:cxn modelId="{690CC521-4611-44EA-A25F-04DA4BC5F7D3}" type="presParOf" srcId="{F5A199C6-92E5-4E08-8295-F030FF806242}" destId="{48639961-D5C2-4892-B44B-5283C4FB233D}" srcOrd="0" destOrd="0" presId="urn:microsoft.com/office/officeart/2005/8/layout/hierarchy1"/>
    <dgm:cxn modelId="{E3BCF98E-8FA6-4C4F-8982-F435F50336F1}" type="presParOf" srcId="{F5A199C6-92E5-4E08-8295-F030FF806242}" destId="{E673AD3F-A1C9-49E4-8F72-766670D4C8C4}" srcOrd="1" destOrd="0" presId="urn:microsoft.com/office/officeart/2005/8/layout/hierarchy1"/>
    <dgm:cxn modelId="{885C2230-B2E0-4A7B-A97A-150FE73A01F4}" type="presParOf" srcId="{1F358E30-309C-4D8F-93A3-8A605D2F5FFE}" destId="{3ACB800C-DD57-4028-8929-AAA4FC2901AA}" srcOrd="1" destOrd="0" presId="urn:microsoft.com/office/officeart/2005/8/layout/hierarchy1"/>
    <dgm:cxn modelId="{05122108-9215-4A41-AA3A-C5FC08884150}" type="presParOf" srcId="{3ACB800C-DD57-4028-8929-AAA4FC2901AA}" destId="{2D3B6B12-D309-4EF9-A3C7-AB7A1699527A}" srcOrd="0" destOrd="0" presId="urn:microsoft.com/office/officeart/2005/8/layout/hierarchy1"/>
    <dgm:cxn modelId="{1553D65B-7E2C-43CE-B0C1-2418C242F95E}" type="presParOf" srcId="{3ACB800C-DD57-4028-8929-AAA4FC2901AA}" destId="{58E8E301-AA5B-46DF-8B43-C77E049DD9A5}" srcOrd="1" destOrd="0" presId="urn:microsoft.com/office/officeart/2005/8/layout/hierarchy1"/>
    <dgm:cxn modelId="{AEAA2AC5-3EA2-44E6-BF0D-FC82DA357644}" type="presParOf" srcId="{58E8E301-AA5B-46DF-8B43-C77E049DD9A5}" destId="{D863C052-1584-459B-9308-0C849FB9F166}" srcOrd="0" destOrd="0" presId="urn:microsoft.com/office/officeart/2005/8/layout/hierarchy1"/>
    <dgm:cxn modelId="{16430AF1-D0AB-4851-B98F-B5B551530BEA}" type="presParOf" srcId="{D863C052-1584-459B-9308-0C849FB9F166}" destId="{CB4812B0-D425-4AF5-A152-2F36628AF637}" srcOrd="0" destOrd="0" presId="urn:microsoft.com/office/officeart/2005/8/layout/hierarchy1"/>
    <dgm:cxn modelId="{56B51C2F-7514-498C-8AAE-58F991544802}" type="presParOf" srcId="{D863C052-1584-459B-9308-0C849FB9F166}" destId="{7F1435A6-E1CC-4D8A-9C7E-E27F84209AD9}" srcOrd="1" destOrd="0" presId="urn:microsoft.com/office/officeart/2005/8/layout/hierarchy1"/>
    <dgm:cxn modelId="{0F81F733-C504-4D00-BB26-C82D409845BC}" type="presParOf" srcId="{58E8E301-AA5B-46DF-8B43-C77E049DD9A5}" destId="{DCB67D67-6118-4817-83E9-9210CD9DE07D}" srcOrd="1" destOrd="0" presId="urn:microsoft.com/office/officeart/2005/8/layout/hierarchy1"/>
    <dgm:cxn modelId="{19231ED7-9E6E-458E-A682-46F9A50C89B2}" type="presParOf" srcId="{3ACB800C-DD57-4028-8929-AAA4FC2901AA}" destId="{C262E846-416F-464F-A803-D5D5E143EFF5}" srcOrd="2" destOrd="0" presId="urn:microsoft.com/office/officeart/2005/8/layout/hierarchy1"/>
    <dgm:cxn modelId="{3FB889C4-C91B-43C3-AECA-FF8E1B578B60}" type="presParOf" srcId="{3ACB800C-DD57-4028-8929-AAA4FC2901AA}" destId="{C105D6F9-A73A-4EB9-BE25-1F350D3671E5}" srcOrd="3" destOrd="0" presId="urn:microsoft.com/office/officeart/2005/8/layout/hierarchy1"/>
    <dgm:cxn modelId="{C20C904D-C615-4076-AB76-19101DE605FB}" type="presParOf" srcId="{C105D6F9-A73A-4EB9-BE25-1F350D3671E5}" destId="{A8F2E304-1A95-41D7-9FDA-565FB5ADFE0B}" srcOrd="0" destOrd="0" presId="urn:microsoft.com/office/officeart/2005/8/layout/hierarchy1"/>
    <dgm:cxn modelId="{430B3EA0-957E-4738-AA14-0BBF515D75CC}" type="presParOf" srcId="{A8F2E304-1A95-41D7-9FDA-565FB5ADFE0B}" destId="{425E4555-2B59-4876-A287-D3B17B124273}" srcOrd="0" destOrd="0" presId="urn:microsoft.com/office/officeart/2005/8/layout/hierarchy1"/>
    <dgm:cxn modelId="{80FE1A9C-E0AD-458D-9D59-E5F8D31C24AD}" type="presParOf" srcId="{A8F2E304-1A95-41D7-9FDA-565FB5ADFE0B}" destId="{0A0C5B6E-2752-4E13-BF33-E21F0ECEDD84}" srcOrd="1" destOrd="0" presId="urn:microsoft.com/office/officeart/2005/8/layout/hierarchy1"/>
    <dgm:cxn modelId="{D05F1DF1-26CD-44D5-9AD6-8E5B83190F3B}" type="presParOf" srcId="{C105D6F9-A73A-4EB9-BE25-1F350D3671E5}" destId="{B9734CC2-5B25-4469-A0FA-F31BCC672D8B}" srcOrd="1" destOrd="0" presId="urn:microsoft.com/office/officeart/2005/8/layout/hierarchy1"/>
    <dgm:cxn modelId="{932077D6-9D79-446C-B40C-BF1E5FA014F3}" type="presParOf" srcId="{3ACB800C-DD57-4028-8929-AAA4FC2901AA}" destId="{454CA194-11BE-4AC2-8F20-7DC4CBB695F9}" srcOrd="4" destOrd="0" presId="urn:microsoft.com/office/officeart/2005/8/layout/hierarchy1"/>
    <dgm:cxn modelId="{3F85FC84-7A34-46ED-AD35-3345658F4F96}" type="presParOf" srcId="{3ACB800C-DD57-4028-8929-AAA4FC2901AA}" destId="{5B6870FA-CFBF-47C2-8A92-B28E8DB19DDA}" srcOrd="5" destOrd="0" presId="urn:microsoft.com/office/officeart/2005/8/layout/hierarchy1"/>
    <dgm:cxn modelId="{534AB3CB-0FF0-4ABD-B384-94F46B771538}" type="presParOf" srcId="{5B6870FA-CFBF-47C2-8A92-B28E8DB19DDA}" destId="{A9EAF288-6141-4492-B96F-FC335B32F43F}" srcOrd="0" destOrd="0" presId="urn:microsoft.com/office/officeart/2005/8/layout/hierarchy1"/>
    <dgm:cxn modelId="{F82CDB8D-46C3-4C17-AF81-3B1A94176914}" type="presParOf" srcId="{A9EAF288-6141-4492-B96F-FC335B32F43F}" destId="{435D433D-D279-46BE-B72A-835E0D6053AB}" srcOrd="0" destOrd="0" presId="urn:microsoft.com/office/officeart/2005/8/layout/hierarchy1"/>
    <dgm:cxn modelId="{03C0895D-13B4-4672-93B9-BFD5ED3FE21F}" type="presParOf" srcId="{A9EAF288-6141-4492-B96F-FC335B32F43F}" destId="{BAC1A942-ADE1-4409-B0BE-5A7E910C14A4}" srcOrd="1" destOrd="0" presId="urn:microsoft.com/office/officeart/2005/8/layout/hierarchy1"/>
    <dgm:cxn modelId="{E9F45A36-21B0-4B37-9E38-DAE05AB4CF33}" type="presParOf" srcId="{5B6870FA-CFBF-47C2-8A92-B28E8DB19DDA}" destId="{293F3C85-C038-4C92-9347-5D65DBD2A0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0364C-A136-4EDD-BC11-4AD5ACA42845}">
      <dsp:nvSpPr>
        <dsp:cNvPr id="0" name=""/>
        <dsp:cNvSpPr/>
      </dsp:nvSpPr>
      <dsp:spPr>
        <a:xfrm>
          <a:off x="0" y="1766"/>
          <a:ext cx="6692748" cy="895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7B094-D7E1-43F6-BCE8-3AB42944AC7E}">
      <dsp:nvSpPr>
        <dsp:cNvPr id="0" name=""/>
        <dsp:cNvSpPr/>
      </dsp:nvSpPr>
      <dsp:spPr>
        <a:xfrm>
          <a:off x="270752" y="203152"/>
          <a:ext cx="492278" cy="49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73272-58E4-4D3A-AA5B-375FC12D5B22}">
      <dsp:nvSpPr>
        <dsp:cNvPr id="0" name=""/>
        <dsp:cNvSpPr/>
      </dsp:nvSpPr>
      <dsp:spPr>
        <a:xfrm>
          <a:off x="1033783" y="1766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How do we make suggestions/recommendations?</a:t>
          </a:r>
        </a:p>
      </dsp:txBody>
      <dsp:txXfrm>
        <a:off x="1033783" y="1766"/>
        <a:ext cx="5658964" cy="895050"/>
      </dsp:txXfrm>
    </dsp:sp>
    <dsp:sp modelId="{03A0A7C1-8B61-4EAE-93AD-71E3B581C17E}">
      <dsp:nvSpPr>
        <dsp:cNvPr id="0" name=""/>
        <dsp:cNvSpPr/>
      </dsp:nvSpPr>
      <dsp:spPr>
        <a:xfrm>
          <a:off x="0" y="1120579"/>
          <a:ext cx="6692748" cy="8950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FB984-081E-4E6F-B399-100EDE8D16B5}">
      <dsp:nvSpPr>
        <dsp:cNvPr id="0" name=""/>
        <dsp:cNvSpPr/>
      </dsp:nvSpPr>
      <dsp:spPr>
        <a:xfrm>
          <a:off x="270752" y="1321966"/>
          <a:ext cx="492278" cy="49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51E1E-1CED-495F-95CB-B024A70F101D}">
      <dsp:nvSpPr>
        <dsp:cNvPr id="0" name=""/>
        <dsp:cNvSpPr/>
      </dsp:nvSpPr>
      <dsp:spPr>
        <a:xfrm>
          <a:off x="1033783" y="1120579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NLP translates natural language into machine-usable information for data analysis</a:t>
          </a:r>
        </a:p>
      </dsp:txBody>
      <dsp:txXfrm>
        <a:off x="1033783" y="1120579"/>
        <a:ext cx="5658964" cy="895050"/>
      </dsp:txXfrm>
    </dsp:sp>
    <dsp:sp modelId="{4AE9183B-69D4-428F-800E-874C5AC04B2C}">
      <dsp:nvSpPr>
        <dsp:cNvPr id="0" name=""/>
        <dsp:cNvSpPr/>
      </dsp:nvSpPr>
      <dsp:spPr>
        <a:xfrm>
          <a:off x="0" y="2239393"/>
          <a:ext cx="6692748" cy="895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7491E-1812-4C31-8658-6E30FFDFA5A5}">
      <dsp:nvSpPr>
        <dsp:cNvPr id="0" name=""/>
        <dsp:cNvSpPr/>
      </dsp:nvSpPr>
      <dsp:spPr>
        <a:xfrm>
          <a:off x="270752" y="2440779"/>
          <a:ext cx="492278" cy="492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7043B-67A4-4FCA-84D3-9B0B674A6F13}">
      <dsp:nvSpPr>
        <dsp:cNvPr id="0" name=""/>
        <dsp:cNvSpPr/>
      </dsp:nvSpPr>
      <dsp:spPr>
        <a:xfrm>
          <a:off x="1033783" y="2239393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Machine learning models can turn natural language from user bases into useful information about what they like and dislike</a:t>
          </a:r>
        </a:p>
      </dsp:txBody>
      <dsp:txXfrm>
        <a:off x="1033783" y="2239393"/>
        <a:ext cx="5658964" cy="895050"/>
      </dsp:txXfrm>
    </dsp:sp>
    <dsp:sp modelId="{6B22C462-46DA-49D3-A04C-799E218D5907}">
      <dsp:nvSpPr>
        <dsp:cNvPr id="0" name=""/>
        <dsp:cNvSpPr/>
      </dsp:nvSpPr>
      <dsp:spPr>
        <a:xfrm>
          <a:off x="0" y="3358207"/>
          <a:ext cx="6692748" cy="8950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4E47F-0283-4605-A92E-25BAE81C7E22}">
      <dsp:nvSpPr>
        <dsp:cNvPr id="0" name=""/>
        <dsp:cNvSpPr/>
      </dsp:nvSpPr>
      <dsp:spPr>
        <a:xfrm>
          <a:off x="270752" y="3559593"/>
          <a:ext cx="492278" cy="492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8974E-ACC7-432E-8A58-7F05B7E4B45D}">
      <dsp:nvSpPr>
        <dsp:cNvPr id="0" name=""/>
        <dsp:cNvSpPr/>
      </dsp:nvSpPr>
      <dsp:spPr>
        <a:xfrm>
          <a:off x="1033783" y="3358207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Thesis: ML and NLP can be used as a first step toward accurate content suggestion</a:t>
          </a:r>
        </a:p>
      </dsp:txBody>
      <dsp:txXfrm>
        <a:off x="1033783" y="3358207"/>
        <a:ext cx="5658964" cy="895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B9889-D04E-482C-969B-4ED8FFE26837}">
      <dsp:nvSpPr>
        <dsp:cNvPr id="0" name=""/>
        <dsp:cNvSpPr/>
      </dsp:nvSpPr>
      <dsp:spPr>
        <a:xfrm>
          <a:off x="0" y="12669"/>
          <a:ext cx="6692748" cy="13004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700" kern="1200"/>
            <a:t>Tokenization</a:t>
          </a:r>
        </a:p>
      </dsp:txBody>
      <dsp:txXfrm>
        <a:off x="63483" y="76152"/>
        <a:ext cx="6565782" cy="1173489"/>
      </dsp:txXfrm>
    </dsp:sp>
    <dsp:sp modelId="{E824F04A-026E-423F-A295-7E5A00568AB5}">
      <dsp:nvSpPr>
        <dsp:cNvPr id="0" name=""/>
        <dsp:cNvSpPr/>
      </dsp:nvSpPr>
      <dsp:spPr>
        <a:xfrm>
          <a:off x="0" y="1477284"/>
          <a:ext cx="6692748" cy="1300455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700" kern="1200"/>
            <a:t>Lemmatization</a:t>
          </a:r>
        </a:p>
      </dsp:txBody>
      <dsp:txXfrm>
        <a:off x="63483" y="1540767"/>
        <a:ext cx="6565782" cy="1173489"/>
      </dsp:txXfrm>
    </dsp:sp>
    <dsp:sp modelId="{B6B9D381-2529-4190-9CEB-537E6DC909FE}">
      <dsp:nvSpPr>
        <dsp:cNvPr id="0" name=""/>
        <dsp:cNvSpPr/>
      </dsp:nvSpPr>
      <dsp:spPr>
        <a:xfrm>
          <a:off x="0" y="2941899"/>
          <a:ext cx="6692748" cy="1300455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700" kern="1200"/>
            <a:t>Stop-word filtering</a:t>
          </a:r>
        </a:p>
      </dsp:txBody>
      <dsp:txXfrm>
        <a:off x="63483" y="3005382"/>
        <a:ext cx="6565782" cy="1173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CA194-11BE-4AC2-8F20-7DC4CBB695F9}">
      <dsp:nvSpPr>
        <dsp:cNvPr id="0" name=""/>
        <dsp:cNvSpPr/>
      </dsp:nvSpPr>
      <dsp:spPr>
        <a:xfrm>
          <a:off x="4848280" y="1197774"/>
          <a:ext cx="2303822" cy="548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585"/>
              </a:lnTo>
              <a:lnTo>
                <a:pt x="2303822" y="373585"/>
              </a:lnTo>
              <a:lnTo>
                <a:pt x="2303822" y="54820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2E846-416F-464F-A803-D5D5E143EFF5}">
      <dsp:nvSpPr>
        <dsp:cNvPr id="0" name=""/>
        <dsp:cNvSpPr/>
      </dsp:nvSpPr>
      <dsp:spPr>
        <a:xfrm>
          <a:off x="4802560" y="1197774"/>
          <a:ext cx="91440" cy="5482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20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B6B12-D309-4EF9-A3C7-AB7A1699527A}">
      <dsp:nvSpPr>
        <dsp:cNvPr id="0" name=""/>
        <dsp:cNvSpPr/>
      </dsp:nvSpPr>
      <dsp:spPr>
        <a:xfrm>
          <a:off x="2544458" y="1197774"/>
          <a:ext cx="2303822" cy="548204"/>
        </a:xfrm>
        <a:custGeom>
          <a:avLst/>
          <a:gdLst/>
          <a:ahLst/>
          <a:cxnLst/>
          <a:rect l="0" t="0" r="0" b="0"/>
          <a:pathLst>
            <a:path>
              <a:moveTo>
                <a:pt x="2303822" y="0"/>
              </a:moveTo>
              <a:lnTo>
                <a:pt x="2303822" y="373585"/>
              </a:lnTo>
              <a:lnTo>
                <a:pt x="0" y="373585"/>
              </a:lnTo>
              <a:lnTo>
                <a:pt x="0" y="54820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367A5-63EB-4D00-901C-A9FDDE9C5BB6}">
      <dsp:nvSpPr>
        <dsp:cNvPr id="0" name=""/>
        <dsp:cNvSpPr/>
      </dsp:nvSpPr>
      <dsp:spPr>
        <a:xfrm>
          <a:off x="1601985" y="834"/>
          <a:ext cx="1884945" cy="1196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EC23F2-AC23-4226-A632-5ED2AF5B1EA1}">
      <dsp:nvSpPr>
        <dsp:cNvPr id="0" name=""/>
        <dsp:cNvSpPr/>
      </dsp:nvSpPr>
      <dsp:spPr>
        <a:xfrm>
          <a:off x="1811424" y="199800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Definition: determining which elements of the input data set are relevant contributors to their sentiment value</a:t>
          </a:r>
        </a:p>
      </dsp:txBody>
      <dsp:txXfrm>
        <a:off x="1846481" y="234857"/>
        <a:ext cx="1814831" cy="1126826"/>
      </dsp:txXfrm>
    </dsp:sp>
    <dsp:sp modelId="{48639961-D5C2-4892-B44B-5283C4FB233D}">
      <dsp:nvSpPr>
        <dsp:cNvPr id="0" name=""/>
        <dsp:cNvSpPr/>
      </dsp:nvSpPr>
      <dsp:spPr>
        <a:xfrm>
          <a:off x="3905808" y="834"/>
          <a:ext cx="1884945" cy="1196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73AD3F-A1C9-49E4-8F72-766670D4C8C4}">
      <dsp:nvSpPr>
        <dsp:cNvPr id="0" name=""/>
        <dsp:cNvSpPr/>
      </dsp:nvSpPr>
      <dsp:spPr>
        <a:xfrm>
          <a:off x="4115246" y="199800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Methods:</a:t>
          </a:r>
        </a:p>
      </dsp:txBody>
      <dsp:txXfrm>
        <a:off x="4150303" y="234857"/>
        <a:ext cx="1814831" cy="1126826"/>
      </dsp:txXfrm>
    </dsp:sp>
    <dsp:sp modelId="{CB4812B0-D425-4AF5-A152-2F36628AF637}">
      <dsp:nvSpPr>
        <dsp:cNvPr id="0" name=""/>
        <dsp:cNvSpPr/>
      </dsp:nvSpPr>
      <dsp:spPr>
        <a:xfrm>
          <a:off x="1601985" y="1745979"/>
          <a:ext cx="1884945" cy="1196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1435A6-E1CC-4D8A-9C7E-E27F84209AD9}">
      <dsp:nvSpPr>
        <dsp:cNvPr id="0" name=""/>
        <dsp:cNvSpPr/>
      </dsp:nvSpPr>
      <dsp:spPr>
        <a:xfrm>
          <a:off x="1811424" y="1944946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Local</a:t>
          </a:r>
        </a:p>
      </dsp:txBody>
      <dsp:txXfrm>
        <a:off x="1846481" y="1980003"/>
        <a:ext cx="1814831" cy="1126826"/>
      </dsp:txXfrm>
    </dsp:sp>
    <dsp:sp modelId="{425E4555-2B59-4876-A287-D3B17B124273}">
      <dsp:nvSpPr>
        <dsp:cNvPr id="0" name=""/>
        <dsp:cNvSpPr/>
      </dsp:nvSpPr>
      <dsp:spPr>
        <a:xfrm>
          <a:off x="3905808" y="1745979"/>
          <a:ext cx="1884945" cy="1196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0C5B6E-2752-4E13-BF33-E21F0ECEDD84}">
      <dsp:nvSpPr>
        <dsp:cNvPr id="0" name=""/>
        <dsp:cNvSpPr/>
      </dsp:nvSpPr>
      <dsp:spPr>
        <a:xfrm>
          <a:off x="4115246" y="1944946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Global</a:t>
          </a:r>
        </a:p>
      </dsp:txBody>
      <dsp:txXfrm>
        <a:off x="4150303" y="1980003"/>
        <a:ext cx="1814831" cy="1126826"/>
      </dsp:txXfrm>
    </dsp:sp>
    <dsp:sp modelId="{435D433D-D279-46BE-B72A-835E0D6053AB}">
      <dsp:nvSpPr>
        <dsp:cNvPr id="0" name=""/>
        <dsp:cNvSpPr/>
      </dsp:nvSpPr>
      <dsp:spPr>
        <a:xfrm>
          <a:off x="6209630" y="1745979"/>
          <a:ext cx="1884945" cy="1196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C1A942-ADE1-4409-B0BE-5A7E910C14A4}">
      <dsp:nvSpPr>
        <dsp:cNvPr id="0" name=""/>
        <dsp:cNvSpPr/>
      </dsp:nvSpPr>
      <dsp:spPr>
        <a:xfrm>
          <a:off x="6419068" y="1944946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Categorical</a:t>
          </a:r>
        </a:p>
      </dsp:txBody>
      <dsp:txXfrm>
        <a:off x="6454125" y="1980003"/>
        <a:ext cx="1814831" cy="1126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02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64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787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105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564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51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667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498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08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7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1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09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03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43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879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6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E72C4-B09F-4662-9796-71BFB5E2F8A4}" type="datetimeFigureOut">
              <a:rPr lang="en-CA" smtClean="0"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4102-3730-4DD9-81D7-D980DE79E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165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21B9FF-C34D-46FA-B0F8-CB6BEC93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3000">
                <a:solidFill>
                  <a:srgbClr val="FFFFFF"/>
                </a:solidFill>
                <a:effectLst/>
                <a:latin typeface="Tw Cen MT (Headings)"/>
                <a:ea typeface="MS Mincho" panose="02020609040205080304" pitchFamily="49" charset="-128"/>
              </a:rPr>
              <a:t>Thumbs Up, Thumbs Down: </a:t>
            </a:r>
            <a:br>
              <a:rPr lang="en-CA" sz="3000">
                <a:solidFill>
                  <a:srgbClr val="FFFFFF"/>
                </a:solidFill>
                <a:effectLst/>
                <a:latin typeface="Tw Cen MT (Headings)"/>
                <a:ea typeface="MS Mincho" panose="02020609040205080304" pitchFamily="49" charset="-128"/>
              </a:rPr>
            </a:br>
            <a:br>
              <a:rPr lang="en-CA" sz="3000">
                <a:solidFill>
                  <a:srgbClr val="FFFFFF"/>
                </a:solidFill>
                <a:effectLst/>
                <a:latin typeface="Tw Cen MT (Headings)"/>
                <a:ea typeface="MS Mincho" panose="02020609040205080304" pitchFamily="49" charset="-128"/>
              </a:rPr>
            </a:br>
            <a:endParaRPr lang="en-CA" sz="3000">
              <a:solidFill>
                <a:srgbClr val="FFFFFF"/>
              </a:solidFill>
              <a:latin typeface="Tw Cen MT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4CE20-45C0-489C-B6FC-D2DF474B3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effectLst/>
                <a:latin typeface="Tw Cen MT (Headings)"/>
                <a:ea typeface="MS Mincho" panose="02020609040205080304" pitchFamily="49" charset="-128"/>
              </a:rPr>
              <a:t>Using Natural Language Processing for Content Suggestion in the Streaming Industry</a:t>
            </a:r>
            <a:endParaRPr lang="en-CA">
              <a:solidFill>
                <a:schemeClr val="bg2"/>
              </a:solidFill>
              <a:latin typeface="Tw Cen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82271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5260-B3A7-48A2-A176-F36BCD3D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 suggestion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596C-0D8A-4F76-A62D-CEB690A70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579997" cy="3541714"/>
          </a:xfrm>
        </p:spPr>
        <p:txBody>
          <a:bodyPr/>
          <a:lstStyle/>
          <a:p>
            <a:r>
              <a:rPr lang="en-CA" dirty="0"/>
              <a:t>Learn what users like with NLP models </a:t>
            </a:r>
          </a:p>
          <a:p>
            <a:r>
              <a:rPr lang="en-CA" dirty="0"/>
              <a:t>Evaluate other title options in terms of their preferences</a:t>
            </a:r>
          </a:p>
          <a:p>
            <a:r>
              <a:rPr lang="en-CA" dirty="0"/>
              <a:t>Set score threshold, and recommend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4755C-A9D5-416C-9FB9-A235ACD30C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410" y="2249487"/>
            <a:ext cx="5800029" cy="640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1831897-A26B-4293-B41C-3C61E76E6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10" y="3181569"/>
            <a:ext cx="4829283" cy="24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8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226D84-EE4A-472C-A68A-CF658B44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CA" sz="31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F25C9E-9EE5-4F09-9851-B6F5B4D7C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141959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5068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E846-8B3B-46CF-8662-7198BFB5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dirty="0"/>
              <a:t>NLP at a glance	</a:t>
            </a:r>
          </a:p>
        </p:txBody>
      </p:sp>
      <p:pic>
        <p:nvPicPr>
          <p:cNvPr id="43" name="Graphic 42" descr="Head with Gears">
            <a:extLst>
              <a:ext uri="{FF2B5EF4-FFF2-40B4-BE49-F238E27FC236}">
                <a16:creationId xmlns:a16="http://schemas.microsoft.com/office/drawing/2014/main" id="{5155C4A1-226B-4C6C-88BD-010CC6B88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54BA-7D7C-41B6-9F25-8FBB3D92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CA" dirty="0"/>
              <a:t>Steps for determining sentiment:</a:t>
            </a:r>
          </a:p>
          <a:p>
            <a:pPr lvl="1"/>
            <a:r>
              <a:rPr lang="en-CA" dirty="0"/>
              <a:t>Preprocess input data</a:t>
            </a:r>
          </a:p>
          <a:p>
            <a:pPr lvl="1"/>
            <a:r>
              <a:rPr lang="en-CA" dirty="0"/>
              <a:t>Feature Selection</a:t>
            </a:r>
          </a:p>
          <a:p>
            <a:pPr lvl="1"/>
            <a:r>
              <a:rPr lang="en-CA" dirty="0"/>
              <a:t>Feature Extraction</a:t>
            </a:r>
          </a:p>
          <a:p>
            <a:pPr lvl="1"/>
            <a:r>
              <a:rPr lang="en-CA" dirty="0"/>
              <a:t>Model Training</a:t>
            </a:r>
          </a:p>
          <a:p>
            <a:pPr lvl="1"/>
            <a:r>
              <a:rPr lang="en-CA" dirty="0"/>
              <a:t>Testing/Validation</a:t>
            </a:r>
          </a:p>
          <a:p>
            <a:pPr lvl="1"/>
            <a:r>
              <a:rPr lang="en-CA" dirty="0"/>
              <a:t>Post-processing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623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B8AE5-E98F-4D61-9A64-67ABB3D6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CA" sz="2800">
                <a:solidFill>
                  <a:srgbClr val="FFFFFF"/>
                </a:solidFill>
              </a:rPr>
              <a:t>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54A902-CB1B-4E10-9EC9-B1ADEE5C8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68005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323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2726-30BF-470E-B486-086CF2B2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/>
              <a:t>Feature Selection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350333-597B-4139-A049-75753AB95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22393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342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3854-959D-45D2-9CFD-6F80853F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/>
              <a:t>Feature Extraction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3C44D-2780-4485-8147-C47DB7E96E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585497"/>
            <a:ext cx="4689234" cy="8776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9CC8-709F-4AB5-8E94-D758B875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CA" dirty="0"/>
              <a:t>Definition: creating a feature score for each input sample</a:t>
            </a:r>
          </a:p>
          <a:p>
            <a:r>
              <a:rPr lang="en-CA" dirty="0"/>
              <a:t>Methods:</a:t>
            </a:r>
          </a:p>
          <a:p>
            <a:pPr lvl="1"/>
            <a:r>
              <a:rPr lang="en-CA" dirty="0"/>
              <a:t>Term Frequency (TF)</a:t>
            </a:r>
          </a:p>
          <a:p>
            <a:pPr lvl="1"/>
            <a:r>
              <a:rPr lang="en-CA" dirty="0"/>
              <a:t>Term Frequency Inverse Document Frequency (TFIDF)</a:t>
            </a:r>
          </a:p>
        </p:txBody>
      </p:sp>
    </p:spTree>
    <p:extLst>
      <p:ext uri="{BB962C8B-B14F-4D97-AF65-F5344CB8AC3E}">
        <p14:creationId xmlns:p14="http://schemas.microsoft.com/office/powerpoint/2010/main" val="129052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7962-16A7-43C8-843F-3B0E3A9A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dirty="0"/>
              <a:t>Model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9B2A2-B8DF-49A1-9DE8-36A730EF51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6583" y="2249487"/>
            <a:ext cx="2264252" cy="169252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0B859-2D30-48A9-85F6-1E5581D81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4487828"/>
            <a:ext cx="3494597" cy="93008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C544B-E018-41ED-88A2-6ABFAC3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dirty="0"/>
              <a:t>Definition: process whereby the weights (importance) of each feature is updated either based on probabilities or other mathematical formulations</a:t>
            </a:r>
            <a:endParaRPr lang="en-CA"/>
          </a:p>
          <a:p>
            <a:pPr>
              <a:lnSpc>
                <a:spcPct val="110000"/>
              </a:lnSpc>
            </a:pPr>
            <a:r>
              <a:rPr lang="en-CA" dirty="0"/>
              <a:t>Models:</a:t>
            </a:r>
            <a:endParaRPr lang="en-CA"/>
          </a:p>
          <a:p>
            <a:pPr lvl="1">
              <a:lnSpc>
                <a:spcPct val="110000"/>
              </a:lnSpc>
            </a:pPr>
            <a:r>
              <a:rPr lang="en-CA" dirty="0"/>
              <a:t>Naïve Bayes</a:t>
            </a:r>
            <a:endParaRPr lang="en-CA"/>
          </a:p>
          <a:p>
            <a:pPr lvl="1">
              <a:lnSpc>
                <a:spcPct val="110000"/>
              </a:lnSpc>
            </a:pPr>
            <a:r>
              <a:rPr lang="en-CA" dirty="0"/>
              <a:t>Logistic Regression</a:t>
            </a:r>
            <a:endParaRPr lang="en-CA"/>
          </a:p>
          <a:p>
            <a:pPr lvl="1">
              <a:lnSpc>
                <a:spcPct val="110000"/>
              </a:lnSpc>
            </a:pPr>
            <a:r>
              <a:rPr lang="en-CA" dirty="0"/>
              <a:t>Support Vector Classification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66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E4F0-2FF0-4087-B9D8-2954845B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dirty="0"/>
              <a:t>Testing and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469C1-E614-4488-AE56-1CC8D19B9B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2445" y="2249487"/>
            <a:ext cx="1692529" cy="169252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BFC371-126E-4950-AF39-7F3D79DBEDC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0" y="4249584"/>
            <a:ext cx="3494597" cy="140657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54DB-D0C2-422D-A8C5-7550B977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CA" dirty="0"/>
              <a:t>Initial data set is split up into 3 parts: training 80%, validation 10%, testing 10%</a:t>
            </a:r>
          </a:p>
          <a:p>
            <a:r>
              <a:rPr lang="en-CA" dirty="0"/>
              <a:t>Testing</a:t>
            </a:r>
          </a:p>
          <a:p>
            <a:pPr lvl="1"/>
            <a:r>
              <a:rPr lang="en-CA" dirty="0"/>
              <a:t>Accuracy vs other metrics</a:t>
            </a:r>
          </a:p>
          <a:p>
            <a:pPr lvl="1"/>
            <a:r>
              <a:rPr lang="en-CA" dirty="0"/>
              <a:t>Bias-variance</a:t>
            </a:r>
          </a:p>
          <a:p>
            <a:r>
              <a:rPr lang="en-CA" dirty="0"/>
              <a:t>Validation</a:t>
            </a:r>
          </a:p>
          <a:p>
            <a:pPr lvl="1"/>
            <a:r>
              <a:rPr lang="en-CA" dirty="0"/>
              <a:t>K-fold</a:t>
            </a:r>
          </a:p>
        </p:txBody>
      </p:sp>
    </p:spTree>
    <p:extLst>
      <p:ext uri="{BB962C8B-B14F-4D97-AF65-F5344CB8AC3E}">
        <p14:creationId xmlns:p14="http://schemas.microsoft.com/office/powerpoint/2010/main" val="274440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8BDD5-6F9D-4CF7-A2A5-C2C98781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Postprocessing</a:t>
            </a: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40463-E81E-4181-B7C8-C621797F441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339225"/>
            <a:ext cx="4635583" cy="418361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B4A3-3F90-425F-85C8-7E9C3FF0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Assessing results</a:t>
            </a:r>
          </a:p>
          <a:p>
            <a:r>
              <a:rPr lang="en-CA">
                <a:solidFill>
                  <a:srgbClr val="FFFFFF"/>
                </a:solidFill>
              </a:rPr>
              <a:t>Re-engineering</a:t>
            </a:r>
          </a:p>
        </p:txBody>
      </p:sp>
    </p:spTree>
    <p:extLst>
      <p:ext uri="{BB962C8B-B14F-4D97-AF65-F5344CB8AC3E}">
        <p14:creationId xmlns:p14="http://schemas.microsoft.com/office/powerpoint/2010/main" val="107989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244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Tw Cen MT (Headings)</vt:lpstr>
      <vt:lpstr>Circuit</vt:lpstr>
      <vt:lpstr>Thumbs Up, Thumbs Down:   </vt:lpstr>
      <vt:lpstr>Introduction</vt:lpstr>
      <vt:lpstr>NLP at a glance </vt:lpstr>
      <vt:lpstr>Preprocessing</vt:lpstr>
      <vt:lpstr>Feature Selection</vt:lpstr>
      <vt:lpstr>Feature Extraction</vt:lpstr>
      <vt:lpstr>Model Training</vt:lpstr>
      <vt:lpstr>Testing and Validation</vt:lpstr>
      <vt:lpstr>Postprocessing</vt:lpstr>
      <vt:lpstr>Content suggestion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Thumbs Up, Thumbs Down:   </dc:title>
  <dc:creator>Peter Aboud</dc:creator>
  <cp:lastModifiedBy>Peter Aboud</cp:lastModifiedBy>
  <cp:revision>2</cp:revision>
  <dcterms:created xsi:type="dcterms:W3CDTF">2020-12-14T19:56:00Z</dcterms:created>
  <dcterms:modified xsi:type="dcterms:W3CDTF">2020-12-14T22:27:25Z</dcterms:modified>
</cp:coreProperties>
</file>