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69" r:id="rId5"/>
    <p:sldId id="270" r:id="rId6"/>
    <p:sldId id="260" r:id="rId7"/>
    <p:sldId id="257" r:id="rId8"/>
    <p:sldId id="258" r:id="rId9"/>
    <p:sldId id="259" r:id="rId10"/>
    <p:sldId id="261" r:id="rId11"/>
    <p:sldId id="262" r:id="rId12"/>
    <p:sldId id="264" r:id="rId13"/>
    <p:sldId id="265" r:id="rId14"/>
    <p:sldId id="267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0FA5C-B14B-41BC-BC8A-A813FF210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D2B514-BC40-4C1A-93C6-E5715BB48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6CDFF-44E0-4A81-9DCD-AAB998B7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2E49-17E1-4C14-969C-06EA6E46381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E9A32-B333-4BDB-8688-1F33E851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46B01-81C6-472C-8DE5-83100968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49F4-1945-4BC3-A745-AA0420E0C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95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6EE19-F295-491C-8CA9-4DF18D8B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AF8B76-3CC0-413D-AF2E-3EDBE5E01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CB92F-FE6C-425C-9E71-3DCBE131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2E49-17E1-4C14-969C-06EA6E46381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B96F7-8CE6-4DB5-9ADE-DA18FEE2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99B38E-FAB7-4FBD-A18F-809EE289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49F4-1945-4BC3-A745-AA0420E0C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51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A681D4-4852-4C60-86B4-191437D82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78A51F-1233-4533-A222-F084C6E87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26988-EBEE-4F0B-8902-A97F0653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2E49-17E1-4C14-969C-06EA6E46381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1B69C-6E84-4DCB-83D5-BBE7B1BF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B69721-FBC6-4B0B-B79E-91B9669F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49F4-1945-4BC3-A745-AA0420E0C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6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C2DDD-F4E4-447C-AA4B-33FA1389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FB977-739D-4BD6-B26C-8A51886EF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D97AC2-5866-4F30-9563-37C848AC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2E49-17E1-4C14-969C-06EA6E46381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4ECC1-00E8-450E-B184-94A439E6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55AA8-6186-422C-9EF0-C052EC15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49F4-1945-4BC3-A745-AA0420E0C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5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C60E-DAA7-433B-AA1C-10D6D096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93CA68-311D-41AB-9103-5B07A9A85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17954-DB37-4816-ADCE-F49E4830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2E49-17E1-4C14-969C-06EA6E46381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5BD20-460E-41E0-A70F-E2B92EDF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8D1165-69FC-44E0-BEBC-A1EDAC30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49F4-1945-4BC3-A745-AA0420E0C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97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5FA62-5BA1-4696-8E7D-CF615890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228FD-AB46-4F29-80CE-A955A2F85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1963F4-67B9-4222-B989-C344CC168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6BE04B-2326-466A-AFC3-BADF4DBA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2E49-17E1-4C14-969C-06EA6E46381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7D78F1-0DE3-489A-9C21-B2FA21C5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067898-1CFE-49C3-A1B9-370F8BB9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49F4-1945-4BC3-A745-AA0420E0C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85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DE66A-77CA-493F-BB3C-856606E7D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58D634-670A-45F4-87E2-87CB7291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E6993B-64C1-4861-9626-FD5455AC7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C77614-6354-491D-B368-43301DA9E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E90D26-59F1-4874-AB4B-75BE9FD68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F9761E-5162-4A80-96CE-7BB3AFD8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2E49-17E1-4C14-969C-06EA6E46381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97BFD-DAA9-4CF0-9ACB-9E638D37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BA37CA-EAEB-460A-A4F5-FDA7901F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49F4-1945-4BC3-A745-AA0420E0C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86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510BE-B12B-4C5F-BCFE-53CED667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054C14-EF5B-4CBE-8B94-1E1C40DD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2E49-17E1-4C14-969C-06EA6E46381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493E44-5CFA-4C8E-9BEE-D56AAEA2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FD8B8A-3FB0-4D7E-9591-8054CB3C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49F4-1945-4BC3-A745-AA0420E0C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3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B04B3A-B39B-4EEE-B39A-DA8F4B67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2E49-17E1-4C14-969C-06EA6E46381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794D57-B0BB-4944-A4D9-46E9DFD8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E68765-37CD-47CC-B77D-94B21E23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49F4-1945-4BC3-A745-AA0420E0C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0B40C-1D55-462C-A16A-4CD34D8A9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4CEF5-20C9-4086-B29E-F2EC91F9C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05DDE-C8E3-4C99-AB87-A438476BB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D2B66E-B658-498B-AB8E-572F07DA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2E49-17E1-4C14-969C-06EA6E46381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F23771-0BBA-4E46-BF69-8F414BC0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51B96D-AE30-4017-A40C-6ED933A3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49F4-1945-4BC3-A745-AA0420E0C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24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B0037-5A49-41DE-B11F-086C14AA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E19F6E-D63D-47C8-AF16-11C96FE9A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C5FE9A-C259-494D-9F98-B87DAC68A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4A2DB3-D518-4A9C-B54B-7AA46FD8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2E49-17E1-4C14-969C-06EA6E46381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3DB2A9-E6C2-42CB-9861-48EF2D10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3B9B62-B0AF-4491-9777-BEC76868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49F4-1945-4BC3-A745-AA0420E0C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19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72E816-2349-4245-9435-42647209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22036B-EF96-483C-A0F6-2CB5EEC0C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7A1AA-AD29-40AA-BB1A-413D94445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22E49-17E1-4C14-969C-06EA6E46381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70BC7-96A4-4C9A-BC11-C4295C691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841A5B-AF8E-477C-A080-182A7FBA9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E49F4-1945-4BC3-A745-AA0420E0C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39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8444D-CAE9-4CE4-A4F3-A0001AB7F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分类模型效果比较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0ACC66-C2E4-4337-9FAC-2EE35BB6E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20211203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996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33DC5-CD3A-4D65-99DA-1E3A2E58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11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朴素贝叶斯的第二个类别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5B775D-F9F2-41DF-8564-86054B276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11" y="964244"/>
            <a:ext cx="6257925" cy="53911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155765-AC9E-4959-B143-9C69AF1AC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755" y="1827643"/>
            <a:ext cx="45910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7DA35-4742-4249-BE7D-16B81239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53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SVM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0C7F15-968D-443C-ABC7-BABA748F2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87" y="830432"/>
            <a:ext cx="5953125" cy="5410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370257-A0EF-4547-B41C-EB1003C1E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899" y="1212171"/>
            <a:ext cx="6394101" cy="3804174"/>
          </a:xfrm>
          <a:prstGeom prst="rect">
            <a:avLst/>
          </a:prstGeom>
        </p:spPr>
      </p:pic>
      <p:pic>
        <p:nvPicPr>
          <p:cNvPr id="10" name="内容占位符 3">
            <a:extLst>
              <a:ext uri="{FF2B5EF4-FFF2-40B4-BE49-F238E27FC236}">
                <a16:creationId xmlns:a16="http://schemas.microsoft.com/office/drawing/2014/main" id="{3432A922-2709-4A47-B6CF-8E77CEFEA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86578"/>
          <a:stretch/>
        </p:blipFill>
        <p:spPr>
          <a:xfrm>
            <a:off x="5633884" y="5336473"/>
            <a:ext cx="6108789" cy="58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23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4FEA3-D253-4CFE-A281-BE4A31BD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/>
          <a:lstStyle/>
          <a:p>
            <a:r>
              <a:rPr lang="zh-CN" altLang="en-US" dirty="0"/>
              <a:t>逻辑回归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D920BC-84C7-470D-8129-2970D732C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35" y="1514769"/>
            <a:ext cx="5325040" cy="49781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BE1582-8598-41CB-9263-69CEB836D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675" y="1215777"/>
            <a:ext cx="6340707" cy="36047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D1B25E5-7C2E-4496-BEE5-51BCA4CB7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752" y="5343231"/>
            <a:ext cx="6340707" cy="52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9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0EC09-8D34-4982-B3F7-B06677D9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决策树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2E91632-99E3-4440-B383-3D00AB365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643" y="1239699"/>
            <a:ext cx="5696503" cy="5510748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5D11C5D-1D28-4B0B-9384-6DFFB7E42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98465"/>
            <a:ext cx="5805695" cy="34309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6C56D6B-1662-43D6-81E8-A1B458096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446" y="5194223"/>
            <a:ext cx="6699554" cy="64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74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13014-5E3D-4564-9F67-2B66DFE1B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/>
          <a:lstStyle/>
          <a:p>
            <a:r>
              <a:rPr lang="zh-CN" altLang="en-US" dirty="0"/>
              <a:t>随机森林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66D6E8B-DD60-450B-A582-FF2366052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12" y="1189608"/>
            <a:ext cx="5606988" cy="551813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006B91-D677-403B-855A-6C87936D9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2882"/>
            <a:ext cx="5486214" cy="33863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04F6641-B3F3-4FE0-B841-CAFA83FE8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666" y="5346808"/>
            <a:ext cx="6836964" cy="64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31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CBAA3-27E0-47E7-B4EF-B88154EC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D2FF1-BA5F-4280-8D2F-0289169C2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选择随机森林</a:t>
            </a:r>
            <a:endParaRPr lang="en-US" altLang="zh-CN" dirty="0"/>
          </a:p>
          <a:p>
            <a:pPr lvl="1"/>
            <a:r>
              <a:rPr lang="zh-CN" altLang="en-US" dirty="0"/>
              <a:t>准确性效果较好：</a:t>
            </a:r>
            <a:r>
              <a:rPr lang="en-US" altLang="zh-CN" dirty="0"/>
              <a:t>0.82</a:t>
            </a:r>
          </a:p>
          <a:p>
            <a:pPr lvl="1"/>
            <a:r>
              <a:rPr lang="zh-CN" altLang="en-US" dirty="0"/>
              <a:t>模型训练时间短：</a:t>
            </a:r>
            <a:r>
              <a:rPr lang="en-US" altLang="zh-CN" dirty="0"/>
              <a:t>2min19s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91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AEDE5-1457-468C-8BD9-9658786C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37395-2C42-4EAD-8F31-696218F25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  <a:endParaRPr lang="en-US" altLang="zh-CN" dirty="0"/>
          </a:p>
          <a:p>
            <a:r>
              <a:rPr lang="en-US" altLang="zh-CN" dirty="0"/>
              <a:t>SVM</a:t>
            </a:r>
          </a:p>
          <a:p>
            <a:r>
              <a:rPr lang="zh-CN" altLang="en-US" dirty="0"/>
              <a:t>逻辑回归</a:t>
            </a:r>
            <a:endParaRPr lang="en-US" altLang="zh-CN" dirty="0"/>
          </a:p>
          <a:p>
            <a:r>
              <a:rPr lang="zh-CN" altLang="en-US" dirty="0"/>
              <a:t>决策树</a:t>
            </a:r>
            <a:endParaRPr lang="en-US" altLang="zh-CN" dirty="0"/>
          </a:p>
          <a:p>
            <a:r>
              <a:rPr lang="zh-CN" altLang="en-US" dirty="0"/>
              <a:t>随机森林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20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CCD68-35DE-4B60-9F5E-C10A8C66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EE6C2-0520-4300-B844-A22F033DC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  <a:r>
              <a:rPr lang="en-US" altLang="zh-CN" dirty="0"/>
              <a:t>PMC</a:t>
            </a:r>
            <a:r>
              <a:rPr lang="zh-CN" altLang="en-US" dirty="0"/>
              <a:t>文献</a:t>
            </a:r>
            <a:r>
              <a:rPr lang="en-US" altLang="zh-CN" dirty="0"/>
              <a:t>80000</a:t>
            </a:r>
            <a:r>
              <a:rPr lang="zh-CN" altLang="en-US" dirty="0"/>
              <a:t>条文献数据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按照</a:t>
            </a:r>
            <a:r>
              <a:rPr lang="en-US" altLang="zh-CN" dirty="0"/>
              <a:t>7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  <a:r>
              <a:rPr lang="zh-CN" altLang="en-US" dirty="0"/>
              <a:t>拆分训练集和测试集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Tf-Idf</a:t>
            </a:r>
            <a:r>
              <a:rPr lang="en-US" altLang="zh-CN" dirty="0"/>
              <a:t> (advanced variant of </a:t>
            </a:r>
            <a:r>
              <a:rPr lang="en-US" altLang="zh-CN" dirty="0" err="1"/>
              <a:t>BoW</a:t>
            </a:r>
            <a:r>
              <a:rPr lang="en-US" altLang="zh-CN" dirty="0"/>
              <a:t>)</a:t>
            </a:r>
            <a:r>
              <a:rPr lang="zh-CN" altLang="en-US" dirty="0"/>
              <a:t>获取词向量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568C45-A659-468A-A164-004B2DE3E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705" y="1533933"/>
            <a:ext cx="5372192" cy="298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0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A625B-4153-462E-A5A7-496E05AF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数据清洗对模型的影响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13DDD-F207-46DB-9DE0-4A6DC3D9A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不做任何清洗</a:t>
            </a:r>
            <a:endParaRPr lang="en-US" altLang="zh-CN" dirty="0"/>
          </a:p>
          <a:p>
            <a:r>
              <a:rPr lang="zh-CN" altLang="en-US" dirty="0"/>
              <a:t>去</a:t>
            </a:r>
            <a:r>
              <a:rPr lang="en-US" altLang="zh-CN" dirty="0"/>
              <a:t>html</a:t>
            </a:r>
            <a:r>
              <a:rPr lang="zh-CN" altLang="en-US" dirty="0"/>
              <a:t>标签</a:t>
            </a:r>
            <a:endParaRPr lang="en-US" altLang="zh-CN" dirty="0"/>
          </a:p>
          <a:p>
            <a:r>
              <a:rPr lang="zh-CN" altLang="en-US" dirty="0"/>
              <a:t>去停用词</a:t>
            </a:r>
            <a:endParaRPr lang="en-US" altLang="zh-CN" dirty="0"/>
          </a:p>
          <a:p>
            <a:r>
              <a:rPr lang="zh-CN" altLang="en-US" dirty="0"/>
              <a:t>词干化</a:t>
            </a:r>
            <a:endParaRPr lang="en-US" altLang="zh-CN" dirty="0"/>
          </a:p>
          <a:p>
            <a:r>
              <a:rPr lang="en-US" altLang="zh-CN" dirty="0"/>
              <a:t>Root</a:t>
            </a:r>
            <a:r>
              <a:rPr lang="zh-CN" altLang="en-US" dirty="0"/>
              <a:t>化</a:t>
            </a:r>
          </a:p>
        </p:txBody>
      </p:sp>
    </p:spTree>
    <p:extLst>
      <p:ext uri="{BB962C8B-B14F-4D97-AF65-F5344CB8AC3E}">
        <p14:creationId xmlns:p14="http://schemas.microsoft.com/office/powerpoint/2010/main" val="72085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75FA3-4615-417E-B9E3-16A7800B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不做任何清洗</a:t>
            </a:r>
            <a:r>
              <a:rPr lang="en-US" altLang="zh-CN" dirty="0"/>
              <a:t>——</a:t>
            </a:r>
            <a:r>
              <a:rPr lang="zh-CN" altLang="en-US" dirty="0"/>
              <a:t>朴素贝叶斯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7028BB-C102-4AB2-AE94-878AF2A1D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97" y="1368425"/>
            <a:ext cx="5619750" cy="512445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766DCA2-E0DD-45D3-B57C-4B1F2CCCB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0453" y="5489575"/>
            <a:ext cx="6991350" cy="70485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C21331-EC11-40C0-BBDD-7DFE0D8F5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499" y="1622255"/>
            <a:ext cx="6355640" cy="361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10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7927F-714B-49D5-91EC-34838F9C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去</a:t>
            </a:r>
            <a:r>
              <a:rPr lang="en-US" altLang="zh-CN" dirty="0"/>
              <a:t>html</a:t>
            </a:r>
            <a:r>
              <a:rPr lang="zh-CN" altLang="en-US" dirty="0"/>
              <a:t>标签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C20AD3-3F91-4C9F-A654-C74F8B914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95706"/>
            <a:ext cx="5791200" cy="51149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04FFCB-AF5F-4B08-A99A-8CA31A72A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017" y="1835412"/>
            <a:ext cx="6071241" cy="335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0C1C8-BAF9-485B-A2F6-4778021DD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563"/>
          </a:xfrm>
        </p:spPr>
        <p:txBody>
          <a:bodyPr/>
          <a:lstStyle/>
          <a:p>
            <a:r>
              <a:rPr lang="zh-CN" altLang="en-US" dirty="0"/>
              <a:t>去停用词后模型效果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7BFD8E-4C6B-4CE8-8A58-5B20DBF96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2" y="1069667"/>
            <a:ext cx="6172200" cy="5162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DCDBCC-8D34-4984-913A-CD13DB114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550" y="1329476"/>
            <a:ext cx="6123960" cy="351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9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BB679-7C7D-4143-8103-49CFA2A0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Stem</a:t>
            </a:r>
            <a:r>
              <a:rPr lang="zh-CN" altLang="en-US" dirty="0"/>
              <a:t>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0EAF3A-31D5-4F40-ACD1-22F1DDACA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03" y="1488829"/>
            <a:ext cx="6057900" cy="5181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BB4439-B8CD-412F-A030-46B254DB4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443" y="1825471"/>
            <a:ext cx="5739154" cy="3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6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A6426-ACF1-4C8F-9AD6-57796AC7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Lemmatisation</a:t>
            </a:r>
            <a:r>
              <a:rPr lang="zh-CN" altLang="en-US" dirty="0"/>
              <a:t>（</a:t>
            </a:r>
            <a:r>
              <a:rPr lang="en-US" altLang="zh-CN" dirty="0"/>
              <a:t>root</a:t>
            </a:r>
            <a:r>
              <a:rPr lang="zh-CN" altLang="en-US" dirty="0"/>
              <a:t>化）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75C9A4-72B5-416B-979B-76CCB626C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39" y="1615736"/>
            <a:ext cx="5495925" cy="5029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5CFE0E-DF7A-4291-AA7D-AC5C8696A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1708443"/>
            <a:ext cx="61531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2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122</Words>
  <Application>Microsoft Office PowerPoint</Application>
  <PresentationFormat>宽屏</PresentationFormat>
  <Paragraphs>36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分类模型效果比较</vt:lpstr>
      <vt:lpstr>测试模型</vt:lpstr>
      <vt:lpstr>数据情况</vt:lpstr>
      <vt:lpstr>数据清洗对模型的影响</vt:lpstr>
      <vt:lpstr>不做任何清洗——朴素贝叶斯</vt:lpstr>
      <vt:lpstr>去html标签</vt:lpstr>
      <vt:lpstr>去停用词后模型效果</vt:lpstr>
      <vt:lpstr>Stem化</vt:lpstr>
      <vt:lpstr>Lemmatisation（root化）</vt:lpstr>
      <vt:lpstr>朴素贝叶斯的第二个类别</vt:lpstr>
      <vt:lpstr>SVM</vt:lpstr>
      <vt:lpstr>逻辑回归</vt:lpstr>
      <vt:lpstr>决策树</vt:lpstr>
      <vt:lpstr>随机森林</vt:lpstr>
      <vt:lpstr>结论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分类模型效果比较</dc:title>
  <dc:creator>Zhang Jane</dc:creator>
  <cp:lastModifiedBy>Zhang Jane</cp:lastModifiedBy>
  <cp:revision>2</cp:revision>
  <dcterms:created xsi:type="dcterms:W3CDTF">2021-12-03T01:21:20Z</dcterms:created>
  <dcterms:modified xsi:type="dcterms:W3CDTF">2021-12-03T02:00:30Z</dcterms:modified>
</cp:coreProperties>
</file>