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4"/>
  </p:notesMasterIdLst>
  <p:handoutMasterIdLst>
    <p:handoutMasterId r:id="rId15"/>
  </p:handoutMasterIdLst>
  <p:sldIdLst>
    <p:sldId id="269" r:id="rId2"/>
    <p:sldId id="270" r:id="rId3"/>
    <p:sldId id="286" r:id="rId4"/>
    <p:sldId id="284" r:id="rId5"/>
    <p:sldId id="285" r:id="rId6"/>
    <p:sldId id="386" r:id="rId7"/>
    <p:sldId id="282" r:id="rId8"/>
    <p:sldId id="382" r:id="rId9"/>
    <p:sldId id="384" r:id="rId10"/>
    <p:sldId id="385" r:id="rId11"/>
    <p:sldId id="287" r:id="rId12"/>
    <p:sldId id="281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7155" autoAdjust="0"/>
  </p:normalViewPr>
  <p:slideViewPr>
    <p:cSldViewPr>
      <p:cViewPr varScale="1">
        <p:scale>
          <a:sx n="72" d="100"/>
          <a:sy n="72" d="100"/>
        </p:scale>
        <p:origin x="135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0B6EC5B-DE15-4B62-9DC0-DE1BD893DD1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23FACB9-4E35-4CB3-835A-2EBF55FAEDE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7107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7108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Tx/>
              <a:buNone/>
              <a:defRPr sz="29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 dirty="0"/>
          </a:p>
        </p:txBody>
      </p:sp>
      <p:sp>
        <p:nvSpPr>
          <p:cNvPr id="47109" name="Date Placeholder 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259C393-9A2B-45A2-8E4E-FAFA5413C1FC}" type="datetime1">
              <a:rPr lang="en-US" altLang="en-US" smtClean="0"/>
              <a:pPr/>
              <a:t>8/15/2021</a:t>
            </a:fld>
            <a:endParaRPr lang="en-US" altLang="en-US" dirty="0"/>
          </a:p>
        </p:txBody>
      </p:sp>
      <p:sp>
        <p:nvSpPr>
          <p:cNvPr id="47110" name="Footer Placeholder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7111" name="Slide Number Placeholder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945280F-DE53-48B1-9FB9-96A39916642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C67B00-BE02-4BB9-B9A5-D51D0D1A821E}" type="datetime1">
              <a:rPr lang="en-US" altLang="en-US" smtClean="0"/>
              <a:pPr/>
              <a:t>8/15/2021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E90EB-6CA4-453F-8712-C339590DE03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A2D16B-FB7D-484B-A659-F70C0EEA95A8}" type="datetime1">
              <a:rPr lang="en-US" altLang="en-US" smtClean="0"/>
              <a:pPr/>
              <a:t>8/15/2021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251BA-4196-46F7-BF5E-DE37F6712AD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158947-7A00-4A76-84B1-1B2119E03B78}" type="datetime1">
              <a:rPr lang="en-US" altLang="en-US" smtClean="0"/>
              <a:pPr/>
              <a:t>8/15/2021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6F290-D301-4864-9490-340EF11588D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91BFB3-8F1B-477F-B96F-8BA65B2D4AD3}" type="datetime1">
              <a:rPr lang="en-US" altLang="en-US" smtClean="0"/>
              <a:pPr/>
              <a:t>8/15/2021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08CE1-DD55-4A43-A479-EF83A2DC398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93DC1E-4DED-43A8-89C3-4163E3A75CBB}" type="datetime1">
              <a:rPr lang="en-US" altLang="en-US" smtClean="0"/>
              <a:pPr/>
              <a:t>8/15/2021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7AF89-6755-46F5-BBCF-E571D7F311A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6BA95-CF00-41A1-A420-966FC66619DA}" type="datetime1">
              <a:rPr lang="en-US" altLang="en-US" smtClean="0"/>
              <a:pPr/>
              <a:t>8/15/2021</a:t>
            </a:fld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BE3C0-1208-4260-82C3-0EB04002719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D8A93-8C14-4267-B95F-FE4BE0AB69DE}" type="datetime1">
              <a:rPr lang="en-US" altLang="en-US" smtClean="0"/>
              <a:pPr/>
              <a:t>8/15/2021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02DF6-5EF1-449D-8E8F-F40E7D2FCBC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05897D-7D60-41CE-AECE-5AF4DAA0D447}" type="datetime1">
              <a:rPr lang="en-US" altLang="en-US" smtClean="0"/>
              <a:pPr/>
              <a:t>8/15/2021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460AA-1533-4548-8781-A6D0EAE276D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45720" indent="0">
              <a:buFontTx/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919950-C514-47F9-AEFE-38055CCEE8E4}" type="datetime1">
              <a:rPr lang="en-US" altLang="en-US" smtClean="0"/>
              <a:pPr/>
              <a:t>8/15/2021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86842-FEC9-453F-B6F7-7C945F3A2D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6D2572-3AEE-4103-AD61-E3B66B0BAB81}" type="datetime1">
              <a:rPr lang="en-US" altLang="en-US" smtClean="0"/>
              <a:pPr/>
              <a:t>8/15/2021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DA581-ADE3-4A40-91CB-711A776CAC2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6083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6084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6085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375B0982-7648-47FF-97D6-16483483F3D5}" type="datetime1">
              <a:rPr lang="en-US" altLang="en-US" smtClean="0"/>
              <a:pPr/>
              <a:t>8/15/2021</a:t>
            </a:fld>
            <a:endParaRPr lang="en-US" altLang="en-US" dirty="0"/>
          </a:p>
        </p:txBody>
      </p:sp>
      <p:sp>
        <p:nvSpPr>
          <p:cNvPr id="46086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6087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D7E5119E-5338-4B55-81DC-57EAC9440FD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5720" indent="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120000"/>
        <a:buFontTx/>
        <a:buNone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>
            <a:lumMod val="75000"/>
          </a:schemeClr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1920240" indent="-315913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24028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651760" indent="-315913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10896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2msupport.net/m2msupport/install-mqtt-broker-mosquitto-in-window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elabs/el-clien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5000" y="990600"/>
            <a:ext cx="5345112" cy="1838325"/>
          </a:xfrm>
        </p:spPr>
        <p:txBody>
          <a:bodyPr/>
          <a:lstStyle/>
          <a:p>
            <a:pPr algn="ctr"/>
            <a:r>
              <a:rPr lang="en-US" dirty="0"/>
              <a:t>STM32 Training</a:t>
            </a:r>
            <a:br>
              <a:rPr lang="en-US" dirty="0"/>
            </a:br>
            <a:r>
              <a:rPr lang="en-US" dirty="0"/>
              <a:t>IoT Module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655BBED-E65C-4B70-99E3-9318D4F24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August, 2021</a:t>
            </a:r>
          </a:p>
        </p:txBody>
      </p:sp>
    </p:spTree>
    <p:extLst>
      <p:ext uri="{BB962C8B-B14F-4D97-AF65-F5344CB8AC3E}">
        <p14:creationId xmlns:p14="http://schemas.microsoft.com/office/powerpoint/2010/main" val="3429484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6A74DB3A-3999-45EE-9A5C-E4A63F8E21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Pub/Sub dùng MQTTBox</a:t>
            </a:r>
          </a:p>
        </p:txBody>
      </p:sp>
      <p:pic>
        <p:nvPicPr>
          <p:cNvPr id="15363" name="Content Placeholder 4">
            <a:extLst>
              <a:ext uri="{FF2B5EF4-FFF2-40B4-BE49-F238E27FC236}">
                <a16:creationId xmlns:a16="http://schemas.microsoft.com/office/drawing/2014/main" id="{0DCBE15C-5830-40EC-86B5-994ABD4823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2696" y="1524000"/>
            <a:ext cx="5994400" cy="3808683"/>
          </a:xfrm>
        </p:spPr>
      </p:pic>
      <p:sp>
        <p:nvSpPr>
          <p:cNvPr id="15364" name="TextBox 5">
            <a:extLst>
              <a:ext uri="{FF2B5EF4-FFF2-40B4-BE49-F238E27FC236}">
                <a16:creationId xmlns:a16="http://schemas.microsoft.com/office/drawing/2014/main" id="{BC6D4E63-7A75-4301-8306-EC6EE7AB3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638800"/>
            <a:ext cx="83820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en-US" b="1" dirty="0"/>
              <a:t>Chú ý:</a:t>
            </a:r>
            <a:r>
              <a:rPr lang="en-US" altLang="en-US" i="1" dirty="0"/>
              <a:t>Các client phải cùng publish/subscribe trên cùng 1 topic name mới có thể gửi/</a:t>
            </a:r>
            <a:r>
              <a:rPr lang="en-US" altLang="en-US" i="1" dirty="0" err="1"/>
              <a:t>nhận</a:t>
            </a:r>
            <a:r>
              <a:rPr lang="en-US" altLang="en-US" i="1" dirty="0"/>
              <a:t> </a:t>
            </a:r>
            <a:r>
              <a:rPr lang="en-US" altLang="en-US" i="1" dirty="0" err="1"/>
              <a:t>dữ</a:t>
            </a:r>
            <a:r>
              <a:rPr lang="en-US" altLang="en-US" i="1" dirty="0"/>
              <a:t> </a:t>
            </a:r>
            <a:r>
              <a:rPr lang="en-US" altLang="en-US" i="1" dirty="0" err="1"/>
              <a:t>liệu</a:t>
            </a:r>
            <a:r>
              <a:rPr lang="en-US" altLang="en-US" i="1" dirty="0"/>
              <a:t> với nhau.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FDFC-8657-4D8F-953C-A50E7B0A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9C099-741B-4EBD-BD53-56B365098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0"/>
            <a:ext cx="8153400" cy="2514600"/>
          </a:xfrm>
        </p:spPr>
        <p:txBody>
          <a:bodyPr>
            <a:normAutofit/>
          </a:bodyPr>
          <a:lstStyle/>
          <a:p>
            <a:r>
              <a:rPr lang="en-US" altLang="en-US" sz="2000" b="1" dirty="0"/>
              <a:t>1. Hướng </a:t>
            </a:r>
            <a:r>
              <a:rPr lang="en-US" altLang="en-US" sz="2000" b="1" dirty="0" err="1"/>
              <a:t>dẫn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cài</a:t>
            </a:r>
            <a:r>
              <a:rPr lang="en-US" altLang="en-US" sz="2000" b="1" dirty="0"/>
              <a:t> đặt mosquito broker</a:t>
            </a:r>
          </a:p>
          <a:p>
            <a:pPr>
              <a:buNone/>
            </a:pPr>
            <a:r>
              <a:rPr lang="en-US" altLang="en-US" sz="2000" i="1" dirty="0">
                <a:hlinkClick r:id="rId2"/>
              </a:rPr>
              <a:t>https://m2msupport.net/m2msupport/install-mqtt-broker-mosquitto-in-windows/</a:t>
            </a:r>
            <a:endParaRPr lang="en-US" altLang="en-US" sz="2000" i="1" dirty="0"/>
          </a:p>
          <a:p>
            <a:pPr>
              <a:buNone/>
            </a:pPr>
            <a:endParaRPr lang="en-US" altLang="en-US" sz="2000" i="1" dirty="0"/>
          </a:p>
          <a:p>
            <a:pPr>
              <a:defRPr/>
            </a:pPr>
            <a:r>
              <a:rPr lang="en-US" sz="2000" dirty="0"/>
              <a:t>2</a:t>
            </a:r>
            <a:r>
              <a:rPr lang="en-US" sz="2000" b="1" dirty="0"/>
              <a:t>. MQTT protocol</a:t>
            </a:r>
            <a:endParaRPr lang="en-US" sz="2000" b="1" dirty="0">
              <a:hlinkClick r:id="" action="ppaction://noaction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hlinkClick r:id="" action="ppaction://noaction"/>
              </a:rPr>
              <a:t>https://m2msupport.net/m2msupport/how-mqtt-works/</a:t>
            </a:r>
            <a:endParaRPr lang="en-US" sz="2000" dirty="0"/>
          </a:p>
          <a:p>
            <a:pPr>
              <a:buNone/>
            </a:pPr>
            <a:endParaRPr lang="en-US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526117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4A92-127C-425A-892F-2C2C673D4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95600"/>
            <a:ext cx="7772400" cy="1362075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9363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530" y="1676400"/>
            <a:ext cx="7391400" cy="4259263"/>
          </a:xfrm>
        </p:spPr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MQTT Protocol Stack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ESP-LINK Integration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Setup </a:t>
            </a:r>
            <a:r>
              <a:rPr lang="en-US" dirty="0" err="1"/>
              <a:t>Mosquitto</a:t>
            </a:r>
            <a:r>
              <a:rPr lang="en-US" dirty="0"/>
              <a:t> Broker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Setup MQTT Client Box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6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E96C-4ACA-4395-A490-B76DF31C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MQTT Protocol</a:t>
            </a:r>
            <a:endParaRPr lang="en-US" dirty="0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7919CA5F-1020-4661-913B-CF67E929E7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752600"/>
            <a:ext cx="5943600" cy="3950018"/>
          </a:xfrm>
          <a:noFill/>
        </p:spPr>
      </p:pic>
    </p:spTree>
    <p:extLst>
      <p:ext uri="{BB962C8B-B14F-4D97-AF65-F5344CB8AC3E}">
        <p14:creationId xmlns:p14="http://schemas.microsoft.com/office/powerpoint/2010/main" val="2388400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3BF1-74C2-4120-81B2-2448D925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MQTT - Message Flow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7FD39EC-E614-4466-9957-10879E6B2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9387"/>
            <a:ext cx="8229600" cy="540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5946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3BF1-74C2-4120-81B2-2448D925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- QoS (</a:t>
            </a:r>
            <a:r>
              <a:rPr lang="en-US" altLang="en-US" dirty="0"/>
              <a:t>Quality of Service)</a:t>
            </a:r>
            <a:endParaRPr lang="en-US" dirty="0"/>
          </a:p>
        </p:txBody>
      </p:sp>
      <p:pic>
        <p:nvPicPr>
          <p:cNvPr id="7" name="Picture 2" descr="MQTT">
            <a:extLst>
              <a:ext uri="{FF2B5EF4-FFF2-40B4-BE49-F238E27FC236}">
                <a16:creationId xmlns:a16="http://schemas.microsoft.com/office/drawing/2014/main" id="{F6C73FC7-0509-4D78-8D53-89739C7B7C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752600"/>
            <a:ext cx="7356302" cy="4411663"/>
          </a:xfrm>
          <a:noFill/>
        </p:spPr>
      </p:pic>
    </p:spTree>
    <p:extLst>
      <p:ext uri="{BB962C8B-B14F-4D97-AF65-F5344CB8AC3E}">
        <p14:creationId xmlns:p14="http://schemas.microsoft.com/office/powerpoint/2010/main" val="208876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8D2C-2CF6-4087-A384-869F077A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ESP-LINK STM32 Integration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DF268-3D60-4B03-B814-F5DF4DBC0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82" y="1981200"/>
            <a:ext cx="8765436" cy="452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43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556AF-FC95-4883-8404-8CCCE80C5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81000"/>
            <a:ext cx="7696200" cy="1295400"/>
          </a:xfrm>
        </p:spPr>
        <p:txBody>
          <a:bodyPr/>
          <a:lstStyle/>
          <a:p>
            <a:r>
              <a:rPr lang="en-US" dirty="0" err="1"/>
              <a:t>Thư</a:t>
            </a:r>
            <a:r>
              <a:rPr lang="en-US" dirty="0"/>
              <a:t> viện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41510B-28E7-4446-A145-4E27C1749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11663"/>
          </a:xfrm>
        </p:spPr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  <a:defRPr/>
            </a:pPr>
            <a:r>
              <a:rPr lang="en-US" dirty="0"/>
              <a:t>ESP-Link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hlinkClick r:id="rId2"/>
              </a:rPr>
              <a:t>https://github.com/jeelabs/el-client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80524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38228941-EE6E-40F2-863F-416A77FA59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Cài đặt MQTT Broker</a:t>
            </a:r>
          </a:p>
        </p:txBody>
      </p:sp>
      <p:pic>
        <p:nvPicPr>
          <p:cNvPr id="13315" name="Content Placeholder 4">
            <a:extLst>
              <a:ext uri="{FF2B5EF4-FFF2-40B4-BE49-F238E27FC236}">
                <a16:creationId xmlns:a16="http://schemas.microsoft.com/office/drawing/2014/main" id="{67259074-BC93-445D-9620-D1F7246129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43400" y="1752600"/>
            <a:ext cx="4419600" cy="4876800"/>
          </a:xfrm>
        </p:spPr>
      </p:pic>
      <p:sp>
        <p:nvSpPr>
          <p:cNvPr id="13316" name="TextBox 5">
            <a:extLst>
              <a:ext uri="{FF2B5EF4-FFF2-40B4-BE49-F238E27FC236}">
                <a16:creationId xmlns:a16="http://schemas.microsoft.com/office/drawing/2014/main" id="{FC9A4160-9FB8-4620-83B8-56E344CA6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8" y="2209800"/>
            <a:ext cx="3319462" cy="2265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200" b="1" i="1" dirty="0"/>
              <a:t>Chú ý: </a:t>
            </a:r>
            <a:r>
              <a:rPr lang="en-US" altLang="en-US" sz="2200" i="1" dirty="0" err="1"/>
              <a:t>Mở</a:t>
            </a:r>
            <a:r>
              <a:rPr lang="en-US" altLang="en-US" sz="2200" i="1" dirty="0"/>
              <a:t> Task Manager, tìm server “</a:t>
            </a:r>
            <a:r>
              <a:rPr lang="en-US" altLang="en-US" sz="2200" b="1" i="1" dirty="0"/>
              <a:t>mosquito</a:t>
            </a:r>
            <a:r>
              <a:rPr lang="en-US" altLang="en-US" sz="2200" i="1" dirty="0"/>
              <a:t>” </a:t>
            </a:r>
            <a:r>
              <a:rPr lang="en-US" altLang="en-US" sz="2200" i="1" dirty="0" err="1"/>
              <a:t>sau</a:t>
            </a:r>
            <a:r>
              <a:rPr lang="en-US" altLang="en-US" sz="2200" i="1" dirty="0"/>
              <a:t> đó click </a:t>
            </a:r>
            <a:r>
              <a:rPr lang="en-US" altLang="en-US" sz="2200" i="1" dirty="0" err="1"/>
              <a:t>chuột</a:t>
            </a:r>
            <a:r>
              <a:rPr lang="en-US" altLang="en-US" sz="2200" i="1" dirty="0"/>
              <a:t> phải, </a:t>
            </a:r>
            <a:r>
              <a:rPr lang="en-US" altLang="en-US" sz="2200" i="1" dirty="0" err="1"/>
              <a:t>nhấn</a:t>
            </a:r>
            <a:r>
              <a:rPr lang="en-US" altLang="en-US" sz="2200" i="1" dirty="0"/>
              <a:t> </a:t>
            </a:r>
            <a:r>
              <a:rPr lang="en-US" altLang="en-US" sz="2200" b="1" i="1" dirty="0"/>
              <a:t>Stop</a:t>
            </a:r>
            <a:r>
              <a:rPr lang="en-US" altLang="en-US" sz="2200" i="1" dirty="0"/>
              <a:t> </a:t>
            </a:r>
            <a:r>
              <a:rPr lang="en-US" altLang="en-US" sz="2200" i="1" dirty="0" err="1"/>
              <a:t>trước</a:t>
            </a:r>
            <a:r>
              <a:rPr lang="en-US" altLang="en-US" sz="2200" i="1" dirty="0"/>
              <a:t> khi chạy.</a:t>
            </a:r>
            <a:endParaRPr lang="en-US" altLang="en-US" i="1" dirty="0"/>
          </a:p>
          <a:p>
            <a:endParaRPr lang="en-US" altLang="en-US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3F0CA600-E9A6-43AE-A5EC-D2F81D3C5B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Cấu hình MQTTBox</a:t>
            </a:r>
          </a:p>
        </p:txBody>
      </p:sp>
      <p:pic>
        <p:nvPicPr>
          <p:cNvPr id="14339" name="Content Placeholder 4">
            <a:extLst>
              <a:ext uri="{FF2B5EF4-FFF2-40B4-BE49-F238E27FC236}">
                <a16:creationId xmlns:a16="http://schemas.microsoft.com/office/drawing/2014/main" id="{E7657E12-7395-4844-992E-34EEC5872F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33550" y="1544638"/>
            <a:ext cx="5676900" cy="50546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ales training presentation.potx" id="{3181A242-BAE2-485E-97E8-919259126601}" vid="{819B686A-E690-42F4-91DA-6D012EEA393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 training slides</Template>
  <TotalTime>561</TotalTime>
  <Words>150</Words>
  <Application>Microsoft Office PowerPoint</Application>
  <PresentationFormat>On-screen Show (4:3)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Wingdings</vt:lpstr>
      <vt:lpstr>Sales training presentation</vt:lpstr>
      <vt:lpstr>STM32 Training IoT Module</vt:lpstr>
      <vt:lpstr>Giới thiệu</vt:lpstr>
      <vt:lpstr>MQTT Protocol</vt:lpstr>
      <vt:lpstr>MQTT - Message Flow</vt:lpstr>
      <vt:lpstr>MQTT - QoS (Quality of Service)</vt:lpstr>
      <vt:lpstr>ESP-LINK STM32 Integration</vt:lpstr>
      <vt:lpstr>Thư viện </vt:lpstr>
      <vt:lpstr>Cài đặt MQTT Broker</vt:lpstr>
      <vt:lpstr>Cấu hình MQTTBox</vt:lpstr>
      <vt:lpstr>Pub/Sub dùng MQTTBox</vt:lpstr>
      <vt:lpstr>Reference Resources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Training</dc:title>
  <dc:creator>Ngoc Phu Truong</dc:creator>
  <cp:lastModifiedBy>Ngoc Phu Truong</cp:lastModifiedBy>
  <cp:revision>100</cp:revision>
  <dcterms:created xsi:type="dcterms:W3CDTF">2021-05-20T14:26:33Z</dcterms:created>
  <dcterms:modified xsi:type="dcterms:W3CDTF">2021-08-15T12:13:13Z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