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97A3BB-471A-696A-DB5E-D7C032975D7C}" v="867" dt="2024-10-18T17:04:13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57B0C3-4E0F-450C-9B02-D9F6FD2D5095}" type="doc">
      <dgm:prSet loTypeId="urn:microsoft.com/office/officeart/2005/8/layout/cycle3" loCatId="cycle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86058BB-D7CB-4CFD-B690-632AFC84D7D9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Sprint Retrospective</a:t>
          </a:r>
          <a:endParaRPr lang="en-US" dirty="0"/>
        </a:p>
      </dgm:t>
    </dgm:pt>
    <dgm:pt modelId="{F54A5B0A-BD26-4D2C-B277-E4B6B8BC9345}" type="parTrans" cxnId="{EFD31B5B-5388-425C-997D-64BB57FDFBF2}">
      <dgm:prSet/>
      <dgm:spPr/>
      <dgm:t>
        <a:bodyPr/>
        <a:lstStyle/>
        <a:p>
          <a:endParaRPr lang="en-US"/>
        </a:p>
      </dgm:t>
    </dgm:pt>
    <dgm:pt modelId="{7EBE8E45-1C58-41D6-8C6C-8E88DF0EF858}" type="sibTrans" cxnId="{EFD31B5B-5388-425C-997D-64BB57FDFBF2}">
      <dgm:prSet/>
      <dgm:spPr/>
      <dgm:t>
        <a:bodyPr/>
        <a:lstStyle/>
        <a:p>
          <a:endParaRPr lang="en-US"/>
        </a:p>
      </dgm:t>
    </dgm:pt>
    <dgm:pt modelId="{8AB80F85-A119-43A0-A4DC-DEC935236BD7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Backlog Refinement</a:t>
          </a:r>
          <a:endParaRPr lang="en-US" dirty="0"/>
        </a:p>
      </dgm:t>
    </dgm:pt>
    <dgm:pt modelId="{CC9578CA-2049-4693-8267-64D0CCBDC92A}" type="parTrans" cxnId="{E305A84C-20F9-430E-B967-43FC42060635}">
      <dgm:prSet/>
      <dgm:spPr/>
      <dgm:t>
        <a:bodyPr/>
        <a:lstStyle/>
        <a:p>
          <a:endParaRPr lang="en-US"/>
        </a:p>
      </dgm:t>
    </dgm:pt>
    <dgm:pt modelId="{3BC3032D-13C2-4332-AB73-E324D07DA192}" type="sibTrans" cxnId="{E305A84C-20F9-430E-B967-43FC42060635}">
      <dgm:prSet/>
      <dgm:spPr/>
      <dgm:t>
        <a:bodyPr/>
        <a:lstStyle/>
        <a:p>
          <a:endParaRPr lang="en-US"/>
        </a:p>
      </dgm:t>
    </dgm:pt>
    <dgm:pt modelId="{A29DC7E5-E2DB-4267-8098-15E089B87C38}">
      <dgm:prSet phldr="0"/>
      <dgm:spPr/>
      <dgm:t>
        <a:bodyPr/>
        <a:lstStyle/>
        <a:p>
          <a:pPr algn="l" rtl="0"/>
          <a:r>
            <a:rPr lang="en-US" dirty="0">
              <a:latin typeface="Neue Haas Grotesk Text Pro"/>
            </a:rPr>
            <a:t>Sprint</a:t>
          </a:r>
        </a:p>
      </dgm:t>
    </dgm:pt>
    <dgm:pt modelId="{41BA5C6E-7CAB-434B-94BC-EB1E8DE4C535}" type="parTrans" cxnId="{C6BEBD3B-2FA3-4AFD-9B50-5734CFCE822D}">
      <dgm:prSet/>
      <dgm:spPr/>
    </dgm:pt>
    <dgm:pt modelId="{73485397-81BB-4858-AD36-4380AD7ECC85}" type="sibTrans" cxnId="{C6BEBD3B-2FA3-4AFD-9B50-5734CFCE822D}">
      <dgm:prSet/>
      <dgm:spPr/>
    </dgm:pt>
    <dgm:pt modelId="{F9E3DEC4-9C3B-4FB0-94A6-90AE75EC23DB}">
      <dgm:prSet phldr="0"/>
      <dgm:spPr/>
      <dgm:t>
        <a:bodyPr/>
        <a:lstStyle/>
        <a:p>
          <a:pPr algn="l" rtl="0"/>
          <a:r>
            <a:rPr lang="en-US" dirty="0">
              <a:latin typeface="Neue Haas Grotesk Text Pro"/>
            </a:rPr>
            <a:t>Sprint Review</a:t>
          </a:r>
        </a:p>
      </dgm:t>
    </dgm:pt>
    <dgm:pt modelId="{B91AABC1-D7EC-4091-91E0-4223B7A39852}" type="parTrans" cxnId="{C3EDEC22-B728-4DE0-83CB-33E430404F1D}">
      <dgm:prSet/>
      <dgm:spPr/>
    </dgm:pt>
    <dgm:pt modelId="{7BFE604B-FB98-4EB7-B090-2CAF2C3B897D}" type="sibTrans" cxnId="{C3EDEC22-B728-4DE0-83CB-33E430404F1D}">
      <dgm:prSet/>
      <dgm:spPr/>
    </dgm:pt>
    <dgm:pt modelId="{9A67672F-0F2B-4502-904E-26B4716BEB7B}" type="pres">
      <dgm:prSet presAssocID="{A457B0C3-4E0F-450C-9B02-D9F6FD2D5095}" presName="Name0" presStyleCnt="0">
        <dgm:presLayoutVars>
          <dgm:dir/>
          <dgm:resizeHandles val="exact"/>
        </dgm:presLayoutVars>
      </dgm:prSet>
      <dgm:spPr/>
    </dgm:pt>
    <dgm:pt modelId="{B86B3817-A1E3-413F-A430-D75532605573}" type="pres">
      <dgm:prSet presAssocID="{A457B0C3-4E0F-450C-9B02-D9F6FD2D5095}" presName="cycle" presStyleCnt="0"/>
      <dgm:spPr/>
    </dgm:pt>
    <dgm:pt modelId="{FDA42792-CF2F-40CE-AC70-64C909B0490D}" type="pres">
      <dgm:prSet presAssocID="{A29DC7E5-E2DB-4267-8098-15E089B87C38}" presName="nodeFirstNode" presStyleLbl="node1" presStyleIdx="0" presStyleCnt="4">
        <dgm:presLayoutVars>
          <dgm:bulletEnabled val="1"/>
        </dgm:presLayoutVars>
      </dgm:prSet>
      <dgm:spPr/>
    </dgm:pt>
    <dgm:pt modelId="{3373CDB6-C7BB-4195-BC62-6AD85D3F9EF9}" type="pres">
      <dgm:prSet presAssocID="{73485397-81BB-4858-AD36-4380AD7ECC85}" presName="sibTransFirstNode" presStyleLbl="bgShp" presStyleIdx="0" presStyleCnt="1"/>
      <dgm:spPr/>
    </dgm:pt>
    <dgm:pt modelId="{D17FA247-49CE-4548-8650-2A851E0432A0}" type="pres">
      <dgm:prSet presAssocID="{F9E3DEC4-9C3B-4FB0-94A6-90AE75EC23DB}" presName="nodeFollowingNodes" presStyleLbl="node1" presStyleIdx="1" presStyleCnt="4">
        <dgm:presLayoutVars>
          <dgm:bulletEnabled val="1"/>
        </dgm:presLayoutVars>
      </dgm:prSet>
      <dgm:spPr/>
    </dgm:pt>
    <dgm:pt modelId="{E95C92A9-6B8C-40C7-A9CE-0D31A97B3734}" type="pres">
      <dgm:prSet presAssocID="{686058BB-D7CB-4CFD-B690-632AFC84D7D9}" presName="nodeFollowingNodes" presStyleLbl="node1" presStyleIdx="2" presStyleCnt="4">
        <dgm:presLayoutVars>
          <dgm:bulletEnabled val="1"/>
        </dgm:presLayoutVars>
      </dgm:prSet>
      <dgm:spPr/>
    </dgm:pt>
    <dgm:pt modelId="{6AF1B742-B03E-43E1-B3EE-27A590A3F7EB}" type="pres">
      <dgm:prSet presAssocID="{8AB80F85-A119-43A0-A4DC-DEC935236BD7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C3EDEC22-B728-4DE0-83CB-33E430404F1D}" srcId="{A457B0C3-4E0F-450C-9B02-D9F6FD2D5095}" destId="{F9E3DEC4-9C3B-4FB0-94A6-90AE75EC23DB}" srcOrd="1" destOrd="0" parTransId="{B91AABC1-D7EC-4091-91E0-4223B7A39852}" sibTransId="{7BFE604B-FB98-4EB7-B090-2CAF2C3B897D}"/>
    <dgm:cxn modelId="{2374DB2F-2FBE-49DB-8E52-7865DE95C7FA}" type="presOf" srcId="{8AB80F85-A119-43A0-A4DC-DEC935236BD7}" destId="{6AF1B742-B03E-43E1-B3EE-27A590A3F7EB}" srcOrd="0" destOrd="0" presId="urn:microsoft.com/office/officeart/2005/8/layout/cycle3"/>
    <dgm:cxn modelId="{B8CA1131-4F53-45E1-9270-A914C8DD04DB}" type="presOf" srcId="{A457B0C3-4E0F-450C-9B02-D9F6FD2D5095}" destId="{9A67672F-0F2B-4502-904E-26B4716BEB7B}" srcOrd="0" destOrd="0" presId="urn:microsoft.com/office/officeart/2005/8/layout/cycle3"/>
    <dgm:cxn modelId="{C6BEBD3B-2FA3-4AFD-9B50-5734CFCE822D}" srcId="{A457B0C3-4E0F-450C-9B02-D9F6FD2D5095}" destId="{A29DC7E5-E2DB-4267-8098-15E089B87C38}" srcOrd="0" destOrd="0" parTransId="{41BA5C6E-7CAB-434B-94BC-EB1E8DE4C535}" sibTransId="{73485397-81BB-4858-AD36-4380AD7ECC85}"/>
    <dgm:cxn modelId="{EFD31B5B-5388-425C-997D-64BB57FDFBF2}" srcId="{A457B0C3-4E0F-450C-9B02-D9F6FD2D5095}" destId="{686058BB-D7CB-4CFD-B690-632AFC84D7D9}" srcOrd="2" destOrd="0" parTransId="{F54A5B0A-BD26-4D2C-B277-E4B6B8BC9345}" sibTransId="{7EBE8E45-1C58-41D6-8C6C-8E88DF0EF858}"/>
    <dgm:cxn modelId="{A6A6FB5C-BB85-49CB-A174-A113351B47C0}" type="presOf" srcId="{73485397-81BB-4858-AD36-4380AD7ECC85}" destId="{3373CDB6-C7BB-4195-BC62-6AD85D3F9EF9}" srcOrd="0" destOrd="0" presId="urn:microsoft.com/office/officeart/2005/8/layout/cycle3"/>
    <dgm:cxn modelId="{E305A84C-20F9-430E-B967-43FC42060635}" srcId="{A457B0C3-4E0F-450C-9B02-D9F6FD2D5095}" destId="{8AB80F85-A119-43A0-A4DC-DEC935236BD7}" srcOrd="3" destOrd="0" parTransId="{CC9578CA-2049-4693-8267-64D0CCBDC92A}" sibTransId="{3BC3032D-13C2-4332-AB73-E324D07DA192}"/>
    <dgm:cxn modelId="{339DE971-1944-4987-A5D2-69DC2DA39511}" type="presOf" srcId="{686058BB-D7CB-4CFD-B690-632AFC84D7D9}" destId="{E95C92A9-6B8C-40C7-A9CE-0D31A97B3734}" srcOrd="0" destOrd="0" presId="urn:microsoft.com/office/officeart/2005/8/layout/cycle3"/>
    <dgm:cxn modelId="{30F50A57-B366-4064-B34D-4F6B05C276DA}" type="presOf" srcId="{F9E3DEC4-9C3B-4FB0-94A6-90AE75EC23DB}" destId="{D17FA247-49CE-4548-8650-2A851E0432A0}" srcOrd="0" destOrd="0" presId="urn:microsoft.com/office/officeart/2005/8/layout/cycle3"/>
    <dgm:cxn modelId="{AE143EED-27D9-410E-959C-B107D963CDB0}" type="presOf" srcId="{A29DC7E5-E2DB-4267-8098-15E089B87C38}" destId="{FDA42792-CF2F-40CE-AC70-64C909B0490D}" srcOrd="0" destOrd="0" presId="urn:microsoft.com/office/officeart/2005/8/layout/cycle3"/>
    <dgm:cxn modelId="{DA9D6BF9-69EE-4EAA-B025-64DD443DCAA4}" type="presParOf" srcId="{9A67672F-0F2B-4502-904E-26B4716BEB7B}" destId="{B86B3817-A1E3-413F-A430-D75532605573}" srcOrd="0" destOrd="0" presId="urn:microsoft.com/office/officeart/2005/8/layout/cycle3"/>
    <dgm:cxn modelId="{4FA77785-55E1-4468-91CE-664314A81A68}" type="presParOf" srcId="{B86B3817-A1E3-413F-A430-D75532605573}" destId="{FDA42792-CF2F-40CE-AC70-64C909B0490D}" srcOrd="0" destOrd="0" presId="urn:microsoft.com/office/officeart/2005/8/layout/cycle3"/>
    <dgm:cxn modelId="{A8A468DA-632B-4447-AD29-10B291989E48}" type="presParOf" srcId="{B86B3817-A1E3-413F-A430-D75532605573}" destId="{3373CDB6-C7BB-4195-BC62-6AD85D3F9EF9}" srcOrd="1" destOrd="0" presId="urn:microsoft.com/office/officeart/2005/8/layout/cycle3"/>
    <dgm:cxn modelId="{8A2BD789-4325-4670-A436-6888EE62D529}" type="presParOf" srcId="{B86B3817-A1E3-413F-A430-D75532605573}" destId="{D17FA247-49CE-4548-8650-2A851E0432A0}" srcOrd="2" destOrd="0" presId="urn:microsoft.com/office/officeart/2005/8/layout/cycle3"/>
    <dgm:cxn modelId="{B2C812CC-8BD8-4868-ADD6-6E4C49702D12}" type="presParOf" srcId="{B86B3817-A1E3-413F-A430-D75532605573}" destId="{E95C92A9-6B8C-40C7-A9CE-0D31A97B3734}" srcOrd="3" destOrd="0" presId="urn:microsoft.com/office/officeart/2005/8/layout/cycle3"/>
    <dgm:cxn modelId="{9F7687A0-828E-47CF-8379-B8CB9E71F1C3}" type="presParOf" srcId="{B86B3817-A1E3-413F-A430-D75532605573}" destId="{6AF1B742-B03E-43E1-B3EE-27A590A3F7EB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86B83E-B8E9-4FAC-82CD-6D86400A608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C68EA73-FE23-406B-80C3-B8FB32551A3E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Planning</a:t>
          </a:r>
          <a:endParaRPr lang="en-US" dirty="0"/>
        </a:p>
      </dgm:t>
    </dgm:pt>
    <dgm:pt modelId="{FD8C73DE-7B20-4668-8469-B47E236030FF}" type="parTrans" cxnId="{92509F68-E356-44BE-87E4-B7C584AE5472}">
      <dgm:prSet/>
      <dgm:spPr/>
    </dgm:pt>
    <dgm:pt modelId="{F683AFFC-134E-4F8D-AB43-E2D1FF7D4316}" type="sibTrans" cxnId="{92509F68-E356-44BE-87E4-B7C584AE5472}">
      <dgm:prSet/>
      <dgm:spPr/>
    </dgm:pt>
    <dgm:pt modelId="{8413DE50-7DC5-4CC1-908A-5490F1305C83}">
      <dgm:prSet phldrT="[Text]" phldr="0"/>
      <dgm:spPr/>
      <dgm:t>
        <a:bodyPr/>
        <a:lstStyle/>
        <a:p>
          <a:r>
            <a:rPr lang="en-US" dirty="0">
              <a:latin typeface="Neue Haas Grotesk Text Pro"/>
            </a:rPr>
            <a:t>Design</a:t>
          </a:r>
          <a:endParaRPr lang="en-US" dirty="0"/>
        </a:p>
      </dgm:t>
    </dgm:pt>
    <dgm:pt modelId="{322FE9D5-123C-41A3-8535-80D36E1CB267}" type="parTrans" cxnId="{DE73446E-829B-4559-A655-25BB9465FEEF}">
      <dgm:prSet/>
      <dgm:spPr/>
    </dgm:pt>
    <dgm:pt modelId="{83EEAF1B-EE9B-4285-BC37-E415B4C78302}" type="sibTrans" cxnId="{DE73446E-829B-4559-A655-25BB9465FEEF}">
      <dgm:prSet/>
      <dgm:spPr/>
    </dgm:pt>
    <dgm:pt modelId="{34D1BEAE-CF36-4451-9BEB-E3FAFB89A92F}">
      <dgm:prSet phldrT="[Text]" phldr="0"/>
      <dgm:spPr/>
      <dgm:t>
        <a:bodyPr/>
        <a:lstStyle/>
        <a:p>
          <a:r>
            <a:rPr lang="en-US" dirty="0">
              <a:latin typeface="Neue Haas Grotesk Text Pro"/>
            </a:rPr>
            <a:t>Implementation</a:t>
          </a:r>
          <a:endParaRPr lang="en-US" dirty="0"/>
        </a:p>
      </dgm:t>
    </dgm:pt>
    <dgm:pt modelId="{AD7BE6FD-C36B-42D5-A01B-B5C2526B5720}" type="parTrans" cxnId="{77C15D16-2943-4073-B140-88E58A7B1937}">
      <dgm:prSet/>
      <dgm:spPr/>
    </dgm:pt>
    <dgm:pt modelId="{16456C1A-1D8E-4777-978F-E1467F1203C0}" type="sibTrans" cxnId="{77C15D16-2943-4073-B140-88E58A7B1937}">
      <dgm:prSet/>
      <dgm:spPr/>
    </dgm:pt>
    <dgm:pt modelId="{71C8D259-B740-4F53-B30F-43204F0BE2DE}">
      <dgm:prSet phldr="0"/>
      <dgm:spPr/>
      <dgm:t>
        <a:bodyPr/>
        <a:lstStyle/>
        <a:p>
          <a:r>
            <a:rPr lang="en-US" dirty="0">
              <a:latin typeface="Neue Haas Grotesk Text Pro"/>
            </a:rPr>
            <a:t>Testing</a:t>
          </a:r>
        </a:p>
      </dgm:t>
    </dgm:pt>
    <dgm:pt modelId="{53D9DE7F-83D9-4F25-9532-168C9E3AEEF8}" type="parTrans" cxnId="{A126E5C5-F7CF-4807-BD97-9EB107044C1C}">
      <dgm:prSet/>
      <dgm:spPr/>
    </dgm:pt>
    <dgm:pt modelId="{84E30C8B-319C-4522-8751-C187DAD0E34C}" type="sibTrans" cxnId="{A126E5C5-F7CF-4807-BD97-9EB107044C1C}">
      <dgm:prSet/>
      <dgm:spPr/>
    </dgm:pt>
    <dgm:pt modelId="{EED7A362-227F-4857-B3CD-1A41C3C6D496}">
      <dgm:prSet phldr="0"/>
      <dgm:spPr/>
      <dgm:t>
        <a:bodyPr/>
        <a:lstStyle/>
        <a:p>
          <a:r>
            <a:rPr lang="en-US" dirty="0">
              <a:latin typeface="Neue Haas Grotesk Text Pro"/>
            </a:rPr>
            <a:t>Acceptance</a:t>
          </a:r>
        </a:p>
      </dgm:t>
    </dgm:pt>
    <dgm:pt modelId="{EEC7BDF7-0AA7-4A40-AC46-CA604C654963}" type="parTrans" cxnId="{AD95DF98-DDF9-40E9-B11E-2095F04973AC}">
      <dgm:prSet/>
      <dgm:spPr/>
    </dgm:pt>
    <dgm:pt modelId="{1C4B619F-D849-423D-9E5F-D3E1AA1440BA}" type="sibTrans" cxnId="{AD95DF98-DDF9-40E9-B11E-2095F04973AC}">
      <dgm:prSet/>
      <dgm:spPr/>
    </dgm:pt>
    <dgm:pt modelId="{10D4F780-3151-49FA-BECE-F5A3E7651CFC}" type="pres">
      <dgm:prSet presAssocID="{6186B83E-B8E9-4FAC-82CD-6D86400A608F}" presName="CompostProcess" presStyleCnt="0">
        <dgm:presLayoutVars>
          <dgm:dir/>
          <dgm:resizeHandles val="exact"/>
        </dgm:presLayoutVars>
      </dgm:prSet>
      <dgm:spPr/>
    </dgm:pt>
    <dgm:pt modelId="{0B273A6F-62D8-4981-B4D6-37C17B9D6883}" type="pres">
      <dgm:prSet presAssocID="{6186B83E-B8E9-4FAC-82CD-6D86400A608F}" presName="arrow" presStyleLbl="bgShp" presStyleIdx="0" presStyleCnt="1"/>
      <dgm:spPr/>
    </dgm:pt>
    <dgm:pt modelId="{737283FB-C7C0-43F9-A158-68EE3CD30813}" type="pres">
      <dgm:prSet presAssocID="{6186B83E-B8E9-4FAC-82CD-6D86400A608F}" presName="linearProcess" presStyleCnt="0"/>
      <dgm:spPr/>
    </dgm:pt>
    <dgm:pt modelId="{ED2DC1B9-0ED3-4E5B-A934-3A3065868F66}" type="pres">
      <dgm:prSet presAssocID="{1C68EA73-FE23-406B-80C3-B8FB32551A3E}" presName="textNode" presStyleLbl="node1" presStyleIdx="0" presStyleCnt="5">
        <dgm:presLayoutVars>
          <dgm:bulletEnabled val="1"/>
        </dgm:presLayoutVars>
      </dgm:prSet>
      <dgm:spPr/>
    </dgm:pt>
    <dgm:pt modelId="{6A408A56-52BE-42B6-B8D0-5C0EEB2FE66C}" type="pres">
      <dgm:prSet presAssocID="{F683AFFC-134E-4F8D-AB43-E2D1FF7D4316}" presName="sibTrans" presStyleCnt="0"/>
      <dgm:spPr/>
    </dgm:pt>
    <dgm:pt modelId="{A61A3742-4515-4DD0-B066-E08B3A745F8D}" type="pres">
      <dgm:prSet presAssocID="{8413DE50-7DC5-4CC1-908A-5490F1305C83}" presName="textNode" presStyleLbl="node1" presStyleIdx="1" presStyleCnt="5">
        <dgm:presLayoutVars>
          <dgm:bulletEnabled val="1"/>
        </dgm:presLayoutVars>
      </dgm:prSet>
      <dgm:spPr/>
    </dgm:pt>
    <dgm:pt modelId="{F86D4C23-CDB8-49D5-AD55-4D5E9A6D2AB8}" type="pres">
      <dgm:prSet presAssocID="{83EEAF1B-EE9B-4285-BC37-E415B4C78302}" presName="sibTrans" presStyleCnt="0"/>
      <dgm:spPr/>
    </dgm:pt>
    <dgm:pt modelId="{148539D7-46F2-4A84-92C3-3CE496803586}" type="pres">
      <dgm:prSet presAssocID="{34D1BEAE-CF36-4451-9BEB-E3FAFB89A92F}" presName="textNode" presStyleLbl="node1" presStyleIdx="2" presStyleCnt="5">
        <dgm:presLayoutVars>
          <dgm:bulletEnabled val="1"/>
        </dgm:presLayoutVars>
      </dgm:prSet>
      <dgm:spPr/>
    </dgm:pt>
    <dgm:pt modelId="{D8912FE3-E30C-401D-A250-1FCFD5F968AF}" type="pres">
      <dgm:prSet presAssocID="{16456C1A-1D8E-4777-978F-E1467F1203C0}" presName="sibTrans" presStyleCnt="0"/>
      <dgm:spPr/>
    </dgm:pt>
    <dgm:pt modelId="{09774472-E8BF-48F8-B2CE-5FAF19399746}" type="pres">
      <dgm:prSet presAssocID="{71C8D259-B740-4F53-B30F-43204F0BE2DE}" presName="textNode" presStyleLbl="node1" presStyleIdx="3" presStyleCnt="5">
        <dgm:presLayoutVars>
          <dgm:bulletEnabled val="1"/>
        </dgm:presLayoutVars>
      </dgm:prSet>
      <dgm:spPr/>
    </dgm:pt>
    <dgm:pt modelId="{CAE04F22-E77B-4576-9823-0141699D9CF3}" type="pres">
      <dgm:prSet presAssocID="{84E30C8B-319C-4522-8751-C187DAD0E34C}" presName="sibTrans" presStyleCnt="0"/>
      <dgm:spPr/>
    </dgm:pt>
    <dgm:pt modelId="{DDE83A32-50D7-4A9B-94B6-AF92124B14F3}" type="pres">
      <dgm:prSet presAssocID="{EED7A362-227F-4857-B3CD-1A41C3C6D496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E7166715-7492-4D63-BC8B-8C84EB457CFA}" type="presOf" srcId="{34D1BEAE-CF36-4451-9BEB-E3FAFB89A92F}" destId="{148539D7-46F2-4A84-92C3-3CE496803586}" srcOrd="0" destOrd="0" presId="urn:microsoft.com/office/officeart/2005/8/layout/hProcess9"/>
    <dgm:cxn modelId="{77C15D16-2943-4073-B140-88E58A7B1937}" srcId="{6186B83E-B8E9-4FAC-82CD-6D86400A608F}" destId="{34D1BEAE-CF36-4451-9BEB-E3FAFB89A92F}" srcOrd="2" destOrd="0" parTransId="{AD7BE6FD-C36B-42D5-A01B-B5C2526B5720}" sibTransId="{16456C1A-1D8E-4777-978F-E1467F1203C0}"/>
    <dgm:cxn modelId="{477CCC28-B6A2-4DA8-9AFB-BA584ECF34DC}" type="presOf" srcId="{71C8D259-B740-4F53-B30F-43204F0BE2DE}" destId="{09774472-E8BF-48F8-B2CE-5FAF19399746}" srcOrd="0" destOrd="0" presId="urn:microsoft.com/office/officeart/2005/8/layout/hProcess9"/>
    <dgm:cxn modelId="{92509F68-E356-44BE-87E4-B7C584AE5472}" srcId="{6186B83E-B8E9-4FAC-82CD-6D86400A608F}" destId="{1C68EA73-FE23-406B-80C3-B8FB32551A3E}" srcOrd="0" destOrd="0" parTransId="{FD8C73DE-7B20-4668-8469-B47E236030FF}" sibTransId="{F683AFFC-134E-4F8D-AB43-E2D1FF7D4316}"/>
    <dgm:cxn modelId="{DE73446E-829B-4559-A655-25BB9465FEEF}" srcId="{6186B83E-B8E9-4FAC-82CD-6D86400A608F}" destId="{8413DE50-7DC5-4CC1-908A-5490F1305C83}" srcOrd="1" destOrd="0" parTransId="{322FE9D5-123C-41A3-8535-80D36E1CB267}" sibTransId="{83EEAF1B-EE9B-4285-BC37-E415B4C78302}"/>
    <dgm:cxn modelId="{3D7F6F55-50DD-453B-8185-F01E279541AC}" type="presOf" srcId="{1C68EA73-FE23-406B-80C3-B8FB32551A3E}" destId="{ED2DC1B9-0ED3-4E5B-A934-3A3065868F66}" srcOrd="0" destOrd="0" presId="urn:microsoft.com/office/officeart/2005/8/layout/hProcess9"/>
    <dgm:cxn modelId="{ACD15380-55CD-42EF-A41A-C1E12285D49E}" type="presOf" srcId="{EED7A362-227F-4857-B3CD-1A41C3C6D496}" destId="{DDE83A32-50D7-4A9B-94B6-AF92124B14F3}" srcOrd="0" destOrd="0" presId="urn:microsoft.com/office/officeart/2005/8/layout/hProcess9"/>
    <dgm:cxn modelId="{AD95DF98-DDF9-40E9-B11E-2095F04973AC}" srcId="{6186B83E-B8E9-4FAC-82CD-6D86400A608F}" destId="{EED7A362-227F-4857-B3CD-1A41C3C6D496}" srcOrd="4" destOrd="0" parTransId="{EEC7BDF7-0AA7-4A40-AC46-CA604C654963}" sibTransId="{1C4B619F-D849-423D-9E5F-D3E1AA1440BA}"/>
    <dgm:cxn modelId="{6DE2A3AC-2E7B-4168-AD9F-06FBD2A80C3C}" type="presOf" srcId="{6186B83E-B8E9-4FAC-82CD-6D86400A608F}" destId="{10D4F780-3151-49FA-BECE-F5A3E7651CFC}" srcOrd="0" destOrd="0" presId="urn:microsoft.com/office/officeart/2005/8/layout/hProcess9"/>
    <dgm:cxn modelId="{A126E5C5-F7CF-4807-BD97-9EB107044C1C}" srcId="{6186B83E-B8E9-4FAC-82CD-6D86400A608F}" destId="{71C8D259-B740-4F53-B30F-43204F0BE2DE}" srcOrd="3" destOrd="0" parTransId="{53D9DE7F-83D9-4F25-9532-168C9E3AEEF8}" sibTransId="{84E30C8B-319C-4522-8751-C187DAD0E34C}"/>
    <dgm:cxn modelId="{CDB02CE8-675B-48DB-AF9F-5B8FEF4AF304}" type="presOf" srcId="{8413DE50-7DC5-4CC1-908A-5490F1305C83}" destId="{A61A3742-4515-4DD0-B066-E08B3A745F8D}" srcOrd="0" destOrd="0" presId="urn:microsoft.com/office/officeart/2005/8/layout/hProcess9"/>
    <dgm:cxn modelId="{C61ECF29-00A7-4974-8F6A-EED7D28D1268}" type="presParOf" srcId="{10D4F780-3151-49FA-BECE-F5A3E7651CFC}" destId="{0B273A6F-62D8-4981-B4D6-37C17B9D6883}" srcOrd="0" destOrd="0" presId="urn:microsoft.com/office/officeart/2005/8/layout/hProcess9"/>
    <dgm:cxn modelId="{B4E97337-2882-46A8-B821-5F710A709AB7}" type="presParOf" srcId="{10D4F780-3151-49FA-BECE-F5A3E7651CFC}" destId="{737283FB-C7C0-43F9-A158-68EE3CD30813}" srcOrd="1" destOrd="0" presId="urn:microsoft.com/office/officeart/2005/8/layout/hProcess9"/>
    <dgm:cxn modelId="{74A3767C-51E3-4914-8A8A-274EE4D41A8C}" type="presParOf" srcId="{737283FB-C7C0-43F9-A158-68EE3CD30813}" destId="{ED2DC1B9-0ED3-4E5B-A934-3A3065868F66}" srcOrd="0" destOrd="0" presId="urn:microsoft.com/office/officeart/2005/8/layout/hProcess9"/>
    <dgm:cxn modelId="{F268E86E-BCC6-4597-B407-D099E22BC562}" type="presParOf" srcId="{737283FB-C7C0-43F9-A158-68EE3CD30813}" destId="{6A408A56-52BE-42B6-B8D0-5C0EEB2FE66C}" srcOrd="1" destOrd="0" presId="urn:microsoft.com/office/officeart/2005/8/layout/hProcess9"/>
    <dgm:cxn modelId="{411346E2-D958-4119-81D2-26FC95F76D86}" type="presParOf" srcId="{737283FB-C7C0-43F9-A158-68EE3CD30813}" destId="{A61A3742-4515-4DD0-B066-E08B3A745F8D}" srcOrd="2" destOrd="0" presId="urn:microsoft.com/office/officeart/2005/8/layout/hProcess9"/>
    <dgm:cxn modelId="{57DC4A8A-75E3-424E-B11B-7923BF97A99E}" type="presParOf" srcId="{737283FB-C7C0-43F9-A158-68EE3CD30813}" destId="{F86D4C23-CDB8-49D5-AD55-4D5E9A6D2AB8}" srcOrd="3" destOrd="0" presId="urn:microsoft.com/office/officeart/2005/8/layout/hProcess9"/>
    <dgm:cxn modelId="{24120FF1-BC39-4F79-A694-FF06764DB7CB}" type="presParOf" srcId="{737283FB-C7C0-43F9-A158-68EE3CD30813}" destId="{148539D7-46F2-4A84-92C3-3CE496803586}" srcOrd="4" destOrd="0" presId="urn:microsoft.com/office/officeart/2005/8/layout/hProcess9"/>
    <dgm:cxn modelId="{1C966C9A-A083-4C4F-9CCD-B1EF306E3C87}" type="presParOf" srcId="{737283FB-C7C0-43F9-A158-68EE3CD30813}" destId="{D8912FE3-E30C-401D-A250-1FCFD5F968AF}" srcOrd="5" destOrd="0" presId="urn:microsoft.com/office/officeart/2005/8/layout/hProcess9"/>
    <dgm:cxn modelId="{93C84BAA-C0F3-4A85-889D-1BE228F3C756}" type="presParOf" srcId="{737283FB-C7C0-43F9-A158-68EE3CD30813}" destId="{09774472-E8BF-48F8-B2CE-5FAF19399746}" srcOrd="6" destOrd="0" presId="urn:microsoft.com/office/officeart/2005/8/layout/hProcess9"/>
    <dgm:cxn modelId="{4DFA2465-59BF-4AA6-AA95-967C3BFB9278}" type="presParOf" srcId="{737283FB-C7C0-43F9-A158-68EE3CD30813}" destId="{CAE04F22-E77B-4576-9823-0141699D9CF3}" srcOrd="7" destOrd="0" presId="urn:microsoft.com/office/officeart/2005/8/layout/hProcess9"/>
    <dgm:cxn modelId="{40EA82A9-2F1D-4675-AE00-009CC32AA5B0}" type="presParOf" srcId="{737283FB-C7C0-43F9-A158-68EE3CD30813}" destId="{DDE83A32-50D7-4A9B-94B6-AF92124B14F3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BAC5D4-06F7-4DA7-A429-CB84A252713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F34E2D-A174-4879-8EE6-32F7C1C57E5B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Planning is iterative</a:t>
          </a:r>
          <a:endParaRPr lang="en-US" dirty="0"/>
        </a:p>
      </dgm:t>
    </dgm:pt>
    <dgm:pt modelId="{AD904271-53EE-4660-AC8C-5E022152973C}" type="parTrans" cxnId="{CE141859-24CA-4F59-B277-718BA036A888}">
      <dgm:prSet/>
      <dgm:spPr/>
      <dgm:t>
        <a:bodyPr/>
        <a:lstStyle/>
        <a:p>
          <a:endParaRPr lang="en-US"/>
        </a:p>
      </dgm:t>
    </dgm:pt>
    <dgm:pt modelId="{BDFD2E1D-2589-47B6-9651-71FA63E62F2D}" type="sibTrans" cxnId="{CE141859-24CA-4F59-B277-718BA036A888}">
      <dgm:prSet/>
      <dgm:spPr/>
      <dgm:t>
        <a:bodyPr/>
        <a:lstStyle/>
        <a:p>
          <a:endParaRPr lang="en-US"/>
        </a:p>
      </dgm:t>
    </dgm:pt>
    <dgm:pt modelId="{2C78F857-6B0B-478F-9471-749A7EC4C57A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Each Sprint requires additional planning</a:t>
          </a:r>
          <a:endParaRPr lang="en-US" dirty="0"/>
        </a:p>
      </dgm:t>
    </dgm:pt>
    <dgm:pt modelId="{EE822BFD-AD5F-4EFD-81FB-4426DDB9BABD}" type="parTrans" cxnId="{B5129F2D-D3DD-4439-8AFB-7ABB077EBF85}">
      <dgm:prSet/>
      <dgm:spPr/>
      <dgm:t>
        <a:bodyPr/>
        <a:lstStyle/>
        <a:p>
          <a:endParaRPr lang="en-US"/>
        </a:p>
      </dgm:t>
    </dgm:pt>
    <dgm:pt modelId="{B76C6A0D-03F7-42BB-A018-2C2CB4FE487B}" type="sibTrans" cxnId="{B5129F2D-D3DD-4439-8AFB-7ABB077EBF85}">
      <dgm:prSet/>
      <dgm:spPr/>
      <dgm:t>
        <a:bodyPr/>
        <a:lstStyle/>
        <a:p>
          <a:endParaRPr lang="en-US"/>
        </a:p>
      </dgm:t>
    </dgm:pt>
    <dgm:pt modelId="{10142A68-6881-4752-B620-F6E214532DAC}">
      <dgm:prSet phldrT="[Text]" phldr="0"/>
      <dgm:spPr/>
      <dgm:t>
        <a:bodyPr/>
        <a:lstStyle/>
        <a:p>
          <a:pPr rtl="0"/>
          <a:r>
            <a:rPr lang="en-US">
              <a:latin typeface="Neue Haas Grotesk Text Pro"/>
            </a:rPr>
            <a:t>Flexible to change</a:t>
          </a:r>
          <a:r>
            <a:rPr lang="en-US" dirty="0">
              <a:latin typeface="Neue Haas Grotesk Text Pro"/>
            </a:rPr>
            <a:t> </a:t>
          </a:r>
          <a:endParaRPr lang="en-US" dirty="0"/>
        </a:p>
      </dgm:t>
    </dgm:pt>
    <dgm:pt modelId="{8E125C97-D36B-4566-8933-7F07E1FC67BD}" type="parTrans" cxnId="{9DF2199D-29D2-47F3-A57C-C05214E63C16}">
      <dgm:prSet/>
      <dgm:spPr/>
      <dgm:t>
        <a:bodyPr/>
        <a:lstStyle/>
        <a:p>
          <a:endParaRPr lang="en-US"/>
        </a:p>
      </dgm:t>
    </dgm:pt>
    <dgm:pt modelId="{719F1A15-4359-49D3-BD1F-16B8EB51572D}" type="sibTrans" cxnId="{9DF2199D-29D2-47F3-A57C-C05214E63C16}">
      <dgm:prSet/>
      <dgm:spPr/>
      <dgm:t>
        <a:bodyPr/>
        <a:lstStyle/>
        <a:p>
          <a:endParaRPr lang="en-US"/>
        </a:p>
      </dgm:t>
    </dgm:pt>
    <dgm:pt modelId="{4F2290FB-3884-43E1-9253-086851E4779B}">
      <dgm:prSet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Allows pivots throughout the project lifecycle</a:t>
          </a:r>
        </a:p>
      </dgm:t>
    </dgm:pt>
    <dgm:pt modelId="{6BD1F5F6-6624-49B7-BE57-703518C62671}" type="parTrans" cxnId="{14B962B1-A26F-4E11-AE8D-01D8AE4ECC73}">
      <dgm:prSet/>
      <dgm:spPr/>
    </dgm:pt>
    <dgm:pt modelId="{952B1648-CCD4-4AE6-8F5A-9C5DC908FBC8}" type="sibTrans" cxnId="{14B962B1-A26F-4E11-AE8D-01D8AE4ECC73}">
      <dgm:prSet/>
      <dgm:spPr/>
    </dgm:pt>
    <dgm:pt modelId="{176919A0-4160-4874-8637-A7F201AADA52}">
      <dgm:prSet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Lower initial cost</a:t>
          </a:r>
        </a:p>
      </dgm:t>
    </dgm:pt>
    <dgm:pt modelId="{35179327-270F-4E21-8063-59515107A9CC}" type="parTrans" cxnId="{CC34DE8F-B089-4C9F-BB8D-081C80D740AA}">
      <dgm:prSet/>
      <dgm:spPr/>
    </dgm:pt>
    <dgm:pt modelId="{6FB0851E-D19F-48E6-8E29-7B910AFD7CEE}" type="sibTrans" cxnId="{CC34DE8F-B089-4C9F-BB8D-081C80D740AA}">
      <dgm:prSet/>
      <dgm:spPr/>
    </dgm:pt>
    <dgm:pt modelId="{E87F97F6-D62D-4BF0-AD1B-F998ACFF8401}">
      <dgm:prSet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Allows work to begin quickly without a long planning time</a:t>
          </a:r>
        </a:p>
      </dgm:t>
    </dgm:pt>
    <dgm:pt modelId="{B2C43F0C-85D1-4E2E-815F-058942829128}" type="parTrans" cxnId="{57D741F2-B5F9-46E8-8BD7-3C4C853BB56F}">
      <dgm:prSet/>
      <dgm:spPr/>
    </dgm:pt>
    <dgm:pt modelId="{41629797-FF52-49CD-B92E-2EFF3CEFC3DE}" type="sibTrans" cxnId="{57D741F2-B5F9-46E8-8BD7-3C4C853BB56F}">
      <dgm:prSet/>
      <dgm:spPr/>
    </dgm:pt>
    <dgm:pt modelId="{E42957BF-8D7C-41EC-A4B7-0C204A55B61D}">
      <dgm:prSet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Continious testing</a:t>
          </a:r>
        </a:p>
      </dgm:t>
    </dgm:pt>
    <dgm:pt modelId="{1EE8D6E0-3DEE-47F0-83B4-FB657CE28D30}" type="parTrans" cxnId="{A7C39EE4-B00E-4AC1-B880-31EC5A497E8D}">
      <dgm:prSet/>
      <dgm:spPr/>
    </dgm:pt>
    <dgm:pt modelId="{74A44998-2B87-4257-BBAE-C98B757F681C}" type="sibTrans" cxnId="{A7C39EE4-B00E-4AC1-B880-31EC5A497E8D}">
      <dgm:prSet/>
      <dgm:spPr/>
    </dgm:pt>
    <dgm:pt modelId="{ECB2B5E8-F38C-4EE5-A758-13283A8641A6}">
      <dgm:prSet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Lowers the chance of major bugs/issues at the end of a project</a:t>
          </a:r>
        </a:p>
      </dgm:t>
    </dgm:pt>
    <dgm:pt modelId="{6D9D6F2A-E4C3-465F-B9E7-0779F848E06C}" type="parTrans" cxnId="{B0DD7339-6883-4B1B-A3C5-BE219718F99A}">
      <dgm:prSet/>
      <dgm:spPr/>
    </dgm:pt>
    <dgm:pt modelId="{369F5FD1-8B3C-4A1E-98B8-3D0F98676D26}" type="sibTrans" cxnId="{B0DD7339-6883-4B1B-A3C5-BE219718F99A}">
      <dgm:prSet/>
      <dgm:spPr/>
    </dgm:pt>
    <dgm:pt modelId="{D9E17F5D-E9A8-4951-B3C2-B8E8557B4381}" type="pres">
      <dgm:prSet presAssocID="{76BAC5D4-06F7-4DA7-A429-CB84A2527137}" presName="linear" presStyleCnt="0">
        <dgm:presLayoutVars>
          <dgm:dir/>
          <dgm:animLvl val="lvl"/>
          <dgm:resizeHandles val="exact"/>
        </dgm:presLayoutVars>
      </dgm:prSet>
      <dgm:spPr/>
    </dgm:pt>
    <dgm:pt modelId="{22300E64-4142-4757-876A-7F08267581FA}" type="pres">
      <dgm:prSet presAssocID="{EEF34E2D-A174-4879-8EE6-32F7C1C57E5B}" presName="parentLin" presStyleCnt="0"/>
      <dgm:spPr/>
    </dgm:pt>
    <dgm:pt modelId="{9607412F-118B-4268-B211-94D3B3292C25}" type="pres">
      <dgm:prSet presAssocID="{EEF34E2D-A174-4879-8EE6-32F7C1C57E5B}" presName="parentLeftMargin" presStyleLbl="node1" presStyleIdx="0" presStyleCnt="4"/>
      <dgm:spPr/>
    </dgm:pt>
    <dgm:pt modelId="{E27C3339-2D35-44EB-A8E5-00285AABE74D}" type="pres">
      <dgm:prSet presAssocID="{EEF34E2D-A174-4879-8EE6-32F7C1C57E5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3F757CE-4308-4C3C-907F-300B18C6BE95}" type="pres">
      <dgm:prSet presAssocID="{EEF34E2D-A174-4879-8EE6-32F7C1C57E5B}" presName="negativeSpace" presStyleCnt="0"/>
      <dgm:spPr/>
    </dgm:pt>
    <dgm:pt modelId="{94D2B654-ACE3-4738-8D4B-2D3AE3E10AC8}" type="pres">
      <dgm:prSet presAssocID="{EEF34E2D-A174-4879-8EE6-32F7C1C57E5B}" presName="childText" presStyleLbl="conFgAcc1" presStyleIdx="0" presStyleCnt="4">
        <dgm:presLayoutVars>
          <dgm:bulletEnabled val="1"/>
        </dgm:presLayoutVars>
      </dgm:prSet>
      <dgm:spPr/>
    </dgm:pt>
    <dgm:pt modelId="{B96CACD5-3F2C-4050-8947-86D94FE65D50}" type="pres">
      <dgm:prSet presAssocID="{BDFD2E1D-2589-47B6-9651-71FA63E62F2D}" presName="spaceBetweenRectangles" presStyleCnt="0"/>
      <dgm:spPr/>
    </dgm:pt>
    <dgm:pt modelId="{A17BFA88-CA76-4BB2-9D1C-132F11EC15D9}" type="pres">
      <dgm:prSet presAssocID="{10142A68-6881-4752-B620-F6E214532DAC}" presName="parentLin" presStyleCnt="0"/>
      <dgm:spPr/>
    </dgm:pt>
    <dgm:pt modelId="{4E7D8826-C6D9-4806-B208-40D2ECEA210A}" type="pres">
      <dgm:prSet presAssocID="{10142A68-6881-4752-B620-F6E214532DAC}" presName="parentLeftMargin" presStyleLbl="node1" presStyleIdx="0" presStyleCnt="4"/>
      <dgm:spPr/>
    </dgm:pt>
    <dgm:pt modelId="{D5A9A59D-50EB-47F8-BACA-83B2E8DAA096}" type="pres">
      <dgm:prSet presAssocID="{10142A68-6881-4752-B620-F6E214532DA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05CCEC5-16CB-4517-91EE-AC04190B3286}" type="pres">
      <dgm:prSet presAssocID="{10142A68-6881-4752-B620-F6E214532DAC}" presName="negativeSpace" presStyleCnt="0"/>
      <dgm:spPr/>
    </dgm:pt>
    <dgm:pt modelId="{11BF1B5C-7226-433B-B884-285532884682}" type="pres">
      <dgm:prSet presAssocID="{10142A68-6881-4752-B620-F6E214532DAC}" presName="childText" presStyleLbl="conFgAcc1" presStyleIdx="1" presStyleCnt="4">
        <dgm:presLayoutVars>
          <dgm:bulletEnabled val="1"/>
        </dgm:presLayoutVars>
      </dgm:prSet>
      <dgm:spPr/>
    </dgm:pt>
    <dgm:pt modelId="{41B222DA-CE26-4D56-9C22-8035C8E02F0A}" type="pres">
      <dgm:prSet presAssocID="{719F1A15-4359-49D3-BD1F-16B8EB51572D}" presName="spaceBetweenRectangles" presStyleCnt="0"/>
      <dgm:spPr/>
    </dgm:pt>
    <dgm:pt modelId="{C16457A0-D34D-416A-8A13-AB98EA154BC8}" type="pres">
      <dgm:prSet presAssocID="{176919A0-4160-4874-8637-A7F201AADA52}" presName="parentLin" presStyleCnt="0"/>
      <dgm:spPr/>
    </dgm:pt>
    <dgm:pt modelId="{F50F17D0-B34F-4A9F-8091-CAF91132D8DF}" type="pres">
      <dgm:prSet presAssocID="{176919A0-4160-4874-8637-A7F201AADA52}" presName="parentLeftMargin" presStyleLbl="node1" presStyleIdx="1" presStyleCnt="4"/>
      <dgm:spPr/>
    </dgm:pt>
    <dgm:pt modelId="{3EA50514-E881-4072-8ED4-0811AE1B6F6E}" type="pres">
      <dgm:prSet presAssocID="{176919A0-4160-4874-8637-A7F201AADA5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11ADFDA-740E-4A82-8757-FF9A6599A19F}" type="pres">
      <dgm:prSet presAssocID="{176919A0-4160-4874-8637-A7F201AADA52}" presName="negativeSpace" presStyleCnt="0"/>
      <dgm:spPr/>
    </dgm:pt>
    <dgm:pt modelId="{BD4196A9-3555-4401-B465-89ED04EE5942}" type="pres">
      <dgm:prSet presAssocID="{176919A0-4160-4874-8637-A7F201AADA52}" presName="childText" presStyleLbl="conFgAcc1" presStyleIdx="2" presStyleCnt="4">
        <dgm:presLayoutVars>
          <dgm:bulletEnabled val="1"/>
        </dgm:presLayoutVars>
      </dgm:prSet>
      <dgm:spPr/>
    </dgm:pt>
    <dgm:pt modelId="{D6570D18-EB2E-4DB8-8FE7-2487004BFC9E}" type="pres">
      <dgm:prSet presAssocID="{6FB0851E-D19F-48E6-8E29-7B910AFD7CEE}" presName="spaceBetweenRectangles" presStyleCnt="0"/>
      <dgm:spPr/>
    </dgm:pt>
    <dgm:pt modelId="{7737E7B6-986A-491A-B8EA-B1592009E39B}" type="pres">
      <dgm:prSet presAssocID="{E42957BF-8D7C-41EC-A4B7-0C204A55B61D}" presName="parentLin" presStyleCnt="0"/>
      <dgm:spPr/>
    </dgm:pt>
    <dgm:pt modelId="{B06463D4-5D55-4785-8552-8E924A883E56}" type="pres">
      <dgm:prSet presAssocID="{E42957BF-8D7C-41EC-A4B7-0C204A55B61D}" presName="parentLeftMargin" presStyleLbl="node1" presStyleIdx="2" presStyleCnt="4"/>
      <dgm:spPr/>
    </dgm:pt>
    <dgm:pt modelId="{BEA2D9B9-7417-496B-83A9-3A439E4BD6D6}" type="pres">
      <dgm:prSet presAssocID="{E42957BF-8D7C-41EC-A4B7-0C204A55B61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585F87E-FF5E-4C92-BFE3-943B143464C2}" type="pres">
      <dgm:prSet presAssocID="{E42957BF-8D7C-41EC-A4B7-0C204A55B61D}" presName="negativeSpace" presStyleCnt="0"/>
      <dgm:spPr/>
    </dgm:pt>
    <dgm:pt modelId="{B80F44A8-39E7-4ED8-B928-B3B2E68C9EDD}" type="pres">
      <dgm:prSet presAssocID="{E42957BF-8D7C-41EC-A4B7-0C204A55B61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F30FB26-CF05-4832-98FB-D4056DB7ED8C}" type="presOf" srcId="{2C78F857-6B0B-478F-9471-749A7EC4C57A}" destId="{94D2B654-ACE3-4738-8D4B-2D3AE3E10AC8}" srcOrd="0" destOrd="0" presId="urn:microsoft.com/office/officeart/2005/8/layout/list1"/>
    <dgm:cxn modelId="{B5129F2D-D3DD-4439-8AFB-7ABB077EBF85}" srcId="{EEF34E2D-A174-4879-8EE6-32F7C1C57E5B}" destId="{2C78F857-6B0B-478F-9471-749A7EC4C57A}" srcOrd="0" destOrd="0" parTransId="{EE822BFD-AD5F-4EFD-81FB-4426DDB9BABD}" sibTransId="{B76C6A0D-03F7-42BB-A018-2C2CB4FE487B}"/>
    <dgm:cxn modelId="{212C9A30-C136-405E-9A99-8012E0A72883}" type="presOf" srcId="{176919A0-4160-4874-8637-A7F201AADA52}" destId="{3EA50514-E881-4072-8ED4-0811AE1B6F6E}" srcOrd="1" destOrd="0" presId="urn:microsoft.com/office/officeart/2005/8/layout/list1"/>
    <dgm:cxn modelId="{B0DD7339-6883-4B1B-A3C5-BE219718F99A}" srcId="{E42957BF-8D7C-41EC-A4B7-0C204A55B61D}" destId="{ECB2B5E8-F38C-4EE5-A758-13283A8641A6}" srcOrd="0" destOrd="0" parTransId="{6D9D6F2A-E4C3-465F-B9E7-0779F848E06C}" sibTransId="{369F5FD1-8B3C-4A1E-98B8-3D0F98676D26}"/>
    <dgm:cxn modelId="{70F92842-FD43-406B-91F1-166A5CD611CE}" type="presOf" srcId="{176919A0-4160-4874-8637-A7F201AADA52}" destId="{F50F17D0-B34F-4A9F-8091-CAF91132D8DF}" srcOrd="0" destOrd="0" presId="urn:microsoft.com/office/officeart/2005/8/layout/list1"/>
    <dgm:cxn modelId="{605FF46B-FB9C-493A-9B06-E3E89AD2FF7B}" type="presOf" srcId="{ECB2B5E8-F38C-4EE5-A758-13283A8641A6}" destId="{B80F44A8-39E7-4ED8-B928-B3B2E68C9EDD}" srcOrd="0" destOrd="0" presId="urn:microsoft.com/office/officeart/2005/8/layout/list1"/>
    <dgm:cxn modelId="{C94C394D-C3BE-4468-90CB-EA7C68D541D8}" type="presOf" srcId="{10142A68-6881-4752-B620-F6E214532DAC}" destId="{D5A9A59D-50EB-47F8-BACA-83B2E8DAA096}" srcOrd="1" destOrd="0" presId="urn:microsoft.com/office/officeart/2005/8/layout/list1"/>
    <dgm:cxn modelId="{47BB7873-5C86-4D33-A4F5-3549FF5702F0}" type="presOf" srcId="{76BAC5D4-06F7-4DA7-A429-CB84A2527137}" destId="{D9E17F5D-E9A8-4951-B3C2-B8E8557B4381}" srcOrd="0" destOrd="0" presId="urn:microsoft.com/office/officeart/2005/8/layout/list1"/>
    <dgm:cxn modelId="{CE141859-24CA-4F59-B277-718BA036A888}" srcId="{76BAC5D4-06F7-4DA7-A429-CB84A2527137}" destId="{EEF34E2D-A174-4879-8EE6-32F7C1C57E5B}" srcOrd="0" destOrd="0" parTransId="{AD904271-53EE-4660-AC8C-5E022152973C}" sibTransId="{BDFD2E1D-2589-47B6-9651-71FA63E62F2D}"/>
    <dgm:cxn modelId="{CC34DE8F-B089-4C9F-BB8D-081C80D740AA}" srcId="{76BAC5D4-06F7-4DA7-A429-CB84A2527137}" destId="{176919A0-4160-4874-8637-A7F201AADA52}" srcOrd="2" destOrd="0" parTransId="{35179327-270F-4E21-8063-59515107A9CC}" sibTransId="{6FB0851E-D19F-48E6-8E29-7B910AFD7CEE}"/>
    <dgm:cxn modelId="{9DF2199D-29D2-47F3-A57C-C05214E63C16}" srcId="{76BAC5D4-06F7-4DA7-A429-CB84A2527137}" destId="{10142A68-6881-4752-B620-F6E214532DAC}" srcOrd="1" destOrd="0" parTransId="{8E125C97-D36B-4566-8933-7F07E1FC67BD}" sibTransId="{719F1A15-4359-49D3-BD1F-16B8EB51572D}"/>
    <dgm:cxn modelId="{14B962B1-A26F-4E11-AE8D-01D8AE4ECC73}" srcId="{10142A68-6881-4752-B620-F6E214532DAC}" destId="{4F2290FB-3884-43E1-9253-086851E4779B}" srcOrd="0" destOrd="0" parTransId="{6BD1F5F6-6624-49B7-BE57-703518C62671}" sibTransId="{952B1648-CCD4-4AE6-8F5A-9C5DC908FBC8}"/>
    <dgm:cxn modelId="{8C38F1BA-7F37-4736-A7F2-F8346FF5D96B}" type="presOf" srcId="{E87F97F6-D62D-4BF0-AD1B-F998ACFF8401}" destId="{BD4196A9-3555-4401-B465-89ED04EE5942}" srcOrd="0" destOrd="0" presId="urn:microsoft.com/office/officeart/2005/8/layout/list1"/>
    <dgm:cxn modelId="{B5DB42BC-2B6E-4F7C-8E6C-25609D8E3F69}" type="presOf" srcId="{EEF34E2D-A174-4879-8EE6-32F7C1C57E5B}" destId="{9607412F-118B-4268-B211-94D3B3292C25}" srcOrd="0" destOrd="0" presId="urn:microsoft.com/office/officeart/2005/8/layout/list1"/>
    <dgm:cxn modelId="{AD75BAC0-F284-406C-85F8-BEBD333C99A4}" type="presOf" srcId="{E42957BF-8D7C-41EC-A4B7-0C204A55B61D}" destId="{BEA2D9B9-7417-496B-83A9-3A439E4BD6D6}" srcOrd="1" destOrd="0" presId="urn:microsoft.com/office/officeart/2005/8/layout/list1"/>
    <dgm:cxn modelId="{877AFBCB-7F63-4BCC-95E7-C89B95C4AAC3}" type="presOf" srcId="{10142A68-6881-4752-B620-F6E214532DAC}" destId="{4E7D8826-C6D9-4806-B208-40D2ECEA210A}" srcOrd="0" destOrd="0" presId="urn:microsoft.com/office/officeart/2005/8/layout/list1"/>
    <dgm:cxn modelId="{48B058D1-CB22-4C7D-BC96-10CAD3CD6B8E}" type="presOf" srcId="{EEF34E2D-A174-4879-8EE6-32F7C1C57E5B}" destId="{E27C3339-2D35-44EB-A8E5-00285AABE74D}" srcOrd="1" destOrd="0" presId="urn:microsoft.com/office/officeart/2005/8/layout/list1"/>
    <dgm:cxn modelId="{B38380DA-DB6C-43BE-8702-B4B9207DCCF7}" type="presOf" srcId="{4F2290FB-3884-43E1-9253-086851E4779B}" destId="{11BF1B5C-7226-433B-B884-285532884682}" srcOrd="0" destOrd="0" presId="urn:microsoft.com/office/officeart/2005/8/layout/list1"/>
    <dgm:cxn modelId="{A7C39EE4-B00E-4AC1-B880-31EC5A497E8D}" srcId="{76BAC5D4-06F7-4DA7-A429-CB84A2527137}" destId="{E42957BF-8D7C-41EC-A4B7-0C204A55B61D}" srcOrd="3" destOrd="0" parTransId="{1EE8D6E0-3DEE-47F0-83B4-FB657CE28D30}" sibTransId="{74A44998-2B87-4257-BBAE-C98B757F681C}"/>
    <dgm:cxn modelId="{874D36EE-C84A-41B1-8CDC-57A41470AEA3}" type="presOf" srcId="{E42957BF-8D7C-41EC-A4B7-0C204A55B61D}" destId="{B06463D4-5D55-4785-8552-8E924A883E56}" srcOrd="0" destOrd="0" presId="urn:microsoft.com/office/officeart/2005/8/layout/list1"/>
    <dgm:cxn modelId="{57D741F2-B5F9-46E8-8BD7-3C4C853BB56F}" srcId="{176919A0-4160-4874-8637-A7F201AADA52}" destId="{E87F97F6-D62D-4BF0-AD1B-F998ACFF8401}" srcOrd="0" destOrd="0" parTransId="{B2C43F0C-85D1-4E2E-815F-058942829128}" sibTransId="{41629797-FF52-49CD-B92E-2EFF3CEFC3DE}"/>
    <dgm:cxn modelId="{F7B132AF-8C1E-4678-8C60-7ED65F02FC53}" type="presParOf" srcId="{D9E17F5D-E9A8-4951-B3C2-B8E8557B4381}" destId="{22300E64-4142-4757-876A-7F08267581FA}" srcOrd="0" destOrd="0" presId="urn:microsoft.com/office/officeart/2005/8/layout/list1"/>
    <dgm:cxn modelId="{B9CA856A-52C1-45A4-8A7B-5D8F8D7915ED}" type="presParOf" srcId="{22300E64-4142-4757-876A-7F08267581FA}" destId="{9607412F-118B-4268-B211-94D3B3292C25}" srcOrd="0" destOrd="0" presId="urn:microsoft.com/office/officeart/2005/8/layout/list1"/>
    <dgm:cxn modelId="{FD218D50-6E9F-4F35-8414-4265D1BC026E}" type="presParOf" srcId="{22300E64-4142-4757-876A-7F08267581FA}" destId="{E27C3339-2D35-44EB-A8E5-00285AABE74D}" srcOrd="1" destOrd="0" presId="urn:microsoft.com/office/officeart/2005/8/layout/list1"/>
    <dgm:cxn modelId="{18E2CDD7-13EE-44C2-A7BD-23760047FD56}" type="presParOf" srcId="{D9E17F5D-E9A8-4951-B3C2-B8E8557B4381}" destId="{93F757CE-4308-4C3C-907F-300B18C6BE95}" srcOrd="1" destOrd="0" presId="urn:microsoft.com/office/officeart/2005/8/layout/list1"/>
    <dgm:cxn modelId="{4B3DA350-E7FA-4346-BF69-0204EB7BF527}" type="presParOf" srcId="{D9E17F5D-E9A8-4951-B3C2-B8E8557B4381}" destId="{94D2B654-ACE3-4738-8D4B-2D3AE3E10AC8}" srcOrd="2" destOrd="0" presId="urn:microsoft.com/office/officeart/2005/8/layout/list1"/>
    <dgm:cxn modelId="{6095CC74-BA6A-4739-98E9-45B05AEE592A}" type="presParOf" srcId="{D9E17F5D-E9A8-4951-B3C2-B8E8557B4381}" destId="{B96CACD5-3F2C-4050-8947-86D94FE65D50}" srcOrd="3" destOrd="0" presId="urn:microsoft.com/office/officeart/2005/8/layout/list1"/>
    <dgm:cxn modelId="{78419E13-673A-47DD-A47C-AAF718791DFA}" type="presParOf" srcId="{D9E17F5D-E9A8-4951-B3C2-B8E8557B4381}" destId="{A17BFA88-CA76-4BB2-9D1C-132F11EC15D9}" srcOrd="4" destOrd="0" presId="urn:microsoft.com/office/officeart/2005/8/layout/list1"/>
    <dgm:cxn modelId="{E170F79C-E4F5-49C1-B4E0-DD4AF6EC6714}" type="presParOf" srcId="{A17BFA88-CA76-4BB2-9D1C-132F11EC15D9}" destId="{4E7D8826-C6D9-4806-B208-40D2ECEA210A}" srcOrd="0" destOrd="0" presId="urn:microsoft.com/office/officeart/2005/8/layout/list1"/>
    <dgm:cxn modelId="{FEC29BE8-74C1-4213-A1DF-3DE89B96D809}" type="presParOf" srcId="{A17BFA88-CA76-4BB2-9D1C-132F11EC15D9}" destId="{D5A9A59D-50EB-47F8-BACA-83B2E8DAA096}" srcOrd="1" destOrd="0" presId="urn:microsoft.com/office/officeart/2005/8/layout/list1"/>
    <dgm:cxn modelId="{9E6B7E81-BE56-4C55-933D-56BA43B3BE29}" type="presParOf" srcId="{D9E17F5D-E9A8-4951-B3C2-B8E8557B4381}" destId="{905CCEC5-16CB-4517-91EE-AC04190B3286}" srcOrd="5" destOrd="0" presId="urn:microsoft.com/office/officeart/2005/8/layout/list1"/>
    <dgm:cxn modelId="{02D4D485-83F6-4E40-803C-6B8BDFC70183}" type="presParOf" srcId="{D9E17F5D-E9A8-4951-B3C2-B8E8557B4381}" destId="{11BF1B5C-7226-433B-B884-285532884682}" srcOrd="6" destOrd="0" presId="urn:microsoft.com/office/officeart/2005/8/layout/list1"/>
    <dgm:cxn modelId="{82BCE43B-2AED-4CBE-B819-976792B0E7AE}" type="presParOf" srcId="{D9E17F5D-E9A8-4951-B3C2-B8E8557B4381}" destId="{41B222DA-CE26-4D56-9C22-8035C8E02F0A}" srcOrd="7" destOrd="0" presId="urn:microsoft.com/office/officeart/2005/8/layout/list1"/>
    <dgm:cxn modelId="{AEAEEB33-A677-43B3-9D4C-96A7CAA978AD}" type="presParOf" srcId="{D9E17F5D-E9A8-4951-B3C2-B8E8557B4381}" destId="{C16457A0-D34D-416A-8A13-AB98EA154BC8}" srcOrd="8" destOrd="0" presId="urn:microsoft.com/office/officeart/2005/8/layout/list1"/>
    <dgm:cxn modelId="{2D9AEBCF-CBC0-42E2-BB0F-639DC3929DA8}" type="presParOf" srcId="{C16457A0-D34D-416A-8A13-AB98EA154BC8}" destId="{F50F17D0-B34F-4A9F-8091-CAF91132D8DF}" srcOrd="0" destOrd="0" presId="urn:microsoft.com/office/officeart/2005/8/layout/list1"/>
    <dgm:cxn modelId="{02D159C4-F3F0-4236-9642-91651B2B6741}" type="presParOf" srcId="{C16457A0-D34D-416A-8A13-AB98EA154BC8}" destId="{3EA50514-E881-4072-8ED4-0811AE1B6F6E}" srcOrd="1" destOrd="0" presId="urn:microsoft.com/office/officeart/2005/8/layout/list1"/>
    <dgm:cxn modelId="{94D433F0-D34B-4302-9B46-068D0CC6519F}" type="presParOf" srcId="{D9E17F5D-E9A8-4951-B3C2-B8E8557B4381}" destId="{C11ADFDA-740E-4A82-8757-FF9A6599A19F}" srcOrd="9" destOrd="0" presId="urn:microsoft.com/office/officeart/2005/8/layout/list1"/>
    <dgm:cxn modelId="{4BA0E06F-4DAD-4989-82E6-A1563807C667}" type="presParOf" srcId="{D9E17F5D-E9A8-4951-B3C2-B8E8557B4381}" destId="{BD4196A9-3555-4401-B465-89ED04EE5942}" srcOrd="10" destOrd="0" presId="urn:microsoft.com/office/officeart/2005/8/layout/list1"/>
    <dgm:cxn modelId="{732FC03A-2088-4F5B-8817-79CEE72006C8}" type="presParOf" srcId="{D9E17F5D-E9A8-4951-B3C2-B8E8557B4381}" destId="{D6570D18-EB2E-4DB8-8FE7-2487004BFC9E}" srcOrd="11" destOrd="0" presId="urn:microsoft.com/office/officeart/2005/8/layout/list1"/>
    <dgm:cxn modelId="{63747585-E3CD-441B-B85C-83A96FC249C9}" type="presParOf" srcId="{D9E17F5D-E9A8-4951-B3C2-B8E8557B4381}" destId="{7737E7B6-986A-491A-B8EA-B1592009E39B}" srcOrd="12" destOrd="0" presId="urn:microsoft.com/office/officeart/2005/8/layout/list1"/>
    <dgm:cxn modelId="{42C4B057-645E-4689-9E71-E1728A4AB0B0}" type="presParOf" srcId="{7737E7B6-986A-491A-B8EA-B1592009E39B}" destId="{B06463D4-5D55-4785-8552-8E924A883E56}" srcOrd="0" destOrd="0" presId="urn:microsoft.com/office/officeart/2005/8/layout/list1"/>
    <dgm:cxn modelId="{EDDB34E1-2BA1-4954-8257-5ABFC422905E}" type="presParOf" srcId="{7737E7B6-986A-491A-B8EA-B1592009E39B}" destId="{BEA2D9B9-7417-496B-83A9-3A439E4BD6D6}" srcOrd="1" destOrd="0" presId="urn:microsoft.com/office/officeart/2005/8/layout/list1"/>
    <dgm:cxn modelId="{73C14F35-0A7F-45D7-BD91-719C6C153143}" type="presParOf" srcId="{D9E17F5D-E9A8-4951-B3C2-B8E8557B4381}" destId="{9585F87E-FF5E-4C92-BFE3-943B143464C2}" srcOrd="13" destOrd="0" presId="urn:microsoft.com/office/officeart/2005/8/layout/list1"/>
    <dgm:cxn modelId="{0AF163A9-9252-4A40-9287-22F818D09290}" type="presParOf" srcId="{D9E17F5D-E9A8-4951-B3C2-B8E8557B4381}" destId="{B80F44A8-39E7-4ED8-B928-B3B2E68C9ED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BAC5D4-06F7-4DA7-A429-CB84A252713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B2B5E8-F38C-4EE5-A758-13283A8641A6}">
      <dgm:prSet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Ridged structure</a:t>
          </a:r>
          <a:endParaRPr lang="en-US" dirty="0"/>
        </a:p>
      </dgm:t>
    </dgm:pt>
    <dgm:pt modelId="{6D9D6F2A-E4C3-465F-B9E7-0779F848E06C}" type="parTrans" cxnId="{B0DD7339-6883-4B1B-A3C5-BE219718F99A}">
      <dgm:prSet/>
      <dgm:spPr/>
    </dgm:pt>
    <dgm:pt modelId="{369F5FD1-8B3C-4A1E-98B8-3D0F98676D26}" type="sibTrans" cxnId="{B0DD7339-6883-4B1B-A3C5-BE219718F99A}">
      <dgm:prSet/>
      <dgm:spPr/>
    </dgm:pt>
    <dgm:pt modelId="{6EC59B40-F835-45C2-B07C-6093219A6B9A}">
      <dgm:prSet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Requires all planning and details to be complete before starting</a:t>
          </a:r>
        </a:p>
      </dgm:t>
    </dgm:pt>
    <dgm:pt modelId="{5867DFE0-9CEB-40D9-B6CC-5B066CFF6C60}" type="parTrans" cxnId="{C1B0480B-9764-43DB-BDCC-BACBAE6A954F}">
      <dgm:prSet/>
      <dgm:spPr/>
    </dgm:pt>
    <dgm:pt modelId="{B351BC08-1C3F-4B14-AED4-074A535A82BF}" type="sibTrans" cxnId="{C1B0480B-9764-43DB-BDCC-BACBAE6A954F}">
      <dgm:prSet/>
      <dgm:spPr/>
    </dgm:pt>
    <dgm:pt modelId="{13BEB374-DE2B-4561-B627-450E153CF36F}">
      <dgm:prSet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Inflexible to change</a:t>
          </a:r>
        </a:p>
      </dgm:t>
    </dgm:pt>
    <dgm:pt modelId="{F74CDBBF-A306-4178-BCB7-6B4C7DBBDB4B}" type="parTrans" cxnId="{33DC1AA6-A6D4-44E5-B4DC-7A7880F3EEC0}">
      <dgm:prSet/>
      <dgm:spPr/>
    </dgm:pt>
    <dgm:pt modelId="{F5899AA3-4584-42E5-AEF3-47615ACFFA13}" type="sibTrans" cxnId="{33DC1AA6-A6D4-44E5-B4DC-7A7880F3EEC0}">
      <dgm:prSet/>
      <dgm:spPr/>
    </dgm:pt>
    <dgm:pt modelId="{D41FB968-FC6F-4179-8453-00125C2F7822}">
      <dgm:prSet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Due to extensive planning changes are often costly</a:t>
          </a:r>
        </a:p>
      </dgm:t>
    </dgm:pt>
    <dgm:pt modelId="{274FE8C3-C066-45E3-B922-4D2BA45D77E8}" type="parTrans" cxnId="{5DF1A857-92AD-4080-8038-DC1305E369EE}">
      <dgm:prSet/>
      <dgm:spPr/>
    </dgm:pt>
    <dgm:pt modelId="{3416F338-A1AA-436F-AF51-6398CEB291D6}" type="sibTrans" cxnId="{5DF1A857-92AD-4080-8038-DC1305E369EE}">
      <dgm:prSet/>
      <dgm:spPr/>
    </dgm:pt>
    <dgm:pt modelId="{D88D03E1-0E34-4F4B-AF89-DC6955EE3CC2}">
      <dgm:prSet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Higher initial cost</a:t>
          </a:r>
        </a:p>
      </dgm:t>
    </dgm:pt>
    <dgm:pt modelId="{3563AEAC-81F2-43D4-97DE-EF33E6D5C674}" type="parTrans" cxnId="{9D469CFE-67C8-44A5-9DC9-B003C6A46E1D}">
      <dgm:prSet/>
      <dgm:spPr/>
    </dgm:pt>
    <dgm:pt modelId="{26B4A29E-B558-46C3-86C2-23526AA998EB}" type="sibTrans" cxnId="{9D469CFE-67C8-44A5-9DC9-B003C6A46E1D}">
      <dgm:prSet/>
      <dgm:spPr/>
    </dgm:pt>
    <dgm:pt modelId="{1D290DDA-7B4B-4C75-ADBF-2B42E6D21CA6}">
      <dgm:prSet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Planning every detail before starting work, leads to longer start up time and resources</a:t>
          </a:r>
        </a:p>
      </dgm:t>
    </dgm:pt>
    <dgm:pt modelId="{4CC5971A-6823-47C5-8FFD-3F9A98FB7537}" type="parTrans" cxnId="{CE8923B7-EC84-43D2-BED5-D57C3F19A52D}">
      <dgm:prSet/>
      <dgm:spPr/>
    </dgm:pt>
    <dgm:pt modelId="{D5A3030E-3222-4B5D-8C77-2B0CDEE6A3F5}" type="sibTrans" cxnId="{CE8923B7-EC84-43D2-BED5-D57C3F19A52D}">
      <dgm:prSet/>
      <dgm:spPr/>
    </dgm:pt>
    <dgm:pt modelId="{1ABCF898-116E-41AD-B333-CE8F1313E79F}">
      <dgm:prSet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Error Prone</a:t>
          </a:r>
        </a:p>
      </dgm:t>
    </dgm:pt>
    <dgm:pt modelId="{7D4F6A34-3522-41E3-A619-51315FB137D8}" type="parTrans" cxnId="{5EFFA026-D8D6-480B-8233-DDB608B8DF3B}">
      <dgm:prSet/>
      <dgm:spPr/>
    </dgm:pt>
    <dgm:pt modelId="{4F23FD6F-F6E0-49F9-8784-D3E53C0D6663}" type="sibTrans" cxnId="{5EFFA026-D8D6-480B-8233-DDB608B8DF3B}">
      <dgm:prSet/>
      <dgm:spPr/>
    </dgm:pt>
    <dgm:pt modelId="{65B68EAD-86B6-4C5C-8A35-2AD3AD45E37B}">
      <dgm:prSet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Testing occurs towards the end of development, causing potential compatibility issues or project breaking bugs discovered too late. </a:t>
          </a:r>
        </a:p>
      </dgm:t>
    </dgm:pt>
    <dgm:pt modelId="{553D892F-E40F-4A40-A73B-16C1C1AF94D8}" type="parTrans" cxnId="{BC5F1AD5-D37C-4583-A322-E5A7CEE13872}">
      <dgm:prSet/>
      <dgm:spPr/>
    </dgm:pt>
    <dgm:pt modelId="{0CF65D26-F43E-4F59-8869-819D2B70DAD8}" type="sibTrans" cxnId="{BC5F1AD5-D37C-4583-A322-E5A7CEE13872}">
      <dgm:prSet/>
      <dgm:spPr/>
    </dgm:pt>
    <dgm:pt modelId="{D9E17F5D-E9A8-4951-B3C2-B8E8557B4381}" type="pres">
      <dgm:prSet presAssocID="{76BAC5D4-06F7-4DA7-A429-CB84A2527137}" presName="linear" presStyleCnt="0">
        <dgm:presLayoutVars>
          <dgm:dir/>
          <dgm:animLvl val="lvl"/>
          <dgm:resizeHandles val="exact"/>
        </dgm:presLayoutVars>
      </dgm:prSet>
      <dgm:spPr/>
    </dgm:pt>
    <dgm:pt modelId="{3AF9F894-D583-42AC-9446-5C11E318D29A}" type="pres">
      <dgm:prSet presAssocID="{ECB2B5E8-F38C-4EE5-A758-13283A8641A6}" presName="parentLin" presStyleCnt="0"/>
      <dgm:spPr/>
    </dgm:pt>
    <dgm:pt modelId="{B980D031-062E-4078-89C1-C30E5288A43B}" type="pres">
      <dgm:prSet presAssocID="{ECB2B5E8-F38C-4EE5-A758-13283A8641A6}" presName="parentLeftMargin" presStyleLbl="node1" presStyleIdx="0" presStyleCnt="4"/>
      <dgm:spPr/>
    </dgm:pt>
    <dgm:pt modelId="{A7D9E30F-6548-492D-BAAF-1928E84B5653}" type="pres">
      <dgm:prSet presAssocID="{ECB2B5E8-F38C-4EE5-A758-13283A8641A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170E849-DA21-4148-9764-F3E0DB03C7E4}" type="pres">
      <dgm:prSet presAssocID="{ECB2B5E8-F38C-4EE5-A758-13283A8641A6}" presName="negativeSpace" presStyleCnt="0"/>
      <dgm:spPr/>
    </dgm:pt>
    <dgm:pt modelId="{E32D063C-8F37-453E-95E5-15315E48A1BC}" type="pres">
      <dgm:prSet presAssocID="{ECB2B5E8-F38C-4EE5-A758-13283A8641A6}" presName="childText" presStyleLbl="conFgAcc1" presStyleIdx="0" presStyleCnt="4">
        <dgm:presLayoutVars>
          <dgm:bulletEnabled val="1"/>
        </dgm:presLayoutVars>
      </dgm:prSet>
      <dgm:spPr/>
    </dgm:pt>
    <dgm:pt modelId="{A1579505-1FC7-40D2-B0A8-82A5DAE765F6}" type="pres">
      <dgm:prSet presAssocID="{369F5FD1-8B3C-4A1E-98B8-3D0F98676D26}" presName="spaceBetweenRectangles" presStyleCnt="0"/>
      <dgm:spPr/>
    </dgm:pt>
    <dgm:pt modelId="{E9ACA8F7-8886-478D-A670-34B0BEB695DB}" type="pres">
      <dgm:prSet presAssocID="{13BEB374-DE2B-4561-B627-450E153CF36F}" presName="parentLin" presStyleCnt="0"/>
      <dgm:spPr/>
    </dgm:pt>
    <dgm:pt modelId="{0DB0C57A-1769-4793-BD71-1AA12C6A9CD6}" type="pres">
      <dgm:prSet presAssocID="{13BEB374-DE2B-4561-B627-450E153CF36F}" presName="parentLeftMargin" presStyleLbl="node1" presStyleIdx="0" presStyleCnt="4"/>
      <dgm:spPr/>
    </dgm:pt>
    <dgm:pt modelId="{7ADB4EB5-93E5-4908-9193-D4228161A52E}" type="pres">
      <dgm:prSet presAssocID="{13BEB374-DE2B-4561-B627-450E153CF36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49F08E6-FFDE-4B72-B201-F60995DB2527}" type="pres">
      <dgm:prSet presAssocID="{13BEB374-DE2B-4561-B627-450E153CF36F}" presName="negativeSpace" presStyleCnt="0"/>
      <dgm:spPr/>
    </dgm:pt>
    <dgm:pt modelId="{0D595FE4-6DF6-471B-9CDB-6677346D234A}" type="pres">
      <dgm:prSet presAssocID="{13BEB374-DE2B-4561-B627-450E153CF36F}" presName="childText" presStyleLbl="conFgAcc1" presStyleIdx="1" presStyleCnt="4">
        <dgm:presLayoutVars>
          <dgm:bulletEnabled val="1"/>
        </dgm:presLayoutVars>
      </dgm:prSet>
      <dgm:spPr/>
    </dgm:pt>
    <dgm:pt modelId="{53F939C1-0C2A-4825-9C3E-5CEF47616C20}" type="pres">
      <dgm:prSet presAssocID="{F5899AA3-4584-42E5-AEF3-47615ACFFA13}" presName="spaceBetweenRectangles" presStyleCnt="0"/>
      <dgm:spPr/>
    </dgm:pt>
    <dgm:pt modelId="{5E4A8313-7E48-47B2-8D5D-26629E991C8E}" type="pres">
      <dgm:prSet presAssocID="{D88D03E1-0E34-4F4B-AF89-DC6955EE3CC2}" presName="parentLin" presStyleCnt="0"/>
      <dgm:spPr/>
    </dgm:pt>
    <dgm:pt modelId="{9E378560-B43D-4FE0-B034-0EAA1783FB3B}" type="pres">
      <dgm:prSet presAssocID="{D88D03E1-0E34-4F4B-AF89-DC6955EE3CC2}" presName="parentLeftMargin" presStyleLbl="node1" presStyleIdx="1" presStyleCnt="4"/>
      <dgm:spPr/>
    </dgm:pt>
    <dgm:pt modelId="{A49560D3-3D61-4659-9B5C-988AB586BF51}" type="pres">
      <dgm:prSet presAssocID="{D88D03E1-0E34-4F4B-AF89-DC6955EE3CC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A11BA2E-A413-44E7-9429-BFD6F3A5551C}" type="pres">
      <dgm:prSet presAssocID="{D88D03E1-0E34-4F4B-AF89-DC6955EE3CC2}" presName="negativeSpace" presStyleCnt="0"/>
      <dgm:spPr/>
    </dgm:pt>
    <dgm:pt modelId="{FC5F86C5-E893-4D89-BBBE-B48D00AFB76E}" type="pres">
      <dgm:prSet presAssocID="{D88D03E1-0E34-4F4B-AF89-DC6955EE3CC2}" presName="childText" presStyleLbl="conFgAcc1" presStyleIdx="2" presStyleCnt="4">
        <dgm:presLayoutVars>
          <dgm:bulletEnabled val="1"/>
        </dgm:presLayoutVars>
      </dgm:prSet>
      <dgm:spPr/>
    </dgm:pt>
    <dgm:pt modelId="{7A20D07B-FD1F-4107-8554-F9115A34556A}" type="pres">
      <dgm:prSet presAssocID="{26B4A29E-B558-46C3-86C2-23526AA998EB}" presName="spaceBetweenRectangles" presStyleCnt="0"/>
      <dgm:spPr/>
    </dgm:pt>
    <dgm:pt modelId="{73305BBC-752A-4A0C-BCC7-F33385588A50}" type="pres">
      <dgm:prSet presAssocID="{1ABCF898-116E-41AD-B333-CE8F1313E79F}" presName="parentLin" presStyleCnt="0"/>
      <dgm:spPr/>
    </dgm:pt>
    <dgm:pt modelId="{A2D40A65-6FC0-47E3-896F-2D85FA927352}" type="pres">
      <dgm:prSet presAssocID="{1ABCF898-116E-41AD-B333-CE8F1313E79F}" presName="parentLeftMargin" presStyleLbl="node1" presStyleIdx="2" presStyleCnt="4"/>
      <dgm:spPr/>
    </dgm:pt>
    <dgm:pt modelId="{D2F4470D-0900-4409-8441-6D07E05C7FB1}" type="pres">
      <dgm:prSet presAssocID="{1ABCF898-116E-41AD-B333-CE8F1313E79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72BA9F5-AA42-4960-A74E-0679FAB0275F}" type="pres">
      <dgm:prSet presAssocID="{1ABCF898-116E-41AD-B333-CE8F1313E79F}" presName="negativeSpace" presStyleCnt="0"/>
      <dgm:spPr/>
    </dgm:pt>
    <dgm:pt modelId="{40EA8125-F00C-4192-B93C-1B905EFE9143}" type="pres">
      <dgm:prSet presAssocID="{1ABCF898-116E-41AD-B333-CE8F1313E79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1630509-4254-4935-B231-B96AE1D0B259}" type="presOf" srcId="{65B68EAD-86B6-4C5C-8A35-2AD3AD45E37B}" destId="{40EA8125-F00C-4192-B93C-1B905EFE9143}" srcOrd="0" destOrd="0" presId="urn:microsoft.com/office/officeart/2005/8/layout/list1"/>
    <dgm:cxn modelId="{C1B0480B-9764-43DB-BDCC-BACBAE6A954F}" srcId="{ECB2B5E8-F38C-4EE5-A758-13283A8641A6}" destId="{6EC59B40-F835-45C2-B07C-6093219A6B9A}" srcOrd="0" destOrd="0" parTransId="{5867DFE0-9CEB-40D9-B6CC-5B066CFF6C60}" sibTransId="{B351BC08-1C3F-4B14-AED4-074A535A82BF}"/>
    <dgm:cxn modelId="{5EDB2118-DCAC-4AD1-BC9A-DEF920A2273F}" type="presOf" srcId="{1ABCF898-116E-41AD-B333-CE8F1313E79F}" destId="{D2F4470D-0900-4409-8441-6D07E05C7FB1}" srcOrd="1" destOrd="0" presId="urn:microsoft.com/office/officeart/2005/8/layout/list1"/>
    <dgm:cxn modelId="{B852FE19-A243-4E6E-98A0-C1C05B6239C7}" type="presOf" srcId="{D88D03E1-0E34-4F4B-AF89-DC6955EE3CC2}" destId="{A49560D3-3D61-4659-9B5C-988AB586BF51}" srcOrd="1" destOrd="0" presId="urn:microsoft.com/office/officeart/2005/8/layout/list1"/>
    <dgm:cxn modelId="{31AA771C-757C-4345-9398-2E720B61B6A4}" type="presOf" srcId="{1D290DDA-7B4B-4C75-ADBF-2B42E6D21CA6}" destId="{FC5F86C5-E893-4D89-BBBE-B48D00AFB76E}" srcOrd="0" destOrd="0" presId="urn:microsoft.com/office/officeart/2005/8/layout/list1"/>
    <dgm:cxn modelId="{5EFFA026-D8D6-480B-8233-DDB608B8DF3B}" srcId="{76BAC5D4-06F7-4DA7-A429-CB84A2527137}" destId="{1ABCF898-116E-41AD-B333-CE8F1313E79F}" srcOrd="3" destOrd="0" parTransId="{7D4F6A34-3522-41E3-A619-51315FB137D8}" sibTransId="{4F23FD6F-F6E0-49F9-8784-D3E53C0D6663}"/>
    <dgm:cxn modelId="{C5664037-A451-4CCC-9AFD-D18055C3C35D}" type="presOf" srcId="{13BEB374-DE2B-4561-B627-450E153CF36F}" destId="{0DB0C57A-1769-4793-BD71-1AA12C6A9CD6}" srcOrd="0" destOrd="0" presId="urn:microsoft.com/office/officeart/2005/8/layout/list1"/>
    <dgm:cxn modelId="{B0DD7339-6883-4B1B-A3C5-BE219718F99A}" srcId="{76BAC5D4-06F7-4DA7-A429-CB84A2527137}" destId="{ECB2B5E8-F38C-4EE5-A758-13283A8641A6}" srcOrd="0" destOrd="0" parTransId="{6D9D6F2A-E4C3-465F-B9E7-0779F848E06C}" sibTransId="{369F5FD1-8B3C-4A1E-98B8-3D0F98676D26}"/>
    <dgm:cxn modelId="{47BB7873-5C86-4D33-A4F5-3549FF5702F0}" type="presOf" srcId="{76BAC5D4-06F7-4DA7-A429-CB84A2527137}" destId="{D9E17F5D-E9A8-4951-B3C2-B8E8557B4381}" srcOrd="0" destOrd="0" presId="urn:microsoft.com/office/officeart/2005/8/layout/list1"/>
    <dgm:cxn modelId="{5DF1A857-92AD-4080-8038-DC1305E369EE}" srcId="{13BEB374-DE2B-4561-B627-450E153CF36F}" destId="{D41FB968-FC6F-4179-8453-00125C2F7822}" srcOrd="0" destOrd="0" parTransId="{274FE8C3-C066-45E3-B922-4D2BA45D77E8}" sibTransId="{3416F338-A1AA-436F-AF51-6398CEB291D6}"/>
    <dgm:cxn modelId="{25F5E558-C925-4BC6-867A-9F69131775C9}" type="presOf" srcId="{ECB2B5E8-F38C-4EE5-A758-13283A8641A6}" destId="{A7D9E30F-6548-492D-BAAF-1928E84B5653}" srcOrd="1" destOrd="0" presId="urn:microsoft.com/office/officeart/2005/8/layout/list1"/>
    <dgm:cxn modelId="{33DC1AA6-A6D4-44E5-B4DC-7A7880F3EEC0}" srcId="{76BAC5D4-06F7-4DA7-A429-CB84A2527137}" destId="{13BEB374-DE2B-4561-B627-450E153CF36F}" srcOrd="1" destOrd="0" parTransId="{F74CDBBF-A306-4178-BCB7-6B4C7DBBDB4B}" sibTransId="{F5899AA3-4584-42E5-AEF3-47615ACFFA13}"/>
    <dgm:cxn modelId="{D8545FB0-3B5F-48D5-A07B-331F4E30B396}" type="presOf" srcId="{13BEB374-DE2B-4561-B627-450E153CF36F}" destId="{7ADB4EB5-93E5-4908-9193-D4228161A52E}" srcOrd="1" destOrd="0" presId="urn:microsoft.com/office/officeart/2005/8/layout/list1"/>
    <dgm:cxn modelId="{7A4D2DB6-AA9B-4870-A2A5-80D5CFA98194}" type="presOf" srcId="{D88D03E1-0E34-4F4B-AF89-DC6955EE3CC2}" destId="{9E378560-B43D-4FE0-B034-0EAA1783FB3B}" srcOrd="0" destOrd="0" presId="urn:microsoft.com/office/officeart/2005/8/layout/list1"/>
    <dgm:cxn modelId="{CE8923B7-EC84-43D2-BED5-D57C3F19A52D}" srcId="{D88D03E1-0E34-4F4B-AF89-DC6955EE3CC2}" destId="{1D290DDA-7B4B-4C75-ADBF-2B42E6D21CA6}" srcOrd="0" destOrd="0" parTransId="{4CC5971A-6823-47C5-8FFD-3F9A98FB7537}" sibTransId="{D5A3030E-3222-4B5D-8C77-2B0CDEE6A3F5}"/>
    <dgm:cxn modelId="{BC5F1AD5-D37C-4583-A322-E5A7CEE13872}" srcId="{1ABCF898-116E-41AD-B333-CE8F1313E79F}" destId="{65B68EAD-86B6-4C5C-8A35-2AD3AD45E37B}" srcOrd="0" destOrd="0" parTransId="{553D892F-E40F-4A40-A73B-16C1C1AF94D8}" sibTransId="{0CF65D26-F43E-4F59-8869-819D2B70DAD8}"/>
    <dgm:cxn modelId="{9F8865DF-6209-47E2-939A-D6507F5F0E3D}" type="presOf" srcId="{D41FB968-FC6F-4179-8453-00125C2F7822}" destId="{0D595FE4-6DF6-471B-9CDB-6677346D234A}" srcOrd="0" destOrd="0" presId="urn:microsoft.com/office/officeart/2005/8/layout/list1"/>
    <dgm:cxn modelId="{769B28E3-EBD3-4971-BE27-28690656688A}" type="presOf" srcId="{1ABCF898-116E-41AD-B333-CE8F1313E79F}" destId="{A2D40A65-6FC0-47E3-896F-2D85FA927352}" srcOrd="0" destOrd="0" presId="urn:microsoft.com/office/officeart/2005/8/layout/list1"/>
    <dgm:cxn modelId="{63C8BCEA-1CC1-40D7-B77E-B467B3810522}" type="presOf" srcId="{6EC59B40-F835-45C2-B07C-6093219A6B9A}" destId="{E32D063C-8F37-453E-95E5-15315E48A1BC}" srcOrd="0" destOrd="0" presId="urn:microsoft.com/office/officeart/2005/8/layout/list1"/>
    <dgm:cxn modelId="{AFA42EF7-821D-465D-AB64-20620BF0C5BA}" type="presOf" srcId="{ECB2B5E8-F38C-4EE5-A758-13283A8641A6}" destId="{B980D031-062E-4078-89C1-C30E5288A43B}" srcOrd="0" destOrd="0" presId="urn:microsoft.com/office/officeart/2005/8/layout/list1"/>
    <dgm:cxn modelId="{9D469CFE-67C8-44A5-9DC9-B003C6A46E1D}" srcId="{76BAC5D4-06F7-4DA7-A429-CB84A2527137}" destId="{D88D03E1-0E34-4F4B-AF89-DC6955EE3CC2}" srcOrd="2" destOrd="0" parTransId="{3563AEAC-81F2-43D4-97DE-EF33E6D5C674}" sibTransId="{26B4A29E-B558-46C3-86C2-23526AA998EB}"/>
    <dgm:cxn modelId="{0684A7FD-D427-4257-B45A-747B20946CC0}" type="presParOf" srcId="{D9E17F5D-E9A8-4951-B3C2-B8E8557B4381}" destId="{3AF9F894-D583-42AC-9446-5C11E318D29A}" srcOrd="0" destOrd="0" presId="urn:microsoft.com/office/officeart/2005/8/layout/list1"/>
    <dgm:cxn modelId="{A887C0C3-22FB-43A5-84EA-B9686B9F20F7}" type="presParOf" srcId="{3AF9F894-D583-42AC-9446-5C11E318D29A}" destId="{B980D031-062E-4078-89C1-C30E5288A43B}" srcOrd="0" destOrd="0" presId="urn:microsoft.com/office/officeart/2005/8/layout/list1"/>
    <dgm:cxn modelId="{88ABBD54-0197-4A32-BA4E-2C6CB4781C9A}" type="presParOf" srcId="{3AF9F894-D583-42AC-9446-5C11E318D29A}" destId="{A7D9E30F-6548-492D-BAAF-1928E84B5653}" srcOrd="1" destOrd="0" presId="urn:microsoft.com/office/officeart/2005/8/layout/list1"/>
    <dgm:cxn modelId="{9F7310A0-C2E3-4164-AA67-39E0D07EB118}" type="presParOf" srcId="{D9E17F5D-E9A8-4951-B3C2-B8E8557B4381}" destId="{F170E849-DA21-4148-9764-F3E0DB03C7E4}" srcOrd="1" destOrd="0" presId="urn:microsoft.com/office/officeart/2005/8/layout/list1"/>
    <dgm:cxn modelId="{4CAFF80E-FE27-4C53-B7C3-1A0DC479C7D6}" type="presParOf" srcId="{D9E17F5D-E9A8-4951-B3C2-B8E8557B4381}" destId="{E32D063C-8F37-453E-95E5-15315E48A1BC}" srcOrd="2" destOrd="0" presId="urn:microsoft.com/office/officeart/2005/8/layout/list1"/>
    <dgm:cxn modelId="{52D5E38E-CB4B-4D50-B334-EBD8E3F1FE6F}" type="presParOf" srcId="{D9E17F5D-E9A8-4951-B3C2-B8E8557B4381}" destId="{A1579505-1FC7-40D2-B0A8-82A5DAE765F6}" srcOrd="3" destOrd="0" presId="urn:microsoft.com/office/officeart/2005/8/layout/list1"/>
    <dgm:cxn modelId="{6EDF696A-9FAF-47E9-8337-58A3665ED336}" type="presParOf" srcId="{D9E17F5D-E9A8-4951-B3C2-B8E8557B4381}" destId="{E9ACA8F7-8886-478D-A670-34B0BEB695DB}" srcOrd="4" destOrd="0" presId="urn:microsoft.com/office/officeart/2005/8/layout/list1"/>
    <dgm:cxn modelId="{52B1D9D5-DE6A-41C0-A6A0-E01B7BEE27FB}" type="presParOf" srcId="{E9ACA8F7-8886-478D-A670-34B0BEB695DB}" destId="{0DB0C57A-1769-4793-BD71-1AA12C6A9CD6}" srcOrd="0" destOrd="0" presId="urn:microsoft.com/office/officeart/2005/8/layout/list1"/>
    <dgm:cxn modelId="{0E78C07F-6ADD-4A7D-87CE-E14916A1EED0}" type="presParOf" srcId="{E9ACA8F7-8886-478D-A670-34B0BEB695DB}" destId="{7ADB4EB5-93E5-4908-9193-D4228161A52E}" srcOrd="1" destOrd="0" presId="urn:microsoft.com/office/officeart/2005/8/layout/list1"/>
    <dgm:cxn modelId="{B8E5D971-0FC8-47D8-9182-6E89EA47AA86}" type="presParOf" srcId="{D9E17F5D-E9A8-4951-B3C2-B8E8557B4381}" destId="{749F08E6-FFDE-4B72-B201-F60995DB2527}" srcOrd="5" destOrd="0" presId="urn:microsoft.com/office/officeart/2005/8/layout/list1"/>
    <dgm:cxn modelId="{ACC4028B-4C24-4E09-AA4A-C675BE4A203A}" type="presParOf" srcId="{D9E17F5D-E9A8-4951-B3C2-B8E8557B4381}" destId="{0D595FE4-6DF6-471B-9CDB-6677346D234A}" srcOrd="6" destOrd="0" presId="urn:microsoft.com/office/officeart/2005/8/layout/list1"/>
    <dgm:cxn modelId="{A0CB4CFD-9FAB-4ABA-989F-F83CA6B6A307}" type="presParOf" srcId="{D9E17F5D-E9A8-4951-B3C2-B8E8557B4381}" destId="{53F939C1-0C2A-4825-9C3E-5CEF47616C20}" srcOrd="7" destOrd="0" presId="urn:microsoft.com/office/officeart/2005/8/layout/list1"/>
    <dgm:cxn modelId="{9F0AAA67-A3F6-4EDB-A6DD-398409E7C070}" type="presParOf" srcId="{D9E17F5D-E9A8-4951-B3C2-B8E8557B4381}" destId="{5E4A8313-7E48-47B2-8D5D-26629E991C8E}" srcOrd="8" destOrd="0" presId="urn:microsoft.com/office/officeart/2005/8/layout/list1"/>
    <dgm:cxn modelId="{CC5CFA18-47A7-4A6C-94D3-1272454E0678}" type="presParOf" srcId="{5E4A8313-7E48-47B2-8D5D-26629E991C8E}" destId="{9E378560-B43D-4FE0-B034-0EAA1783FB3B}" srcOrd="0" destOrd="0" presId="urn:microsoft.com/office/officeart/2005/8/layout/list1"/>
    <dgm:cxn modelId="{BC81AA4D-954A-446D-90FC-BB8247D93E19}" type="presParOf" srcId="{5E4A8313-7E48-47B2-8D5D-26629E991C8E}" destId="{A49560D3-3D61-4659-9B5C-988AB586BF51}" srcOrd="1" destOrd="0" presId="urn:microsoft.com/office/officeart/2005/8/layout/list1"/>
    <dgm:cxn modelId="{CA95265C-BDD1-4EAD-A291-F2C7E7BB1BA2}" type="presParOf" srcId="{D9E17F5D-E9A8-4951-B3C2-B8E8557B4381}" destId="{0A11BA2E-A413-44E7-9429-BFD6F3A5551C}" srcOrd="9" destOrd="0" presId="urn:microsoft.com/office/officeart/2005/8/layout/list1"/>
    <dgm:cxn modelId="{DA3935C4-B108-4657-88F6-F1EA43B7B296}" type="presParOf" srcId="{D9E17F5D-E9A8-4951-B3C2-B8E8557B4381}" destId="{FC5F86C5-E893-4D89-BBBE-B48D00AFB76E}" srcOrd="10" destOrd="0" presId="urn:microsoft.com/office/officeart/2005/8/layout/list1"/>
    <dgm:cxn modelId="{7179388E-0FF5-401A-BFE8-AC07E7DDA5ED}" type="presParOf" srcId="{D9E17F5D-E9A8-4951-B3C2-B8E8557B4381}" destId="{7A20D07B-FD1F-4107-8554-F9115A34556A}" srcOrd="11" destOrd="0" presId="urn:microsoft.com/office/officeart/2005/8/layout/list1"/>
    <dgm:cxn modelId="{1A8E1A6C-A6C4-4823-A514-EACE58481042}" type="presParOf" srcId="{D9E17F5D-E9A8-4951-B3C2-B8E8557B4381}" destId="{73305BBC-752A-4A0C-BCC7-F33385588A50}" srcOrd="12" destOrd="0" presId="urn:microsoft.com/office/officeart/2005/8/layout/list1"/>
    <dgm:cxn modelId="{EB70E72D-4730-4656-8D86-19265754EB57}" type="presParOf" srcId="{73305BBC-752A-4A0C-BCC7-F33385588A50}" destId="{A2D40A65-6FC0-47E3-896F-2D85FA927352}" srcOrd="0" destOrd="0" presId="urn:microsoft.com/office/officeart/2005/8/layout/list1"/>
    <dgm:cxn modelId="{C724B395-0E3F-44E2-9AEF-023DA135ACCC}" type="presParOf" srcId="{73305BBC-752A-4A0C-BCC7-F33385588A50}" destId="{D2F4470D-0900-4409-8441-6D07E05C7FB1}" srcOrd="1" destOrd="0" presId="urn:microsoft.com/office/officeart/2005/8/layout/list1"/>
    <dgm:cxn modelId="{1208EF90-4FC3-4235-A17D-68A625328FA2}" type="presParOf" srcId="{D9E17F5D-E9A8-4951-B3C2-B8E8557B4381}" destId="{772BA9F5-AA42-4960-A74E-0679FAB0275F}" srcOrd="13" destOrd="0" presId="urn:microsoft.com/office/officeart/2005/8/layout/list1"/>
    <dgm:cxn modelId="{3BA22EED-F056-4553-9079-4968C1105312}" type="presParOf" srcId="{D9E17F5D-E9A8-4951-B3C2-B8E8557B4381}" destId="{40EA8125-F00C-4192-B93C-1B905EFE914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73CDB6-C7BB-4195-BC62-6AD85D3F9EF9}">
      <dsp:nvSpPr>
        <dsp:cNvPr id="0" name=""/>
        <dsp:cNvSpPr/>
      </dsp:nvSpPr>
      <dsp:spPr>
        <a:xfrm>
          <a:off x="656331" y="-31993"/>
          <a:ext cx="2725937" cy="2725937"/>
        </a:xfrm>
        <a:prstGeom prst="circularArrow">
          <a:avLst>
            <a:gd name="adj1" fmla="val 4668"/>
            <a:gd name="adj2" fmla="val 272909"/>
            <a:gd name="adj3" fmla="val 13188780"/>
            <a:gd name="adj4" fmla="val 17792219"/>
            <a:gd name="adj5" fmla="val 4847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42792-CF2F-40CE-AC70-64C909B0490D}">
      <dsp:nvSpPr>
        <dsp:cNvPr id="0" name=""/>
        <dsp:cNvSpPr/>
      </dsp:nvSpPr>
      <dsp:spPr>
        <a:xfrm>
          <a:off x="1196987" y="700"/>
          <a:ext cx="1644625" cy="82231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Neue Haas Grotesk Text Pro"/>
            </a:rPr>
            <a:t>Sprint</a:t>
          </a:r>
        </a:p>
      </dsp:txBody>
      <dsp:txXfrm>
        <a:off x="1237129" y="40842"/>
        <a:ext cx="1564341" cy="742028"/>
      </dsp:txXfrm>
    </dsp:sp>
    <dsp:sp modelId="{D17FA247-49CE-4548-8650-2A851E0432A0}">
      <dsp:nvSpPr>
        <dsp:cNvPr id="0" name=""/>
        <dsp:cNvSpPr/>
      </dsp:nvSpPr>
      <dsp:spPr>
        <a:xfrm>
          <a:off x="2175780" y="979493"/>
          <a:ext cx="1644625" cy="822312"/>
        </a:xfrm>
        <a:prstGeom prst="roundRect">
          <a:avLst/>
        </a:prstGeom>
        <a:solidFill>
          <a:schemeClr val="accent3">
            <a:hueOff val="-1832547"/>
            <a:satOff val="-9677"/>
            <a:lumOff val="24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Neue Haas Grotesk Text Pro"/>
            </a:rPr>
            <a:t>Sprint Review</a:t>
          </a:r>
        </a:p>
      </dsp:txBody>
      <dsp:txXfrm>
        <a:off x="2215922" y="1019635"/>
        <a:ext cx="1564341" cy="742028"/>
      </dsp:txXfrm>
    </dsp:sp>
    <dsp:sp modelId="{E95C92A9-6B8C-40C7-A9CE-0D31A97B3734}">
      <dsp:nvSpPr>
        <dsp:cNvPr id="0" name=""/>
        <dsp:cNvSpPr/>
      </dsp:nvSpPr>
      <dsp:spPr>
        <a:xfrm>
          <a:off x="1196987" y="1958286"/>
          <a:ext cx="1644625" cy="822312"/>
        </a:xfrm>
        <a:prstGeom prst="roundRect">
          <a:avLst/>
        </a:prstGeom>
        <a:solidFill>
          <a:schemeClr val="accent3">
            <a:hueOff val="-3665095"/>
            <a:satOff val="-19354"/>
            <a:lumOff val="483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Neue Haas Grotesk Text Pro"/>
            </a:rPr>
            <a:t>Sprint Retrospective</a:t>
          </a:r>
          <a:endParaRPr lang="en-US" sz="1700" kern="1200" dirty="0"/>
        </a:p>
      </dsp:txBody>
      <dsp:txXfrm>
        <a:off x="1237129" y="1998428"/>
        <a:ext cx="1564341" cy="742028"/>
      </dsp:txXfrm>
    </dsp:sp>
    <dsp:sp modelId="{6AF1B742-B03E-43E1-B3EE-27A590A3F7EB}">
      <dsp:nvSpPr>
        <dsp:cNvPr id="0" name=""/>
        <dsp:cNvSpPr/>
      </dsp:nvSpPr>
      <dsp:spPr>
        <a:xfrm>
          <a:off x="218194" y="979493"/>
          <a:ext cx="1644625" cy="822312"/>
        </a:xfrm>
        <a:prstGeom prst="roundRect">
          <a:avLst/>
        </a:prstGeom>
        <a:solidFill>
          <a:schemeClr val="accent3">
            <a:hueOff val="-5497642"/>
            <a:satOff val="-29031"/>
            <a:lumOff val="72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Neue Haas Grotesk Text Pro"/>
            </a:rPr>
            <a:t>Backlog Refinement</a:t>
          </a:r>
          <a:endParaRPr lang="en-US" sz="1700" kern="1200" dirty="0"/>
        </a:p>
      </dsp:txBody>
      <dsp:txXfrm>
        <a:off x="258336" y="1019635"/>
        <a:ext cx="1564341" cy="742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73A6F-62D8-4981-B4D6-37C17B9D6883}">
      <dsp:nvSpPr>
        <dsp:cNvPr id="0" name=""/>
        <dsp:cNvSpPr/>
      </dsp:nvSpPr>
      <dsp:spPr>
        <a:xfrm>
          <a:off x="586029" y="0"/>
          <a:ext cx="6641668" cy="3657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DC1B9-0ED3-4E5B-A934-3A3065868F66}">
      <dsp:nvSpPr>
        <dsp:cNvPr id="0" name=""/>
        <dsp:cNvSpPr/>
      </dsp:nvSpPr>
      <dsp:spPr>
        <a:xfrm>
          <a:off x="2526" y="1097279"/>
          <a:ext cx="1486421" cy="1463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Neue Haas Grotesk Text Pro"/>
            </a:rPr>
            <a:t>Planning</a:t>
          </a:r>
          <a:endParaRPr lang="en-US" sz="1300" kern="1200" dirty="0"/>
        </a:p>
      </dsp:txBody>
      <dsp:txXfrm>
        <a:off x="73946" y="1168699"/>
        <a:ext cx="1343581" cy="1320200"/>
      </dsp:txXfrm>
    </dsp:sp>
    <dsp:sp modelId="{A61A3742-4515-4DD0-B066-E08B3A745F8D}">
      <dsp:nvSpPr>
        <dsp:cNvPr id="0" name=""/>
        <dsp:cNvSpPr/>
      </dsp:nvSpPr>
      <dsp:spPr>
        <a:xfrm>
          <a:off x="1583089" y="1097279"/>
          <a:ext cx="1486421" cy="1463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Neue Haas Grotesk Text Pro"/>
            </a:rPr>
            <a:t>Design</a:t>
          </a:r>
          <a:endParaRPr lang="en-US" sz="1300" kern="1200" dirty="0"/>
        </a:p>
      </dsp:txBody>
      <dsp:txXfrm>
        <a:off x="1654509" y="1168699"/>
        <a:ext cx="1343581" cy="1320200"/>
      </dsp:txXfrm>
    </dsp:sp>
    <dsp:sp modelId="{148539D7-46F2-4A84-92C3-3CE496803586}">
      <dsp:nvSpPr>
        <dsp:cNvPr id="0" name=""/>
        <dsp:cNvSpPr/>
      </dsp:nvSpPr>
      <dsp:spPr>
        <a:xfrm>
          <a:off x="3163653" y="1097279"/>
          <a:ext cx="1486421" cy="1463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Neue Haas Grotesk Text Pro"/>
            </a:rPr>
            <a:t>Implementation</a:t>
          </a:r>
          <a:endParaRPr lang="en-US" sz="1300" kern="1200" dirty="0"/>
        </a:p>
      </dsp:txBody>
      <dsp:txXfrm>
        <a:off x="3235073" y="1168699"/>
        <a:ext cx="1343581" cy="1320200"/>
      </dsp:txXfrm>
    </dsp:sp>
    <dsp:sp modelId="{09774472-E8BF-48F8-B2CE-5FAF19399746}">
      <dsp:nvSpPr>
        <dsp:cNvPr id="0" name=""/>
        <dsp:cNvSpPr/>
      </dsp:nvSpPr>
      <dsp:spPr>
        <a:xfrm>
          <a:off x="4744216" y="1097279"/>
          <a:ext cx="1486421" cy="1463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Neue Haas Grotesk Text Pro"/>
            </a:rPr>
            <a:t>Testing</a:t>
          </a:r>
        </a:p>
      </dsp:txBody>
      <dsp:txXfrm>
        <a:off x="4815636" y="1168699"/>
        <a:ext cx="1343581" cy="1320200"/>
      </dsp:txXfrm>
    </dsp:sp>
    <dsp:sp modelId="{DDE83A32-50D7-4A9B-94B6-AF92124B14F3}">
      <dsp:nvSpPr>
        <dsp:cNvPr id="0" name=""/>
        <dsp:cNvSpPr/>
      </dsp:nvSpPr>
      <dsp:spPr>
        <a:xfrm>
          <a:off x="6324780" y="1097279"/>
          <a:ext cx="1486421" cy="1463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Neue Haas Grotesk Text Pro"/>
            </a:rPr>
            <a:t>Acceptance</a:t>
          </a:r>
        </a:p>
      </dsp:txBody>
      <dsp:txXfrm>
        <a:off x="6396200" y="1168699"/>
        <a:ext cx="1343581" cy="1320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2B654-ACE3-4738-8D4B-2D3AE3E10AC8}">
      <dsp:nvSpPr>
        <dsp:cNvPr id="0" name=""/>
        <dsp:cNvSpPr/>
      </dsp:nvSpPr>
      <dsp:spPr>
        <a:xfrm>
          <a:off x="0" y="313338"/>
          <a:ext cx="4843220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888" tIns="291592" rIns="375888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Neue Haas Grotesk Text Pro"/>
            </a:rPr>
            <a:t>Each Sprint requires additional planning</a:t>
          </a:r>
          <a:endParaRPr lang="en-US" sz="1400" kern="1200" dirty="0"/>
        </a:p>
      </dsp:txBody>
      <dsp:txXfrm>
        <a:off x="0" y="313338"/>
        <a:ext cx="4843220" cy="595350"/>
      </dsp:txXfrm>
    </dsp:sp>
    <dsp:sp modelId="{E27C3339-2D35-44EB-A8E5-00285AABE74D}">
      <dsp:nvSpPr>
        <dsp:cNvPr id="0" name=""/>
        <dsp:cNvSpPr/>
      </dsp:nvSpPr>
      <dsp:spPr>
        <a:xfrm>
          <a:off x="242161" y="106698"/>
          <a:ext cx="3390254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144" tIns="0" rIns="128144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Neue Haas Grotesk Text Pro"/>
            </a:rPr>
            <a:t>Planning is iterative</a:t>
          </a:r>
          <a:endParaRPr lang="en-US" sz="1400" kern="1200" dirty="0"/>
        </a:p>
      </dsp:txBody>
      <dsp:txXfrm>
        <a:off x="262336" y="126873"/>
        <a:ext cx="3349904" cy="372930"/>
      </dsp:txXfrm>
    </dsp:sp>
    <dsp:sp modelId="{11BF1B5C-7226-433B-B884-285532884682}">
      <dsp:nvSpPr>
        <dsp:cNvPr id="0" name=""/>
        <dsp:cNvSpPr/>
      </dsp:nvSpPr>
      <dsp:spPr>
        <a:xfrm>
          <a:off x="0" y="1190928"/>
          <a:ext cx="4843220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888" tIns="291592" rIns="375888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Neue Haas Grotesk Text Pro"/>
            </a:rPr>
            <a:t>Allows pivots throughout the project lifecycle</a:t>
          </a:r>
        </a:p>
      </dsp:txBody>
      <dsp:txXfrm>
        <a:off x="0" y="1190928"/>
        <a:ext cx="4843220" cy="595350"/>
      </dsp:txXfrm>
    </dsp:sp>
    <dsp:sp modelId="{D5A9A59D-50EB-47F8-BACA-83B2E8DAA096}">
      <dsp:nvSpPr>
        <dsp:cNvPr id="0" name=""/>
        <dsp:cNvSpPr/>
      </dsp:nvSpPr>
      <dsp:spPr>
        <a:xfrm>
          <a:off x="242161" y="984288"/>
          <a:ext cx="3390254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144" tIns="0" rIns="128144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Neue Haas Grotesk Text Pro"/>
            </a:rPr>
            <a:t>Flexible to change</a:t>
          </a:r>
          <a:r>
            <a:rPr lang="en-US" sz="1400" kern="1200" dirty="0">
              <a:latin typeface="Neue Haas Grotesk Text Pro"/>
            </a:rPr>
            <a:t> </a:t>
          </a:r>
          <a:endParaRPr lang="en-US" sz="1400" kern="1200" dirty="0"/>
        </a:p>
      </dsp:txBody>
      <dsp:txXfrm>
        <a:off x="262336" y="1004463"/>
        <a:ext cx="3349904" cy="372930"/>
      </dsp:txXfrm>
    </dsp:sp>
    <dsp:sp modelId="{BD4196A9-3555-4401-B465-89ED04EE5942}">
      <dsp:nvSpPr>
        <dsp:cNvPr id="0" name=""/>
        <dsp:cNvSpPr/>
      </dsp:nvSpPr>
      <dsp:spPr>
        <a:xfrm>
          <a:off x="0" y="2068518"/>
          <a:ext cx="4843220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888" tIns="291592" rIns="375888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Neue Haas Grotesk Text Pro"/>
            </a:rPr>
            <a:t>Allows work to begin quickly without a long planning time</a:t>
          </a:r>
        </a:p>
      </dsp:txBody>
      <dsp:txXfrm>
        <a:off x="0" y="2068518"/>
        <a:ext cx="4843220" cy="793800"/>
      </dsp:txXfrm>
    </dsp:sp>
    <dsp:sp modelId="{3EA50514-E881-4072-8ED4-0811AE1B6F6E}">
      <dsp:nvSpPr>
        <dsp:cNvPr id="0" name=""/>
        <dsp:cNvSpPr/>
      </dsp:nvSpPr>
      <dsp:spPr>
        <a:xfrm>
          <a:off x="242161" y="1861878"/>
          <a:ext cx="3390254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144" tIns="0" rIns="128144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Neue Haas Grotesk Text Pro"/>
            </a:rPr>
            <a:t>Lower initial cost</a:t>
          </a:r>
        </a:p>
      </dsp:txBody>
      <dsp:txXfrm>
        <a:off x="262336" y="1882053"/>
        <a:ext cx="3349904" cy="372930"/>
      </dsp:txXfrm>
    </dsp:sp>
    <dsp:sp modelId="{B80F44A8-39E7-4ED8-B928-B3B2E68C9EDD}">
      <dsp:nvSpPr>
        <dsp:cNvPr id="0" name=""/>
        <dsp:cNvSpPr/>
      </dsp:nvSpPr>
      <dsp:spPr>
        <a:xfrm>
          <a:off x="0" y="3144558"/>
          <a:ext cx="4843220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888" tIns="291592" rIns="375888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Neue Haas Grotesk Text Pro"/>
            </a:rPr>
            <a:t>Lowers the chance of major bugs/issues at the end of a project</a:t>
          </a:r>
        </a:p>
      </dsp:txBody>
      <dsp:txXfrm>
        <a:off x="0" y="3144558"/>
        <a:ext cx="4843220" cy="793800"/>
      </dsp:txXfrm>
    </dsp:sp>
    <dsp:sp modelId="{BEA2D9B9-7417-496B-83A9-3A439E4BD6D6}">
      <dsp:nvSpPr>
        <dsp:cNvPr id="0" name=""/>
        <dsp:cNvSpPr/>
      </dsp:nvSpPr>
      <dsp:spPr>
        <a:xfrm>
          <a:off x="242161" y="2937918"/>
          <a:ext cx="3390254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144" tIns="0" rIns="128144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Neue Haas Grotesk Text Pro"/>
            </a:rPr>
            <a:t>Continious testing</a:t>
          </a:r>
        </a:p>
      </dsp:txBody>
      <dsp:txXfrm>
        <a:off x="262336" y="2958093"/>
        <a:ext cx="3349904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D063C-8F37-453E-95E5-15315E48A1BC}">
      <dsp:nvSpPr>
        <dsp:cNvPr id="0" name=""/>
        <dsp:cNvSpPr/>
      </dsp:nvSpPr>
      <dsp:spPr>
        <a:xfrm>
          <a:off x="0" y="251148"/>
          <a:ext cx="5501898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7008" tIns="270764" rIns="427008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Neue Haas Grotesk Text Pro"/>
            </a:rPr>
            <a:t>Requires all planning and details to be complete before starting</a:t>
          </a:r>
        </a:p>
      </dsp:txBody>
      <dsp:txXfrm>
        <a:off x="0" y="251148"/>
        <a:ext cx="5501898" cy="737100"/>
      </dsp:txXfrm>
    </dsp:sp>
    <dsp:sp modelId="{A7D9E30F-6548-492D-BAAF-1928E84B5653}">
      <dsp:nvSpPr>
        <dsp:cNvPr id="0" name=""/>
        <dsp:cNvSpPr/>
      </dsp:nvSpPr>
      <dsp:spPr>
        <a:xfrm>
          <a:off x="275094" y="59268"/>
          <a:ext cx="385132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571" tIns="0" rIns="145571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Neue Haas Grotesk Text Pro"/>
            </a:rPr>
            <a:t>Ridged structure</a:t>
          </a:r>
          <a:endParaRPr lang="en-US" sz="1300" kern="1200" dirty="0"/>
        </a:p>
      </dsp:txBody>
      <dsp:txXfrm>
        <a:off x="293828" y="78002"/>
        <a:ext cx="3813860" cy="346292"/>
      </dsp:txXfrm>
    </dsp:sp>
    <dsp:sp modelId="{0D595FE4-6DF6-471B-9CDB-6677346D234A}">
      <dsp:nvSpPr>
        <dsp:cNvPr id="0" name=""/>
        <dsp:cNvSpPr/>
      </dsp:nvSpPr>
      <dsp:spPr>
        <a:xfrm>
          <a:off x="0" y="1250328"/>
          <a:ext cx="5501898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7008" tIns="270764" rIns="427008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Neue Haas Grotesk Text Pro"/>
            </a:rPr>
            <a:t>Due to extensive planning changes are often costly</a:t>
          </a:r>
        </a:p>
      </dsp:txBody>
      <dsp:txXfrm>
        <a:off x="0" y="1250328"/>
        <a:ext cx="5501898" cy="552825"/>
      </dsp:txXfrm>
    </dsp:sp>
    <dsp:sp modelId="{7ADB4EB5-93E5-4908-9193-D4228161A52E}">
      <dsp:nvSpPr>
        <dsp:cNvPr id="0" name=""/>
        <dsp:cNvSpPr/>
      </dsp:nvSpPr>
      <dsp:spPr>
        <a:xfrm>
          <a:off x="275094" y="1058448"/>
          <a:ext cx="385132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571" tIns="0" rIns="145571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Neue Haas Grotesk Text Pro"/>
            </a:rPr>
            <a:t>Inflexible to change</a:t>
          </a:r>
        </a:p>
      </dsp:txBody>
      <dsp:txXfrm>
        <a:off x="293828" y="1077182"/>
        <a:ext cx="3813860" cy="346292"/>
      </dsp:txXfrm>
    </dsp:sp>
    <dsp:sp modelId="{FC5F86C5-E893-4D89-BBBE-B48D00AFB76E}">
      <dsp:nvSpPr>
        <dsp:cNvPr id="0" name=""/>
        <dsp:cNvSpPr/>
      </dsp:nvSpPr>
      <dsp:spPr>
        <a:xfrm>
          <a:off x="0" y="2065233"/>
          <a:ext cx="5501898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7008" tIns="270764" rIns="427008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Neue Haas Grotesk Text Pro"/>
            </a:rPr>
            <a:t>Planning every detail before starting work, leads to longer start up time and resources</a:t>
          </a:r>
        </a:p>
      </dsp:txBody>
      <dsp:txXfrm>
        <a:off x="0" y="2065233"/>
        <a:ext cx="5501898" cy="737100"/>
      </dsp:txXfrm>
    </dsp:sp>
    <dsp:sp modelId="{A49560D3-3D61-4659-9B5C-988AB586BF51}">
      <dsp:nvSpPr>
        <dsp:cNvPr id="0" name=""/>
        <dsp:cNvSpPr/>
      </dsp:nvSpPr>
      <dsp:spPr>
        <a:xfrm>
          <a:off x="275094" y="1873353"/>
          <a:ext cx="385132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571" tIns="0" rIns="145571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Neue Haas Grotesk Text Pro"/>
            </a:rPr>
            <a:t>Higher initial cost</a:t>
          </a:r>
        </a:p>
      </dsp:txBody>
      <dsp:txXfrm>
        <a:off x="293828" y="1892087"/>
        <a:ext cx="3813860" cy="346292"/>
      </dsp:txXfrm>
    </dsp:sp>
    <dsp:sp modelId="{40EA8125-F00C-4192-B93C-1B905EFE9143}">
      <dsp:nvSpPr>
        <dsp:cNvPr id="0" name=""/>
        <dsp:cNvSpPr/>
      </dsp:nvSpPr>
      <dsp:spPr>
        <a:xfrm>
          <a:off x="0" y="3064413"/>
          <a:ext cx="5501898" cy="92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7008" tIns="270764" rIns="427008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Neue Haas Grotesk Text Pro"/>
            </a:rPr>
            <a:t>Testing occurs towards the end of development, causing potential compatibility issues or project breaking bugs discovered too late. </a:t>
          </a:r>
        </a:p>
      </dsp:txBody>
      <dsp:txXfrm>
        <a:off x="0" y="3064413"/>
        <a:ext cx="5501898" cy="921375"/>
      </dsp:txXfrm>
    </dsp:sp>
    <dsp:sp modelId="{D2F4470D-0900-4409-8441-6D07E05C7FB1}">
      <dsp:nvSpPr>
        <dsp:cNvPr id="0" name=""/>
        <dsp:cNvSpPr/>
      </dsp:nvSpPr>
      <dsp:spPr>
        <a:xfrm>
          <a:off x="275094" y="2872533"/>
          <a:ext cx="385132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571" tIns="0" rIns="145571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Neue Haas Grotesk Text Pro"/>
            </a:rPr>
            <a:t>Error Prone</a:t>
          </a:r>
        </a:p>
      </dsp:txBody>
      <dsp:txXfrm>
        <a:off x="293828" y="2891267"/>
        <a:ext cx="3813860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D18E4-2BB2-4629-ADBF-C3E511284F8E}" type="datetimeFigureOut"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B53A-FBD6-4C40-A9D4-B98D7AB1A7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modeling.com/essays/changeManagement.ht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earpointstrategy.com/blog/waterfall-project-managemen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gile-vs-waterfall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Cobb, C. G. (2015). The project manager's guide to mastering agile: Principles and practices for an adaptive approach (Chapter 4). Wiley.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B53A-FBD6-4C40-A9D4-B98D7AB1A76E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9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Ambler, S. W. (n.d.). Change management. Agile Modeling. </a:t>
            </a:r>
            <a:r>
              <a:rPr lang="en-US" dirty="0">
                <a:hlinkClick r:id="rId3"/>
              </a:rPr>
              <a:t>https://agilemodeling.com/essays/changeManagement.htm</a:t>
            </a:r>
            <a:endParaRPr lang="en-US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B53A-FBD6-4C40-A9D4-B98D7AB1A76E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0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Ref: </a:t>
            </a:r>
            <a:r>
              <a:rPr lang="en-US" dirty="0" err="1"/>
              <a:t>Wherrity</a:t>
            </a:r>
            <a:r>
              <a:rPr lang="en-US" dirty="0"/>
              <a:t>, R. (2024, August 19). </a:t>
            </a:r>
            <a:r>
              <a:rPr lang="en-US" i="1" dirty="0"/>
              <a:t>Waterfall project management: What it is &amp; when to use it</a:t>
            </a:r>
            <a:r>
              <a:rPr lang="en-US" dirty="0"/>
              <a:t>. ClearPoint Strategy. </a:t>
            </a:r>
            <a:r>
              <a:rPr lang="en-US" dirty="0">
                <a:hlinkClick r:id="rId3"/>
              </a:rPr>
              <a:t>https://www.clearpointstrategy.com/blog/waterfall-project-management</a:t>
            </a:r>
            <a:endParaRPr lang="en-US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B53A-FBD6-4C40-A9D4-B98D7AB1A76E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77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Ref: </a:t>
            </a:r>
            <a:r>
              <a:rPr lang="en-US" err="1"/>
              <a:t>GeeksforGeeks</a:t>
            </a:r>
            <a:r>
              <a:rPr lang="en-US"/>
              <a:t>. (2024, June 25). </a:t>
            </a:r>
            <a:r>
              <a:rPr lang="en-US" i="1"/>
              <a:t>Agile vs waterfall</a:t>
            </a:r>
            <a:r>
              <a:rPr lang="en-US"/>
              <a:t>. </a:t>
            </a:r>
            <a:r>
              <a:rPr lang="en-US" err="1"/>
              <a:t>GeeksforGeeks</a:t>
            </a:r>
            <a:r>
              <a:rPr lang="en-US"/>
              <a:t>. </a:t>
            </a:r>
            <a:r>
              <a:rPr lang="en-US" dirty="0">
                <a:hlinkClick r:id="rId3"/>
              </a:rPr>
              <a:t>https://www.geeksforgeeks.org/agile-vs-waterfall/#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B53A-FBD6-4C40-A9D4-B98D7AB1A76E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7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55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30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74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37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61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5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18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48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1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7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71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1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earpointstrategy.com/blog/waterfall-project-management" TargetMode="External"/><Relationship Id="rId2" Type="http://schemas.openxmlformats.org/officeDocument/2006/relationships/hyperlink" Target="https://agilemodeling.com/essays/changeManagement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geeksforgeeks.org/agile-vs-waterfal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7335835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700"/>
              <a:t>Agile Methods</a:t>
            </a:r>
            <a:br>
              <a:rPr lang="en-US" sz="6700"/>
            </a:br>
            <a:r>
              <a:rPr lang="en-US" sz="6700"/>
              <a:t>For Project Management 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7335835" cy="147517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/>
              <a:t>CHADA TECH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/>
              <a:t>By: Christopher Gauthier – SNHU CS-250</a:t>
            </a:r>
          </a:p>
        </p:txBody>
      </p:sp>
      <p:pic>
        <p:nvPicPr>
          <p:cNvPr id="5" name="Picture 4" descr="A logo for a computer&#10;&#10;Description automatically generated">
            <a:extLst>
              <a:ext uri="{FF2B5EF4-FFF2-40B4-BE49-F238E27FC236}">
                <a16:creationId xmlns:a16="http://schemas.microsoft.com/office/drawing/2014/main" id="{0B3FE6B7-0BA8-24A0-D552-9369BDF20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359" y="763876"/>
            <a:ext cx="3572101" cy="25127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A58F28-1204-B14E-A3CB-D6EAC4FC8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9764EA9-1018-4444-A261-71613078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5D51C7DA-5177-5144-984B-00F10F561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2">
              <a:extLst>
                <a:ext uri="{FF2B5EF4-FFF2-40B4-BE49-F238E27FC236}">
                  <a16:creationId xmlns:a16="http://schemas.microsoft.com/office/drawing/2014/main" id="{4B12F2B7-1732-7B44-A39D-5F2EBDE40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3">
              <a:extLst>
                <a:ext uri="{FF2B5EF4-FFF2-40B4-BE49-F238E27FC236}">
                  <a16:creationId xmlns:a16="http://schemas.microsoft.com/office/drawing/2014/main" id="{E3C016CB-983A-A949-9D9F-D5C818C7E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4">
              <a:extLst>
                <a:ext uri="{FF2B5EF4-FFF2-40B4-BE49-F238E27FC236}">
                  <a16:creationId xmlns:a16="http://schemas.microsoft.com/office/drawing/2014/main" id="{D5187172-558E-D84E-899F-EB162C03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39DD5291-E906-9B41-A0DD-C8B79F98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5221D107-563F-9147-B04E-A54D4D4CB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3982F-AC46-9757-C670-DCAF7EDC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995137" cy="1268984"/>
          </a:xfrm>
        </p:spPr>
        <p:txBody>
          <a:bodyPr>
            <a:normAutofit/>
          </a:bodyPr>
          <a:lstStyle/>
          <a:p>
            <a:r>
              <a:rPr lang="en-US" dirty="0"/>
              <a:t>Objectives: 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CD92-CD54-4BF1-F60A-24C3D54CD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995137" cy="36012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Explain Agile Roles</a:t>
            </a:r>
          </a:p>
          <a:p>
            <a:r>
              <a:rPr lang="en-US" dirty="0"/>
              <a:t>Explain Agile Phases</a:t>
            </a:r>
          </a:p>
          <a:p>
            <a:r>
              <a:rPr lang="en-US" dirty="0"/>
              <a:t>Describe Traditional (Waterfall) Model</a:t>
            </a:r>
          </a:p>
          <a:p>
            <a:r>
              <a:rPr lang="en-US" dirty="0"/>
              <a:t>Compare Agile verse Waterfall Methods</a:t>
            </a:r>
          </a:p>
          <a:p>
            <a:endParaRPr lang="en-US" dirty="0"/>
          </a:p>
        </p:txBody>
      </p:sp>
      <p:pic>
        <p:nvPicPr>
          <p:cNvPr id="5" name="Picture 4" descr="A logo for a computer&#10;&#10;Description automatically generated">
            <a:extLst>
              <a:ext uri="{FF2B5EF4-FFF2-40B4-BE49-F238E27FC236}">
                <a16:creationId xmlns:a16="http://schemas.microsoft.com/office/drawing/2014/main" id="{F0A9EB72-6607-7BDB-A32C-AB5F3CF81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438318"/>
            <a:ext cx="4334439" cy="304460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18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6B72E-47D8-0145-D0A0-8B89CF81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995137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Roles within a Scrum-Agile Approach 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9884-07C4-67C4-2CCC-957E8FD99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3150616"/>
            <a:ext cx="4642587" cy="22391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b="1" dirty="0"/>
              <a:t>Project Owner (PO)</a:t>
            </a:r>
            <a:endParaRPr lang="en-US" b="1" dirty="0"/>
          </a:p>
          <a:p>
            <a:pPr lvl="1">
              <a:lnSpc>
                <a:spcPct val="90000"/>
              </a:lnSpc>
              <a:buFont typeface="Courier New" panose="020B0604020202020204" pitchFamily="34" charset="0"/>
              <a:buChar char="o"/>
            </a:pPr>
            <a:r>
              <a:rPr lang="en-US" sz="1200" dirty="0"/>
              <a:t>Link between stakeholder and project team</a:t>
            </a:r>
          </a:p>
          <a:p>
            <a:pPr lvl="1">
              <a:lnSpc>
                <a:spcPct val="90000"/>
              </a:lnSpc>
              <a:buFont typeface="Courier New" panose="020B0604020202020204" pitchFamily="34" charset="0"/>
              <a:buChar char="o"/>
            </a:pPr>
            <a:r>
              <a:rPr lang="en-US" sz="1200" dirty="0"/>
              <a:t>Translates stakeholder vision into actionable items</a:t>
            </a:r>
          </a:p>
          <a:p>
            <a:pPr lvl="1">
              <a:lnSpc>
                <a:spcPct val="90000"/>
              </a:lnSpc>
              <a:buFont typeface="Courier New" panose="020B0604020202020204" pitchFamily="34" charset="0"/>
              <a:buChar char="o"/>
            </a:pPr>
            <a:r>
              <a:rPr lang="en-US" sz="1200" dirty="0"/>
              <a:t>Sets </a:t>
            </a:r>
            <a:r>
              <a:rPr lang="en-US" sz="1200" dirty="0" err="1"/>
              <a:t>priorties</a:t>
            </a:r>
            <a:r>
              <a:rPr lang="en-US" sz="1200" dirty="0"/>
              <a:t> and tasks for the team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/>
              <a:t>Scrum Master (SM)</a:t>
            </a:r>
          </a:p>
          <a:p>
            <a:pPr lvl="1">
              <a:lnSpc>
                <a:spcPct val="90000"/>
              </a:lnSpc>
              <a:buFont typeface="Courier New" panose="020B0604020202020204" pitchFamily="34" charset="0"/>
              <a:buChar char="o"/>
            </a:pPr>
            <a:r>
              <a:rPr lang="en-US" sz="1200" dirty="0"/>
              <a:t>Facilitates team meetings</a:t>
            </a:r>
          </a:p>
          <a:p>
            <a:pPr lvl="1">
              <a:lnSpc>
                <a:spcPct val="90000"/>
              </a:lnSpc>
              <a:buFont typeface="Courier New" panose="020B0604020202020204" pitchFamily="34" charset="0"/>
              <a:buChar char="o"/>
            </a:pPr>
            <a:r>
              <a:rPr lang="en-US" sz="1200" dirty="0"/>
              <a:t>Works with PO in creating backlog and user stories.</a:t>
            </a:r>
          </a:p>
          <a:p>
            <a:pPr lvl="1">
              <a:lnSpc>
                <a:spcPct val="90000"/>
              </a:lnSpc>
              <a:buFont typeface="Courier New" panose="020B0604020202020204" pitchFamily="34" charset="0"/>
              <a:buChar char="o"/>
            </a:pPr>
            <a:r>
              <a:rPr lang="en-US" sz="1200" dirty="0"/>
              <a:t>Mentors members of the team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F113BA5-37DE-00F2-DED4-13DA171F3D80}"/>
              </a:ext>
            </a:extLst>
          </p:cNvPr>
          <p:cNvSpPr txBox="1"/>
          <p:nvPr/>
        </p:nvSpPr>
        <p:spPr>
          <a:xfrm>
            <a:off x="5457825" y="3152775"/>
            <a:ext cx="5372100" cy="27238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sz="1200" b="1" dirty="0"/>
              <a:t>Developer(s)</a:t>
            </a:r>
            <a:endParaRPr lang="en-US" b="1" dirty="0"/>
          </a:p>
          <a:p>
            <a:pPr marL="742950" lvl="1" indent="-285750">
              <a:lnSpc>
                <a:spcPct val="90000"/>
              </a:lnSpc>
              <a:spcBef>
                <a:spcPts val="900"/>
              </a:spcBef>
              <a:buFont typeface="Courier New,monospace"/>
              <a:buChar char="o"/>
            </a:pPr>
            <a:r>
              <a:rPr lang="en-US" sz="1200" dirty="0"/>
              <a:t>Accomplishes the tasks (user stories) from the backlog.</a:t>
            </a:r>
          </a:p>
          <a:p>
            <a:pPr marL="742950" lvl="1" indent="-285750">
              <a:lnSpc>
                <a:spcPct val="90000"/>
              </a:lnSpc>
              <a:spcBef>
                <a:spcPts val="900"/>
              </a:spcBef>
              <a:buFont typeface="Courier New,monospace"/>
              <a:buChar char="o"/>
            </a:pPr>
            <a:r>
              <a:rPr lang="en-US" sz="1200" dirty="0"/>
              <a:t>Works with the Tester(s) to ensure tasks are developed to meet requirements</a:t>
            </a:r>
          </a:p>
          <a:p>
            <a:pPr marL="742950" lvl="1" indent="-285750">
              <a:lnSpc>
                <a:spcPct val="90000"/>
              </a:lnSpc>
              <a:spcBef>
                <a:spcPts val="900"/>
              </a:spcBef>
              <a:buFont typeface="Courier New,monospace"/>
              <a:buChar char="o"/>
            </a:pPr>
            <a:r>
              <a:rPr lang="en-US" sz="1200" dirty="0"/>
              <a:t>Communicates with Scrum Master for clarity or issues that </a:t>
            </a:r>
            <a:r>
              <a:rPr lang="en-US" sz="1200" dirty="0" err="1"/>
              <a:t>arrise</a:t>
            </a:r>
            <a:r>
              <a:rPr lang="en-US" sz="1200" dirty="0"/>
              <a:t> throughout development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sz="1200" b="1" dirty="0"/>
              <a:t>Tester(s)</a:t>
            </a:r>
          </a:p>
          <a:p>
            <a:pPr marL="742950" lvl="1" indent="-285750">
              <a:lnSpc>
                <a:spcPct val="90000"/>
              </a:lnSpc>
              <a:spcBef>
                <a:spcPts val="900"/>
              </a:spcBef>
              <a:buFont typeface="Courier New,monospace"/>
              <a:buChar char="o"/>
            </a:pPr>
            <a:r>
              <a:rPr lang="en-US" sz="1200" dirty="0"/>
              <a:t>Works with PO and SM to develop acceptance criteria for each user story</a:t>
            </a:r>
          </a:p>
          <a:p>
            <a:pPr marL="742950" lvl="1" indent="-285750">
              <a:lnSpc>
                <a:spcPct val="90000"/>
              </a:lnSpc>
              <a:spcBef>
                <a:spcPts val="900"/>
              </a:spcBef>
              <a:buFont typeface="Courier New,monospace"/>
              <a:buChar char="o"/>
            </a:pPr>
            <a:r>
              <a:rPr lang="en-US" sz="1200" dirty="0"/>
              <a:t>Ensure code is functional by performing Q/A or testing</a:t>
            </a:r>
          </a:p>
          <a:p>
            <a:pPr algn="l"/>
            <a:endParaRPr lang="en-US" dirty="0"/>
          </a:p>
        </p:txBody>
      </p:sp>
      <p:pic>
        <p:nvPicPr>
          <p:cNvPr id="8" name="Picture 7" descr="A logo for a computer&#10;&#10;Description automatically generated">
            <a:extLst>
              <a:ext uri="{FF2B5EF4-FFF2-40B4-BE49-F238E27FC236}">
                <a16:creationId xmlns:a16="http://schemas.microsoft.com/office/drawing/2014/main" id="{05EA0006-756A-B080-BC00-0FAFB79DB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567" y="5927428"/>
            <a:ext cx="1412433" cy="9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7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ectangle: Rounded Corners 309">
            <a:extLst>
              <a:ext uri="{FF2B5EF4-FFF2-40B4-BE49-F238E27FC236}">
                <a16:creationId xmlns:a16="http://schemas.microsoft.com/office/drawing/2014/main" id="{1959D88B-9569-FF30-467A-B1E06338DB0E}"/>
              </a:ext>
            </a:extLst>
          </p:cNvPr>
          <p:cNvSpPr/>
          <p:nvPr/>
        </p:nvSpPr>
        <p:spPr>
          <a:xfrm>
            <a:off x="3295650" y="1112307"/>
            <a:ext cx="4332816" cy="385339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8DF32-619F-65D6-201D-C211B56D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89890"/>
            <a:ext cx="7335835" cy="716534"/>
          </a:xfrm>
        </p:spPr>
        <p:txBody>
          <a:bodyPr/>
          <a:lstStyle/>
          <a:p>
            <a:r>
              <a:rPr lang="en-US" dirty="0"/>
              <a:t>Agile Phases: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E4484C8-756B-426C-FD0C-7F0DA5B84F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8502211"/>
              </p:ext>
            </p:extLst>
          </p:nvPr>
        </p:nvGraphicFramePr>
        <p:xfrm>
          <a:off x="3476625" y="1438275"/>
          <a:ext cx="4038600" cy="278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66E418EE-78A7-15F3-76CE-C43796C66276}"/>
              </a:ext>
            </a:extLst>
          </p:cNvPr>
          <p:cNvSpPr/>
          <p:nvPr/>
        </p:nvSpPr>
        <p:spPr>
          <a:xfrm>
            <a:off x="847725" y="1523999"/>
            <a:ext cx="1790700" cy="552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Assignment</a:t>
            </a:r>
          </a:p>
        </p:txBody>
      </p:sp>
      <p:sp>
        <p:nvSpPr>
          <p:cNvPr id="287" name="Rectangle: Rounded Corners 286">
            <a:extLst>
              <a:ext uri="{FF2B5EF4-FFF2-40B4-BE49-F238E27FC236}">
                <a16:creationId xmlns:a16="http://schemas.microsoft.com/office/drawing/2014/main" id="{9FAD9BC1-B35F-54C5-1DA1-E8B6C6BB2905}"/>
              </a:ext>
            </a:extLst>
          </p:cNvPr>
          <p:cNvSpPr/>
          <p:nvPr/>
        </p:nvSpPr>
        <p:spPr>
          <a:xfrm>
            <a:off x="847725" y="3790949"/>
            <a:ext cx="1790700" cy="552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Initial Planning Meeting</a:t>
            </a:r>
          </a:p>
        </p:txBody>
      </p:sp>
      <p:sp>
        <p:nvSpPr>
          <p:cNvPr id="288" name="Rectangle: Rounded Corners 287">
            <a:extLst>
              <a:ext uri="{FF2B5EF4-FFF2-40B4-BE49-F238E27FC236}">
                <a16:creationId xmlns:a16="http://schemas.microsoft.com/office/drawing/2014/main" id="{7E9CCAEE-E82F-8E99-C199-2DDA53AD3299}"/>
              </a:ext>
            </a:extLst>
          </p:cNvPr>
          <p:cNvSpPr/>
          <p:nvPr/>
        </p:nvSpPr>
        <p:spPr>
          <a:xfrm>
            <a:off x="7907867" y="4719107"/>
            <a:ext cx="1790700" cy="952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Project Completion</a:t>
            </a:r>
          </a:p>
        </p:txBody>
      </p:sp>
      <p:sp>
        <p:nvSpPr>
          <p:cNvPr id="289" name="Arrow: Right 288">
            <a:extLst>
              <a:ext uri="{FF2B5EF4-FFF2-40B4-BE49-F238E27FC236}">
                <a16:creationId xmlns:a16="http://schemas.microsoft.com/office/drawing/2014/main" id="{30D76094-817F-E175-E715-2491D509983F}"/>
              </a:ext>
            </a:extLst>
          </p:cNvPr>
          <p:cNvSpPr/>
          <p:nvPr/>
        </p:nvSpPr>
        <p:spPr>
          <a:xfrm rot="5400000">
            <a:off x="1200150" y="2514599"/>
            <a:ext cx="942975" cy="876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Arrow: Right 289">
            <a:extLst>
              <a:ext uri="{FF2B5EF4-FFF2-40B4-BE49-F238E27FC236}">
                <a16:creationId xmlns:a16="http://schemas.microsoft.com/office/drawing/2014/main" id="{804657D1-5C77-5A23-2B4E-C91F3EDB0108}"/>
              </a:ext>
            </a:extLst>
          </p:cNvPr>
          <p:cNvSpPr/>
          <p:nvPr/>
        </p:nvSpPr>
        <p:spPr>
          <a:xfrm>
            <a:off x="2952750" y="3705225"/>
            <a:ext cx="1047750" cy="7905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Arrow: Right 296">
            <a:extLst>
              <a:ext uri="{FF2B5EF4-FFF2-40B4-BE49-F238E27FC236}">
                <a16:creationId xmlns:a16="http://schemas.microsoft.com/office/drawing/2014/main" id="{D28256F6-A64F-FDD5-AA49-6F0C5A1CE043}"/>
              </a:ext>
            </a:extLst>
          </p:cNvPr>
          <p:cNvSpPr/>
          <p:nvPr/>
        </p:nvSpPr>
        <p:spPr>
          <a:xfrm rot="3540000">
            <a:off x="7108825" y="3819525"/>
            <a:ext cx="1047750" cy="7905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D87D65C6-4D0F-D480-4648-53D02EC0FF5F}"/>
              </a:ext>
            </a:extLst>
          </p:cNvPr>
          <p:cNvSpPr txBox="1"/>
          <p:nvPr/>
        </p:nvSpPr>
        <p:spPr>
          <a:xfrm>
            <a:off x="852407" y="5191932"/>
            <a:ext cx="67856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Once a project is assigned, the process will undergo multiple iterations (sprints) that work towards completing the project.</a:t>
            </a:r>
          </a:p>
        </p:txBody>
      </p:sp>
      <p:pic>
        <p:nvPicPr>
          <p:cNvPr id="349" name="Picture 348" descr="A logo for a computer&#10;&#10;Description automatically generated">
            <a:extLst>
              <a:ext uri="{FF2B5EF4-FFF2-40B4-BE49-F238E27FC236}">
                <a16:creationId xmlns:a16="http://schemas.microsoft.com/office/drawing/2014/main" id="{DB918575-1CBB-5B6F-C6DA-16411A1BE3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76567" y="5927428"/>
            <a:ext cx="1412433" cy="9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9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F4E8-9FE7-7859-0A52-EC7B2234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Approach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6020C0BE-D6DB-ECAA-04E2-F0FE8E22A9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962945"/>
              </p:ext>
            </p:extLst>
          </p:nvPr>
        </p:nvGraphicFramePr>
        <p:xfrm>
          <a:off x="568271" y="876946"/>
          <a:ext cx="7813728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8" name="TextBox 247">
            <a:extLst>
              <a:ext uri="{FF2B5EF4-FFF2-40B4-BE49-F238E27FC236}">
                <a16:creationId xmlns:a16="http://schemas.microsoft.com/office/drawing/2014/main" id="{EB75769C-2994-E8F9-857E-BF98BF8C3C6A}"/>
              </a:ext>
            </a:extLst>
          </p:cNvPr>
          <p:cNvSpPr txBox="1"/>
          <p:nvPr/>
        </p:nvSpPr>
        <p:spPr>
          <a:xfrm>
            <a:off x="400372" y="4804474"/>
            <a:ext cx="70388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Linear process working from one step to the next.</a:t>
            </a:r>
          </a:p>
        </p:txBody>
      </p:sp>
      <p:pic>
        <p:nvPicPr>
          <p:cNvPr id="257" name="Picture 256" descr="A logo for a computer&#10;&#10;Description automatically generated">
            <a:extLst>
              <a:ext uri="{FF2B5EF4-FFF2-40B4-BE49-F238E27FC236}">
                <a16:creationId xmlns:a16="http://schemas.microsoft.com/office/drawing/2014/main" id="{FE01DA3A-E235-1502-DD13-2959CE8A09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76567" y="5927428"/>
            <a:ext cx="1412433" cy="9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8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62F2-08CC-FD86-4316-F604B325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06" y="318855"/>
            <a:ext cx="7335835" cy="713629"/>
          </a:xfrm>
        </p:spPr>
        <p:txBody>
          <a:bodyPr/>
          <a:lstStyle/>
          <a:p>
            <a:r>
              <a:rPr lang="en-US" dirty="0"/>
              <a:t>Agile vs. Waterfall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2ADDCD-0A17-C907-0F5F-E822236075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0613778"/>
              </p:ext>
            </p:extLst>
          </p:nvPr>
        </p:nvGraphicFramePr>
        <p:xfrm>
          <a:off x="90407" y="2039319"/>
          <a:ext cx="4843220" cy="4045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84" name="Diagram 1383">
            <a:extLst>
              <a:ext uri="{FF2B5EF4-FFF2-40B4-BE49-F238E27FC236}">
                <a16:creationId xmlns:a16="http://schemas.microsoft.com/office/drawing/2014/main" id="{69CE1882-93B3-C976-B06E-60D8557B7A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3974010"/>
              </p:ext>
            </p:extLst>
          </p:nvPr>
        </p:nvGraphicFramePr>
        <p:xfrm>
          <a:off x="5114440" y="2039318"/>
          <a:ext cx="5501898" cy="4045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312" name="Title 1">
            <a:extLst>
              <a:ext uri="{FF2B5EF4-FFF2-40B4-BE49-F238E27FC236}">
                <a16:creationId xmlns:a16="http://schemas.microsoft.com/office/drawing/2014/main" id="{10E6A578-9CB6-0E94-81DF-AA63B1358594}"/>
              </a:ext>
            </a:extLst>
          </p:cNvPr>
          <p:cNvSpPr txBox="1">
            <a:spLocks/>
          </p:cNvSpPr>
          <p:nvPr/>
        </p:nvSpPr>
        <p:spPr>
          <a:xfrm>
            <a:off x="84704" y="1310746"/>
            <a:ext cx="4843189" cy="5715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Agile</a:t>
            </a:r>
            <a:r>
              <a:rPr lang="en-US" sz="3600" dirty="0"/>
              <a:t>  </a:t>
            </a:r>
          </a:p>
        </p:txBody>
      </p:sp>
      <p:sp>
        <p:nvSpPr>
          <p:cNvPr id="3333" name="Title 1">
            <a:extLst>
              <a:ext uri="{FF2B5EF4-FFF2-40B4-BE49-F238E27FC236}">
                <a16:creationId xmlns:a16="http://schemas.microsoft.com/office/drawing/2014/main" id="{E4D34415-619C-3703-E23B-1FA0DA7CE543}"/>
              </a:ext>
            </a:extLst>
          </p:cNvPr>
          <p:cNvSpPr txBox="1">
            <a:spLocks/>
          </p:cNvSpPr>
          <p:nvPr/>
        </p:nvSpPr>
        <p:spPr>
          <a:xfrm>
            <a:off x="5108737" y="1310745"/>
            <a:ext cx="5501867" cy="5715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Waterfall</a:t>
            </a:r>
            <a:r>
              <a:rPr lang="en-US" sz="3600" dirty="0"/>
              <a:t>  </a:t>
            </a:r>
          </a:p>
        </p:txBody>
      </p:sp>
      <p:pic>
        <p:nvPicPr>
          <p:cNvPr id="3353" name="Picture 3352" descr="A logo for a computer&#10;&#10;Description automatically generated">
            <a:extLst>
              <a:ext uri="{FF2B5EF4-FFF2-40B4-BE49-F238E27FC236}">
                <a16:creationId xmlns:a16="http://schemas.microsoft.com/office/drawing/2014/main" id="{41C97FF2-4AE4-BE3E-F116-33BE9F034C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76567" y="5927428"/>
            <a:ext cx="1412433" cy="9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3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C5E1-8B15-F67C-2CC6-8A0E24FB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8FC3-0A5E-2994-D138-85B0457BE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82716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sz="1800" dirty="0">
                <a:latin typeface="Calibri"/>
                <a:ea typeface="Calibri"/>
                <a:cs typeface="Calibri"/>
              </a:rPr>
              <a:t>Cobb, C. G. (2015). The project manager's guide to mastering agile: Principles and practices for an adaptive approach (Chapter 4). Wiley.</a:t>
            </a:r>
            <a:endParaRPr lang="en-U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alibri"/>
              <a:ea typeface="Calibri"/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latin typeface="Calibri"/>
                <a:ea typeface="Calibri"/>
                <a:cs typeface="Calibri"/>
              </a:rPr>
              <a:t>Ambler, S. W. (n.d.). Change management. Agile Modeling. </a:t>
            </a:r>
            <a:r>
              <a:rPr lang="en-US" sz="1800" dirty="0">
                <a:solidFill>
                  <a:srgbClr val="444444"/>
                </a:solidFill>
                <a:latin typeface="Calibri"/>
                <a:ea typeface="Calibri"/>
                <a:cs typeface="Calibri"/>
                <a:hlinkClick r:id="rId2"/>
              </a:rPr>
              <a:t>https://agilemodeling.com/essays/changeManagement.htm</a:t>
            </a:r>
            <a:endParaRPr lang="en-US" sz="1800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alibri"/>
                <a:ea typeface="Calibri"/>
                <a:cs typeface="Calibri"/>
              </a:rPr>
              <a:t>Wherrity</a:t>
            </a:r>
            <a:r>
              <a:rPr lang="en-US" sz="1800" dirty="0">
                <a:latin typeface="Calibri"/>
                <a:ea typeface="Calibri"/>
                <a:cs typeface="Calibri"/>
              </a:rPr>
              <a:t>, R. (2024, August 19). </a:t>
            </a:r>
            <a:r>
              <a:rPr lang="en-US" sz="1800" i="1" dirty="0">
                <a:latin typeface="Calibri"/>
                <a:ea typeface="Calibri"/>
                <a:cs typeface="Calibri"/>
              </a:rPr>
              <a:t>Waterfall project management: What it is &amp; when to use it</a:t>
            </a:r>
            <a:r>
              <a:rPr lang="en-US" sz="1800" dirty="0">
                <a:latin typeface="Calibri"/>
                <a:ea typeface="Calibri"/>
                <a:cs typeface="Calibri"/>
              </a:rPr>
              <a:t>. ClearPoint Strategy. </a:t>
            </a:r>
            <a:r>
              <a:rPr lang="en-US" sz="1800" dirty="0">
                <a:solidFill>
                  <a:srgbClr val="444444"/>
                </a:solidFill>
                <a:latin typeface="Calibri"/>
                <a:ea typeface="Calibri"/>
                <a:cs typeface="Calibri"/>
                <a:hlinkClick r:id="rId3"/>
              </a:rPr>
              <a:t>https://www.clearpointstrategy.com/blog/waterfall-project-management</a:t>
            </a:r>
            <a:endParaRPr lang="en-US" sz="1800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sz="1800" err="1">
                <a:latin typeface="Calibri"/>
                <a:ea typeface="Calibri"/>
                <a:cs typeface="Calibri"/>
              </a:rPr>
              <a:t>GeeksforGeeks</a:t>
            </a:r>
            <a:r>
              <a:rPr lang="en-US" sz="1800" dirty="0">
                <a:latin typeface="Calibri"/>
                <a:ea typeface="Calibri"/>
                <a:cs typeface="Calibri"/>
              </a:rPr>
              <a:t>. (2024, June 25). </a:t>
            </a:r>
            <a:r>
              <a:rPr lang="en-US" sz="1800" i="1" dirty="0">
                <a:latin typeface="Calibri"/>
                <a:ea typeface="Calibri"/>
                <a:cs typeface="Calibri"/>
              </a:rPr>
              <a:t>Agile vs waterfall</a:t>
            </a:r>
            <a:r>
              <a:rPr lang="en-US" sz="1800" dirty="0">
                <a:latin typeface="Calibri"/>
                <a:ea typeface="Calibri"/>
                <a:cs typeface="Calibri"/>
              </a:rPr>
              <a:t>. </a:t>
            </a:r>
            <a:r>
              <a:rPr lang="en-US" sz="1800" err="1">
                <a:latin typeface="Calibri"/>
                <a:ea typeface="Calibri"/>
                <a:cs typeface="Calibri"/>
              </a:rPr>
              <a:t>GeeksforGeeks</a:t>
            </a:r>
            <a:r>
              <a:rPr lang="en-US" sz="1800" dirty="0">
                <a:latin typeface="Calibri"/>
                <a:ea typeface="Calibri"/>
                <a:cs typeface="Calibri"/>
              </a:rPr>
              <a:t>. </a:t>
            </a:r>
            <a:r>
              <a:rPr lang="en-US" sz="1800" dirty="0">
                <a:solidFill>
                  <a:srgbClr val="444444"/>
                </a:solidFill>
                <a:latin typeface="Calibri"/>
                <a:ea typeface="Calibri"/>
                <a:cs typeface="Calibri"/>
                <a:hlinkClick r:id="rId4"/>
              </a:rPr>
              <a:t>https://www.geeksforgeeks.org/agile-vs-waterfall/#</a:t>
            </a:r>
            <a:endParaRPr lang="en-US" sz="1800"/>
          </a:p>
        </p:txBody>
      </p:sp>
      <p:pic>
        <p:nvPicPr>
          <p:cNvPr id="5" name="Picture 4" descr="A logo for a computer&#10;&#10;Description automatically generated">
            <a:extLst>
              <a:ext uri="{FF2B5EF4-FFF2-40B4-BE49-F238E27FC236}">
                <a16:creationId xmlns:a16="http://schemas.microsoft.com/office/drawing/2014/main" id="{B7217045-97EA-0BFB-BC92-DFF07E77E5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6567" y="5927428"/>
            <a:ext cx="1412433" cy="9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18522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PunchcardVTI</vt:lpstr>
      <vt:lpstr>Agile Methods For Project Management </vt:lpstr>
      <vt:lpstr>Objectives: </vt:lpstr>
      <vt:lpstr>Roles within a Scrum-Agile Approach </vt:lpstr>
      <vt:lpstr>Agile Phases:</vt:lpstr>
      <vt:lpstr>Waterfall Approach</vt:lpstr>
      <vt:lpstr>Agile vs. Waterfall</vt:lpstr>
      <vt:lpstr>References: 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299</cp:revision>
  <dcterms:created xsi:type="dcterms:W3CDTF">2024-10-18T13:20:12Z</dcterms:created>
  <dcterms:modified xsi:type="dcterms:W3CDTF">2024-10-18T17:27:21Z</dcterms:modified>
</cp:coreProperties>
</file>