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>
        <p:scale>
          <a:sx n="66" d="100"/>
          <a:sy n="66" d="100"/>
        </p:scale>
        <p:origin x="48" y="16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891" y="422519"/>
            <a:ext cx="37285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팀원소개</a:t>
            </a:r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 시스템 필요성</a:t>
            </a:r>
          </a:p>
          <a:p>
            <a:pPr>
              <a:defRPr/>
            </a:pPr>
            <a:r>
              <a:rPr lang="en-US" altLang="ko-KR" dirty="0"/>
              <a:t>3.</a:t>
            </a:r>
            <a:r>
              <a:rPr lang="ko-KR" altLang="en-US" dirty="0"/>
              <a:t> 시스템 요구사항</a:t>
            </a:r>
          </a:p>
          <a:p>
            <a:pPr>
              <a:defRPr/>
            </a:pPr>
            <a:r>
              <a:rPr lang="en-US" altLang="ko-KR" dirty="0"/>
              <a:t>4.</a:t>
            </a:r>
            <a:r>
              <a:rPr lang="ko-KR" altLang="en-US" dirty="0"/>
              <a:t> 개발 환경</a:t>
            </a:r>
          </a:p>
          <a:p>
            <a:pPr>
              <a:defRPr/>
            </a:pPr>
            <a:r>
              <a:rPr lang="en-US" altLang="ko-KR" dirty="0"/>
              <a:t>5.</a:t>
            </a:r>
            <a:r>
              <a:rPr lang="ko-KR" altLang="en-US" dirty="0"/>
              <a:t> 시스템 구성도</a:t>
            </a:r>
          </a:p>
          <a:p>
            <a:pPr>
              <a:defRPr/>
            </a:pPr>
            <a:r>
              <a:rPr lang="en-US" altLang="ko-KR" dirty="0"/>
              <a:t>6.</a:t>
            </a:r>
            <a:r>
              <a:rPr lang="ko-KR" altLang="en-US" dirty="0"/>
              <a:t> 메뉴 구성도</a:t>
            </a:r>
          </a:p>
          <a:p>
            <a:pPr>
              <a:defRPr/>
            </a:pPr>
            <a:r>
              <a:rPr lang="en-US" altLang="ko-KR" dirty="0"/>
              <a:t>7.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</a:p>
          <a:p>
            <a:pPr>
              <a:defRPr/>
            </a:pPr>
            <a:r>
              <a:rPr lang="en-US" altLang="ko-KR" dirty="0"/>
              <a:t>8.</a:t>
            </a:r>
            <a:r>
              <a:rPr lang="ko-KR" altLang="en-US" dirty="0"/>
              <a:t> 데이터 구조</a:t>
            </a:r>
            <a:r>
              <a:rPr lang="en-US" altLang="ko-KR" dirty="0"/>
              <a:t>(ERD)</a:t>
            </a:r>
          </a:p>
          <a:p>
            <a:pPr>
              <a:defRPr/>
            </a:pPr>
            <a:r>
              <a:rPr lang="en-US" altLang="ko-KR" dirty="0"/>
              <a:t>9. </a:t>
            </a:r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개발 일정</a:t>
            </a:r>
            <a:r>
              <a:rPr lang="en-US" altLang="ko-KR" dirty="0"/>
              <a:t>(WBS)</a:t>
            </a:r>
          </a:p>
          <a:p>
            <a:pPr>
              <a:defRPr/>
            </a:pPr>
            <a:r>
              <a:rPr lang="en-US" altLang="ko-KR" dirty="0"/>
              <a:t>10. </a:t>
            </a:r>
            <a:r>
              <a:rPr lang="ko-KR" altLang="en-US" dirty="0"/>
              <a:t>주요 기능</a:t>
            </a:r>
          </a:p>
          <a:p>
            <a:pPr>
              <a:defRPr/>
            </a:pPr>
            <a:r>
              <a:rPr lang="en-US" altLang="ko-KR" dirty="0"/>
              <a:t>11.</a:t>
            </a:r>
            <a:r>
              <a:rPr lang="ko-KR" altLang="en-US" dirty="0"/>
              <a:t> 시연</a:t>
            </a:r>
          </a:p>
          <a:p>
            <a:pPr>
              <a:defRPr/>
            </a:pPr>
            <a:r>
              <a:rPr lang="en-US" altLang="ko-KR" dirty="0"/>
              <a:t>12.</a:t>
            </a:r>
            <a:r>
              <a:rPr lang="ko-KR" altLang="en-US" dirty="0"/>
              <a:t> 기대효과 및 활용 분야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7227" y="852132"/>
            <a:ext cx="6716570" cy="1184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11. </a:t>
            </a:r>
            <a:r>
              <a:rPr lang="ko-KR" altLang="en-US"/>
              <a:t>시연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웹 화면 캡처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7224" y="852131"/>
            <a:ext cx="8246816" cy="2555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12. </a:t>
            </a:r>
            <a:r>
              <a:rPr lang="ko-KR" altLang="en-US"/>
              <a:t>기대효과 및 활용 분야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기대효과</a:t>
            </a:r>
          </a:p>
          <a:p>
            <a:pPr>
              <a:defRPr/>
            </a:pPr>
            <a:r>
              <a:rPr lang="ko-KR" altLang="en-US"/>
              <a:t>운전자에게 주행거리 저하원인에 대한 정보 제공</a:t>
            </a:r>
          </a:p>
          <a:p>
            <a:pPr>
              <a:defRPr/>
            </a:pPr>
            <a:r>
              <a:rPr lang="ko-KR" altLang="en-US"/>
              <a:t>실시간 운전습관 변화 제시를 통한 주행거리 확보</a:t>
            </a:r>
          </a:p>
          <a:p>
            <a:pPr>
              <a:defRPr/>
            </a:pPr>
            <a:r>
              <a:rPr lang="ko-KR" altLang="en-US"/>
              <a:t>특정기간의 주행기록을 분석하여 사용자의 운전습관 기록 및 개선안 제시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활용분야</a:t>
            </a:r>
          </a:p>
          <a:p>
            <a:pPr>
              <a:defRPr/>
            </a:pPr>
            <a:r>
              <a:rPr lang="ko-KR" altLang="en-US"/>
              <a:t>전동화 자동차 </a:t>
            </a:r>
            <a:r>
              <a:rPr lang="en-US" altLang="ko-KR"/>
              <a:t>display</a:t>
            </a:r>
            <a:r>
              <a:rPr lang="ko-KR" altLang="en-US"/>
              <a:t>에 주행거리 최대화를 위한 다양한 정보 제공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8888" y="422519"/>
            <a:ext cx="7779891" cy="2833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팀원 소개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곽동운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김광일</a:t>
            </a:r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7926" y="2444950"/>
            <a:ext cx="7779892" cy="1734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 시스템 개요 및 필요성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전동화 자동차로의 전환 가속화</a:t>
            </a:r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 배터리 성능을 통한 주행거리 확보</a:t>
            </a:r>
          </a:p>
          <a:p>
            <a:pPr>
              <a:defRPr/>
            </a:pPr>
            <a:r>
              <a:rPr lang="en-US" altLang="ko-KR" dirty="0"/>
              <a:t>3.</a:t>
            </a:r>
            <a:r>
              <a:rPr lang="ko-KR" altLang="en-US" dirty="0"/>
              <a:t> 주행거리에 영향을 끼치는 요인 발굴</a:t>
            </a:r>
          </a:p>
          <a:p>
            <a:pPr>
              <a:defRPr/>
            </a:pPr>
            <a:r>
              <a:rPr lang="en-US" altLang="ko-KR" dirty="0"/>
              <a:t>4.</a:t>
            </a:r>
            <a:r>
              <a:rPr lang="ko-KR" altLang="en-US" dirty="0"/>
              <a:t> 사용자의 운전습관 제어를 통한 주행거리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4610" y="671629"/>
            <a:ext cx="9371035" cy="2279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3.</a:t>
            </a:r>
            <a:r>
              <a:rPr lang="ko-KR" altLang="en-US" dirty="0"/>
              <a:t> 시스템 요구사항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유효 인자 발굴을 위한 상관관계분석 </a:t>
            </a:r>
          </a:p>
          <a:p>
            <a:pPr>
              <a:defRPr/>
            </a:pPr>
            <a:r>
              <a:rPr lang="ko-KR" altLang="en-US" dirty="0"/>
              <a:t>유효인자 분석 모델을 통한 </a:t>
            </a:r>
            <a:r>
              <a:rPr lang="en-US" altLang="ko-KR" dirty="0"/>
              <a:t>SOC</a:t>
            </a:r>
            <a:r>
              <a:rPr lang="ko-KR" altLang="en-US" dirty="0"/>
              <a:t>예측</a:t>
            </a:r>
            <a:r>
              <a:rPr lang="en-US" altLang="ko-KR" dirty="0"/>
              <a:t>(</a:t>
            </a:r>
            <a:r>
              <a:rPr lang="ko-KR" altLang="en-US" dirty="0" err="1"/>
              <a:t>랜덤포레스트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요인 조건에 따른 </a:t>
            </a:r>
            <a:r>
              <a:rPr lang="en-US" altLang="ko-KR" dirty="0"/>
              <a:t>SOC</a:t>
            </a:r>
            <a:r>
              <a:rPr lang="ko-KR" altLang="en-US" dirty="0"/>
              <a:t>시계열 그래프 분석을 통한 요인 유효성 확인</a:t>
            </a:r>
          </a:p>
          <a:p>
            <a:pPr>
              <a:defRPr/>
            </a:pPr>
            <a:r>
              <a:rPr lang="ko-KR" altLang="en-US" dirty="0"/>
              <a:t>실시간 </a:t>
            </a:r>
            <a:r>
              <a:rPr lang="en-US" altLang="ko-KR" dirty="0"/>
              <a:t>SOC</a:t>
            </a:r>
            <a:r>
              <a:rPr lang="ko-KR" altLang="en-US" dirty="0"/>
              <a:t>변화량 시각화</a:t>
            </a:r>
          </a:p>
          <a:p>
            <a:pPr>
              <a:defRPr/>
            </a:pPr>
            <a:r>
              <a:rPr lang="ko-KR" altLang="en-US" dirty="0"/>
              <a:t>실시간 </a:t>
            </a:r>
            <a:r>
              <a:rPr lang="en-US" altLang="ko-KR" dirty="0"/>
              <a:t>SOC</a:t>
            </a:r>
            <a:r>
              <a:rPr lang="ko-KR" altLang="en-US" dirty="0"/>
              <a:t>변화량 분석을 통한 사용자 운전습관 제시</a:t>
            </a: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891" y="422519"/>
            <a:ext cx="3728590" cy="255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개발 환경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파이썬</a:t>
            </a:r>
            <a:r>
              <a:rPr lang="en-US" altLang="ko-KR"/>
              <a:t>(</a:t>
            </a:r>
            <a:r>
              <a:rPr lang="ko-KR" altLang="en-US"/>
              <a:t>분석모델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ko-KR" altLang="en-US"/>
              <a:t>자바스크립트</a:t>
            </a:r>
          </a:p>
          <a:p>
            <a:pPr>
              <a:defRPr/>
            </a:pPr>
            <a:r>
              <a:rPr lang="en-US" altLang="ko-KR"/>
              <a:t>Dash by plotly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891" y="422519"/>
            <a:ext cx="4392217" cy="118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시스템 구성도</a:t>
            </a:r>
          </a:p>
          <a:p>
            <a:pPr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Mysql-&gt;python-&gt;Django-&gt;dash by plotly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891" y="500804"/>
            <a:ext cx="6716569" cy="4202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6. </a:t>
            </a:r>
            <a:r>
              <a:rPr lang="ko-KR" altLang="en-US"/>
              <a:t>메뉴 구성도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기존에 분석한 시각자료</a:t>
            </a:r>
            <a:r>
              <a:rPr lang="en-US" altLang="ko-KR"/>
              <a:t>(</a:t>
            </a:r>
            <a:r>
              <a:rPr lang="ko-KR" altLang="en-US"/>
              <a:t>유효인자를 선택한 근거</a:t>
            </a:r>
            <a:r>
              <a:rPr lang="en-US" altLang="ko-KR"/>
              <a:t>)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여러 인자들과 </a:t>
            </a:r>
            <a:r>
              <a:rPr lang="en-US" altLang="ko-KR"/>
              <a:t>SOC</a:t>
            </a:r>
            <a:r>
              <a:rPr lang="ko-KR" altLang="en-US"/>
              <a:t> 와의 상관 관계 </a:t>
            </a:r>
            <a:r>
              <a:rPr lang="en-US" altLang="ko-KR"/>
              <a:t>(</a:t>
            </a:r>
            <a:r>
              <a:rPr lang="ko-KR" altLang="en-US"/>
              <a:t>상관계수</a:t>
            </a:r>
            <a:r>
              <a:rPr lang="en-US" altLang="ko-KR"/>
              <a:t>)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유효 인자들 변화에 따른 </a:t>
            </a:r>
            <a:r>
              <a:rPr lang="en-US" altLang="ko-KR"/>
              <a:t>SOC </a:t>
            </a:r>
            <a:r>
              <a:rPr lang="ko-KR" altLang="en-US"/>
              <a:t>변화량 그래프 </a:t>
            </a:r>
          </a:p>
          <a:p>
            <a:pPr>
              <a:defRPr/>
            </a:pPr>
            <a:r>
              <a:rPr lang="ko-KR" altLang="en-US"/>
              <a:t>체크박스 선택시 그 요인들에 따른 회귀식</a:t>
            </a:r>
          </a:p>
          <a:p>
            <a:pPr>
              <a:defRPr/>
            </a:pPr>
            <a:r>
              <a:rPr lang="en-US" altLang="ko-KR"/>
              <a:t>-----------------------------------------------------------------------------------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사용자에게 실시간으로 제공되는 화면</a:t>
            </a:r>
            <a:r>
              <a:rPr lang="en-US" altLang="ko-KR"/>
              <a:t>?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실시간으로 변화하는 </a:t>
            </a:r>
            <a:r>
              <a:rPr lang="en-US" altLang="ko-KR"/>
              <a:t>SOC</a:t>
            </a:r>
            <a:r>
              <a:rPr lang="ko-KR" altLang="en-US"/>
              <a:t> 시계열 그래프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SOC</a:t>
            </a:r>
            <a:r>
              <a:rPr lang="ko-KR" altLang="en-US"/>
              <a:t> 변화량이 클 때 </a:t>
            </a:r>
            <a:r>
              <a:rPr lang="en-US" altLang="ko-KR"/>
              <a:t>-&gt;</a:t>
            </a:r>
            <a:r>
              <a:rPr lang="ko-KR" altLang="en-US"/>
              <a:t> 각요인들의 변화량을 파악 </a:t>
            </a:r>
            <a:r>
              <a:rPr lang="en-US" altLang="ko-KR"/>
              <a:t>-&gt;</a:t>
            </a:r>
            <a:r>
              <a:rPr lang="ko-KR" altLang="en-US"/>
              <a:t> 각 요인 제어에 부합하는 운전습관 변화 제시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891" y="422518"/>
            <a:ext cx="6693858" cy="2556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9. </a:t>
            </a:r>
            <a:r>
              <a:rPr lang="ko-KR" altLang="en-US"/>
              <a:t>프로젝트</a:t>
            </a:r>
            <a:r>
              <a:rPr lang="en-US" altLang="ko-KR"/>
              <a:t> </a:t>
            </a:r>
            <a:r>
              <a:rPr lang="ko-KR" altLang="en-US"/>
              <a:t>개발 일정</a:t>
            </a:r>
            <a:r>
              <a:rPr lang="en-US" altLang="ko-KR"/>
              <a:t>(WBS)</a:t>
            </a:r>
          </a:p>
          <a:p>
            <a:pPr>
              <a:defRPr/>
            </a:pPr>
            <a:r>
              <a:rPr lang="ko-KR" altLang="en-US"/>
              <a:t>작업분류체계</a:t>
            </a:r>
            <a:r>
              <a:rPr lang="en-US" altLang="ko-KR"/>
              <a:t>(work breakdown structure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데이터셋 준비 및 전처리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데이터 분석</a:t>
            </a:r>
            <a:r>
              <a:rPr lang="en-US" altLang="ko-KR"/>
              <a:t>(</a:t>
            </a:r>
            <a:r>
              <a:rPr lang="ko-KR" altLang="en-US"/>
              <a:t>상관관계</a:t>
            </a:r>
            <a:r>
              <a:rPr lang="en-US" altLang="ko-KR"/>
              <a:t>,</a:t>
            </a:r>
            <a:r>
              <a:rPr lang="ko-KR" altLang="en-US"/>
              <a:t> 시계열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예측 모델 설계 및 검증</a:t>
            </a:r>
            <a:r>
              <a:rPr lang="en-US" altLang="ko-KR"/>
              <a:t>(</a:t>
            </a:r>
            <a:r>
              <a:rPr lang="ko-KR" altLang="en-US"/>
              <a:t>회귀식</a:t>
            </a:r>
            <a:r>
              <a:rPr lang="en-US" altLang="ko-KR"/>
              <a:t>,soc</a:t>
            </a:r>
            <a:r>
              <a:rPr lang="ko-KR" altLang="en-US"/>
              <a:t>변화량 예측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웹 화면 설계 및 검증</a:t>
            </a:r>
            <a:r>
              <a:rPr lang="en-US" altLang="ko-KR"/>
              <a:t>(python plotly dash)</a:t>
            </a:r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7228" y="852132"/>
            <a:ext cx="6716570" cy="2555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10.</a:t>
            </a:r>
            <a:r>
              <a:rPr lang="ko-KR" altLang="en-US"/>
              <a:t> 주요 기능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사용자에게 실시간으로 제공되는 화면</a:t>
            </a:r>
            <a:r>
              <a:rPr lang="en-US" altLang="ko-KR"/>
              <a:t>?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실시간으로 변화하는 </a:t>
            </a:r>
            <a:r>
              <a:rPr lang="en-US" altLang="ko-KR"/>
              <a:t>SOC</a:t>
            </a:r>
            <a:r>
              <a:rPr lang="ko-KR" altLang="en-US"/>
              <a:t> 시계열 그래프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SOC</a:t>
            </a:r>
            <a:r>
              <a:rPr lang="ko-KR" altLang="en-US"/>
              <a:t> 변화량이 클 때 </a:t>
            </a:r>
            <a:r>
              <a:rPr lang="en-US" altLang="ko-KR"/>
              <a:t>-&gt;</a:t>
            </a:r>
            <a:r>
              <a:rPr lang="ko-KR" altLang="en-US"/>
              <a:t> 각요인들의 변화량을 파악 </a:t>
            </a:r>
            <a:r>
              <a:rPr lang="en-US" altLang="ko-KR"/>
              <a:t>-&gt;</a:t>
            </a:r>
            <a:r>
              <a:rPr lang="ko-KR" altLang="en-US"/>
              <a:t> 각 요인 제어에 부합하는 운전습관 변화 제시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352</Words>
  <Application>Microsoft Office PowerPoint</Application>
  <PresentationFormat>와이드스크린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2022-12-13T08:24:32Z</dcterms:created>
  <dcterms:modified xsi:type="dcterms:W3CDTF">2022-12-14T19:17:07Z</dcterms:modified>
  <cp:version>1100.0100.01</cp:version>
</cp:coreProperties>
</file>