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7A6B3-AFBE-A09A-F8AF-C49A448EA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F724FF-A1A2-BD80-3296-D0571DF6C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BE2B8-5A8D-B131-9994-FD25AE47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49CB-E772-4F67-AD50-3006AF02124D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BD9D53-0740-ED68-FC50-2C264D1E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59D01D-0C93-2098-43C6-B7E352BC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641-AA3C-4DBE-A4E0-B520A03DB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68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3D4AB-A5B1-1D08-148B-90897874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59E6FE-747B-011D-82D2-3C5AA1009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EB740C-1456-5EE3-766F-64AED0FC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49CB-E772-4F67-AD50-3006AF02124D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608657-402F-549A-B6E0-36184AD6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EFB01-B4CB-F0BE-1487-CB2F45A5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641-AA3C-4DBE-A4E0-B520A03DB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3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17233A-F5D5-5C60-E365-1B51A9035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504B8B-885E-D0DE-946F-F38DEFDCA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33A847-FB5D-C356-95FA-741AE6EC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49CB-E772-4F67-AD50-3006AF02124D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87777F-0C1F-DF5C-D7F9-3AEE8FF5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07847-9B3B-5013-4574-CD660E6A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641-AA3C-4DBE-A4E0-B520A03DB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56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0ACF1-0E52-F312-EFF3-61D9351F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725EEC-98F1-5629-682F-0944E5E64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A37FE-447E-366D-2DA1-4C9ED2CA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49CB-E772-4F67-AD50-3006AF02124D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03C06-E9D5-63C8-1F3D-37BFAA1A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9F74DA-0517-9B6D-C473-296F9A39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641-AA3C-4DBE-A4E0-B520A03DB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250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A6C16-796B-0ED5-4906-92E25B82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709F10-864A-C92D-F76E-7DB074342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FD98F-38F1-F306-3454-47BA3E04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49CB-E772-4F67-AD50-3006AF02124D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B3C9A-AAD4-B764-5EF9-29200617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BDC293-ABF1-DD01-5FB9-0AA813C4E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641-AA3C-4DBE-A4E0-B520A03DB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71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9FFB0-A676-7359-BE5D-C60B46EED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527F8D-BFD6-4415-511C-9F115CE15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7B0165-E0C4-44F4-BE80-EC23B18D0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8AAEBF-0E31-AD45-D3F6-822BC3687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49CB-E772-4F67-AD50-3006AF02124D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EC733-5EA3-418A-6E47-8D35A683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07E310-FD35-BAE4-8B90-7647A735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641-AA3C-4DBE-A4E0-B520A03DB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04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73F58-6E71-2CD8-D1C5-A4BC256DC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929A6C-9A87-C1BD-E44F-3100C8DFF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876159-620E-017D-C13D-646E7BF97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932BDB-78B6-FAAB-F189-069A09382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1A377E-7853-7D4D-6C61-D7B268473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C311E-FF9F-30EE-4726-0ABA9A38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49CB-E772-4F67-AD50-3006AF02124D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5E4698-062C-2A31-11E4-22250B6D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AF44BF-D532-BFC9-DAD5-D322223B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641-AA3C-4DBE-A4E0-B520A03DB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F08FC-A1E0-D77C-C538-9F517101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620C4B-C1B9-8091-34C2-58C9B038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49CB-E772-4F67-AD50-3006AF02124D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E3C8B3-1803-2077-8F0C-EA47BD98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B37910-C4B5-1AD9-EF6E-F7B76D11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641-AA3C-4DBE-A4E0-B520A03DB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56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519B82-4D19-BDE0-69C4-B31F9A9B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49CB-E772-4F67-AD50-3006AF02124D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362796-419A-12B0-D177-81DD7DB0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48822F-745A-223B-CA09-A8DE5973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641-AA3C-4DBE-A4E0-B520A03DB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20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F88C0-4586-BFCA-5302-CE8549AB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EE186-C66F-74D7-6DC2-40F3D21CC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DE7A2A-A624-3BB6-0DDB-D92FDC86D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37CFFD-EF50-9E5F-8145-DF3040FF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49CB-E772-4F67-AD50-3006AF02124D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650950-0C74-030A-8DD4-07AC2035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243944-BBB6-A01E-4C07-E70BFA0A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641-AA3C-4DBE-A4E0-B520A03DB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72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BB623-F05E-D18C-E855-D3208118A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BE62C0-426D-5C91-9D65-2A25233AD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8B41F9-9996-A613-B015-5746EC41A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5EF0C3-4CEF-F1DA-515D-41373FD9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49CB-E772-4F67-AD50-3006AF02124D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07DC81-720B-9F1B-572F-5A08BB30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DB17D-6B0D-2991-93FD-B94391F5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40641-AA3C-4DBE-A4E0-B520A03DB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08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2792BD-5604-7789-1384-42008A124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658260-34C1-00A0-F9ED-84CDF99FB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CB7BB-20DE-600E-DB79-EA4B62093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A49CB-E772-4F67-AD50-3006AF02124D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E8CCCC-5E72-DA32-8C6A-688BF2177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A3516-FA3D-2A9C-1DE5-548EF572A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40641-AA3C-4DBE-A4E0-B520A03DB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39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DA47434-9E2E-3B41-4727-2285E1B91602}"/>
              </a:ext>
            </a:extLst>
          </p:cNvPr>
          <p:cNvSpPr/>
          <p:nvPr/>
        </p:nvSpPr>
        <p:spPr>
          <a:xfrm>
            <a:off x="2355441" y="43826"/>
            <a:ext cx="9544995" cy="3178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A55667-362E-F60E-B429-28B775CB82FD}"/>
              </a:ext>
            </a:extLst>
          </p:cNvPr>
          <p:cNvSpPr/>
          <p:nvPr/>
        </p:nvSpPr>
        <p:spPr>
          <a:xfrm>
            <a:off x="4482575" y="25119"/>
            <a:ext cx="4876596" cy="336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Bmw</a:t>
            </a:r>
            <a:r>
              <a:rPr lang="ko-KR" altLang="en-US" dirty="0"/>
              <a:t> </a:t>
            </a:r>
            <a:r>
              <a:rPr lang="en-US" altLang="ko-KR" dirty="0"/>
              <a:t>i3 </a:t>
            </a:r>
            <a:r>
              <a:rPr lang="ko-KR" altLang="en-US" dirty="0" err="1"/>
              <a:t>해치콕</a:t>
            </a:r>
            <a:r>
              <a:rPr lang="en-US" altLang="ko-KR" dirty="0"/>
              <a:t>, </a:t>
            </a:r>
            <a:r>
              <a:rPr lang="ko-KR" altLang="en-US" dirty="0"/>
              <a:t>연비</a:t>
            </a:r>
            <a:r>
              <a:rPr lang="en-US" altLang="ko-KR" dirty="0"/>
              <a:t>, </a:t>
            </a:r>
            <a:r>
              <a:rPr lang="ko-KR" altLang="en-US" dirty="0"/>
              <a:t>주행거리</a:t>
            </a:r>
            <a:endParaRPr lang="en-US" altLang="ko-KR" dirty="0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52300AD8-6238-E626-8986-C5A025481168}"/>
              </a:ext>
            </a:extLst>
          </p:cNvPr>
          <p:cNvGrpSpPr/>
          <p:nvPr/>
        </p:nvGrpSpPr>
        <p:grpSpPr>
          <a:xfrm>
            <a:off x="143996" y="3653701"/>
            <a:ext cx="3613024" cy="2730142"/>
            <a:chOff x="93197" y="3772126"/>
            <a:chExt cx="3206376" cy="300315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73D8577-6607-7A51-4915-4BFE88059325}"/>
                </a:ext>
              </a:extLst>
            </p:cNvPr>
            <p:cNvSpPr/>
            <p:nvPr/>
          </p:nvSpPr>
          <p:spPr>
            <a:xfrm>
              <a:off x="93197" y="3772126"/>
              <a:ext cx="3206376" cy="30031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6ED9341-C006-2788-A8E2-8235E5BE8B82}"/>
                </a:ext>
              </a:extLst>
            </p:cNvPr>
            <p:cNvSpPr/>
            <p:nvPr/>
          </p:nvSpPr>
          <p:spPr>
            <a:xfrm>
              <a:off x="758282" y="3882673"/>
              <a:ext cx="1811547" cy="336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에어컨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게이지</a:t>
              </a:r>
              <a:r>
                <a:rPr lang="en-US" altLang="ko-KR" dirty="0"/>
                <a:t>)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22715EB2-ED5F-A616-E45A-C0AB030CD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335" y="4590337"/>
              <a:ext cx="2794089" cy="1464387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01DBAE66-2A8B-D142-375C-AE3DC8D6AF1C}"/>
              </a:ext>
            </a:extLst>
          </p:cNvPr>
          <p:cNvGrpSpPr/>
          <p:nvPr/>
        </p:nvGrpSpPr>
        <p:grpSpPr>
          <a:xfrm>
            <a:off x="4251181" y="3628282"/>
            <a:ext cx="3577251" cy="2774786"/>
            <a:chOff x="3418127" y="3753237"/>
            <a:chExt cx="3050756" cy="302204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810F027-5029-7B56-725C-D25478917AB9}"/>
                </a:ext>
              </a:extLst>
            </p:cNvPr>
            <p:cNvSpPr/>
            <p:nvPr/>
          </p:nvSpPr>
          <p:spPr>
            <a:xfrm>
              <a:off x="3418127" y="3753237"/>
              <a:ext cx="3050756" cy="302204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BDA7AE8-79FC-82E3-1F82-7ECBDB07BAF3}"/>
                </a:ext>
              </a:extLst>
            </p:cNvPr>
            <p:cNvSpPr/>
            <p:nvPr/>
          </p:nvSpPr>
          <p:spPr>
            <a:xfrm>
              <a:off x="4033671" y="3929296"/>
              <a:ext cx="1811547" cy="336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히터</a:t>
              </a:r>
              <a:r>
                <a:rPr lang="en-US" altLang="ko-KR" dirty="0"/>
                <a:t> 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게이지</a:t>
              </a:r>
              <a:r>
                <a:rPr lang="en-US" altLang="ko-KR" dirty="0"/>
                <a:t>)</a:t>
              </a: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659D8306-336E-5057-2C13-986213920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7615" y="4590337"/>
              <a:ext cx="2794089" cy="1464387"/>
            </a:xfrm>
            <a:prstGeom prst="rect">
              <a:avLst/>
            </a:prstGeom>
          </p:spPr>
        </p:pic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CD8548B-66A5-DB43-F6C6-C369BE90E0E3}"/>
              </a:ext>
            </a:extLst>
          </p:cNvPr>
          <p:cNvGrpSpPr/>
          <p:nvPr/>
        </p:nvGrpSpPr>
        <p:grpSpPr>
          <a:xfrm>
            <a:off x="8323185" y="3628282"/>
            <a:ext cx="3541833" cy="2774786"/>
            <a:chOff x="6541217" y="3738126"/>
            <a:chExt cx="3143197" cy="30522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7125F8F-C5CE-5CAE-6586-070ABBE28580}"/>
                </a:ext>
              </a:extLst>
            </p:cNvPr>
            <p:cNvSpPr/>
            <p:nvPr/>
          </p:nvSpPr>
          <p:spPr>
            <a:xfrm>
              <a:off x="6541217" y="3738126"/>
              <a:ext cx="3143197" cy="305226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7F63C54-52BB-2A4D-D98C-4C466D73DD52}"/>
                </a:ext>
              </a:extLst>
            </p:cNvPr>
            <p:cNvSpPr/>
            <p:nvPr/>
          </p:nvSpPr>
          <p:spPr>
            <a:xfrm>
              <a:off x="7199347" y="3929296"/>
              <a:ext cx="1811547" cy="336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배터리 온도 </a:t>
              </a:r>
              <a:r>
                <a:rPr lang="en-US" altLang="ko-KR" dirty="0"/>
                <a:t>[‘c]</a:t>
              </a:r>
            </a:p>
            <a:p>
              <a:pPr algn="ctr"/>
              <a:r>
                <a:rPr lang="ko-KR" altLang="en-US" dirty="0"/>
                <a:t>시계열</a:t>
              </a:r>
              <a:r>
                <a:rPr lang="en-US" altLang="ko-KR" dirty="0"/>
                <a:t> </a:t>
              </a:r>
              <a:r>
                <a:rPr lang="ko-KR" altLang="en-US" dirty="0"/>
                <a:t>그래프</a:t>
              </a:r>
              <a:endParaRPr lang="en-US" altLang="ko-KR" dirty="0"/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6F6F1F7B-6F23-231C-0174-5AF66F83A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24505" y="4491680"/>
              <a:ext cx="1961229" cy="1749096"/>
            </a:xfrm>
            <a:prstGeom prst="rect">
              <a:avLst/>
            </a:prstGeom>
          </p:spPr>
        </p:pic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A105A94-14CD-FA24-24A1-3C0CDC1247AC}"/>
              </a:ext>
            </a:extLst>
          </p:cNvPr>
          <p:cNvGrpSpPr/>
          <p:nvPr/>
        </p:nvGrpSpPr>
        <p:grpSpPr>
          <a:xfrm>
            <a:off x="171053" y="534566"/>
            <a:ext cx="3577251" cy="2747314"/>
            <a:chOff x="192608" y="624344"/>
            <a:chExt cx="3050756" cy="302204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B8776D7-F899-AEE8-F058-160BD6ADE5D7}"/>
                </a:ext>
              </a:extLst>
            </p:cNvPr>
            <p:cNvSpPr/>
            <p:nvPr/>
          </p:nvSpPr>
          <p:spPr>
            <a:xfrm>
              <a:off x="192608" y="624344"/>
              <a:ext cx="3050756" cy="302204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1A90D0B-3FFA-57AC-4493-387B07A5FE31}"/>
                </a:ext>
              </a:extLst>
            </p:cNvPr>
            <p:cNvSpPr/>
            <p:nvPr/>
          </p:nvSpPr>
          <p:spPr>
            <a:xfrm>
              <a:off x="1071104" y="812574"/>
              <a:ext cx="1250555" cy="349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SoC</a:t>
              </a:r>
            </a:p>
            <a:p>
              <a:pPr algn="ctr"/>
              <a:r>
                <a:rPr lang="ko-KR" altLang="en-US" dirty="0"/>
                <a:t>시계열 그래프</a:t>
              </a:r>
              <a:endParaRPr lang="en-US" altLang="ko-KR" dirty="0"/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CBD32B91-40E4-FE20-9917-CA0402E44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5766" y="1502448"/>
              <a:ext cx="1961229" cy="1749096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4DB7591B-F4E5-B34D-629E-5E1AA86E1367}"/>
              </a:ext>
            </a:extLst>
          </p:cNvPr>
          <p:cNvGrpSpPr/>
          <p:nvPr/>
        </p:nvGrpSpPr>
        <p:grpSpPr>
          <a:xfrm>
            <a:off x="4247119" y="515734"/>
            <a:ext cx="3577251" cy="2747314"/>
            <a:chOff x="3394616" y="625320"/>
            <a:chExt cx="3050756" cy="302204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B897F36-73D0-ABBB-F2D9-D81A8487BC4C}"/>
                </a:ext>
              </a:extLst>
            </p:cNvPr>
            <p:cNvSpPr/>
            <p:nvPr/>
          </p:nvSpPr>
          <p:spPr>
            <a:xfrm>
              <a:off x="3394616" y="625320"/>
              <a:ext cx="3050756" cy="302204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A6A47E4-FB1A-38C1-A6C7-50C65BA27957}"/>
                </a:ext>
              </a:extLst>
            </p:cNvPr>
            <p:cNvSpPr/>
            <p:nvPr/>
          </p:nvSpPr>
          <p:spPr>
            <a:xfrm>
              <a:off x="3595418" y="828140"/>
              <a:ext cx="1250555" cy="336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Throttle[%]</a:t>
              </a:r>
            </a:p>
            <a:p>
              <a:pPr algn="ctr"/>
              <a:r>
                <a:rPr lang="ko-KR" altLang="en-US" dirty="0"/>
                <a:t>시계열</a:t>
              </a:r>
              <a:endParaRPr lang="en-US" altLang="ko-KR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E019A16-CA0D-83D9-568C-E4112C336F6D}"/>
                </a:ext>
              </a:extLst>
            </p:cNvPr>
            <p:cNvSpPr/>
            <p:nvPr/>
          </p:nvSpPr>
          <p:spPr>
            <a:xfrm>
              <a:off x="4968268" y="830600"/>
              <a:ext cx="1250555" cy="349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Throttle[%]</a:t>
              </a:r>
            </a:p>
            <a:p>
              <a:pPr algn="ctr"/>
              <a:r>
                <a:rPr lang="ko-KR" altLang="en-US" dirty="0"/>
                <a:t>숫자</a:t>
              </a:r>
              <a:endParaRPr lang="en-US" altLang="ko-KR" dirty="0"/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FDC088A4-4DD1-15A5-1FD1-71FCC9F84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9380" y="1360009"/>
              <a:ext cx="1314434" cy="2033974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BD4BA83F-77C0-01BA-8399-83E07FCA4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86866" y="2221940"/>
              <a:ext cx="809625" cy="523875"/>
            </a:xfrm>
            <a:prstGeom prst="rect">
              <a:avLst/>
            </a:prstGeom>
          </p:spPr>
        </p:pic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2A47AEF-8C50-9291-AA9C-11969DC31B82}"/>
              </a:ext>
            </a:extLst>
          </p:cNvPr>
          <p:cNvGrpSpPr/>
          <p:nvPr/>
        </p:nvGrpSpPr>
        <p:grpSpPr>
          <a:xfrm>
            <a:off x="8323185" y="506005"/>
            <a:ext cx="3577251" cy="2747314"/>
            <a:chOff x="6587437" y="625321"/>
            <a:chExt cx="3050756" cy="302204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627B924-5080-601A-897A-029E89CE011F}"/>
                </a:ext>
              </a:extLst>
            </p:cNvPr>
            <p:cNvSpPr/>
            <p:nvPr/>
          </p:nvSpPr>
          <p:spPr>
            <a:xfrm>
              <a:off x="6587437" y="625321"/>
              <a:ext cx="3050756" cy="302204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F84340F-BC27-E054-871E-604D19892F6C}"/>
                </a:ext>
              </a:extLst>
            </p:cNvPr>
            <p:cNvSpPr/>
            <p:nvPr/>
          </p:nvSpPr>
          <p:spPr>
            <a:xfrm>
              <a:off x="8294639" y="857132"/>
              <a:ext cx="1021339" cy="336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Velocity </a:t>
              </a:r>
              <a:r>
                <a:rPr lang="ko-KR" altLang="en-US" dirty="0"/>
                <a:t>숫자</a:t>
              </a:r>
              <a:endParaRPr lang="en-US" altLang="ko-KR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79743AB-CD82-C10B-27C7-E546014C49CE}"/>
                </a:ext>
              </a:extLst>
            </p:cNvPr>
            <p:cNvSpPr/>
            <p:nvPr/>
          </p:nvSpPr>
          <p:spPr>
            <a:xfrm>
              <a:off x="6917774" y="853348"/>
              <a:ext cx="1074361" cy="336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Velocity </a:t>
              </a:r>
              <a:r>
                <a:rPr lang="ko-KR" altLang="en-US" dirty="0"/>
                <a:t>시계열</a:t>
              </a:r>
              <a:endParaRPr lang="en-US" altLang="ko-KR" dirty="0"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244ACD49-E242-F8BC-B3C4-5FF491D4C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8381" y="1402423"/>
              <a:ext cx="1314434" cy="2033974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BB4FAD28-9A9A-A381-5BD2-7BAFD9DF2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23672" y="2195259"/>
              <a:ext cx="809625" cy="523875"/>
            </a:xfrm>
            <a:prstGeom prst="rect">
              <a:avLst/>
            </a:prstGeom>
          </p:spPr>
        </p:pic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C262EFC-3016-808A-12DF-4389A12EA85A}"/>
              </a:ext>
            </a:extLst>
          </p:cNvPr>
          <p:cNvGrpSpPr/>
          <p:nvPr/>
        </p:nvGrpSpPr>
        <p:grpSpPr>
          <a:xfrm>
            <a:off x="1576175" y="6503813"/>
            <a:ext cx="9544995" cy="336430"/>
            <a:chOff x="1520335" y="451547"/>
            <a:chExt cx="9544995" cy="336430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CD22A05-9550-7DCF-BEFE-38E5329D368F}"/>
                </a:ext>
              </a:extLst>
            </p:cNvPr>
            <p:cNvSpPr/>
            <p:nvPr/>
          </p:nvSpPr>
          <p:spPr>
            <a:xfrm>
              <a:off x="1520335" y="462781"/>
              <a:ext cx="9544995" cy="31783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D6C5534-A36E-4224-DFFE-0900963488BE}"/>
                </a:ext>
              </a:extLst>
            </p:cNvPr>
            <p:cNvSpPr/>
            <p:nvPr/>
          </p:nvSpPr>
          <p:spPr>
            <a:xfrm>
              <a:off x="3596747" y="451547"/>
              <a:ext cx="4876596" cy="336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경고문 출력 칸</a:t>
              </a:r>
              <a:endParaRPr lang="en-US" altLang="ko-KR" dirty="0"/>
            </a:p>
          </p:txBody>
        </p:sp>
      </p:grp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39F6DCEA-12F0-E070-DE37-36AC65D820BE}"/>
              </a:ext>
            </a:extLst>
          </p:cNvPr>
          <p:cNvSpPr/>
          <p:nvPr/>
        </p:nvSpPr>
        <p:spPr>
          <a:xfrm>
            <a:off x="171053" y="53174"/>
            <a:ext cx="1927758" cy="3178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996922F3-F835-CE33-5C20-945A58326386}"/>
              </a:ext>
            </a:extLst>
          </p:cNvPr>
          <p:cNvSpPr/>
          <p:nvPr/>
        </p:nvSpPr>
        <p:spPr>
          <a:xfrm>
            <a:off x="306220" y="144471"/>
            <a:ext cx="193963" cy="168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82EEB602-4002-1B7F-55DB-CA237280AA80}"/>
              </a:ext>
            </a:extLst>
          </p:cNvPr>
          <p:cNvSpPr/>
          <p:nvPr/>
        </p:nvSpPr>
        <p:spPr>
          <a:xfrm>
            <a:off x="1170736" y="144472"/>
            <a:ext cx="193963" cy="168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85C15F49-EB95-2D55-8F26-2996BA49F56F}"/>
              </a:ext>
            </a:extLst>
          </p:cNvPr>
          <p:cNvSpPr/>
          <p:nvPr/>
        </p:nvSpPr>
        <p:spPr>
          <a:xfrm>
            <a:off x="492363" y="73791"/>
            <a:ext cx="659794" cy="305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여름</a:t>
            </a:r>
            <a:endParaRPr lang="en-US" altLang="ko-KR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175916D8-C99E-2B92-423A-040D58FA543C}"/>
              </a:ext>
            </a:extLst>
          </p:cNvPr>
          <p:cNvSpPr/>
          <p:nvPr/>
        </p:nvSpPr>
        <p:spPr>
          <a:xfrm>
            <a:off x="1401858" y="68844"/>
            <a:ext cx="659794" cy="305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겨울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3258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40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2022-12-23T01:15:23Z</dcterms:created>
  <dcterms:modified xsi:type="dcterms:W3CDTF">2022-12-26T18:31:33Z</dcterms:modified>
</cp:coreProperties>
</file>