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71" r:id="rId10"/>
    <p:sldId id="270" r:id="rId11"/>
    <p:sldId id="269" r:id="rId12"/>
    <p:sldId id="268" r:id="rId13"/>
    <p:sldId id="267" r:id="rId14"/>
    <p:sldId id="274" r:id="rId15"/>
    <p:sldId id="266" r:id="rId16"/>
    <p:sldId id="273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 showGuides="1">
      <p:cViewPr varScale="1">
        <p:scale>
          <a:sx n="45" d="100"/>
          <a:sy n="45" d="100"/>
        </p:scale>
        <p:origin x="53" y="85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954DF-87D2-1069-F480-409F8FFC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94D3C4-2F17-055D-B616-9BE199990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C9756-C5F6-8142-8F64-06D39A015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65DE-DD43-42A8-8B16-1290257A7C1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4939F9-77C2-334C-A077-9AAE6F6F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14B862-0932-3787-E68D-9609CB818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DC63-7A2E-4E58-AE71-B6F057EA1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43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65B20-E7E4-08B7-7F50-6773C63E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348A62-7A24-E9B2-B5F0-CE410AB34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BE1FC1-7CC1-FAF1-6AF9-66D486BC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65DE-DD43-42A8-8B16-1290257A7C1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260FD8-B4CE-E8BA-A840-457370D43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AC8A76-D808-C879-B229-DA6D7599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DC63-7A2E-4E58-AE71-B6F057EA1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47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320D8F-7EC2-8672-8A23-46692D1A3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278022-B487-4077-7CD8-BB8B9A3F0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8515A-22A9-8C84-CC60-498B41E4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65DE-DD43-42A8-8B16-1290257A7C1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F23E0-C1B3-6E0B-E373-85516391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E5303-C927-7864-DCB1-A7F79C24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DC63-7A2E-4E58-AE71-B6F057EA1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88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8F049-AA08-0BE7-F766-1C0C53F6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70D60-27A3-FF22-0EE1-8C77C4641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FDE40C-6337-92DF-7229-C54324F7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65DE-DD43-42A8-8B16-1290257A7C1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510145-B2C6-C785-42A3-89AE1FB8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91707-ACD5-EBD5-08B7-E1BE3B8A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DC63-7A2E-4E58-AE71-B6F057EA1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7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8F9CA-B820-1545-3590-29070D45D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8EB68F-A860-8604-C6CF-C0D6A0FB3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BBDF2-BE59-AE91-7645-AA1B20EBA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65DE-DD43-42A8-8B16-1290257A7C1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587CC8-1BBE-D478-13AB-1AD8659E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2186B-BB64-4D8B-7820-B1280A9B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DC63-7A2E-4E58-AE71-B6F057EA1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66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78A24-9DA8-7913-F5C4-331E98F7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8C41E3-D7FB-839F-17B9-8A0B9E9B7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620FEB-1673-1E7A-A68B-4BDEC0029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4FE7EF-FFB3-C70D-B1EF-D7108DC7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65DE-DD43-42A8-8B16-1290257A7C1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731DD7-D0C5-D986-893D-CCD467D3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B80392-1353-9CEE-97B4-4638E112B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DC63-7A2E-4E58-AE71-B6F057EA1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1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8A238-E7A7-A21B-EFB8-D2C492E23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B1857-655F-C969-5454-34DB04F26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7274BB-9D5E-7358-7646-66B97F261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5EA882-4CAE-7325-F7A3-62866063B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70A974-3650-DC88-3478-15A698DD5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F736CD-FE7F-C0E7-C0AB-6A65788A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65DE-DD43-42A8-8B16-1290257A7C1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36C763-199A-2A68-E4FB-89D272E4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BA262E-6A3A-FF62-716D-476EFB56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DC63-7A2E-4E58-AE71-B6F057EA1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92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E6801-D466-F679-58C5-A5C3E0470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4E3E59-5783-B2E5-0C95-FA88F3ED6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65DE-DD43-42A8-8B16-1290257A7C1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720CDE-DB97-02AE-2A88-EB51910CD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8B7C45-C49B-3FED-A0D4-149A53E7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DC63-7A2E-4E58-AE71-B6F057EA1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06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F94A35-0A79-7A6A-A85F-04A0F433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65DE-DD43-42A8-8B16-1290257A7C1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C795A7-828E-3DCA-34F0-91D2E6E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808784-E2F7-6FB9-4A68-2011BAD8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DC63-7A2E-4E58-AE71-B6F057EA1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62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1DE55-0322-5906-3EE1-125E5F47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A3736C-F06A-F384-E1E3-D288DF48C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2039A-7C56-BA2E-E54A-D58E7A579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78330A-EEBF-CFB3-3AD3-1B0CABAF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65DE-DD43-42A8-8B16-1290257A7C1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B0FFB4-BC66-8629-7CFE-6EB2F258A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F6129C-2C98-01A4-A483-61069D7A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DC63-7A2E-4E58-AE71-B6F057EA1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72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A8B05-FA0B-DD32-D096-BA209C6BB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B17343-496F-A01E-0F27-F8A6E7090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0FDBB1-5446-EBA2-D5A9-BF73B13E4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1B29D9-C69E-3747-3D98-F150FB486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65DE-DD43-42A8-8B16-1290257A7C1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6646CC-9032-52FE-990C-25A14FD9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FC59FE-87D1-4492-4221-7737D45A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DC63-7A2E-4E58-AE71-B6F057EA1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10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E5512C-C706-801C-627D-7509D2C46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27E004-9C43-6404-2F2A-803ADECAA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723047-0A89-55F2-3EA9-99800EA21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865DE-DD43-42A8-8B16-1290257A7C1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E6AD6C-A4BA-39F9-603B-7A76302DA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4F871C-E53D-2D65-968F-9A64896DD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ADC63-7A2E-4E58-AE71-B6F057EA1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43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650AE-493C-CF58-E0E0-A572F7261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5400"/>
              <a:t>SOC </a:t>
            </a:r>
            <a:r>
              <a:rPr lang="ko-KR" altLang="en-US" sz="5400"/>
              <a:t>예측 및 진단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192B60-0A37-654C-D16B-F0E6DE4D7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900"/>
              <a:t>곽동운</a:t>
            </a:r>
            <a:endParaRPr lang="en-US" altLang="ko-KR" sz="1900"/>
          </a:p>
          <a:p>
            <a:pPr algn="l"/>
            <a:r>
              <a:rPr lang="ko-KR" altLang="en-US" sz="1900"/>
              <a:t>김광일</a:t>
            </a:r>
            <a:endParaRPr lang="en-US" altLang="ko-KR" sz="1900"/>
          </a:p>
          <a:p>
            <a:pPr algn="l"/>
            <a:r>
              <a:rPr lang="ko-KR" altLang="en-US" sz="1900"/>
              <a:t>김태영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성과 저하를 보여주는 돋보기">
            <a:extLst>
              <a:ext uri="{FF2B5EF4-FFF2-40B4-BE49-F238E27FC236}">
                <a16:creationId xmlns:a16="http://schemas.microsoft.com/office/drawing/2014/main" id="{AF34D901-D22C-AF5B-E481-2985F4C3A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" r="31076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83024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60250B-FC99-EB83-55AC-E4B7F2ED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데이터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FAF85-6660-1DE3-BB50-D26C33B0A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49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60250B-FC99-EB83-55AC-E4B7F2ED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3600" dirty="0"/>
              <a:t>프로젝트 개발 일정</a:t>
            </a:r>
            <a:r>
              <a:rPr lang="en-US" altLang="ko-KR" sz="1400" dirty="0"/>
              <a:t>(WBS)</a:t>
            </a:r>
            <a:br>
              <a:rPr lang="en-US" altLang="ko-KR" sz="1400" dirty="0"/>
            </a:br>
            <a:r>
              <a:rPr lang="ko-KR" altLang="en-US" sz="1400" dirty="0"/>
              <a:t>작업분류체계</a:t>
            </a:r>
            <a:r>
              <a:rPr lang="en-US" altLang="ko-KR" sz="1400" dirty="0"/>
              <a:t>(work breakdown structure)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FAF85-6660-1DE3-BB50-D26C33B0A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400" dirty="0"/>
              <a:t>-</a:t>
            </a:r>
            <a:r>
              <a:rPr lang="ko-KR" altLang="en-US" sz="1400" dirty="0"/>
              <a:t> 데이터 셋 </a:t>
            </a:r>
            <a:r>
              <a:rPr lang="en-US" altLang="ko-KR" sz="1400" dirty="0"/>
              <a:t>DB</a:t>
            </a:r>
            <a:r>
              <a:rPr lang="ko-KR" altLang="en-US" sz="1400" dirty="0"/>
              <a:t>구축</a:t>
            </a:r>
          </a:p>
          <a:p>
            <a:pPr>
              <a:defRPr/>
            </a:pPr>
            <a:r>
              <a:rPr lang="en-US" altLang="ko-KR" sz="1400" dirty="0"/>
              <a:t>-</a:t>
            </a:r>
            <a:r>
              <a:rPr lang="ko-KR" altLang="en-US" sz="1400" dirty="0"/>
              <a:t> 데이터 분석</a:t>
            </a:r>
            <a:r>
              <a:rPr lang="en-US" altLang="ko-KR" sz="1400" dirty="0"/>
              <a:t>(</a:t>
            </a:r>
            <a:r>
              <a:rPr lang="ko-KR" altLang="en-US" sz="1400" dirty="0"/>
              <a:t>상관관계</a:t>
            </a:r>
            <a:r>
              <a:rPr lang="en-US" altLang="ko-KR" sz="1400" dirty="0"/>
              <a:t>,</a:t>
            </a:r>
            <a:r>
              <a:rPr lang="ko-KR" altLang="en-US" sz="1400" dirty="0"/>
              <a:t> 시계열</a:t>
            </a:r>
            <a:r>
              <a:rPr lang="en-US" altLang="ko-KR" sz="1400" dirty="0"/>
              <a:t>)</a:t>
            </a:r>
          </a:p>
          <a:p>
            <a:pPr>
              <a:defRPr/>
            </a:pPr>
            <a:r>
              <a:rPr lang="en-US" altLang="ko-KR" sz="1400" dirty="0"/>
              <a:t>-</a:t>
            </a:r>
            <a:r>
              <a:rPr lang="ko-KR" altLang="en-US" sz="1400" dirty="0"/>
              <a:t> 예측 모델 설계 및 검증</a:t>
            </a:r>
          </a:p>
          <a:p>
            <a:pPr>
              <a:defRPr/>
            </a:pPr>
            <a:r>
              <a:rPr lang="en-US" altLang="ko-KR" sz="1400" dirty="0"/>
              <a:t>-</a:t>
            </a:r>
            <a:r>
              <a:rPr lang="ko-KR" altLang="en-US" sz="1400" dirty="0"/>
              <a:t> 웹 화면 설계 및 검증</a:t>
            </a:r>
          </a:p>
          <a:p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34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60250B-FC99-EB83-55AC-E4B7F2ED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주요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FAF85-6660-1DE3-BB50-D26C33B0A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400" dirty="0"/>
              <a:t>여러 요인 선택에 따른 온도변화 상관관계 시각화</a:t>
            </a:r>
          </a:p>
          <a:p>
            <a:pPr>
              <a:defRPr/>
            </a:pPr>
            <a:endParaRPr lang="ko-KR" altLang="en-US" sz="1400" dirty="0"/>
          </a:p>
          <a:p>
            <a:pPr>
              <a:defRPr/>
            </a:pPr>
            <a:r>
              <a:rPr lang="ko-KR" altLang="en-US" sz="1400" dirty="0"/>
              <a:t>분석모델을 활용한 여러 요인을 통한 온도 예측 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60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60250B-FC99-EB83-55AC-E4B7F2ED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시연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FAF85-6660-1DE3-BB50-D26C33B0A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28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60250B-FC99-EB83-55AC-E4B7F2ED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기대 효과 및 활용 분야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FAF85-6660-1DE3-BB50-D26C33B0A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400" dirty="0"/>
              <a:t>다양한 자동차 요인들을 통한 온도예측을 통해 최적온도 </a:t>
            </a:r>
            <a:r>
              <a:rPr lang="en-US" altLang="ko-KR" sz="1400" dirty="0"/>
              <a:t>25</a:t>
            </a:r>
            <a:r>
              <a:rPr lang="ko-KR" altLang="en-US" sz="1400" dirty="0"/>
              <a:t>도를 </a:t>
            </a:r>
            <a:r>
              <a:rPr lang="ko-KR" altLang="en-US" sz="1400" dirty="0" err="1"/>
              <a:t>유지할수</a:t>
            </a:r>
            <a:r>
              <a:rPr lang="ko-KR" altLang="en-US" sz="1400" dirty="0"/>
              <a:t> 있는 최적 조건 설정</a:t>
            </a:r>
          </a:p>
          <a:p>
            <a:pPr>
              <a:defRPr/>
            </a:pPr>
            <a:endParaRPr lang="ko-KR" altLang="en-US" sz="1400" dirty="0"/>
          </a:p>
          <a:p>
            <a:pPr>
              <a:defRPr/>
            </a:pPr>
            <a:r>
              <a:rPr lang="ko-KR" altLang="en-US" sz="1400" dirty="0"/>
              <a:t>학습 시킨 모델을 통해 조건에 따른 온도 예측</a:t>
            </a:r>
          </a:p>
          <a:p>
            <a:pPr>
              <a:defRPr/>
            </a:pPr>
            <a:endParaRPr lang="ko-KR" altLang="en-US" sz="1400" dirty="0"/>
          </a:p>
          <a:p>
            <a:pPr>
              <a:defRPr/>
            </a:pPr>
            <a:r>
              <a:rPr lang="ko-KR" altLang="en-US" sz="1400" dirty="0"/>
              <a:t>전기자동차 유저들에게 배터리 온도에 영향을 주는 </a:t>
            </a:r>
            <a:r>
              <a:rPr lang="ko-KR" altLang="en-US" sz="1400" dirty="0" err="1"/>
              <a:t>인자들에대한</a:t>
            </a:r>
            <a:r>
              <a:rPr lang="ko-KR" altLang="en-US" sz="1400" dirty="0"/>
              <a:t> 정보를 제공함으로써 배터리 관리에 도움을 줌</a:t>
            </a:r>
          </a:p>
          <a:p>
            <a:pPr>
              <a:defRPr/>
            </a:pPr>
            <a:r>
              <a:rPr lang="ko-KR" altLang="en-US" sz="1400" dirty="0"/>
              <a:t>전기자동차 </a:t>
            </a:r>
            <a:r>
              <a:rPr lang="ko-KR" altLang="en-US" sz="1400" dirty="0" err="1"/>
              <a:t>설계시</a:t>
            </a:r>
            <a:r>
              <a:rPr lang="ko-KR" altLang="en-US" sz="1400" dirty="0"/>
              <a:t> 주행거리 개선 인사이트 제공</a:t>
            </a:r>
          </a:p>
          <a:p>
            <a:pPr>
              <a:defRPr/>
            </a:pPr>
            <a:endParaRPr lang="ko-KR" altLang="en-US" sz="1400" dirty="0"/>
          </a:p>
          <a:p>
            <a:pPr>
              <a:defRPr/>
            </a:pPr>
            <a:r>
              <a:rPr lang="ko-KR" altLang="en-US" sz="1400" dirty="0"/>
              <a:t>데이터 학습 주요인자 도출</a:t>
            </a:r>
          </a:p>
          <a:p>
            <a:pPr>
              <a:defRPr/>
            </a:pPr>
            <a:r>
              <a:rPr lang="ko-KR" altLang="en-US" sz="1400" dirty="0"/>
              <a:t>주요인자들 관리를 통해 최적 배터리 성능</a:t>
            </a:r>
          </a:p>
          <a:p>
            <a:pPr>
              <a:defRPr/>
            </a:pPr>
            <a:r>
              <a:rPr lang="ko-KR" altLang="en-US" sz="1400" dirty="0"/>
              <a:t>최적의 조건들 도출</a:t>
            </a:r>
          </a:p>
          <a:p>
            <a:pPr>
              <a:defRPr/>
            </a:pPr>
            <a:r>
              <a:rPr lang="ko-KR" altLang="en-US" sz="1400" dirty="0"/>
              <a:t>최적의 배터리 성능</a:t>
            </a:r>
            <a:endParaRPr lang="en-US" altLang="ko-KR" sz="1400" dirty="0"/>
          </a:p>
          <a:p>
            <a:pPr>
              <a:defRPr/>
            </a:pPr>
            <a:endParaRPr lang="ko-KR" altLang="en-US" sz="1400" dirty="0"/>
          </a:p>
          <a:p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29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60250B-FC99-EB83-55AC-E4B7F2ED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프로젝트 소감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FAF85-6660-1DE3-BB50-D26C33B0A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17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60250B-FC99-EB83-55AC-E4B7F2ED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FAF85-6660-1DE3-BB50-D26C33B0A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60250B-FC99-EB83-55AC-E4B7F2ED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FAF85-6660-1DE3-BB50-D26C33B0A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8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B63323-BAED-F975-0599-3F0069D7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812B94-6C05-4D85-02B2-3BFE94A7F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457471"/>
            <a:ext cx="10905065" cy="471949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000" dirty="0"/>
              <a:t>팀원소개</a:t>
            </a:r>
            <a:endParaRPr lang="en-US" altLang="ko-KR" sz="2000" dirty="0"/>
          </a:p>
          <a:p>
            <a:r>
              <a:rPr lang="ko-KR" altLang="en-US" sz="2000" dirty="0"/>
              <a:t>시스템 필요성</a:t>
            </a:r>
            <a:endParaRPr lang="en-US" altLang="ko-KR" sz="2000" dirty="0"/>
          </a:p>
          <a:p>
            <a:r>
              <a:rPr lang="ko-KR" altLang="en-US" sz="2000" dirty="0"/>
              <a:t>시스템 요구사항</a:t>
            </a:r>
            <a:endParaRPr lang="en-US" altLang="ko-KR" sz="2000" dirty="0"/>
          </a:p>
          <a:p>
            <a:r>
              <a:rPr lang="ko-KR" altLang="en-US" sz="2000" dirty="0"/>
              <a:t>개발 환경</a:t>
            </a:r>
            <a:endParaRPr lang="en-US" altLang="ko-KR" sz="2000" dirty="0"/>
          </a:p>
          <a:p>
            <a:r>
              <a:rPr lang="ko-KR" altLang="en-US" sz="2000" dirty="0"/>
              <a:t>시스템 구성도</a:t>
            </a:r>
            <a:endParaRPr lang="en-US" altLang="ko-KR" sz="2000" dirty="0"/>
          </a:p>
          <a:p>
            <a:r>
              <a:rPr lang="ko-KR" altLang="en-US" sz="2000" dirty="0"/>
              <a:t>메뉴 구성도</a:t>
            </a:r>
            <a:endParaRPr lang="en-US" altLang="ko-KR" sz="2000" dirty="0"/>
          </a:p>
          <a:p>
            <a:r>
              <a:rPr lang="ko-KR" altLang="en-US" sz="2000" dirty="0" err="1"/>
              <a:t>유스케이드</a:t>
            </a:r>
            <a:r>
              <a:rPr lang="ko-KR" altLang="en-US" sz="2000" dirty="0"/>
              <a:t> 다이어그램</a:t>
            </a:r>
            <a:endParaRPr lang="en-US" altLang="ko-KR" sz="2000" dirty="0"/>
          </a:p>
          <a:p>
            <a:r>
              <a:rPr lang="ko-KR" altLang="en-US" sz="2000" dirty="0"/>
              <a:t>데이터 구조</a:t>
            </a:r>
            <a:r>
              <a:rPr lang="en-US" altLang="ko-KR" sz="2000" dirty="0"/>
              <a:t>(ERD)</a:t>
            </a:r>
          </a:p>
          <a:p>
            <a:r>
              <a:rPr lang="ko-KR" altLang="en-US" sz="2000" dirty="0"/>
              <a:t>프로젝트 개발 일정</a:t>
            </a:r>
            <a:r>
              <a:rPr lang="en-US" altLang="ko-KR" sz="2000" dirty="0"/>
              <a:t>(WBS)</a:t>
            </a:r>
          </a:p>
          <a:p>
            <a:r>
              <a:rPr lang="ko-KR" altLang="en-US" sz="2000" dirty="0"/>
              <a:t>주요 기능</a:t>
            </a:r>
            <a:endParaRPr lang="en-US" altLang="ko-KR" sz="2000" dirty="0"/>
          </a:p>
          <a:p>
            <a:r>
              <a:rPr lang="ko-KR" altLang="en-US" sz="2000" dirty="0"/>
              <a:t>시연</a:t>
            </a:r>
            <a:endParaRPr lang="en-US" altLang="ko-KR" sz="2000" dirty="0"/>
          </a:p>
          <a:p>
            <a:r>
              <a:rPr lang="ko-KR" altLang="en-US" sz="2000" dirty="0"/>
              <a:t>기대효과 및 활용 분야</a:t>
            </a:r>
            <a:endParaRPr lang="en-US" altLang="ko-KR" sz="2000" dirty="0"/>
          </a:p>
          <a:p>
            <a:r>
              <a:rPr lang="ko-KR" altLang="en-US" sz="2000" dirty="0"/>
              <a:t>프로젝트 소감</a:t>
            </a:r>
            <a:endParaRPr lang="en-US" altLang="ko-KR" sz="2000" dirty="0"/>
          </a:p>
          <a:p>
            <a:endParaRPr lang="ko-KR" altLang="en-US" sz="2000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901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60250B-FC99-EB83-55AC-E4B7F2ED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FAF85-6660-1DE3-BB50-D26C33B0A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60250B-FC99-EB83-55AC-E4B7F2ED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시스템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FAF85-6660-1DE3-BB50-D26C33B0A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/>
              <a:t>환경 규제에 따라 전동화 자동차로의 전환이 가속화 되고있다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배터리 </a:t>
            </a:r>
            <a:r>
              <a:rPr lang="ko-KR" altLang="en-US" sz="2000" dirty="0" err="1"/>
              <a:t>충전량을</a:t>
            </a:r>
            <a:r>
              <a:rPr lang="ko-KR" altLang="en-US" sz="2000" dirty="0"/>
              <a:t> 통해 앞으로 얼마나 </a:t>
            </a:r>
            <a:r>
              <a:rPr lang="ko-KR" altLang="en-US" sz="2000" dirty="0" err="1"/>
              <a:t>주행할수있는지</a:t>
            </a:r>
            <a:r>
              <a:rPr lang="ko-KR" altLang="en-US" sz="2000" dirty="0"/>
              <a:t> 주행거리예측과 충전을 언제 </a:t>
            </a:r>
            <a:r>
              <a:rPr lang="ko-KR" altLang="en-US" sz="2000" dirty="0" err="1"/>
              <a:t>해야하는지</a:t>
            </a:r>
            <a:r>
              <a:rPr lang="ko-KR" altLang="en-US" sz="2000" dirty="0"/>
              <a:t> 파악할 수 있음</a:t>
            </a:r>
            <a:r>
              <a:rPr lang="en-US" altLang="ko-KR" sz="2000" dirty="0"/>
              <a:t>.</a:t>
            </a:r>
          </a:p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LGSmartfonts"/>
              </a:rPr>
              <a:t>사용자는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LGSmartfonts"/>
              </a:rPr>
              <a:t>SoC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LGSmartfonts"/>
              </a:rPr>
              <a:t>측정값을 파악해 둠으로써 앞으로 얼마나 더 배터리를 사용할 수 있는지 예측할 수 있습니다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LGSmartfonts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LGSmartfonts"/>
              </a:rPr>
              <a:t>배터리의 충전 시점과 종료 시점을 사용자 스스로 판단할 수 있어 기기를 보다 더 효율적으로 사용할 수 있는 것이죠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LGSmartfonts"/>
              </a:rPr>
              <a:t>.</a:t>
            </a:r>
            <a:endParaRPr lang="en-US" altLang="ko-KR" sz="2000" b="0" i="0" dirty="0">
              <a:solidFill>
                <a:srgbClr val="000000"/>
              </a:solidFill>
              <a:effectLst/>
              <a:latin typeface="LGSmartfonts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LGSmartfonts"/>
              </a:rPr>
              <a:t>사용자가 직접 판단하여 스스로 조절하면서 </a:t>
            </a:r>
            <a:r>
              <a:rPr lang="en-US" altLang="ko-KR" sz="2000" dirty="0">
                <a:solidFill>
                  <a:srgbClr val="000000"/>
                </a:solidFill>
                <a:latin typeface="LGSmartfonts"/>
              </a:rPr>
              <a:t>soc</a:t>
            </a:r>
            <a:r>
              <a:rPr lang="ko-KR" altLang="en-US" sz="2000" dirty="0">
                <a:solidFill>
                  <a:srgbClr val="000000"/>
                </a:solidFill>
                <a:latin typeface="LGSmartfonts"/>
              </a:rPr>
              <a:t>측정하고 조절한다</a:t>
            </a:r>
            <a:r>
              <a:rPr lang="en-US" altLang="ko-KR" sz="2000" dirty="0">
                <a:solidFill>
                  <a:srgbClr val="000000"/>
                </a:solidFill>
                <a:latin typeface="LGSmartfonts"/>
              </a:rPr>
              <a:t>.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LGSmartfonts"/>
              </a:rPr>
              <a:t>목적</a:t>
            </a:r>
            <a:r>
              <a:rPr lang="en-US" altLang="ko-KR" sz="2000" dirty="0">
                <a:solidFill>
                  <a:srgbClr val="000000"/>
                </a:solidFill>
                <a:latin typeface="LGSmartfonts"/>
              </a:rPr>
              <a:t>:</a:t>
            </a:r>
            <a:r>
              <a:rPr lang="ko-KR" altLang="en-US" sz="1400" dirty="0"/>
              <a:t> </a:t>
            </a:r>
            <a:r>
              <a:rPr lang="ko-KR" altLang="en-US" sz="1400" dirty="0" err="1"/>
              <a:t>BMW의</a:t>
            </a:r>
            <a:r>
              <a:rPr lang="ko-KR" altLang="en-US" sz="1400" dirty="0"/>
              <a:t> 계절적 환경에 따른 72개의 데이터셋을 통해 배터리 </a:t>
            </a:r>
            <a:r>
              <a:rPr lang="ko-KR" altLang="en-US" sz="1400" dirty="0" err="1"/>
              <a:t>충전량</a:t>
            </a:r>
            <a:r>
              <a:rPr lang="en-US" altLang="ko-KR" sz="1400" dirty="0"/>
              <a:t>(SOC)</a:t>
            </a:r>
            <a:r>
              <a:rPr lang="ko-KR" altLang="en-US" sz="1400" dirty="0"/>
              <a:t>에 영향을 주는 요인들을 상관분석을 통해 도출해내고, </a:t>
            </a:r>
            <a:r>
              <a:rPr lang="ko-KR" altLang="en-US" sz="1400" dirty="0" err="1"/>
              <a:t>DB에</a:t>
            </a:r>
            <a:r>
              <a:rPr lang="ko-KR" altLang="en-US" sz="1400" dirty="0"/>
              <a:t> 저장된 데이터들을 바탕으로 구현된 웹 화면에서 배터리 </a:t>
            </a:r>
            <a:r>
              <a:rPr lang="ko-KR" altLang="en-US" sz="1400" dirty="0" err="1"/>
              <a:t>충전량</a:t>
            </a:r>
            <a:r>
              <a:rPr lang="en-US" altLang="ko-KR" sz="1400" dirty="0"/>
              <a:t>(SOC)</a:t>
            </a:r>
            <a:r>
              <a:rPr lang="ko-KR" altLang="en-US" sz="1400" dirty="0"/>
              <a:t>에 영향을 주는 요인들 간 분석된 상관관계 데이터를 시각화해서 제공한다. 또한 </a:t>
            </a:r>
            <a:r>
              <a:rPr lang="en-US" altLang="ko-KR" sz="1400" dirty="0"/>
              <a:t>SOC</a:t>
            </a:r>
            <a:r>
              <a:rPr lang="ko-KR" altLang="en-US" sz="1400" dirty="0"/>
              <a:t>를 예측하기 위한 분석 모델을 사용하여 예측되는 </a:t>
            </a:r>
            <a:r>
              <a:rPr lang="en-US" altLang="ko-KR" sz="1400" dirty="0"/>
              <a:t>SOC</a:t>
            </a:r>
            <a:r>
              <a:rPr lang="ko-KR" altLang="en-US" sz="1400" dirty="0"/>
              <a:t>와 정확도를 도출하여 제공한다.</a:t>
            </a:r>
            <a:endParaRPr lang="en-US" altLang="ko-KR" sz="1400" dirty="0"/>
          </a:p>
          <a:p>
            <a:pPr>
              <a:defRPr/>
            </a:pPr>
            <a:r>
              <a:rPr lang="ko-KR" altLang="en-US" sz="1400" dirty="0"/>
              <a:t>환경 규제에 따라 전동화 자동차로의 전환이 가속화 되고 있음</a:t>
            </a:r>
          </a:p>
          <a:p>
            <a:pPr>
              <a:defRPr/>
            </a:pPr>
            <a:r>
              <a:rPr lang="ko-KR" altLang="en-US" sz="1400" dirty="0"/>
              <a:t>가장 큰 관건은 차량의 주행거리인데 배터리의 성능과 직결</a:t>
            </a:r>
          </a:p>
          <a:p>
            <a:pPr>
              <a:defRPr/>
            </a:pPr>
            <a:r>
              <a:rPr lang="ko-KR" altLang="en-US" sz="1400" dirty="0"/>
              <a:t>배터리 최적온도 </a:t>
            </a:r>
            <a:r>
              <a:rPr lang="en-US" altLang="ko-KR" sz="1400" dirty="0"/>
              <a:t>25</a:t>
            </a:r>
            <a:r>
              <a:rPr lang="ko-KR" altLang="en-US" sz="1400" dirty="0"/>
              <a:t>도는 성능에 중요한 요소</a:t>
            </a:r>
            <a:r>
              <a:rPr lang="en-US" altLang="ko-KR" sz="1400" dirty="0"/>
              <a:t>,</a:t>
            </a:r>
          </a:p>
          <a:p>
            <a:pPr>
              <a:defRPr/>
            </a:pPr>
            <a:r>
              <a:rPr lang="ko-KR" altLang="en-US" sz="1400" dirty="0"/>
              <a:t>자동차의 여러 인자들과 배터리 온도와의 상관분석을 통해 유효인자 도출 </a:t>
            </a:r>
            <a:r>
              <a:rPr lang="en-US" altLang="ko-KR" sz="1400" dirty="0"/>
              <a:t>,</a:t>
            </a:r>
          </a:p>
          <a:p>
            <a:pPr>
              <a:defRPr/>
            </a:pPr>
            <a:r>
              <a:rPr lang="ko-KR" altLang="en-US" sz="1400" dirty="0"/>
              <a:t>유효인자 분석</a:t>
            </a:r>
            <a:r>
              <a:rPr lang="en-US" altLang="ko-KR" sz="1400" dirty="0"/>
              <a:t>?</a:t>
            </a:r>
            <a:r>
              <a:rPr lang="ko-KR" altLang="en-US" sz="1400" dirty="0"/>
              <a:t> 학습</a:t>
            </a:r>
            <a:r>
              <a:rPr lang="en-US" altLang="ko-KR" sz="1400" dirty="0"/>
              <a:t>?</a:t>
            </a:r>
            <a:r>
              <a:rPr lang="ko-KR" altLang="en-US" sz="1400" dirty="0"/>
              <a:t> 을 통해 </a:t>
            </a:r>
            <a:r>
              <a:rPr lang="ko-KR" altLang="en-US" sz="1400" dirty="0" err="1"/>
              <a:t>여러인자들에</a:t>
            </a:r>
            <a:r>
              <a:rPr lang="ko-KR" altLang="en-US" sz="1400" dirty="0"/>
              <a:t> 따른 배터리 온도 예측</a:t>
            </a:r>
          </a:p>
          <a:p>
            <a:pPr>
              <a:defRPr/>
            </a:pPr>
            <a:r>
              <a:rPr lang="en-US" altLang="ko-KR" sz="1400" dirty="0"/>
              <a:t>&gt;&gt;&gt;&gt;</a:t>
            </a:r>
            <a:r>
              <a:rPr lang="ko-KR" altLang="en-US" sz="1400" dirty="0"/>
              <a:t> 배터리 온도 예측을 통한 배터리 성능관리</a:t>
            </a:r>
          </a:p>
          <a:p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58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60250B-FC99-EB83-55AC-E4B7F2ED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시스템 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FAF85-6660-1DE3-BB50-D26C33B0A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400" dirty="0"/>
              <a:t>유효 인자 발굴을 위한 상관관계분석 </a:t>
            </a:r>
          </a:p>
          <a:p>
            <a:pPr>
              <a:defRPr/>
            </a:pPr>
            <a:r>
              <a:rPr lang="ko-KR" altLang="en-US" sz="1400" dirty="0"/>
              <a:t>유효인자를 학습시켜 온도를 예측 하기 위한 </a:t>
            </a:r>
          </a:p>
          <a:p>
            <a:pPr>
              <a:defRPr/>
            </a:pPr>
            <a:r>
              <a:rPr lang="ko-KR" altLang="en-US" sz="1400" dirty="0"/>
              <a:t>예측분석모델</a:t>
            </a:r>
            <a:r>
              <a:rPr lang="en-US" altLang="ko-KR" sz="1400" dirty="0"/>
              <a:t>(</a:t>
            </a:r>
            <a:r>
              <a:rPr lang="ko-KR" altLang="en-US" sz="1400" dirty="0"/>
              <a:t>여러가지 예측 모델들을 적용 후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R2 score</a:t>
            </a:r>
            <a:r>
              <a:rPr lang="ko-KR" altLang="en-US" sz="1400" dirty="0"/>
              <a:t>값이 높은 것을 최종 채택</a:t>
            </a:r>
            <a:r>
              <a:rPr lang="en-US" altLang="ko-KR" sz="1400" dirty="0"/>
              <a:t>)</a:t>
            </a:r>
          </a:p>
          <a:p>
            <a:pPr>
              <a:defRPr/>
            </a:pPr>
            <a:r>
              <a:rPr lang="ko-KR" altLang="en-US" sz="1400" dirty="0"/>
              <a:t>상관관계 데이터</a:t>
            </a:r>
            <a:r>
              <a:rPr lang="en-US" altLang="ko-KR" sz="1400" dirty="0"/>
              <a:t>,</a:t>
            </a:r>
          </a:p>
          <a:p>
            <a:pPr>
              <a:defRPr/>
            </a:pPr>
            <a:r>
              <a:rPr lang="ko-KR" altLang="en-US" sz="1400" dirty="0"/>
              <a:t>각 요인에 대한 온도변화 시계열 그래프</a:t>
            </a:r>
          </a:p>
          <a:p>
            <a:pPr>
              <a:defRPr/>
            </a:pPr>
            <a:r>
              <a:rPr lang="ko-KR" altLang="en-US" sz="1400" dirty="0"/>
              <a:t>여러가지 예측 분석 모델 선정 과정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랜포</a:t>
            </a:r>
            <a:r>
              <a:rPr lang="en-US" altLang="ko-KR" sz="1400" dirty="0"/>
              <a:t>,</a:t>
            </a:r>
            <a:r>
              <a:rPr lang="ko-KR" altLang="en-US" sz="1400" dirty="0"/>
              <a:t> 로지스틱 </a:t>
            </a:r>
            <a:r>
              <a:rPr lang="en-US" altLang="ko-KR" sz="1400" dirty="0"/>
              <a:t>R2</a:t>
            </a:r>
            <a:r>
              <a:rPr lang="ko-KR" altLang="en-US" sz="1400" dirty="0"/>
              <a:t>스코어 </a:t>
            </a:r>
            <a:r>
              <a:rPr lang="en-US" altLang="ko-KR" sz="1400" dirty="0"/>
              <a:t>)</a:t>
            </a:r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60250B-FC99-EB83-55AC-E4B7F2ED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FAF85-6660-1DE3-BB50-D26C33B0A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파이썬</a:t>
            </a:r>
            <a:r>
              <a:rPr lang="en-US" altLang="ko-KR" sz="2000" dirty="0"/>
              <a:t>(</a:t>
            </a:r>
            <a:r>
              <a:rPr lang="ko-KR" altLang="en-US" sz="2000" dirty="0"/>
              <a:t>분석모델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자바스크립트</a:t>
            </a:r>
            <a:r>
              <a:rPr lang="en-US" altLang="ko-KR" sz="2000" dirty="0"/>
              <a:t>(</a:t>
            </a:r>
          </a:p>
          <a:p>
            <a:r>
              <a:rPr lang="en-US" altLang="ko-KR" sz="2000" dirty="0"/>
              <a:t>Dash by </a:t>
            </a:r>
            <a:r>
              <a:rPr lang="en-US" altLang="ko-KR" sz="2000" dirty="0" err="1"/>
              <a:t>plotly</a:t>
            </a:r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0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60250B-FC99-EB83-55AC-E4B7F2ED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시스템 구성도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FAF85-6660-1DE3-BB50-D26C33B0A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Mysql</a:t>
            </a:r>
            <a:r>
              <a:rPr lang="en-US" altLang="ko-KR" sz="2000" dirty="0"/>
              <a:t>-&gt;python-&gt;Django-&gt;dash by </a:t>
            </a:r>
            <a:r>
              <a:rPr lang="en-US" altLang="ko-KR" sz="2000" dirty="0" err="1"/>
              <a:t>plotly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57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60250B-FC99-EB83-55AC-E4B7F2ED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화면 구성도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FAF85-6660-1DE3-BB50-D26C33B0A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400" dirty="0"/>
              <a:t>외부온도를 </a:t>
            </a:r>
            <a:r>
              <a:rPr lang="ko-KR" altLang="en-US" sz="1400" dirty="0" err="1"/>
              <a:t>선택한것에</a:t>
            </a:r>
            <a:r>
              <a:rPr lang="ko-KR" altLang="en-US" sz="1400" dirty="0"/>
              <a:t> 따라 다른 요인</a:t>
            </a:r>
            <a:r>
              <a:rPr lang="en-US" altLang="ko-KR" sz="1400" dirty="0"/>
              <a:t>(</a:t>
            </a:r>
            <a:r>
              <a:rPr lang="ko-KR" altLang="en-US" sz="1400" dirty="0"/>
              <a:t>전류</a:t>
            </a:r>
            <a:r>
              <a:rPr lang="en-US" altLang="ko-KR" sz="1400" dirty="0"/>
              <a:t>,</a:t>
            </a:r>
            <a:r>
              <a:rPr lang="ko-KR" altLang="en-US" sz="1400" dirty="0"/>
              <a:t> 전압</a:t>
            </a:r>
            <a:r>
              <a:rPr lang="en-US" altLang="ko-KR" sz="1400" dirty="0"/>
              <a:t>)</a:t>
            </a:r>
            <a:r>
              <a:rPr lang="ko-KR" altLang="en-US" sz="1400" dirty="0"/>
              <a:t> 들이 어떻게 </a:t>
            </a:r>
            <a:r>
              <a:rPr lang="ko-KR" altLang="en-US" sz="1400" dirty="0" err="1"/>
              <a:t>변화는지</a:t>
            </a:r>
            <a:endParaRPr lang="ko-KR" altLang="en-US" sz="1400" dirty="0"/>
          </a:p>
          <a:p>
            <a:pPr marL="0" indent="0">
              <a:buNone/>
              <a:defRPr/>
            </a:pPr>
            <a:endParaRPr lang="ko-KR" altLang="en-US" sz="1400" dirty="0"/>
          </a:p>
          <a:p>
            <a:pPr>
              <a:defRPr/>
            </a:pPr>
            <a:r>
              <a:rPr lang="ko-KR" altLang="en-US" sz="1400" dirty="0"/>
              <a:t>여러 요인들을 선택하고 그에 따라 온도혹은 요인들의 시계열 그래프</a:t>
            </a:r>
          </a:p>
          <a:p>
            <a:pPr>
              <a:defRPr/>
            </a:pPr>
            <a:r>
              <a:rPr lang="ko-KR" altLang="en-US" sz="1400" dirty="0"/>
              <a:t>자동차 출발</a:t>
            </a:r>
            <a:r>
              <a:rPr lang="en-US" altLang="ko-KR" sz="1400" dirty="0"/>
              <a:t>,</a:t>
            </a:r>
            <a:r>
              <a:rPr lang="ko-KR" altLang="en-US" sz="1400" dirty="0"/>
              <a:t> 중반에 따라 또 </a:t>
            </a:r>
            <a:r>
              <a:rPr lang="ko-KR" altLang="en-US" sz="1400" dirty="0" err="1"/>
              <a:t>다를수</a:t>
            </a:r>
            <a:r>
              <a:rPr lang="ko-KR" altLang="en-US" sz="1400" dirty="0"/>
              <a:t> 있고</a:t>
            </a:r>
            <a:r>
              <a:rPr lang="en-US" altLang="ko-KR" sz="1400" dirty="0"/>
              <a:t>,</a:t>
            </a:r>
            <a:r>
              <a:rPr lang="ko-KR" altLang="en-US" sz="1400" dirty="0"/>
              <a:t> 시각화 형태는 다양함 막대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트리맵</a:t>
            </a:r>
            <a:r>
              <a:rPr lang="en-US" altLang="ko-KR" sz="1400" dirty="0"/>
              <a:t>,</a:t>
            </a:r>
            <a:r>
              <a:rPr lang="ko-KR" altLang="en-US" sz="1400" dirty="0"/>
              <a:t> 점 등 </a:t>
            </a:r>
            <a:endParaRPr lang="en-US" altLang="ko-KR" sz="1400" dirty="0"/>
          </a:p>
          <a:p>
            <a:pPr>
              <a:defRPr/>
            </a:pPr>
            <a:r>
              <a:rPr lang="ko-KR" altLang="en-US" sz="1050" dirty="0"/>
              <a:t>외부온도를 </a:t>
            </a:r>
            <a:r>
              <a:rPr lang="ko-KR" altLang="en-US" sz="1050" dirty="0" err="1"/>
              <a:t>선택한것에</a:t>
            </a:r>
            <a:r>
              <a:rPr lang="ko-KR" altLang="en-US" sz="1050" dirty="0"/>
              <a:t> 따라 다른 요인</a:t>
            </a:r>
            <a:r>
              <a:rPr lang="en-US" altLang="ko-KR" sz="1050" dirty="0"/>
              <a:t>(</a:t>
            </a:r>
            <a:r>
              <a:rPr lang="ko-KR" altLang="en-US" sz="1050" dirty="0"/>
              <a:t>전류</a:t>
            </a:r>
            <a:r>
              <a:rPr lang="en-US" altLang="ko-KR" sz="1050" dirty="0"/>
              <a:t>,</a:t>
            </a:r>
            <a:r>
              <a:rPr lang="ko-KR" altLang="en-US" sz="1050" dirty="0"/>
              <a:t> 전압</a:t>
            </a:r>
            <a:r>
              <a:rPr lang="en-US" altLang="ko-KR" sz="1050" dirty="0"/>
              <a:t>)</a:t>
            </a:r>
            <a:r>
              <a:rPr lang="ko-KR" altLang="en-US" sz="1050" dirty="0"/>
              <a:t> 들이 어떻게 </a:t>
            </a:r>
            <a:r>
              <a:rPr lang="ko-KR" altLang="en-US" sz="1050" dirty="0" err="1"/>
              <a:t>변화는지</a:t>
            </a:r>
            <a:endParaRPr lang="ko-KR" altLang="en-US" sz="1050" dirty="0"/>
          </a:p>
          <a:p>
            <a:pPr>
              <a:defRPr/>
            </a:pPr>
            <a:r>
              <a:rPr lang="ko-KR" altLang="en-US" sz="1050" dirty="0"/>
              <a:t>여러 요인들을 선택하고 그에 따라 온도혹은 요인들의 시계열 그래프</a:t>
            </a:r>
          </a:p>
          <a:p>
            <a:pPr>
              <a:defRPr/>
            </a:pPr>
            <a:r>
              <a:rPr lang="ko-KR" altLang="en-US" sz="1050" dirty="0"/>
              <a:t>자동차 출발</a:t>
            </a:r>
            <a:r>
              <a:rPr lang="en-US" altLang="ko-KR" sz="1050" dirty="0"/>
              <a:t>,</a:t>
            </a:r>
            <a:r>
              <a:rPr lang="ko-KR" altLang="en-US" sz="1050" dirty="0"/>
              <a:t> 중반에 따라 또 </a:t>
            </a:r>
            <a:r>
              <a:rPr lang="ko-KR" altLang="en-US" sz="1050" dirty="0" err="1"/>
              <a:t>다를수</a:t>
            </a:r>
            <a:r>
              <a:rPr lang="ko-KR" altLang="en-US" sz="1050" dirty="0"/>
              <a:t> 있고</a:t>
            </a:r>
            <a:r>
              <a:rPr lang="en-US" altLang="ko-KR" sz="1050" dirty="0"/>
              <a:t>,</a:t>
            </a:r>
            <a:r>
              <a:rPr lang="ko-KR" altLang="en-US" sz="1050" dirty="0"/>
              <a:t> 시각화 형태는 다양함 막대</a:t>
            </a:r>
            <a:r>
              <a:rPr lang="en-US" altLang="ko-KR" sz="1050" dirty="0"/>
              <a:t>,</a:t>
            </a:r>
            <a:r>
              <a:rPr lang="ko-KR" altLang="en-US" sz="1050" dirty="0"/>
              <a:t> </a:t>
            </a:r>
            <a:r>
              <a:rPr lang="ko-KR" altLang="en-US" sz="1050" dirty="0" err="1"/>
              <a:t>트리맵</a:t>
            </a:r>
            <a:r>
              <a:rPr lang="en-US" altLang="ko-KR" sz="1050" dirty="0"/>
              <a:t>,</a:t>
            </a:r>
            <a:r>
              <a:rPr lang="ko-KR" altLang="en-US" sz="1050" dirty="0"/>
              <a:t> 점 등 </a:t>
            </a:r>
          </a:p>
          <a:p>
            <a:pPr marL="0" indent="0">
              <a:buNone/>
              <a:defRPr/>
            </a:pPr>
            <a:endParaRPr lang="ko-KR" alt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60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60250B-FC99-EB83-55AC-E4B7F2ED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 dirty="0" err="1"/>
              <a:t>유스케이스</a:t>
            </a:r>
            <a:r>
              <a:rPr lang="ko-KR" altLang="en-US" sz="3600" dirty="0"/>
              <a:t> 다이어그램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FAF85-6660-1DE3-BB50-D26C33B0A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0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</TotalTime>
  <Words>509</Words>
  <Application>Microsoft Office PowerPoint</Application>
  <PresentationFormat>와이드스크린</PresentationFormat>
  <Paragraphs>78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LGSmartfonts</vt:lpstr>
      <vt:lpstr>맑은 고딕</vt:lpstr>
      <vt:lpstr>Arial</vt:lpstr>
      <vt:lpstr>Office 테마</vt:lpstr>
      <vt:lpstr>SOC 예측 및 진단 분석</vt:lpstr>
      <vt:lpstr>목차</vt:lpstr>
      <vt:lpstr>팀원 소개</vt:lpstr>
      <vt:lpstr>시스템 필요성</vt:lpstr>
      <vt:lpstr>시스템 요구사항</vt:lpstr>
      <vt:lpstr>개발 환경</vt:lpstr>
      <vt:lpstr>시스템 구성도</vt:lpstr>
      <vt:lpstr>화면 구성도</vt:lpstr>
      <vt:lpstr>유스케이스 다이어그램</vt:lpstr>
      <vt:lpstr>데이터 구조</vt:lpstr>
      <vt:lpstr>프로젝트 개발 일정(WBS) 작업분류체계(work breakdown structure)</vt:lpstr>
      <vt:lpstr>주요 기능</vt:lpstr>
      <vt:lpstr>시연</vt:lpstr>
      <vt:lpstr>기대 효과 및 활용 분야</vt:lpstr>
      <vt:lpstr>프로젝트 소감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 예측 및 진단 분석</dc:title>
  <dc:creator>김태영</dc:creator>
  <cp:lastModifiedBy>김태영</cp:lastModifiedBy>
  <cp:revision>1</cp:revision>
  <dcterms:created xsi:type="dcterms:W3CDTF">2022-12-08T00:49:35Z</dcterms:created>
  <dcterms:modified xsi:type="dcterms:W3CDTF">2022-12-09T06:48:21Z</dcterms:modified>
</cp:coreProperties>
</file>