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5C244-D7B8-E732-B7E7-CC9FF861C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E977A7-A871-8D2B-E2DA-076622CB3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A2254-E1B9-6A63-B35E-B6601D41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FC1F-1ED7-4F50-A77F-0894D9145298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46985-4A51-F216-E548-29EAD951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5F08FE-757D-F0D9-CE72-B6DBE757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D647-38B6-419C-B853-7C4455374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4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431B6-D14C-53CE-4CB8-6A2889EA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75C6A1-D34C-4837-5786-0082D6D97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23985-E5ED-651B-50CF-A1715713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FC1F-1ED7-4F50-A77F-0894D9145298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77A88-AB34-FB5E-F8A6-A23DB6B1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B165C-810F-F2E9-1401-E2CDA724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D647-38B6-419C-B853-7C4455374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0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F5A4CE-C476-720B-7EC0-98FBCE2D1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B59768-08BD-9CE1-4126-0BF9B6F0A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400DE-D7E6-777D-EF6A-F4BAB449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FC1F-1ED7-4F50-A77F-0894D9145298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ED7CB-95A4-FC16-E8B9-19AF21D5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2A975-BC78-48D5-3914-4F12CD66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D647-38B6-419C-B853-7C4455374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42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8F0A3-326B-B538-AD8D-E0A01AA3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0EEAD-9164-56E5-BC4B-69484194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CD840-0587-644E-D77F-E8F22514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FC1F-1ED7-4F50-A77F-0894D9145298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C6BACD-8D07-B4F6-8661-D260D096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CF246-7FCA-CF6B-A97F-17B9A332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D647-38B6-419C-B853-7C4455374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97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1D75F-A563-9188-F18E-7C0BFB5A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77A60-080B-A166-95AA-FF72A1B15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B3CFAA-6D1B-1286-1E9A-3238D5FA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FC1F-1ED7-4F50-A77F-0894D9145298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DED018-0360-0DB1-2A19-9FED5983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60AFB-EEF0-2442-7DBB-14966B19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D647-38B6-419C-B853-7C4455374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38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DFC89-FC0C-B559-5F1B-1921DC0D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F9E268-F894-3139-4A1B-0BF9991C8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A4EACE-D0AD-BF26-655D-DC7F91B16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139CE-F5D6-8D8E-23D8-47CD4192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FC1F-1ED7-4F50-A77F-0894D9145298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0A559E-9716-6608-E07E-67F8EABD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F186B7-5212-A50B-4C80-9BCF2082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D647-38B6-419C-B853-7C4455374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0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51D7-AD1B-1D1B-33EB-4AD3F8DA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D60421-80D5-BC5C-46C1-F30B95010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68BE11-EE69-98DD-7970-258546E0D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83309F-18D6-0553-0C6A-718913414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315BE6-0F6E-FD11-ECF8-4B9AA88CE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59F112-AC2A-A4BB-0FF9-A697E900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FC1F-1ED7-4F50-A77F-0894D9145298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B99C34-44BD-E689-ED3E-DA6A1C9E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DF5E5B-E4E5-B00C-5290-3C7E1C36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D647-38B6-419C-B853-7C4455374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28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7AC6B-F124-6F93-6176-76504EF8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8105B6-93B8-00AF-87F3-FD912414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FC1F-1ED7-4F50-A77F-0894D9145298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02DE3-644C-5590-AD42-94A8BB85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BF891A-FA01-F8CC-03AD-306FE633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D647-38B6-419C-B853-7C4455374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64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E07DBB-BF79-04B2-6536-B59CC3BA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FC1F-1ED7-4F50-A77F-0894D9145298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EF66E0-852C-7135-C404-323E20C3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9162F6-2228-A4CE-9416-380B08BE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D647-38B6-419C-B853-7C4455374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55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5AD4E-52CE-0D61-DBF0-843C452E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E473F-CE6D-D4A5-18E9-77BCD288B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E7A70A-364A-151A-94CC-42977BC22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9F724-CF9E-94DD-9069-8C93D9A6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FC1F-1ED7-4F50-A77F-0894D9145298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2861E4-8FD3-8F7F-9D3D-7F3184FB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3EA489-7A29-C551-DF2D-A0363B9F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D647-38B6-419C-B853-7C4455374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72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D85E9-858C-DAC9-6E41-2B336388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6D6BDB-1C46-2E4E-E7E7-5B8B9B94B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973D38-C321-BBE8-A3CF-E181BA8CA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88156-BBC7-5691-7B6D-5E74DC8D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FC1F-1ED7-4F50-A77F-0894D9145298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B07E8D-FE3F-95DB-EC4E-BA667986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13EF2A-415E-7F29-E3F6-7D129B2A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D647-38B6-419C-B853-7C4455374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80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CBB370-B67A-1A26-67EE-B2767081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75B58-DCC9-3AD9-BAB8-7C1D29EF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CE4E1-974D-D34B-7BFD-A640A9AE7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AFC1F-1ED7-4F50-A77F-0894D9145298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84D8B7-A48A-C72E-280F-70B08661B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CC121-FE96-2979-B150-C09FF7AEB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1D647-38B6-419C-B853-7C4455374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63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SpPr/>
          <p:nvPr/>
        </p:nvSpPr>
        <p:spPr>
          <a:xfrm>
            <a:off x="717660" y="363855"/>
            <a:ext cx="2495550" cy="1236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 txBox="1"/>
          <p:nvPr/>
        </p:nvSpPr>
        <p:spPr>
          <a:xfrm>
            <a:off x="5148262" y="2703195"/>
            <a:ext cx="1895475" cy="145161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/>
              <a:t>도형과 다른 텍스트 상자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/>
              <a:t>무슨 다른 말을 또 써야 할까</a:t>
            </a:r>
            <a:endParaRPr lang="ko-KR" altLang="en-US" sz="1100" dirty="0"/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8400393" y="1170622"/>
            <a:ext cx="1981200" cy="8591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100"/>
              <a:t>마름모 안</a:t>
            </a:r>
            <a:r>
              <a:rPr lang="ko-KR" altLang="en-US" sz="1100" baseline="0"/>
              <a:t> </a:t>
            </a:r>
            <a:r>
              <a:rPr lang="ko-KR" altLang="en-US" sz="1100"/>
              <a:t>텍스트</a:t>
            </a:r>
          </a:p>
        </p:txBody>
      </p:sp>
      <p:sp>
        <p:nvSpPr>
          <p:cNvPr id="7" name="아래쪽 화살표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2301766" y="4162688"/>
            <a:ext cx="1219200" cy="651510"/>
          </a:xfrm>
          <a:prstGeom prst="downArrow">
            <a:avLst>
              <a:gd name="adj1" fmla="val 70313"/>
              <a:gd name="adj2" fmla="val 35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08188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1BC31-5F37-A70B-F0F1-68EF9A10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Aaaaaaaaaaaaaaaaaa</a:t>
            </a:r>
            <a:r>
              <a:rPr lang="en-US" altLang="ko-KR" dirty="0"/>
              <a:t>		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57E9B-B00F-27F4-BD37-4C6ED47D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wsssssssssssssssssssssssssssssssssssss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28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B7076-0A57-2CE9-2452-0B978EB1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Siuuuuuuuuuuuuuuuuuuuuu</a:t>
            </a:r>
            <a:r>
              <a:rPr lang="en-US" altLang="ko-KR" dirty="0"/>
              <a:t>		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8A399-F0C2-C74F-DC60-E793C71F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hoooooooooooooooooooooooooooooooooooooooooooow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08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5DA14-8DF6-D0E7-5488-B359511D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National geographics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3EF1E-4089-ED95-B70C-DE1D0C1D4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Have to study English till I doing well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97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Aaaaaaaaaaaaaaaaaa   </vt:lpstr>
      <vt:lpstr>Siuuuuuuuuuuuuuuuuuuuuu   </vt:lpstr>
      <vt:lpstr>National geographics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2023-02-07T01:06:26Z</dcterms:created>
  <dcterms:modified xsi:type="dcterms:W3CDTF">2023-02-14T04:27:24Z</dcterms:modified>
</cp:coreProperties>
</file>