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4292-CE66-42CD-82DF-0FFDA551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07766-1D09-4180-9245-E83141F59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6C0E-EA44-48D4-9840-5762D98B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9D657-E182-4219-9172-EE116A5F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05B94-BA12-4FAD-8CE3-90AF3F79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6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6D4BB-275C-4095-8AD0-18C05121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B125D-2074-4347-BA07-AE1AEBC93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63E93-624D-4EFE-A470-D0022C8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EF296-641C-41A4-95FA-91CBAFD9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86A79-B0F6-4CB9-9C58-601234CC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7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501E58-86D5-413A-BF93-E5A235216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1D1FA-56DE-427C-8749-D695B485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AC3D4-6821-4B37-9C8E-CA9EC133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76373-02F1-427A-9286-5ED9F17A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C8EB7-65FF-409C-B868-E753FA7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A217E-6A06-4053-B1D4-32075E6B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02768-2E4A-465C-A872-1294C24B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1812D-9072-4DC1-90C6-B0CEDE9D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50FE3-2F20-40DA-A141-C6A22E3F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8D8E2-0305-43B3-AD73-A384A4E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2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B34E4-FE82-4CF4-868A-8BAF0F08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AF3A0-4CA3-48AD-970D-9E8C7F20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F61E5-F187-4F28-87B1-6405B6E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09A67-1AA1-4F0B-84C9-DDC7A3D5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4BBFB-CDA4-41D9-BDB2-B375762B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2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69421-61F6-44E3-9435-7223E225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0A46C-AF8F-4A38-9011-D8744BC4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431CE-5FA9-44D3-A3A4-0D78296B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5356D-1F53-4510-85EF-9E355020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675C-2682-404E-B79D-FC0DF5F1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59CA9-DBC4-4A91-9FBB-EFDAEFF0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2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7461-940E-4B3A-9AD4-C8A84FAC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DFCC5-D2CE-4B72-A54A-383D30B6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C9F26-E421-4816-B7B1-7B44E0F97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475BCC-27D2-4098-99EF-DC14E3898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1C906-D89A-4727-8036-3C167B116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60F1F-8392-4EBD-AA15-9B894336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9FD4A1-87BA-4039-8D91-06F76DD0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53D79E-D4B7-4986-BB2D-BB904B33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94E71-80FE-4C05-873B-89DABCAD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04B781-6A85-4016-AC5F-10175455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11D82-15D6-45A4-9290-B161C56C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482E9-5F08-45F7-8841-E5D4978E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E111F7-79E1-4480-B757-500F2660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D86B7A-6578-4059-BA1F-9E8D23C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98A548-DEC5-4E0E-AE82-5483158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4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C3A03-145D-41E5-ABF7-A03658D7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F11EA-25FD-4754-8018-3D6E835A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DE816C-3913-4B57-AC5D-FA9E078D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B722-7304-4081-8AFC-9FF501F7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EEA03-2062-425F-A679-0ABDDEFE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5096A-D8E5-4828-A8F7-D2D292B2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266B-5E97-4C3B-8D31-6C41FA91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D56168-0FF1-457D-AC37-8DB6A68B1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F1C96-694C-4AFD-812F-97D9A91E0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D5967-D0B7-4024-9FAA-9DDD3980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8560E-CC4C-4D53-AED0-6A6F0BDB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53A68-86D4-4328-90CB-D08C741E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EB6FE-35FD-4067-8B5C-91A0AE3B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62BCC-E721-46AE-A282-7D7A06D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D07EE-6B85-461A-ABDC-ED8C90C73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B4A-25EA-44C9-858F-048629A853F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E44D7-0D68-4EA7-8925-A3753A0E2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177B7-1CE7-4E7C-94B1-2C40E4453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7E06D-98E2-42B1-BBA8-507CF20F4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1C3DA-95C3-4AD7-98A4-0E56555E5335}"/>
              </a:ext>
            </a:extLst>
          </p:cNvPr>
          <p:cNvSpPr txBox="1"/>
          <p:nvPr/>
        </p:nvSpPr>
        <p:spPr>
          <a:xfrm>
            <a:off x="668594" y="304800"/>
            <a:ext cx="4857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과제 </a:t>
            </a:r>
            <a:r>
              <a:rPr lang="en-US" altLang="ko-KR"/>
              <a:t>3</a:t>
            </a:r>
          </a:p>
          <a:p>
            <a:endParaRPr lang="en-US" altLang="ko-KR"/>
          </a:p>
          <a:p>
            <a:r>
              <a:rPr lang="en-US" altLang="ko-KR"/>
              <a:t>MVPTest </a:t>
            </a:r>
            <a:r>
              <a:rPr lang="ko-KR" altLang="en-US"/>
              <a:t>파일을 다음과 같이 바꾼다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MVVM </a:t>
            </a:r>
            <a:r>
              <a:rPr lang="ko-KR" altLang="en-US"/>
              <a:t>적용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DataBinding</a:t>
            </a:r>
            <a:r>
              <a:rPr lang="ko-KR" altLang="en-US"/>
              <a:t> 적용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LiveData </a:t>
            </a:r>
            <a:r>
              <a:rPr lang="ko-KR" altLang="en-US"/>
              <a:t>적용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10</a:t>
            </a:r>
            <a:r>
              <a:rPr lang="ko-KR" altLang="en-US"/>
              <a:t>개의 세계시간을 리사이클러뷰에 출력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7DB4AB-6F18-472D-9EEA-9B7C26D01ED0}"/>
              </a:ext>
            </a:extLst>
          </p:cNvPr>
          <p:cNvSpPr/>
          <p:nvPr/>
        </p:nvSpPr>
        <p:spPr>
          <a:xfrm>
            <a:off x="6508956" y="176981"/>
            <a:ext cx="3814916" cy="6681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8B4577-DD91-4903-B38E-CA4D10F187E5}"/>
              </a:ext>
            </a:extLst>
          </p:cNvPr>
          <p:cNvSpPr/>
          <p:nvPr/>
        </p:nvSpPr>
        <p:spPr>
          <a:xfrm>
            <a:off x="6617110" y="324465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26E58-E0C7-43AD-B1C2-1E90C7B1AB3B}"/>
              </a:ext>
            </a:extLst>
          </p:cNvPr>
          <p:cNvSpPr txBox="1"/>
          <p:nvPr/>
        </p:nvSpPr>
        <p:spPr>
          <a:xfrm>
            <a:off x="6666271" y="442452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918DC-7936-4B10-9F10-875561925280}"/>
              </a:ext>
            </a:extLst>
          </p:cNvPr>
          <p:cNvSpPr txBox="1"/>
          <p:nvPr/>
        </p:nvSpPr>
        <p:spPr>
          <a:xfrm>
            <a:off x="8622890" y="442452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대한민국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D269D-DD7D-45AB-9965-8DC0B2B20C2B}"/>
              </a:ext>
            </a:extLst>
          </p:cNvPr>
          <p:cNvSpPr/>
          <p:nvPr/>
        </p:nvSpPr>
        <p:spPr>
          <a:xfrm>
            <a:off x="6622026" y="1007807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28D60-3092-4E48-80A8-6332C66CAEFB}"/>
              </a:ext>
            </a:extLst>
          </p:cNvPr>
          <p:cNvSpPr txBox="1"/>
          <p:nvPr/>
        </p:nvSpPr>
        <p:spPr>
          <a:xfrm>
            <a:off x="6671187" y="1125794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CAF1A-5E5B-47C1-9C77-03252D9130F5}"/>
              </a:ext>
            </a:extLst>
          </p:cNvPr>
          <p:cNvSpPr txBox="1"/>
          <p:nvPr/>
        </p:nvSpPr>
        <p:spPr>
          <a:xfrm>
            <a:off x="8627806" y="1125794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7CB342-E7A1-4B21-A14C-2ADCDFDB95D5}"/>
              </a:ext>
            </a:extLst>
          </p:cNvPr>
          <p:cNvSpPr/>
          <p:nvPr/>
        </p:nvSpPr>
        <p:spPr>
          <a:xfrm>
            <a:off x="6612194" y="1735394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12F02-BB55-4412-9CAC-A4D22390FE64}"/>
              </a:ext>
            </a:extLst>
          </p:cNvPr>
          <p:cNvSpPr txBox="1"/>
          <p:nvPr/>
        </p:nvSpPr>
        <p:spPr>
          <a:xfrm>
            <a:off x="6661355" y="1853381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BBCAD-15A5-4C75-8C17-E9768DC698DB}"/>
              </a:ext>
            </a:extLst>
          </p:cNvPr>
          <p:cNvSpPr txBox="1"/>
          <p:nvPr/>
        </p:nvSpPr>
        <p:spPr>
          <a:xfrm>
            <a:off x="8617974" y="1853381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E693D7-3CBA-4DB5-90F0-21DF4C5DBD7F}"/>
              </a:ext>
            </a:extLst>
          </p:cNvPr>
          <p:cNvSpPr/>
          <p:nvPr/>
        </p:nvSpPr>
        <p:spPr>
          <a:xfrm>
            <a:off x="6641691" y="2472814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683584-9B05-4E9B-ACEA-C8EB924053DC}"/>
              </a:ext>
            </a:extLst>
          </p:cNvPr>
          <p:cNvSpPr txBox="1"/>
          <p:nvPr/>
        </p:nvSpPr>
        <p:spPr>
          <a:xfrm>
            <a:off x="6690852" y="2590801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13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0281C-828C-42DC-A954-C24AE8CCCEA1}"/>
              </a:ext>
            </a:extLst>
          </p:cNvPr>
          <p:cNvSpPr txBox="1"/>
          <p:nvPr/>
        </p:nvSpPr>
        <p:spPr>
          <a:xfrm>
            <a:off x="8647471" y="2590801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베트남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D07B69-1FAC-4101-92AC-528FC918CE52}"/>
              </a:ext>
            </a:extLst>
          </p:cNvPr>
          <p:cNvSpPr/>
          <p:nvPr/>
        </p:nvSpPr>
        <p:spPr>
          <a:xfrm>
            <a:off x="6651523" y="3210233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56F9-7FFD-4162-95ED-EA77560C6259}"/>
              </a:ext>
            </a:extLst>
          </p:cNvPr>
          <p:cNvSpPr txBox="1"/>
          <p:nvPr/>
        </p:nvSpPr>
        <p:spPr>
          <a:xfrm>
            <a:off x="6700684" y="3328220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13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A6A2B0-077F-4542-9CBE-9AD6990BFEBA}"/>
              </a:ext>
            </a:extLst>
          </p:cNvPr>
          <p:cNvSpPr txBox="1"/>
          <p:nvPr/>
        </p:nvSpPr>
        <p:spPr>
          <a:xfrm>
            <a:off x="8657303" y="3328220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태국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947914-73C8-49AE-BCA3-4C88914F8563}"/>
              </a:ext>
            </a:extLst>
          </p:cNvPr>
          <p:cNvSpPr/>
          <p:nvPr/>
        </p:nvSpPr>
        <p:spPr>
          <a:xfrm>
            <a:off x="6641691" y="3957485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A7D2E-9B3D-47DB-9BC8-7641817A307E}"/>
              </a:ext>
            </a:extLst>
          </p:cNvPr>
          <p:cNvSpPr txBox="1"/>
          <p:nvPr/>
        </p:nvSpPr>
        <p:spPr>
          <a:xfrm>
            <a:off x="6690852" y="4075472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D8004-70C7-4DBD-979D-4F1DF76E204F}"/>
              </a:ext>
            </a:extLst>
          </p:cNvPr>
          <p:cNvSpPr txBox="1"/>
          <p:nvPr/>
        </p:nvSpPr>
        <p:spPr>
          <a:xfrm>
            <a:off x="8647471" y="4075472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33B39F-CEFD-494F-9F85-D9698832B504}"/>
              </a:ext>
            </a:extLst>
          </p:cNvPr>
          <p:cNvSpPr/>
          <p:nvPr/>
        </p:nvSpPr>
        <p:spPr>
          <a:xfrm>
            <a:off x="6622026" y="4724401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A56538-6DF8-423C-A142-1385EBB730E0}"/>
              </a:ext>
            </a:extLst>
          </p:cNvPr>
          <p:cNvSpPr txBox="1"/>
          <p:nvPr/>
        </p:nvSpPr>
        <p:spPr>
          <a:xfrm>
            <a:off x="6671187" y="4842388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07647-3ABA-4683-B3EC-D0A710DF1601}"/>
              </a:ext>
            </a:extLst>
          </p:cNvPr>
          <p:cNvSpPr txBox="1"/>
          <p:nvPr/>
        </p:nvSpPr>
        <p:spPr>
          <a:xfrm>
            <a:off x="8627806" y="4842388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러시아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E30CF-DA31-4A1B-9D34-D55364065372}"/>
              </a:ext>
            </a:extLst>
          </p:cNvPr>
          <p:cNvSpPr/>
          <p:nvPr/>
        </p:nvSpPr>
        <p:spPr>
          <a:xfrm>
            <a:off x="6622027" y="5432323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C1141-5976-4164-BF38-336751925D51}"/>
              </a:ext>
            </a:extLst>
          </p:cNvPr>
          <p:cNvSpPr txBox="1"/>
          <p:nvPr/>
        </p:nvSpPr>
        <p:spPr>
          <a:xfrm>
            <a:off x="6671188" y="5550310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16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029FEF-8BE8-481A-8F76-9CE1192742C1}"/>
              </a:ext>
            </a:extLst>
          </p:cNvPr>
          <p:cNvSpPr txBox="1"/>
          <p:nvPr/>
        </p:nvSpPr>
        <p:spPr>
          <a:xfrm>
            <a:off x="8627807" y="5550310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몽골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098DFC-8765-45A5-9AC0-8C1E8E907436}"/>
              </a:ext>
            </a:extLst>
          </p:cNvPr>
          <p:cNvSpPr/>
          <p:nvPr/>
        </p:nvSpPr>
        <p:spPr>
          <a:xfrm>
            <a:off x="6631859" y="6120581"/>
            <a:ext cx="3578942" cy="619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09E5F-37FA-4A5B-A3BD-F5F87CD1C387}"/>
              </a:ext>
            </a:extLst>
          </p:cNvPr>
          <p:cNvSpPr txBox="1"/>
          <p:nvPr/>
        </p:nvSpPr>
        <p:spPr>
          <a:xfrm>
            <a:off x="6681020" y="6238568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시 </a:t>
            </a:r>
            <a:r>
              <a:rPr lang="en-US" altLang="ko-KR"/>
              <a:t>11</a:t>
            </a:r>
            <a:r>
              <a:rPr lang="ko-KR" altLang="en-US"/>
              <a:t>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ECDFC3-4789-4512-BC12-CE9B2563845E}"/>
              </a:ext>
            </a:extLst>
          </p:cNvPr>
          <p:cNvSpPr txBox="1"/>
          <p:nvPr/>
        </p:nvSpPr>
        <p:spPr>
          <a:xfrm>
            <a:off x="8637639" y="6238568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하와이</a:t>
            </a:r>
          </a:p>
        </p:txBody>
      </p:sp>
    </p:spTree>
    <p:extLst>
      <p:ext uri="{BB962C8B-B14F-4D97-AF65-F5344CB8AC3E}">
        <p14:creationId xmlns:p14="http://schemas.microsoft.com/office/powerpoint/2010/main" val="275189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1</cp:revision>
  <dcterms:created xsi:type="dcterms:W3CDTF">2021-07-02T01:19:49Z</dcterms:created>
  <dcterms:modified xsi:type="dcterms:W3CDTF">2021-07-02T01:24:56Z</dcterms:modified>
</cp:coreProperties>
</file>