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65DB-A630-41D8-8E41-75C24D23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782E4C-4774-4046-8FAC-97935805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748F3-3EA1-4C69-860B-3F108DA7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BB1B7-D287-4725-A0D6-E1588AF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A2F89-B488-4F4B-90D1-5B379F63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44BC7-108E-4F17-9FCF-65C37FAB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F628-9410-4400-8E03-FB8F4290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EF581-54BA-4E65-9808-A907CAF0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28436-40C7-4B37-8D02-335E70EB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F4540-33C5-4854-8685-0C4C98FA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6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077CE2-02E4-4739-8702-B3D18A5B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DBFD6-6017-499A-AB4A-24243A57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EE816-3650-46FA-9E28-C4A5DDDE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DD8A4-7A0F-4121-BA64-2E8707AD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24063-3541-45B8-B192-6ABDA009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7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66461-F8F5-4F54-BB85-7D4DE369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24AC-4558-4425-902E-F44974BE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D3685-FB1B-437B-BE53-84B1D18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F19C-D7B9-47A8-9001-2119A337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E8F8-70AE-4A63-A8D7-7D61AAB1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39019-39A1-4D61-94A4-E9E20CCA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0386D-2EB9-487D-AAFE-20F50A6B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7CB46-7487-45F2-AF31-2533E7A9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FB59B-8DDF-44A2-9343-5682AA3C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DD36-7EE9-4F58-9CCB-AACCECFD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4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1D68-4AE3-49E3-B67C-860848CA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C4C3B-72C1-4754-A55A-8DEAC4C58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00A09-1C13-4896-8641-654F2452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3E38A-90E2-4B86-946A-59ADBB56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77EF3-A007-4578-B5E7-CEFC5BD4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5C04A-5825-4E91-B0FB-766A9DA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7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D854-4F79-4614-867D-A82DEC9A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7681E-0E62-4315-BFA7-EE4ECA7A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799187-397E-426A-A4E5-B565153F4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495986-7A41-428A-BFD2-724DBDBBC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6E03A5-A355-4D4F-9E23-812234D00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4123F7-1650-41E5-BCB2-908A0D59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857057-92EE-4772-A88C-3DE7E98F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1B661-1F1D-45F2-9307-D77E68F8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6146-1FF2-4CFC-B8FD-A0FB90A3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391929-4967-4AA5-9245-F14FEFEB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B124C-ADD5-43DA-BA44-D346F8EE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82AB1-CB2C-412B-9206-E0417174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1DDC8B-A337-4402-82A6-3C761464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BEA64-E182-4F37-9668-BB6ED9AE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67D0F-8564-4858-A21B-9A3A90B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81C4E-A596-492A-903D-C04C6B70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0B0BD-A49A-4A67-A14A-A6935704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06726-422A-4BA0-9F3D-0378B8B4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64FD2-6F4C-45D5-9F90-FD1329ED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F6F25-E071-4A07-8128-9A1460F4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41F3F-0F3B-453B-AEF3-F3B52E27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87CC-CBE8-45B2-95FD-979FE210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D0B86D-FF74-450A-B333-F2F2AB696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36CD8-75CE-4720-B729-11E10D16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22C96-79D7-43BA-9F96-F3BB413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67AE9-032C-4A80-9B7B-AE8846F9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277D2-43F3-4177-936B-8C80038E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7D5173-B9F9-4E3A-A959-F1266A0A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255C1-64A3-4458-B3AC-BD40851F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6BD1-224E-49C6-9D6E-D977B119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976B-615C-412A-890F-11262E2E8C72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03921-C441-495C-9540-E344C05A4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F40FD-7D95-42DA-BD9A-A36347C5C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0859-CCD2-4AB6-B42F-5107DAB5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AD71A7-89AB-420E-A5C7-BD0725A9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20" y="127820"/>
            <a:ext cx="453134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CA8AC4-CD1F-44A0-84C6-D4B2F33B628E}"/>
              </a:ext>
            </a:extLst>
          </p:cNvPr>
          <p:cNvSpPr/>
          <p:nvPr/>
        </p:nvSpPr>
        <p:spPr>
          <a:xfrm>
            <a:off x="707923" y="334297"/>
            <a:ext cx="4100051" cy="625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65DAE-6C77-497D-AD82-B4A38C7E332C}"/>
              </a:ext>
            </a:extLst>
          </p:cNvPr>
          <p:cNvSpPr/>
          <p:nvPr/>
        </p:nvSpPr>
        <p:spPr>
          <a:xfrm>
            <a:off x="707924" y="457200"/>
            <a:ext cx="1907458" cy="398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133A9A-2A0D-41B7-9A05-29F572DA8D19}"/>
              </a:ext>
            </a:extLst>
          </p:cNvPr>
          <p:cNvSpPr/>
          <p:nvPr/>
        </p:nvSpPr>
        <p:spPr>
          <a:xfrm>
            <a:off x="2782530" y="462116"/>
            <a:ext cx="2025444" cy="398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EE1CF-F072-4A76-889E-51CCF8EA2005}"/>
              </a:ext>
            </a:extLst>
          </p:cNvPr>
          <p:cNvSpPr txBox="1"/>
          <p:nvPr/>
        </p:nvSpPr>
        <p:spPr>
          <a:xfrm>
            <a:off x="993058" y="471949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D9D-FF7C-4695-AE21-BA93DA8FC8DF}"/>
              </a:ext>
            </a:extLst>
          </p:cNvPr>
          <p:cNvSpPr txBox="1"/>
          <p:nvPr/>
        </p:nvSpPr>
        <p:spPr>
          <a:xfrm>
            <a:off x="2974258" y="47686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A1BC1-0A88-40AE-8B76-D989786290B2}"/>
              </a:ext>
            </a:extLst>
          </p:cNvPr>
          <p:cNvSpPr txBox="1"/>
          <p:nvPr/>
        </p:nvSpPr>
        <p:spPr>
          <a:xfrm>
            <a:off x="707923" y="1056968"/>
            <a:ext cx="7472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C57BB-D9A5-4A90-A85D-634B85EB6046}"/>
              </a:ext>
            </a:extLst>
          </p:cNvPr>
          <p:cNvSpPr txBox="1"/>
          <p:nvPr/>
        </p:nvSpPr>
        <p:spPr>
          <a:xfrm>
            <a:off x="2286000" y="1061556"/>
            <a:ext cx="7472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1DD53-DCBD-44E1-AAE2-C072C20CD213}"/>
              </a:ext>
            </a:extLst>
          </p:cNvPr>
          <p:cNvSpPr txBox="1"/>
          <p:nvPr/>
        </p:nvSpPr>
        <p:spPr>
          <a:xfrm>
            <a:off x="4055807" y="1062212"/>
            <a:ext cx="7472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76C8E-060D-4A00-A0FB-535730B52105}"/>
              </a:ext>
            </a:extLst>
          </p:cNvPr>
          <p:cNvSpPr txBox="1"/>
          <p:nvPr/>
        </p:nvSpPr>
        <p:spPr>
          <a:xfrm>
            <a:off x="4060723" y="1646903"/>
            <a:ext cx="7472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A60D3-ADBA-4018-BF39-9A602AC4900A}"/>
              </a:ext>
            </a:extLst>
          </p:cNvPr>
          <p:cNvSpPr txBox="1"/>
          <p:nvPr/>
        </p:nvSpPr>
        <p:spPr>
          <a:xfrm>
            <a:off x="1951704" y="1651820"/>
            <a:ext cx="7472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5F2F30-D12B-479A-84A1-E80E6F9C2F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7755" y="1836486"/>
            <a:ext cx="123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095B71-A821-4F72-88E6-64729F3FA4F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98956" y="1836486"/>
            <a:ext cx="1351935" cy="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0B953A-E838-4127-8341-0241DC54162F}"/>
              </a:ext>
            </a:extLst>
          </p:cNvPr>
          <p:cNvCxnSpPr/>
          <p:nvPr/>
        </p:nvCxnSpPr>
        <p:spPr>
          <a:xfrm flipH="1">
            <a:off x="3352800" y="177963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0B00F4-0534-43C8-BF5B-29A48EB85253}"/>
              </a:ext>
            </a:extLst>
          </p:cNvPr>
          <p:cNvCxnSpPr/>
          <p:nvPr/>
        </p:nvCxnSpPr>
        <p:spPr>
          <a:xfrm flipH="1">
            <a:off x="3261360" y="177201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57EF5B-4A63-4714-94F8-5033A9011F51}"/>
              </a:ext>
            </a:extLst>
          </p:cNvPr>
          <p:cNvCxnSpPr/>
          <p:nvPr/>
        </p:nvCxnSpPr>
        <p:spPr>
          <a:xfrm flipH="1">
            <a:off x="1322070" y="177582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52C182-8375-4D3E-8DB2-63E22B671C40}"/>
              </a:ext>
            </a:extLst>
          </p:cNvPr>
          <p:cNvCxnSpPr/>
          <p:nvPr/>
        </p:nvCxnSpPr>
        <p:spPr>
          <a:xfrm flipH="1">
            <a:off x="1230630" y="176820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CA996E-2910-47A4-9361-A2385B35055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455175" y="1241634"/>
            <a:ext cx="830825" cy="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318831-81C3-4465-BBAA-033E7545DFB8}"/>
              </a:ext>
            </a:extLst>
          </p:cNvPr>
          <p:cNvCxnSpPr/>
          <p:nvPr/>
        </p:nvCxnSpPr>
        <p:spPr>
          <a:xfrm flipH="1">
            <a:off x="1850390" y="117130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4C20377-2171-4994-BF00-A1FA14D94C7F}"/>
              </a:ext>
            </a:extLst>
          </p:cNvPr>
          <p:cNvCxnSpPr/>
          <p:nvPr/>
        </p:nvCxnSpPr>
        <p:spPr>
          <a:xfrm flipH="1">
            <a:off x="1758950" y="116368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3C00AC0-4191-4FDB-A1E3-C425A915C0A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45215" y="1246878"/>
            <a:ext cx="1010592" cy="15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9A9CC56-3709-4CC8-8E8B-6DB08CF44391}"/>
              </a:ext>
            </a:extLst>
          </p:cNvPr>
          <p:cNvCxnSpPr/>
          <p:nvPr/>
        </p:nvCxnSpPr>
        <p:spPr>
          <a:xfrm flipH="1">
            <a:off x="3542030" y="118146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533B807-D05D-480C-9CDA-1A6D33894E70}"/>
              </a:ext>
            </a:extLst>
          </p:cNvPr>
          <p:cNvCxnSpPr/>
          <p:nvPr/>
        </p:nvCxnSpPr>
        <p:spPr>
          <a:xfrm flipH="1">
            <a:off x="3450590" y="1173849"/>
            <a:ext cx="117987" cy="13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4FC3D2-55F1-4867-B974-8F0964953725}"/>
              </a:ext>
            </a:extLst>
          </p:cNvPr>
          <p:cNvSpPr txBox="1"/>
          <p:nvPr/>
        </p:nvSpPr>
        <p:spPr>
          <a:xfrm>
            <a:off x="3352800" y="2322380"/>
            <a:ext cx="145689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EB205-345B-436F-94B9-D1F079714D9A}"/>
              </a:ext>
            </a:extLst>
          </p:cNvPr>
          <p:cNvSpPr txBox="1"/>
          <p:nvPr/>
        </p:nvSpPr>
        <p:spPr>
          <a:xfrm>
            <a:off x="708660" y="2322380"/>
            <a:ext cx="25146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8864B-8645-43F2-AFE9-AE592E0606B1}"/>
              </a:ext>
            </a:extLst>
          </p:cNvPr>
          <p:cNvSpPr txBox="1"/>
          <p:nvPr/>
        </p:nvSpPr>
        <p:spPr>
          <a:xfrm>
            <a:off x="5120640" y="23469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2:1 </a:t>
            </a:r>
            <a:r>
              <a:rPr lang="ko-KR" altLang="en-US"/>
              <a:t>비율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62BFD80-5223-4C9D-B8F6-3C800D31065F}"/>
              </a:ext>
            </a:extLst>
          </p:cNvPr>
          <p:cNvCxnSpPr>
            <a:stCxn id="38" idx="1"/>
            <a:endCxn id="36" idx="3"/>
          </p:cNvCxnSpPr>
          <p:nvPr/>
        </p:nvCxnSpPr>
        <p:spPr>
          <a:xfrm flipH="1" flipV="1">
            <a:off x="4809696" y="2507046"/>
            <a:ext cx="310944" cy="2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6F355E-BF06-4D37-98E7-0392FA6AA9A3}"/>
              </a:ext>
            </a:extLst>
          </p:cNvPr>
          <p:cNvSpPr/>
          <p:nvPr/>
        </p:nvSpPr>
        <p:spPr>
          <a:xfrm>
            <a:off x="710872" y="2834640"/>
            <a:ext cx="4097102" cy="5257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494FA4-1F1C-451D-A210-5FD8E287198B}"/>
              </a:ext>
            </a:extLst>
          </p:cNvPr>
          <p:cNvSpPr txBox="1"/>
          <p:nvPr/>
        </p:nvSpPr>
        <p:spPr>
          <a:xfrm>
            <a:off x="5143500" y="2948940"/>
            <a:ext cx="181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주어진 이미지로 다음과 같이 수정하기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1462BDC-150E-45EC-B22B-AD652C096C37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4832556" y="3109028"/>
            <a:ext cx="310944" cy="30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1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AC8FD4-7300-4830-952F-D241BABB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48" y="266700"/>
            <a:ext cx="3667125" cy="632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FDFA0-8716-48AF-B9FB-226F8845B61D}"/>
              </a:ext>
            </a:extLst>
          </p:cNvPr>
          <p:cNvSpPr txBox="1"/>
          <p:nvPr/>
        </p:nvSpPr>
        <p:spPr>
          <a:xfrm>
            <a:off x="609600" y="580103"/>
            <a:ext cx="711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파란색버튼을 모두 빨간색으로 변경하고 클릭 이벤트 발생시 </a:t>
            </a:r>
            <a:endParaRPr lang="en-US" altLang="ko-KR"/>
          </a:p>
          <a:p>
            <a:r>
              <a:rPr lang="ko-KR" altLang="en-US"/>
              <a:t>파란색버튼으로 변경 </a:t>
            </a:r>
          </a:p>
        </p:txBody>
      </p:sp>
    </p:spTree>
    <p:extLst>
      <p:ext uri="{BB962C8B-B14F-4D97-AF65-F5344CB8AC3E}">
        <p14:creationId xmlns:p14="http://schemas.microsoft.com/office/powerpoint/2010/main" val="319489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6</cp:revision>
  <dcterms:created xsi:type="dcterms:W3CDTF">2021-06-21T04:54:09Z</dcterms:created>
  <dcterms:modified xsi:type="dcterms:W3CDTF">2021-06-21T07:45:26Z</dcterms:modified>
</cp:coreProperties>
</file>