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8CE1-106C-4909-A946-F8C5B3B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77254-6154-4EE7-B6B9-30885EF51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1BF-2AE2-4265-ABE1-464C9E42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762D6-5836-4F5E-81D8-A95908DF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C9F4A-2220-42DB-9720-AFB4D96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5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DA54A-71D5-499A-B39F-B1AC2CC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0BC9F-77D2-469F-94CB-A98C1EAB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E19E6-F888-4A70-ADE6-0F3457CB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C93C4-0A58-434D-AE04-F596692E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2C2B4-81AC-4F5D-9A3B-EFBDB554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0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1CA9D4-DC8E-4CF8-BF24-3D3111D10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82858-16FF-4F19-8FBB-2CA07ED4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58835-9E10-41D0-8833-5082426F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AEB8F-CA81-46F3-8225-F410FAB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9ABB9-FA17-41D5-B023-53C962D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2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E717E-49E5-4819-A153-08046490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E029-D1AD-4B44-BFCA-C658BCE5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CEA25-AE04-40B9-A05F-88CF0CB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53BE5-8EE4-456C-8172-1910F27F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048D-DDB5-4088-8FCB-E80D6BF1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0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E721A-31C3-4FA5-8413-BFC57043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8D127-C543-403A-95C5-51FC57C55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E2E-1124-445E-B233-A35BF46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FADE0-835A-407C-AC89-ECD8FFB7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982F5-9354-41B3-BCDD-4DF3EF4D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37AD-B70E-4D23-AD21-BF44CF68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D0F43-1268-4909-AE47-5756CF3C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4FF1B-5949-4FBA-98B2-295532C33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DDF16-5C78-4FA1-91E0-9D8ECD54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D11B8-2C72-45B6-89EF-76D90C36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B1231-DD21-4151-90C0-E9CCA386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C3E8D-0AE5-4EEE-B858-5D8498F6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ECA07-34C8-4CA4-A98A-0A89B541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AE754-3AC9-4CD4-AA18-0985AF3A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E9B3B-BE8F-4BAF-9A34-987A1269C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9619B-5A00-4509-A826-B113DFAD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81871-979E-4990-9D3A-0BD58D24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872E5-5A85-4A3B-9890-BDBB65A2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CA288E-0CC6-4A50-AEA4-FF1463E4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D30E8-74B0-4DF5-8233-48672413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5BE98F-5F2F-47D0-B0C1-9264A2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DD7BA-BC23-45A7-AED7-64FB445D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A4E05-78BF-4276-B2D3-FFDFA11B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662FF-EEF9-4A3D-8987-2B5B41A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C296FA-938B-47C9-BACE-20C410D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FBC18E-7D52-4DB2-8A72-FA3C98E7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9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217DC-533F-4883-8DC5-39A3F403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58EF2-D792-414C-B289-3A1D0979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C7800-B6B6-4C33-AAD7-121E580D5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4DF60-78FE-4ECD-AA03-6010B9C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08EBB-C6CC-4B6D-BECD-AAB23E8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041D1-32E2-4F12-8AE2-315BD854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5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9EE8-019A-4B85-8A91-7D66E43C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D69998-F9B1-4176-949F-D7320E15B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DB1A4-A64B-40DD-8C3E-49633F1E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EB78B-5458-48C7-98FA-CF5DD38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8F5A1-5723-4061-86F6-82B52AB4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A096E-611E-40AA-9F25-1208746C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E3CF7-C476-4D1A-A8AF-1879FFB2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B116B-5260-479E-B189-0F7F85D8D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C162C-C8C2-47B0-A062-C954B68F7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1031-D600-4823-A313-991B1E40258E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D09CE-12CD-49D4-A2D1-AAE02B695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D7BB8-F395-48E4-BAD6-D01F3487D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654C-C45F-4E97-994B-6210D48B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053DB-CD9F-4FC6-9CBA-F0458EDE462F}"/>
              </a:ext>
            </a:extLst>
          </p:cNvPr>
          <p:cNvSpPr txBox="1"/>
          <p:nvPr/>
        </p:nvSpPr>
        <p:spPr>
          <a:xfrm>
            <a:off x="325369" y="1821155"/>
            <a:ext cx="80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다음의 데이터로 도서 목록 리스트를 만듭니다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17F7-2D4B-4ABB-9768-0C6DABAE1431}"/>
              </a:ext>
            </a:extLst>
          </p:cNvPr>
          <p:cNvSpPr txBox="1"/>
          <p:nvPr/>
        </p:nvSpPr>
        <p:spPr>
          <a:xfrm>
            <a:off x="345248" y="2417502"/>
            <a:ext cx="850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  <a:r>
              <a:rPr lang="en-US" altLang="ko-KR"/>
              <a:t>			</a:t>
            </a:r>
            <a:r>
              <a:rPr lang="ko-KR" altLang="en-US"/>
              <a:t>저자</a:t>
            </a:r>
            <a:endParaRPr lang="en-US" altLang="ko-KR"/>
          </a:p>
          <a:p>
            <a:r>
              <a:rPr lang="ko-KR" altLang="en-US"/>
              <a:t>명화가 내게 묻다</a:t>
            </a:r>
            <a:r>
              <a:rPr lang="en-US" altLang="ko-KR"/>
              <a:t>		</a:t>
            </a:r>
            <a:r>
              <a:rPr lang="ko-KR" altLang="en-US"/>
              <a:t>최혜진</a:t>
            </a:r>
            <a:endParaRPr lang="en-US" altLang="ko-KR"/>
          </a:p>
          <a:p>
            <a:r>
              <a:rPr lang="ko-KR" altLang="en-US"/>
              <a:t>나의 친애하는 적</a:t>
            </a:r>
            <a:r>
              <a:rPr lang="en-US" altLang="ko-KR"/>
              <a:t>		</a:t>
            </a:r>
            <a:r>
              <a:rPr lang="ko-KR" altLang="en-US"/>
              <a:t>허지웅</a:t>
            </a:r>
            <a:endParaRPr lang="en-US" altLang="ko-KR"/>
          </a:p>
          <a:p>
            <a:r>
              <a:rPr lang="ko-KR" altLang="en-US"/>
              <a:t>위대한 개츠비</a:t>
            </a:r>
            <a:r>
              <a:rPr lang="en-US" altLang="ko-KR"/>
              <a:t>		</a:t>
            </a:r>
            <a:r>
              <a:rPr lang="ko-KR" altLang="en-US"/>
              <a:t>스콧 피츠제럴드</a:t>
            </a:r>
            <a:endParaRPr lang="en-US" altLang="ko-KR"/>
          </a:p>
          <a:p>
            <a:r>
              <a:rPr lang="ko-KR" altLang="en-US"/>
              <a:t>이산수학</a:t>
            </a:r>
            <a:r>
              <a:rPr lang="en-US" altLang="ko-KR"/>
              <a:t>		</a:t>
            </a:r>
            <a:r>
              <a:rPr lang="ko-KR" altLang="en-US"/>
              <a:t>조현진</a:t>
            </a:r>
            <a:endParaRPr lang="en-US" altLang="ko-KR"/>
          </a:p>
          <a:p>
            <a:r>
              <a:rPr lang="ko-KR" altLang="en-US"/>
              <a:t>위로의 그림책</a:t>
            </a:r>
            <a:r>
              <a:rPr lang="en-US" altLang="ko-KR"/>
              <a:t>		</a:t>
            </a:r>
            <a:r>
              <a:rPr lang="ko-KR" altLang="en-US"/>
              <a:t>박재규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933F0-EA67-4F9A-A416-3FB732531C73}"/>
              </a:ext>
            </a:extLst>
          </p:cNvPr>
          <p:cNvSpPr txBox="1"/>
          <p:nvPr/>
        </p:nvSpPr>
        <p:spPr>
          <a:xfrm>
            <a:off x="342518" y="346340"/>
            <a:ext cx="6947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메인화면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도서 목록을 보여줍니다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목록에서 화살표 버튼을 누르면 도서상세화면으로 이동합니다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도서 목록의 뷰는 다음과 같습니다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CFB45C-1197-45BC-8A86-BCAA7D0C60A6}"/>
              </a:ext>
            </a:extLst>
          </p:cNvPr>
          <p:cNvSpPr/>
          <p:nvPr/>
        </p:nvSpPr>
        <p:spPr>
          <a:xfrm>
            <a:off x="7544869" y="1610139"/>
            <a:ext cx="3109879" cy="4989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C458F2-61AE-4073-8BF9-F48D230B1831}"/>
              </a:ext>
            </a:extLst>
          </p:cNvPr>
          <p:cNvSpPr/>
          <p:nvPr/>
        </p:nvSpPr>
        <p:spPr>
          <a:xfrm>
            <a:off x="7682948" y="1769164"/>
            <a:ext cx="2842591" cy="69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174C4-875A-4C2C-B88A-DA24762CD6CA}"/>
              </a:ext>
            </a:extLst>
          </p:cNvPr>
          <p:cNvSpPr txBox="1"/>
          <p:nvPr/>
        </p:nvSpPr>
        <p:spPr>
          <a:xfrm>
            <a:off x="7754019" y="1798555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9E74B-4A10-4059-9174-1F24382B1F4D}"/>
              </a:ext>
            </a:extLst>
          </p:cNvPr>
          <p:cNvSpPr txBox="1"/>
          <p:nvPr/>
        </p:nvSpPr>
        <p:spPr>
          <a:xfrm>
            <a:off x="7748997" y="2097264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C18E95-EB7F-433C-BB90-6B49FE72B10F}"/>
              </a:ext>
            </a:extLst>
          </p:cNvPr>
          <p:cNvSpPr/>
          <p:nvPr/>
        </p:nvSpPr>
        <p:spPr>
          <a:xfrm>
            <a:off x="9766852" y="1945718"/>
            <a:ext cx="648929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18250-62F2-49FC-B711-5FD584AD7091}"/>
              </a:ext>
            </a:extLst>
          </p:cNvPr>
          <p:cNvSpPr/>
          <p:nvPr/>
        </p:nvSpPr>
        <p:spPr>
          <a:xfrm>
            <a:off x="7686261" y="2478155"/>
            <a:ext cx="2842591" cy="69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0A721-E982-483F-B1BE-BD94E82B178F}"/>
              </a:ext>
            </a:extLst>
          </p:cNvPr>
          <p:cNvSpPr txBox="1"/>
          <p:nvPr/>
        </p:nvSpPr>
        <p:spPr>
          <a:xfrm>
            <a:off x="7757332" y="2507546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2EBBD-205C-4000-BB05-A744A805ACEA}"/>
              </a:ext>
            </a:extLst>
          </p:cNvPr>
          <p:cNvSpPr txBox="1"/>
          <p:nvPr/>
        </p:nvSpPr>
        <p:spPr>
          <a:xfrm>
            <a:off x="7752310" y="2806255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D198C13-C4E2-48DC-BF64-168E88058C44}"/>
              </a:ext>
            </a:extLst>
          </p:cNvPr>
          <p:cNvSpPr/>
          <p:nvPr/>
        </p:nvSpPr>
        <p:spPr>
          <a:xfrm>
            <a:off x="9770165" y="2654709"/>
            <a:ext cx="648929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94BAED-C3EB-4A88-8432-4A489B067CC8}"/>
              </a:ext>
            </a:extLst>
          </p:cNvPr>
          <p:cNvSpPr/>
          <p:nvPr/>
        </p:nvSpPr>
        <p:spPr>
          <a:xfrm>
            <a:off x="7686261" y="3173895"/>
            <a:ext cx="2842591" cy="69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748913-F4E0-43C0-BD8A-7BB697C21096}"/>
              </a:ext>
            </a:extLst>
          </p:cNvPr>
          <p:cNvSpPr txBox="1"/>
          <p:nvPr/>
        </p:nvSpPr>
        <p:spPr>
          <a:xfrm>
            <a:off x="7757332" y="3203286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4B4B6F-FB06-4AE9-B35B-8E72D5DB1337}"/>
              </a:ext>
            </a:extLst>
          </p:cNvPr>
          <p:cNvSpPr txBox="1"/>
          <p:nvPr/>
        </p:nvSpPr>
        <p:spPr>
          <a:xfrm>
            <a:off x="7752310" y="3501995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2D64487-7934-4C73-B6C6-124A153E952E}"/>
              </a:ext>
            </a:extLst>
          </p:cNvPr>
          <p:cNvSpPr/>
          <p:nvPr/>
        </p:nvSpPr>
        <p:spPr>
          <a:xfrm>
            <a:off x="9770165" y="3350449"/>
            <a:ext cx="648929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537B37-B9A8-4269-B485-4B6CACC2C72A}"/>
              </a:ext>
            </a:extLst>
          </p:cNvPr>
          <p:cNvSpPr/>
          <p:nvPr/>
        </p:nvSpPr>
        <p:spPr>
          <a:xfrm>
            <a:off x="7676322" y="3879572"/>
            <a:ext cx="2842591" cy="69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542E41-8A1C-4AA3-A9AE-305BACF8CC94}"/>
              </a:ext>
            </a:extLst>
          </p:cNvPr>
          <p:cNvSpPr txBox="1"/>
          <p:nvPr/>
        </p:nvSpPr>
        <p:spPr>
          <a:xfrm>
            <a:off x="7747393" y="3908963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CB5D4D-8FA9-4CF6-8415-8C81E6E68E63}"/>
              </a:ext>
            </a:extLst>
          </p:cNvPr>
          <p:cNvSpPr txBox="1"/>
          <p:nvPr/>
        </p:nvSpPr>
        <p:spPr>
          <a:xfrm>
            <a:off x="7742371" y="4207672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85C3A1F-4A46-48F2-9B60-DB1E1E466AFC}"/>
              </a:ext>
            </a:extLst>
          </p:cNvPr>
          <p:cNvSpPr/>
          <p:nvPr/>
        </p:nvSpPr>
        <p:spPr>
          <a:xfrm>
            <a:off x="9760226" y="4056126"/>
            <a:ext cx="648929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517035-610B-41BC-A571-14F1AB5484AB}"/>
              </a:ext>
            </a:extLst>
          </p:cNvPr>
          <p:cNvSpPr/>
          <p:nvPr/>
        </p:nvSpPr>
        <p:spPr>
          <a:xfrm>
            <a:off x="7676322" y="4575312"/>
            <a:ext cx="2842591" cy="69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104A-580B-4BB7-9CBE-85EEEF2C2EBF}"/>
              </a:ext>
            </a:extLst>
          </p:cNvPr>
          <p:cNvSpPr txBox="1"/>
          <p:nvPr/>
        </p:nvSpPr>
        <p:spPr>
          <a:xfrm>
            <a:off x="7747393" y="4604703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DFEB9-696D-4237-8892-3E6D486150C4}"/>
              </a:ext>
            </a:extLst>
          </p:cNvPr>
          <p:cNvSpPr txBox="1"/>
          <p:nvPr/>
        </p:nvSpPr>
        <p:spPr>
          <a:xfrm>
            <a:off x="7742371" y="4903412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123A881-685C-4712-BC1F-CF07B697A33B}"/>
              </a:ext>
            </a:extLst>
          </p:cNvPr>
          <p:cNvSpPr/>
          <p:nvPr/>
        </p:nvSpPr>
        <p:spPr>
          <a:xfrm>
            <a:off x="9760226" y="4751866"/>
            <a:ext cx="648929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A62C7C-980C-47EE-914F-639AE1E42C8E}"/>
              </a:ext>
            </a:extLst>
          </p:cNvPr>
          <p:cNvSpPr/>
          <p:nvPr/>
        </p:nvSpPr>
        <p:spPr>
          <a:xfrm>
            <a:off x="7666383" y="5271051"/>
            <a:ext cx="2842591" cy="6957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9BDE6F-296D-4F0C-8E4C-08ACA55939EE}"/>
              </a:ext>
            </a:extLst>
          </p:cNvPr>
          <p:cNvSpPr txBox="1"/>
          <p:nvPr/>
        </p:nvSpPr>
        <p:spPr>
          <a:xfrm>
            <a:off x="7737454" y="5300442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27E1B-3D5F-435A-8B1A-FEBAC753BAB2}"/>
              </a:ext>
            </a:extLst>
          </p:cNvPr>
          <p:cNvSpPr txBox="1"/>
          <p:nvPr/>
        </p:nvSpPr>
        <p:spPr>
          <a:xfrm>
            <a:off x="7732432" y="5599151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6291F9E2-5240-42E5-8F23-9D44BDAA81E6}"/>
              </a:ext>
            </a:extLst>
          </p:cNvPr>
          <p:cNvSpPr/>
          <p:nvPr/>
        </p:nvSpPr>
        <p:spPr>
          <a:xfrm>
            <a:off x="9750287" y="5447605"/>
            <a:ext cx="648929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E248E8-BCD9-48CB-9E6A-F8443021E328}"/>
              </a:ext>
            </a:extLst>
          </p:cNvPr>
          <p:cNvSpPr txBox="1"/>
          <p:nvPr/>
        </p:nvSpPr>
        <p:spPr>
          <a:xfrm>
            <a:off x="7692886" y="6122505"/>
            <a:ext cx="1202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제목순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6ECE37-C814-446C-BC46-54CE593C4558}"/>
              </a:ext>
            </a:extLst>
          </p:cNvPr>
          <p:cNvSpPr txBox="1"/>
          <p:nvPr/>
        </p:nvSpPr>
        <p:spPr>
          <a:xfrm>
            <a:off x="9097617" y="6125818"/>
            <a:ext cx="1378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저자순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C6D0A-5ED3-4B23-B34F-6993C6298815}"/>
              </a:ext>
            </a:extLst>
          </p:cNvPr>
          <p:cNvSpPr txBox="1"/>
          <p:nvPr/>
        </p:nvSpPr>
        <p:spPr>
          <a:xfrm>
            <a:off x="318052" y="4581939"/>
            <a:ext cx="676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제목순 버튼을 누르면 가나다라순으로 도서 목록을 정렬합니다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저자순 버튼을 누르면 가나다라순으로 도서 목록을 정렬합니다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053DB-CD9F-4FC6-9CBA-F0458EDE462F}"/>
              </a:ext>
            </a:extLst>
          </p:cNvPr>
          <p:cNvSpPr txBox="1"/>
          <p:nvPr/>
        </p:nvSpPr>
        <p:spPr>
          <a:xfrm>
            <a:off x="705678" y="506896"/>
            <a:ext cx="803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도서상세화면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ko-KR" altLang="en-US"/>
              <a:t>도서상세화면에서는 데이터바인딩을 사용합니다</a:t>
            </a:r>
            <a:r>
              <a:rPr lang="en-US" altLang="ko-KR"/>
              <a:t>.</a:t>
            </a:r>
          </a:p>
          <a:p>
            <a:r>
              <a:rPr lang="ko-KR" altLang="en-US"/>
              <a:t>화면은 다음과 같이 구성됩니다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7083CE-3626-43A3-87EF-7603034D3D99}"/>
              </a:ext>
            </a:extLst>
          </p:cNvPr>
          <p:cNvSpPr/>
          <p:nvPr/>
        </p:nvSpPr>
        <p:spPr>
          <a:xfrm>
            <a:off x="796199" y="1779104"/>
            <a:ext cx="3109879" cy="4807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AC042-6AD4-4346-B53C-85A716549BDC}"/>
              </a:ext>
            </a:extLst>
          </p:cNvPr>
          <p:cNvSpPr txBox="1"/>
          <p:nvPr/>
        </p:nvSpPr>
        <p:spPr>
          <a:xfrm>
            <a:off x="934278" y="1967949"/>
            <a:ext cx="116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92415-D6DC-4294-B3D7-249C436C813A}"/>
              </a:ext>
            </a:extLst>
          </p:cNvPr>
          <p:cNvSpPr txBox="1"/>
          <p:nvPr/>
        </p:nvSpPr>
        <p:spPr>
          <a:xfrm>
            <a:off x="947530" y="2428462"/>
            <a:ext cx="116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031AE-75C7-4C20-A7F7-440CD8D20945}"/>
              </a:ext>
            </a:extLst>
          </p:cNvPr>
          <p:cNvSpPr/>
          <p:nvPr/>
        </p:nvSpPr>
        <p:spPr>
          <a:xfrm>
            <a:off x="954157" y="2971798"/>
            <a:ext cx="2842591" cy="4770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B0026-C455-4F1F-B521-F88A7665F6D4}"/>
              </a:ext>
            </a:extLst>
          </p:cNvPr>
          <p:cNvSpPr txBox="1"/>
          <p:nvPr/>
        </p:nvSpPr>
        <p:spPr>
          <a:xfrm>
            <a:off x="1103244" y="3031435"/>
            <a:ext cx="248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네이버 검색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454FB5-949F-4F03-8FE2-990A82835A64}"/>
              </a:ext>
            </a:extLst>
          </p:cNvPr>
          <p:cNvCxnSpPr/>
          <p:nvPr/>
        </p:nvCxnSpPr>
        <p:spPr>
          <a:xfrm>
            <a:off x="4134678" y="3190461"/>
            <a:ext cx="10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F0C724-CCAF-44C1-83A5-C5AF13FF83B2}"/>
              </a:ext>
            </a:extLst>
          </p:cNvPr>
          <p:cNvSpPr txBox="1"/>
          <p:nvPr/>
        </p:nvSpPr>
        <p:spPr>
          <a:xfrm>
            <a:off x="5290929" y="3014869"/>
            <a:ext cx="64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네이버 검색버튼을 누르면 네이버에 해당 도서 이름으로 검색</a:t>
            </a:r>
          </a:p>
        </p:txBody>
      </p:sp>
    </p:spTree>
    <p:extLst>
      <p:ext uri="{BB962C8B-B14F-4D97-AF65-F5344CB8AC3E}">
        <p14:creationId xmlns:p14="http://schemas.microsoft.com/office/powerpoint/2010/main" val="385316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110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4</cp:revision>
  <dcterms:created xsi:type="dcterms:W3CDTF">2021-06-26T09:05:22Z</dcterms:created>
  <dcterms:modified xsi:type="dcterms:W3CDTF">2021-06-26T14:33:31Z</dcterms:modified>
</cp:coreProperties>
</file>