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5" d="100"/>
          <a:sy n="75" d="100"/>
        </p:scale>
        <p:origin x="84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26D7-61C8-4482-9638-4C1D1ED3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8BCDB-9EC4-4E07-8297-EE8EADBF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1FD68-B99E-42C7-B43D-2B0FA45F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829D8-6CDD-47C9-8A08-59F3257D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078AF-0A07-428F-8D15-93599699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EA83-28A8-49F8-A047-2E8B0D5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9F2C3-2EBD-43A8-BD54-57793525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2AF79-DF2E-4C1C-BF3B-24EE284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7F7E3-1FF7-4C52-BCF2-E0C2DFCD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319A-66B5-4149-A344-F165795C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9CB0D-21EB-4F6E-ACC3-38F34C84B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190096-E4A5-42A3-A40B-247DC3D3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15611-44FC-4607-8350-EB6EF241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9D68D-99A2-48EA-9923-B276284E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FA60C-2B92-4C75-A7C9-98AF94C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7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8083-5E75-4052-BCA2-719807C6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E6416-1F67-4C7D-ADD4-0B1F589E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17193-0F1E-4A4B-8EEB-B9E2AED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17307-D297-4C15-B334-74B78122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081A7-F786-495D-B933-89A2A9B0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CF797-AAAA-4C29-B57D-FDF5294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8CE3D-0191-4571-AC79-C775408B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01903-9BE6-4364-83FC-186006AB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E1C7F-A87C-45D9-8398-9AE0958A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840F4-FD4E-41F1-A787-AEA3C816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011C-971F-4B95-B38D-45E5D38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3FEA0-0AA6-4B06-BFEE-87AF6DCD0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3E0C6-9006-44D4-B002-466DD2D1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9BCE7-33D4-41A2-B285-C5278415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CD5F3-29A9-4D61-AF3B-FADC8BE1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7A206-3191-496F-AC6C-E868B23D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9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FCC1-52B4-48C3-A8CF-67C22656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96925-5371-41AC-ACC0-31395E62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DFCF3-8888-426F-B7C4-F6DE1C20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DAFB0-6BBB-40B4-9D7D-99C312727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531D0-1CA3-4E07-B4B0-2AC3B208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98CD04-4662-496B-8028-8FA5959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47F0C-EA93-4AB6-9A14-0BEF65B8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CB9AD-9689-46BE-AFFE-6A608272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0979-8D19-46C3-9220-3C43D29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EF2A6-9649-43AB-B589-5D0C5739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1F0D3-B1E8-4969-85EC-4BE146BA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15264-22D1-453A-AC48-7C88CCFE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B50D7-8C92-4B9F-8C03-EFF8C85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240973-25FF-4FF1-989F-25E8CAFE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02A29-795B-4869-BA2D-BE6C2FE1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A34E-B2EA-4BF4-BE4D-2FE60F94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5BB5E-F06E-4052-A802-F94E759D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B5C5D-EBA2-4C41-BC28-414B086D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25595-0C30-4235-8010-2E85EC1A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FE0F7-8F3B-4A23-A53B-689010CC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B152A-3BCC-4EF2-B407-0178A9D1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4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02B9C-B094-433B-A48E-69445CF1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3A05E-8FBB-41BE-A140-2EAE8358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BB35-2024-48CD-B9CC-DAC949AB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247E9-A9A9-4D26-83BA-41DB17E5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8A7C7-A39E-419D-81B7-C00BBDF0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99F54-DD75-43C8-BC6D-507D3E3B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DFFA85-07C4-441F-B67E-28B37661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9BFFF-1D65-4C3A-A8D1-08E1CE59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0BCFE-4913-4310-B807-F7147BB5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CBF0-18F0-4717-B4AE-F2BA785719E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684FE-CDD7-4261-B35E-704EE551B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A377-90C3-42E2-8170-E7451924D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8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F15E9-168C-4680-B513-3E085796313F}"/>
              </a:ext>
            </a:extLst>
          </p:cNvPr>
          <p:cNvSpPr txBox="1"/>
          <p:nvPr/>
        </p:nvSpPr>
        <p:spPr>
          <a:xfrm>
            <a:off x="0" y="8676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아키텍쳐 패턴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BBA60-DAAF-4978-A7F1-8EA1F18ECE33}"/>
              </a:ext>
            </a:extLst>
          </p:cNvPr>
          <p:cNvSpPr txBox="1"/>
          <p:nvPr/>
        </p:nvSpPr>
        <p:spPr>
          <a:xfrm>
            <a:off x="318051" y="2272402"/>
            <a:ext cx="1149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아키텍쳐 패턴이란 무엇인가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사용되는 것들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25D9F-976B-463F-9494-DEA7A33DDB32}"/>
              </a:ext>
            </a:extLst>
          </p:cNvPr>
          <p:cNvSpPr txBox="1"/>
          <p:nvPr/>
        </p:nvSpPr>
        <p:spPr>
          <a:xfrm>
            <a:off x="9372600" y="6380922"/>
            <a:ext cx="26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주이식</a:t>
            </a:r>
          </a:p>
        </p:txBody>
      </p:sp>
    </p:spTree>
    <p:extLst>
      <p:ext uri="{BB962C8B-B14F-4D97-AF65-F5344CB8AC3E}">
        <p14:creationId xmlns:p14="http://schemas.microsoft.com/office/powerpoint/2010/main" val="270432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MVP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7B6765-4CDC-4192-9FC6-5D3F2597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07" y="2298382"/>
            <a:ext cx="9342765" cy="32184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18EBE4-A71E-4FAA-8F6C-66FB0AC6C43D}"/>
              </a:ext>
            </a:extLst>
          </p:cNvPr>
          <p:cNvSpPr/>
          <p:nvPr/>
        </p:nvSpPr>
        <p:spPr>
          <a:xfrm>
            <a:off x="1554480" y="2773680"/>
            <a:ext cx="4084320" cy="26974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7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E2B5143-A331-4CFF-BA19-05A415C3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979170"/>
            <a:ext cx="7620000" cy="499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MVP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96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MVP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677132-D66A-4244-9B60-176479D8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657225"/>
            <a:ext cx="73342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8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MVVM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Model, View, ViewModel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7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아키텍쳐 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79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아키텍쳐 패턴이란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코드들을 효율적으로 관리하기 위한 구조 설계법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자주 사용되는 것들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79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자주 사용되는 것들 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MVC, MVP, MVVM</a:t>
            </a:r>
          </a:p>
        </p:txBody>
      </p:sp>
    </p:spTree>
    <p:extLst>
      <p:ext uri="{BB962C8B-B14F-4D97-AF65-F5344CB8AC3E}">
        <p14:creationId xmlns:p14="http://schemas.microsoft.com/office/powerpoint/2010/main" val="146830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자주 사용되는 것들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79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MVC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Model, View, Controller</a:t>
            </a:r>
          </a:p>
        </p:txBody>
      </p:sp>
    </p:spTree>
    <p:extLst>
      <p:ext uri="{BB962C8B-B14F-4D97-AF65-F5344CB8AC3E}">
        <p14:creationId xmlns:p14="http://schemas.microsoft.com/office/powerpoint/2010/main" val="117798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자주 사용되는 것들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79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가공하는 로직 등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E18A04-335F-4464-88A9-7B0F9ED6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34" y="2384944"/>
            <a:ext cx="7410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5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자주 사용되는 것들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79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UI(xml)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53D4EA-FED6-4598-853B-BC5647E8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23" y="1511559"/>
            <a:ext cx="2932478" cy="5131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D9602C-C9DF-4EE5-AD56-3C505A68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757" y="1539551"/>
            <a:ext cx="3468858" cy="50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자주 사용되는 것들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79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Controller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Model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연결해주고 유저에게 액션을 받으면 처리하는 역할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44D65B-0D4D-45A6-8DD0-6136440C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1" y="1747531"/>
            <a:ext cx="6255468" cy="45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6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안드로이드에서 자주 사용되는 것들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79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MVP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Model, View, Presenter</a:t>
            </a:r>
          </a:p>
        </p:txBody>
      </p:sp>
    </p:spTree>
    <p:extLst>
      <p:ext uri="{BB962C8B-B14F-4D97-AF65-F5344CB8AC3E}">
        <p14:creationId xmlns:p14="http://schemas.microsoft.com/office/powerpoint/2010/main" val="7541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03994AF-4208-4E16-841C-421DEEEE9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226" y="625150"/>
            <a:ext cx="9349274" cy="6232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MVP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18EBE4-A71E-4FAA-8F6C-66FB0AC6C43D}"/>
              </a:ext>
            </a:extLst>
          </p:cNvPr>
          <p:cNvSpPr/>
          <p:nvPr/>
        </p:nvSpPr>
        <p:spPr>
          <a:xfrm>
            <a:off x="2444620" y="1511558"/>
            <a:ext cx="1129004" cy="7744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3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7229</TotalTime>
  <Words>106</Words>
  <Application>Microsoft Office PowerPoint</Application>
  <PresentationFormat>와이드스크린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jkey2</dc:creator>
  <cp:lastModifiedBy> </cp:lastModifiedBy>
  <cp:revision>46</cp:revision>
  <dcterms:created xsi:type="dcterms:W3CDTF">2021-03-08T06:44:22Z</dcterms:created>
  <dcterms:modified xsi:type="dcterms:W3CDTF">2021-03-17T05:36:43Z</dcterms:modified>
</cp:coreProperties>
</file>