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8" r:id="rId4"/>
    <p:sldId id="267" r:id="rId5"/>
    <p:sldId id="269" r:id="rId6"/>
    <p:sldId id="266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A4E4-E53B-426A-9398-E86048449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005DE-C1F1-46FC-B466-DAD4BAEC8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B500-4E19-4DF8-9C52-9FC14758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05738-49DB-40EA-9B11-E9FBAE70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B1D76-7186-4079-BC9D-4EA170BE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7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4621-B2E4-422F-B337-D2033081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F8893-7560-4CDF-A955-69F920CF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5E38A-E236-4D6D-B7C9-401354A8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1DC1C-9E47-4583-B387-20D8302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9BE9-1587-46DF-98E1-56908DD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1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1EFE78-F154-4A39-A241-4118298CB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7DD64-559E-4D20-A9C7-DCA8E20B5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357C7-AA2F-489C-9913-B00B5462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BD008-0FA2-4933-AF9D-3C82B9A1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741AE-5189-4405-BE08-2B70C474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E2C86-8E16-42E0-B68E-D0A7FC96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C2D79-5799-4C50-BAD9-86FCA38B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F6F99-785A-43E6-A7AD-17C15BD1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B29FA-BB44-4105-B7FE-45CD8CD7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DB879-EDC8-430C-B37F-1E985ED0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3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4A01A-42E6-481D-ACB0-9D0E061F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FC4F6-991C-479D-8E90-4879A183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64804-7AE4-4437-92A1-E5253A11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6FA6A-0EA1-4A6F-8A02-E458F7CE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BBD55-BE4C-4FFC-BE18-D0D03EBC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938A-DC0A-4337-8B3C-08AC29C7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62563-5EA9-4616-A8CF-A4E8E7F93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44A35-A697-4282-A6CD-9A25C0053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55811-B666-4A43-A7F4-CD6FFF0C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2E744-93BE-4C22-9642-2B5DF55A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1D7C8-7393-47C0-8736-36211BB9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5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5C26-24D7-4578-9AB2-6B6B261E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A00CE-7F16-4A76-8696-D0A207DB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C7762-274C-47CB-A118-28787771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CA55AD-3252-4183-B2E1-BA0BAC0D9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AAEAA-EB27-4B1A-A50A-9732B829B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E7A45-3CF3-4D86-BA89-491F5C71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94F97-B38A-4077-B2EB-9FEB8D27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544B9-6C55-4BBF-B604-8811D22C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36489-765F-4354-A1D9-48A100DA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0CEB1C-E4C5-4A81-B4F7-96FDB316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411CAF-E889-41F3-BE53-10D40BC4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522C1-C9B6-4FAD-94D8-8CC1A32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9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1C9F12-5404-474C-B2CA-D645C2EC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4120CE-04D0-4C28-BCDA-2AAFBB57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DEB5F-1FEA-44AF-A14F-96174C2C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7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48FB9-72D7-4681-8335-9CEDBB81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C4F28-7FFE-4E4D-8258-912AA0A7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1E847-9DB6-4E56-A4B6-53DD4B55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2203B-2E77-402B-9B4F-67BAE4D5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3B332-B1FF-4603-9319-DA9F66BF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5E5DD-B01D-409F-8216-0C3FE7B5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5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2BBBE-79B5-4ADA-897A-702186DB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22563C-7B1F-4E9F-A47B-6B8032EFF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1713E-482E-4DD7-9E0D-A539C15E5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B48AD-4905-45D7-BAA3-6A3C5C2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45A59-B979-4F5C-95C4-660A7E70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57F88-F67D-4B8F-B4DE-7FB28597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986618-9E0A-4DEE-80FC-F9215EDA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5782A-C412-4246-B13C-625B5768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60DA8-31C3-43B9-910F-D36F8668C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187BE-40F1-4DB7-B667-2D1910072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B6E0-9061-4DFB-A21F-2B325A5E1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0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endParaRPr lang="ko-KR" altLang="en-US" sz="4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5D5F9-5B3F-4D05-8E27-2D0F6C818666}"/>
              </a:ext>
            </a:extLst>
          </p:cNvPr>
          <p:cNvSpPr txBox="1"/>
          <p:nvPr/>
        </p:nvSpPr>
        <p:spPr>
          <a:xfrm>
            <a:off x="318051" y="2272402"/>
            <a:ext cx="1149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 무엇인가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9" y="792105"/>
            <a:ext cx="7402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SQLite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더 사용하기 쉽게 도와주는 데이터베이스 라이브러리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구성요소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DAO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Room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09FBD-D42F-4346-8E54-6D36269C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32" y="2662802"/>
            <a:ext cx="3457575" cy="312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EF2943-F3E1-4AF2-BCE1-4B993E4B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09" y="628650"/>
            <a:ext cx="3109365" cy="6057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940F45-022C-4EEC-AE4F-6154E0E7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510126"/>
            <a:ext cx="2709047" cy="61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3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FBBED-EB52-4870-9AA6-F7363BEB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7" y="2505075"/>
            <a:ext cx="2657475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C13C0-1010-4042-AA24-D650C2B375D0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Dao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4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8C13C0-1010-4042-AA24-D650C2B375D0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Room Database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37522E-8F89-436C-83BF-A8FEB868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71675"/>
            <a:ext cx="76390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E4026E-7E2D-4A63-9F31-B425F22D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995487"/>
            <a:ext cx="7124700" cy="28670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0B1F82-D829-4EF1-BA16-EB8D05CFA467}"/>
              </a:ext>
            </a:extLst>
          </p:cNvPr>
          <p:cNvSpPr/>
          <p:nvPr/>
        </p:nvSpPr>
        <p:spPr>
          <a:xfrm>
            <a:off x="2837815" y="2258061"/>
            <a:ext cx="4943475" cy="9169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3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C4FC07-1945-4D83-86DB-315B419B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70" y="3592830"/>
            <a:ext cx="7639050" cy="2990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0D47C5-2764-44E4-894F-CE2C987D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327" y="544195"/>
            <a:ext cx="2657475" cy="236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51344-977B-4232-B040-DDFB228F7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" y="487680"/>
            <a:ext cx="2709047" cy="6195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B5C28-4778-4C5A-9544-5E789AB12D1B}"/>
              </a:ext>
            </a:extLst>
          </p:cNvPr>
          <p:cNvSpPr txBox="1"/>
          <p:nvPr/>
        </p:nvSpPr>
        <p:spPr>
          <a:xfrm>
            <a:off x="3971479" y="323936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Room Database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3B13D-6759-4C6C-8CD5-83380A8F03C0}"/>
              </a:ext>
            </a:extLst>
          </p:cNvPr>
          <p:cNvSpPr txBox="1"/>
          <p:nvPr/>
        </p:nvSpPr>
        <p:spPr>
          <a:xfrm>
            <a:off x="3940999" y="18120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Dao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F1BDC-A4E7-4449-985B-C792128FA8DD}"/>
              </a:ext>
            </a:extLst>
          </p:cNvPr>
          <p:cNvSpPr txBox="1"/>
          <p:nvPr/>
        </p:nvSpPr>
        <p:spPr>
          <a:xfrm>
            <a:off x="771079" y="13040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73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CC9867E-E531-4033-AFB0-6D2431FB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304801"/>
            <a:ext cx="5208140" cy="50190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CBF360-F10B-4F2E-B7F3-7DFE18F8D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304800"/>
            <a:ext cx="69088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34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8</cp:revision>
  <dcterms:created xsi:type="dcterms:W3CDTF">2021-04-21T07:00:00Z</dcterms:created>
  <dcterms:modified xsi:type="dcterms:W3CDTF">2021-04-23T17:02:11Z</dcterms:modified>
</cp:coreProperties>
</file>