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38CCF-C286-4D6F-A93D-7B5A3B84B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467AE-4421-45AA-8D97-910510592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DEE04-B24D-4701-B52D-AC78334A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4F8FE-D12D-4CD0-8698-E71C41CB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BF7AA-4BE8-4F25-A9EA-CFEB24A4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9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BE00A-98C8-49C3-B903-599C2923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40FA7-3567-4A4A-BFCE-A876E63CE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4BFCE-C7B6-48A6-B4F1-584AA37F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F7281-B32D-40D3-8C54-207801A7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DFC02-9956-411C-8154-3B87897C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BC7E39-E459-4981-8BF5-F5C888D7B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BDC4C-4EAF-4559-9AF7-84039308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CEFA2-E8E0-4CD6-BA91-328F42B9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4DEDF-7CDC-46D6-AC3D-A84A3671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08099-2C2F-48D3-B0B2-464EE226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D7C9-EFEF-4197-AC03-0E2E0C39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8493C-E6F5-4D04-B9C3-9341375D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4C1BE-B95F-4785-BBA3-A49A2503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7A505-A49E-41E0-A0BE-4CCAECDE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8EAD7-8608-4E9B-8B19-FC88B8FE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C5817-8BF9-45B5-8039-F9BCFF37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A7DEC-4327-43D3-A71C-D9BFEBB2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FFA12-3C73-4952-AA78-33BE8F95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31196-485B-4F8F-9230-9236C51D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29F25-4689-4166-9834-A57586DE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8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E6D02-8ED8-46F3-AA1B-7E792BE0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C2FBD-EC97-4844-BBEA-2417C92BE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B87AF-C7A8-4CF4-A469-1BE7D0CD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E1828-FC1E-49BD-B46A-64B37101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44BF1-E543-49FF-9D69-F63BF2E4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66ED1-5417-4B93-A8B7-5F498503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35B0A-BB0F-420A-B234-D764D338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72DD5-6AA8-411B-A981-09913D2F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C9AAD-4809-4510-93E7-482199C8B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B08C2F-2477-4FBE-84CB-9FB4A095B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8C1438-F59E-437D-B2BC-66DAE68AE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C3B0F-23B4-4F6C-A5A4-F0CE293C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C6522-FB63-4421-A06A-CEEE8EFD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E68A6A-DA9B-46FD-B069-88AFEC16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6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7CA1E-DBF9-4407-9EA3-E56888C7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458840-6A65-4B3F-AED0-A2805577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1E6C1-EEEF-4DCD-BBE9-00DB1228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1AF16-7210-4F30-8C7C-795CF05E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067734-A1A1-42BC-A204-4CBEFEE8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40941-8CAA-4FE9-BA9E-738E3831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5E0641-5790-4BD2-9DEF-CF589A9F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3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5A943-50B3-474F-9C97-33782EC8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AD5A3-7A13-4166-9292-EA71942D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BAFDF-5645-4317-9FB4-04AAF9576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B7BAED-F20B-4157-B864-6C812945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E97A2-B451-4990-8BEE-DCED4B99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2CBB9F-9559-4364-9453-926F178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E601A-63B2-407B-A895-F1CE6EBA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4099C4-6C10-4131-9426-A8D78D13B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E5822-5BED-499F-8188-525BDA62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9102B-C8D0-425F-B71A-E62A1E0C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BEB9D0-C314-4C14-B644-4A4C9A05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74B51-7D65-4DB6-9691-C861ED01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294875-1DD9-413C-A354-67721B1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53A2F-10DD-44AD-ACEC-7AC304BF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38A50-536E-4D69-9DC9-EF150888F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6E1F5-67BF-4687-B0F9-48FCBE97C98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84FB5-2592-4BD1-91FD-17BF69457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3705A-1681-4B1D-AA28-3CA9DBAF2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4996-DA5D-409D-A89C-B557640B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2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EA54E6-F746-428C-936F-7D1A2AE71751}"/>
              </a:ext>
            </a:extLst>
          </p:cNvPr>
          <p:cNvSpPr txBox="1"/>
          <p:nvPr/>
        </p:nvSpPr>
        <p:spPr>
          <a:xfrm>
            <a:off x="245807" y="245806"/>
            <a:ext cx="1055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34" charset="-127"/>
                <a:ea typeface="나눔스퀘어" panose="020B0600000101010101" pitchFamily="34" charset="-127"/>
              </a:rPr>
              <a:t>Generic</a:t>
            </a:r>
          </a:p>
          <a:p>
            <a:endParaRPr lang="en-US" altLang="ko-KR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en-US" altLang="ko-KR">
                <a:latin typeface="나눔스퀘어" panose="020B0600000101010101" pitchFamily="34" charset="-127"/>
                <a:ea typeface="나눔스퀘어" panose="020B0600000101010101" pitchFamily="34" charset="-127"/>
              </a:rPr>
              <a:t>ArrayList&lt;</a:t>
            </a:r>
            <a:r>
              <a:rPr lang="ko-KR" altLang="en-US">
                <a:latin typeface="나눔스퀘어" panose="020B0600000101010101" pitchFamily="34" charset="-127"/>
                <a:ea typeface="나눔스퀘어" panose="020B0600000101010101" pitchFamily="34" charset="-127"/>
              </a:rPr>
              <a:t>타입</a:t>
            </a:r>
            <a:r>
              <a:rPr lang="en-US" altLang="ko-KR">
                <a:latin typeface="나눔스퀘어" panose="020B0600000101010101" pitchFamily="34" charset="-127"/>
                <a:ea typeface="나눔스퀘어" panose="020B0600000101010101" pitchFamily="34" charset="-127"/>
              </a:rPr>
              <a:t>&gt; </a:t>
            </a:r>
            <a:r>
              <a:rPr lang="ko-KR" altLang="en-US">
                <a:latin typeface="나눔스퀘어" panose="020B0600000101010101" pitchFamily="34" charset="-127"/>
                <a:ea typeface="나눔스퀘어" panose="020B0600000101010101" pitchFamily="34" charset="-127"/>
              </a:rPr>
              <a:t>객체명 </a:t>
            </a:r>
            <a:r>
              <a:rPr lang="en-US" altLang="ko-KR">
                <a:latin typeface="나눔스퀘어" panose="020B0600000101010101" pitchFamily="34" charset="-127"/>
                <a:ea typeface="나눔스퀘어" panose="020B0600000101010101" pitchFamily="34" charset="-127"/>
              </a:rPr>
              <a:t>= new ArrayList&lt;</a:t>
            </a:r>
            <a:r>
              <a:rPr lang="ko-KR" altLang="en-US">
                <a:latin typeface="나눔스퀘어" panose="020B0600000101010101" pitchFamily="34" charset="-127"/>
                <a:ea typeface="나눔스퀘어" panose="020B0600000101010101" pitchFamily="34" charset="-127"/>
              </a:rPr>
              <a:t>타입</a:t>
            </a:r>
            <a:r>
              <a:rPr lang="en-US" altLang="ko-KR">
                <a:latin typeface="나눔스퀘어" panose="020B0600000101010101" pitchFamily="34" charset="-127"/>
                <a:ea typeface="나눔스퀘어" panose="020B0600000101010101" pitchFamily="34" charset="-127"/>
              </a:rPr>
              <a:t>&gt;(); </a:t>
            </a:r>
            <a:endParaRPr lang="ko-KR" altLang="en-US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FC3040-AE05-4214-AB2A-F9053717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2590800"/>
            <a:ext cx="33718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1FC3040-AE05-4214-AB2A-F9053717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9" y="231058"/>
            <a:ext cx="3371850" cy="1676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507EF8-9AD8-4097-A770-E9A39F39D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19" y="255639"/>
            <a:ext cx="2995367" cy="2100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E045F9-CAC9-4B05-93E7-E2268FAD2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83491"/>
            <a:ext cx="12192000" cy="2201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12E862-53FF-4416-937A-3E5008CE3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395" y="2928322"/>
            <a:ext cx="51244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9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7625CD-DC38-47A3-9D0E-735F0ABC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554" y="617128"/>
            <a:ext cx="2390775" cy="1533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2B694E-08EF-4DAE-BF19-8EDE83D7E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07" y="2843060"/>
            <a:ext cx="5400675" cy="2686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513871-C39B-4489-9711-8FF6E07A7540}"/>
              </a:ext>
            </a:extLst>
          </p:cNvPr>
          <p:cNvSpPr txBox="1"/>
          <p:nvPr/>
        </p:nvSpPr>
        <p:spPr>
          <a:xfrm>
            <a:off x="442451" y="521110"/>
            <a:ext cx="44540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public class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클래스이름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&lt;T&gt; {</a:t>
            </a:r>
          </a:p>
          <a:p>
            <a:pPr algn="l"/>
            <a:b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endParaRPr lang="en-US" altLang="ko-KR" b="0" i="0">
              <a:solidFill>
                <a:srgbClr val="000000"/>
              </a:solidFill>
              <a:effectLst/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      private 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변수명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;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      //...</a:t>
            </a:r>
          </a:p>
          <a:p>
            <a:pPr algn="l"/>
            <a:b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endParaRPr lang="en-US" altLang="ko-KR" b="0" i="0">
              <a:solidFill>
                <a:srgbClr val="000000"/>
              </a:solidFill>
              <a:effectLst/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      public 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메소드명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() {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      }</a:t>
            </a:r>
          </a:p>
          <a:p>
            <a:pPr algn="l"/>
            <a:b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endParaRPr lang="en-US" altLang="ko-KR" b="0" i="0">
              <a:solidFill>
                <a:srgbClr val="000000"/>
              </a:solidFill>
              <a:effectLst/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      public void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메소드명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(T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변수명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) {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      }</a:t>
            </a:r>
          </a:p>
          <a:p>
            <a:pPr algn="l"/>
            <a:b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endParaRPr lang="en-US" altLang="ko-KR" b="0" i="0">
              <a:solidFill>
                <a:srgbClr val="000000"/>
              </a:solidFill>
              <a:effectLst/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     //...</a:t>
            </a:r>
          </a:p>
          <a:p>
            <a:pPr algn="l"/>
            <a:b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endParaRPr lang="en-US" altLang="ko-KR" b="0" i="0">
              <a:solidFill>
                <a:srgbClr val="000000"/>
              </a:solidFill>
              <a:effectLst/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}</a:t>
            </a:r>
          </a:p>
          <a:p>
            <a:endParaRPr lang="ko-KR" altLang="en-US" b="1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16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4513871-C39B-4489-9711-8FF6E07A7540}"/>
              </a:ext>
            </a:extLst>
          </p:cNvPr>
          <p:cNvSpPr txBox="1"/>
          <p:nvPr/>
        </p:nvSpPr>
        <p:spPr>
          <a:xfrm>
            <a:off x="481780" y="491613"/>
            <a:ext cx="9134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E - Element (used extensively by the Java Collections Framework)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K - Key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N - Number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T - Type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V - Value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나눔스퀘어" panose="020B0600000101010101" pitchFamily="34" charset="-127"/>
                <a:ea typeface="나눔스퀘어" panose="020B0600000101010101" pitchFamily="34" charset="-127"/>
              </a:rPr>
              <a:t>S,U,V etc. - 2nd, 3rd, 4th types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E5BCA9-DFA3-4AF6-99C6-568E4BA6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45" y="1798073"/>
            <a:ext cx="3295650" cy="190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D49B8F-6E76-4E8E-9A11-3372D5A1E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426" y="443374"/>
            <a:ext cx="4010025" cy="3257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C4DAA9-7891-4812-80EC-85C748543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242" y="3852247"/>
            <a:ext cx="85058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125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7</cp:revision>
  <dcterms:created xsi:type="dcterms:W3CDTF">2021-07-01T01:21:59Z</dcterms:created>
  <dcterms:modified xsi:type="dcterms:W3CDTF">2021-07-01T06:46:00Z</dcterms:modified>
</cp:coreProperties>
</file>