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1800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01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소프트웨어 개발시 반복적으로 일어나는 문제들을 해결하는 효율적인 방법을 규약을 만들어 정리한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코드를 만들기 위한 방법론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11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인스턴스를 만드는것을 서브 클래스에서 결정하는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이용하여 서로 연관되거나 의존하는 객체를 구상 클래스를 지정하지 않고도 생성할 수 있게하는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A308B-74C7-473E-8576-50581589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47800"/>
            <a:ext cx="722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705E4-2006-43CB-A92F-2BB2634B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5" y="1513781"/>
            <a:ext cx="46577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08BCB9-3348-41DB-8871-66D1CC93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2489142"/>
            <a:ext cx="4457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E89C1C-5DBC-4F7C-A3B9-F75EA193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333500"/>
            <a:ext cx="7477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23DBAF-C206-4A9B-9253-339CAE08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" y="1259205"/>
            <a:ext cx="3686175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55E4C-58E6-4D7F-ACFE-EFA87401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617470"/>
            <a:ext cx="4495800" cy="125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BA43A-19C6-4650-B098-D72483F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92" y="1217295"/>
            <a:ext cx="39147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F1861B-502D-43F7-8B5F-82D93FF29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2857500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5AA59-8C9E-4147-887C-B8102D7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14437"/>
            <a:ext cx="6810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17358</TotalTime>
  <Words>91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75</cp:revision>
  <dcterms:created xsi:type="dcterms:W3CDTF">2021-03-08T06:44:22Z</dcterms:created>
  <dcterms:modified xsi:type="dcterms:W3CDTF">2021-04-28T07:58:51Z</dcterms:modified>
</cp:coreProperties>
</file>