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9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026D7-61C8-4482-9638-4C1D1ED3B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68BCDB-9EC4-4E07-8297-EE8EADBF9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1FD68-B99E-42C7-B43D-2B0FA45F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829D8-6CDD-47C9-8A08-59F3257D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078AF-0A07-428F-8D15-93599699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53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8EA83-28A8-49F8-A047-2E8B0D54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79F2C3-2EBD-43A8-BD54-577935256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2AF79-DF2E-4C1C-BF3B-24EE2849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7F7E3-1FF7-4C52-BCF2-E0C2DFCD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C319A-66B5-4149-A344-F165795C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24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79CB0D-21EB-4F6E-ACC3-38F34C84B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190096-E4A5-42A3-A40B-247DC3D32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15611-44FC-4607-8350-EB6EF241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9D68D-99A2-48EA-9923-B276284E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AFA60C-2B92-4C75-A7C9-98AF94CA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67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98083-5E75-4052-BCA2-719807C6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DE6416-1F67-4C7D-ADD4-0B1F589E3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17193-0F1E-4A4B-8EEB-B9E2AED7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17307-D297-4C15-B334-74B78122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F081A7-F786-495D-B933-89A2A9B0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60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CF797-AAAA-4C29-B57D-FDF52943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28CE3D-0191-4571-AC79-C775408BA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501903-9BE6-4364-83FC-186006AB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E1C7F-A87C-45D9-8398-9AE0958A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840F4-FD4E-41F1-A787-AEA3C816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2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A011C-971F-4B95-B38D-45E5D38F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3FEA0-0AA6-4B06-BFEE-87AF6DCD0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C3E0C6-9006-44D4-B002-466DD2D1D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69BCE7-33D4-41A2-B285-C5278415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FCD5F3-29A9-4D61-AF3B-FADC8BE1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7A206-3191-496F-AC6C-E868B23D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9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CFCC1-52B4-48C3-A8CF-67C22656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796925-5371-41AC-ACC0-31395E62B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9DFCF3-8888-426F-B7C4-F6DE1C20C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BDAFB0-6BBB-40B4-9D7D-99C312727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5531D0-1CA3-4E07-B4B0-2AC3B2088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98CD04-4662-496B-8028-8FA59599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347F0C-EA93-4AB6-9A14-0BEF65B8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3CB9AD-9689-46BE-AFFE-6A608272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37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B0979-8D19-46C3-9220-3C43D295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1EF2A6-9649-43AB-B589-5D0C5739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B1F0D3-B1E8-4969-85EC-4BE146BA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D15264-22D1-453A-AC48-7C88CCFE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81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B50D7-8C92-4B9F-8C03-EFF8C857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240973-25FF-4FF1-989F-25E8CAFE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902A29-795B-4869-BA2D-BE6C2FE1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6A34E-B2EA-4BF4-BE4D-2FE60F94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5BB5E-F06E-4052-A802-F94E759DF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8B5C5D-EBA2-4C41-BC28-414B086DF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625595-0C30-4235-8010-2E85EC1A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7FE0F7-8F3B-4A23-A53B-689010CC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CB152A-3BCC-4EF2-B407-0178A9D1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14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02B9C-B094-433B-A48E-69445CF1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C3A05E-8FBB-41BE-A140-2EAE8358D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C7BB35-2024-48CD-B9CC-DAC949AB4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2247E9-A9A9-4D26-83BA-41DB17E5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D8A7C7-A39E-419D-81B7-C00BBDF0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99F54-DD75-43C8-BC6D-507D3E3B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8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DFFA85-07C4-441F-B67E-28B37661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89BFFF-1D65-4C3A-A8D1-08E1CE594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0BCFE-4913-4310-B807-F7147BB55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6CBF0-18F0-4717-B4AE-F2BA785719E2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684FE-CDD7-4261-B35E-704EE551B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0A377-90C3-42E2-8170-E7451924D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88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0F15E9-168C-4680-B513-3E085796313F}"/>
              </a:ext>
            </a:extLst>
          </p:cNvPr>
          <p:cNvSpPr txBox="1"/>
          <p:nvPr/>
        </p:nvSpPr>
        <p:spPr>
          <a:xfrm>
            <a:off x="0" y="86767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나눔스퀘어" panose="020B0600000101010101" pitchFamily="50" charset="-127"/>
                <a:ea typeface="나눔스퀘어" panose="020B0600000101010101" pitchFamily="50" charset="-127"/>
              </a:rPr>
              <a:t>디자인 패턴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BBA60-DAAF-4978-A7F1-8EA1F18ECE33}"/>
              </a:ext>
            </a:extLst>
          </p:cNvPr>
          <p:cNvSpPr txBox="1"/>
          <p:nvPr/>
        </p:nvSpPr>
        <p:spPr>
          <a:xfrm>
            <a:off x="318051" y="2272402"/>
            <a:ext cx="114995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디자인 패턴이란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endParaRPr lang="en-US" altLang="ko-KR" sz="1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팩토리 패턴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옵저버 패턴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Repository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패턴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Singleton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패턴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25D9F-976B-463F-9494-DEA7A33DDB32}"/>
              </a:ext>
            </a:extLst>
          </p:cNvPr>
          <p:cNvSpPr txBox="1"/>
          <p:nvPr/>
        </p:nvSpPr>
        <p:spPr>
          <a:xfrm>
            <a:off x="9372600" y="6380922"/>
            <a:ext cx="268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주이식</a:t>
            </a:r>
          </a:p>
        </p:txBody>
      </p:sp>
    </p:spTree>
    <p:extLst>
      <p:ext uri="{BB962C8B-B14F-4D97-AF65-F5344CB8AC3E}">
        <p14:creationId xmlns:p14="http://schemas.microsoft.com/office/powerpoint/2010/main" val="2704329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53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옵저버 패턴</a:t>
            </a:r>
            <a:endParaRPr lang="en-US" altLang="ko-KR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84CCDE-D39C-41A5-9CEE-D0CC23B54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5" y="1255438"/>
            <a:ext cx="6534150" cy="5276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249925-AE8A-48E8-A96E-97403F31F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190" y="1249842"/>
            <a:ext cx="53911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17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53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Repository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 패턴</a:t>
            </a:r>
            <a:endParaRPr lang="en-US" altLang="ko-KR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913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디자인 패턴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40FC0-2E9E-4E7C-9823-389BF7D11852}"/>
              </a:ext>
            </a:extLst>
          </p:cNvPr>
          <p:cNvSpPr txBox="1"/>
          <p:nvPr/>
        </p:nvSpPr>
        <p:spPr>
          <a:xfrm>
            <a:off x="278858" y="792105"/>
            <a:ext cx="10124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디자인 패턴이란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-&gt;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 소프트웨어 개발시 반복적으로 일어나는 문제들을 해결하는 효율적인 방법을 규약을 만들어 정리한 것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효율적인 코드를 만들기 위한 방법론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68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팩토리 패턴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40FC0-2E9E-4E7C-9823-389BF7D11852}"/>
              </a:ext>
            </a:extLst>
          </p:cNvPr>
          <p:cNvSpPr txBox="1"/>
          <p:nvPr/>
        </p:nvSpPr>
        <p:spPr>
          <a:xfrm>
            <a:off x="278858" y="792105"/>
            <a:ext cx="11100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팩토리 메소드 패턴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객체의 인스턴스를 만드는것을 서브 클래스에서 결정하는 패턴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추상 팩토리 패턴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인터페이스를 이용하여 서로 연관되거나 의존하는 객체를 구상 클래스를 지정하지 않고도 생성할 수 있게하는 패턴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830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53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팩토리 메소드 패턴</a:t>
            </a:r>
            <a:endParaRPr lang="en-US" altLang="ko-KR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BA308B-74C7-473E-8576-50581589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1447800"/>
            <a:ext cx="72294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8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53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팩토리 메소드 패턴</a:t>
            </a:r>
            <a:endParaRPr lang="en-US" altLang="ko-KR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C705E4-2006-43CB-A92F-2BB2634B1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385" y="1513781"/>
            <a:ext cx="4657725" cy="704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08BCB9-3348-41DB-8871-66D1CC930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270" y="2489142"/>
            <a:ext cx="44577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53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팩토리 메소드 패턴</a:t>
            </a:r>
            <a:endParaRPr lang="en-US" altLang="ko-KR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E89C1C-5DBC-4F7C-A3B9-F75EA193C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1333500"/>
            <a:ext cx="74771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53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추상 팩토리 메소드 패턴</a:t>
            </a:r>
            <a:endParaRPr lang="en-US" altLang="ko-KR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23DBAF-C206-4A9B-9253-339CAE089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52" y="1259205"/>
            <a:ext cx="3686175" cy="742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355E4C-58E6-4D7F-ACFE-EFA874014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" y="2617470"/>
            <a:ext cx="4495800" cy="12573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86BA43A-19C6-4650-B098-D72483F51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892" y="1217295"/>
            <a:ext cx="3914775" cy="13144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9F1861B-502D-43F7-8B5F-82D93FF29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4180" y="2857500"/>
            <a:ext cx="3886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06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53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추상 팩토리 메소드 패턴</a:t>
            </a:r>
            <a:endParaRPr lang="en-US" altLang="ko-KR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55AA59-8C9E-4147-887C-B8102D7C5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1214437"/>
            <a:ext cx="68103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94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53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옵저버 패턴</a:t>
            </a:r>
            <a:endParaRPr lang="en-US" altLang="ko-KR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30CC5F-C793-4138-9F25-45B39210376E}"/>
              </a:ext>
            </a:extLst>
          </p:cNvPr>
          <p:cNvSpPr txBox="1"/>
          <p:nvPr/>
        </p:nvSpPr>
        <p:spPr>
          <a:xfrm>
            <a:off x="278858" y="792105"/>
            <a:ext cx="101249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옵저버 패턴이란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-&gt;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 객체의 상태변화를 관찰하는 옵저버들을 객체에 등록하여 상태 변화가 있을 때마다 메소드 등을 통해 객체가 직접 목록의 각 옵저버에게 통지하도록 하는 패턴이다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객체의 상태변화를 감지하여 연관된 객체들에게 알림을 보내주는 것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206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18062</TotalTime>
  <Words>129</Words>
  <Application>Microsoft Office PowerPoint</Application>
  <PresentationFormat>와이드스크린</PresentationFormat>
  <Paragraphs>33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jkey2</dc:creator>
  <cp:lastModifiedBy> </cp:lastModifiedBy>
  <cp:revision>81</cp:revision>
  <dcterms:created xsi:type="dcterms:W3CDTF">2021-03-08T06:44:22Z</dcterms:created>
  <dcterms:modified xsi:type="dcterms:W3CDTF">2021-04-29T13:19:26Z</dcterms:modified>
</cp:coreProperties>
</file>