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 sz="4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C303A-1020-4237-A413-CC0E9C72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841106"/>
            <a:ext cx="6071329" cy="55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0124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동적으로 생성해서 화면에 보여주는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방식인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ListView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향상된 성능을 제공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ListView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다른점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Adapter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ViewHolder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재활용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(Recycle)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재활용하므로 성능 향상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6F03DE9-288A-4E96-A7D6-C384B59AB09B}"/>
              </a:ext>
            </a:extLst>
          </p:cNvPr>
          <p:cNvSpPr txBox="1"/>
          <p:nvPr/>
        </p:nvSpPr>
        <p:spPr>
          <a:xfrm>
            <a:off x="7444644" y="3412988"/>
            <a:ext cx="2933796" cy="3139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RecyclerView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4A1BB-0482-4C5C-8B0B-7BC6F17E479E}"/>
              </a:ext>
            </a:extLst>
          </p:cNvPr>
          <p:cNvSpPr txBox="1"/>
          <p:nvPr/>
        </p:nvSpPr>
        <p:spPr>
          <a:xfrm>
            <a:off x="278858" y="792105"/>
            <a:ext cx="10124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LayoutManager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Adapter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ViewHolder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AF8D9-5D58-4014-8A0C-1B5CB1CB023E}"/>
              </a:ext>
            </a:extLst>
          </p:cNvPr>
          <p:cNvSpPr txBox="1"/>
          <p:nvPr/>
        </p:nvSpPr>
        <p:spPr>
          <a:xfrm>
            <a:off x="2280213" y="4317356"/>
            <a:ext cx="13849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86ADD-95BA-4F10-ABF3-5E77E67649BD}"/>
              </a:ext>
            </a:extLst>
          </p:cNvPr>
          <p:cNvSpPr txBox="1"/>
          <p:nvPr/>
        </p:nvSpPr>
        <p:spPr>
          <a:xfrm>
            <a:off x="2280213" y="4698356"/>
            <a:ext cx="13849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DE38-76E7-4C9E-965D-B38E00BBC433}"/>
              </a:ext>
            </a:extLst>
          </p:cNvPr>
          <p:cNvSpPr txBox="1"/>
          <p:nvPr/>
        </p:nvSpPr>
        <p:spPr>
          <a:xfrm>
            <a:off x="2280213" y="5079356"/>
            <a:ext cx="13849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E07BF-0D54-4593-B248-E7996D703902}"/>
              </a:ext>
            </a:extLst>
          </p:cNvPr>
          <p:cNvSpPr txBox="1"/>
          <p:nvPr/>
        </p:nvSpPr>
        <p:spPr>
          <a:xfrm>
            <a:off x="2051613" y="3783956"/>
            <a:ext cx="13849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3D79A-02F1-4AC4-BF1A-F13A4C75C848}"/>
              </a:ext>
            </a:extLst>
          </p:cNvPr>
          <p:cNvSpPr txBox="1"/>
          <p:nvPr/>
        </p:nvSpPr>
        <p:spPr>
          <a:xfrm>
            <a:off x="4457604" y="4068308"/>
            <a:ext cx="23622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RecyclerAdapter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53CD6-EB69-4AAC-8D5D-F8F26A3A1A39}"/>
              </a:ext>
            </a:extLst>
          </p:cNvPr>
          <p:cNvSpPr txBox="1"/>
          <p:nvPr/>
        </p:nvSpPr>
        <p:spPr>
          <a:xfrm>
            <a:off x="4747164" y="4693148"/>
            <a:ext cx="1844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ViewHolder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A1C93-AAFF-43CB-BBC2-50A2B57ABD6F}"/>
              </a:ext>
            </a:extLst>
          </p:cNvPr>
          <p:cNvSpPr txBox="1"/>
          <p:nvPr/>
        </p:nvSpPr>
        <p:spPr>
          <a:xfrm>
            <a:off x="4246173" y="3555356"/>
            <a:ext cx="13849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Adapter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FB6FDD-F147-4EC0-9DE8-45C1EED1E76E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3665124" y="4877814"/>
            <a:ext cx="1082040" cy="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D57047-D5A1-4CF9-A1D8-F9C451A49757}"/>
              </a:ext>
            </a:extLst>
          </p:cNvPr>
          <p:cNvSpPr txBox="1"/>
          <p:nvPr/>
        </p:nvSpPr>
        <p:spPr>
          <a:xfrm>
            <a:off x="7718964" y="4053068"/>
            <a:ext cx="2362200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Layout Manager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4C46B-F6A8-4DC1-A3F2-1D364DF0A8C4}"/>
              </a:ext>
            </a:extLst>
          </p:cNvPr>
          <p:cNvSpPr txBox="1"/>
          <p:nvPr/>
        </p:nvSpPr>
        <p:spPr>
          <a:xfrm>
            <a:off x="8071413" y="4637396"/>
            <a:ext cx="13849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66BB2-E0C7-4BE4-8ECF-9477996D9F1F}"/>
              </a:ext>
            </a:extLst>
          </p:cNvPr>
          <p:cNvSpPr txBox="1"/>
          <p:nvPr/>
        </p:nvSpPr>
        <p:spPr>
          <a:xfrm>
            <a:off x="8071413" y="5018396"/>
            <a:ext cx="13849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CFC36-E6A0-45D1-A280-A072A2895338}"/>
              </a:ext>
            </a:extLst>
          </p:cNvPr>
          <p:cNvSpPr txBox="1"/>
          <p:nvPr/>
        </p:nvSpPr>
        <p:spPr>
          <a:xfrm>
            <a:off x="8071413" y="5399396"/>
            <a:ext cx="13849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695366-8DE3-4FF5-B1E4-F6E1D6FFFBB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591204" y="4877814"/>
            <a:ext cx="1440276" cy="3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89A-2117-4B08-9067-90BBF4521480}"/>
              </a:ext>
            </a:extLst>
          </p:cNvPr>
          <p:cNvSpPr txBox="1"/>
          <p:nvPr/>
        </p:nvSpPr>
        <p:spPr>
          <a:xfrm>
            <a:off x="7370373" y="2884796"/>
            <a:ext cx="13849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0191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93D1D5-98A3-4ADC-B5E9-62B1A735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28749"/>
            <a:ext cx="7347353" cy="4682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5BDCC-2FD8-423F-AFB8-EFFF992388A2}"/>
              </a:ext>
            </a:extLst>
          </p:cNvPr>
          <p:cNvSpPr txBox="1"/>
          <p:nvPr/>
        </p:nvSpPr>
        <p:spPr>
          <a:xfrm>
            <a:off x="3508674" y="3687400"/>
            <a:ext cx="6251841" cy="3693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3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B66692-B9E7-402A-9B83-6920ECD0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1" y="1157514"/>
            <a:ext cx="7503794" cy="5112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5BDCC-2FD8-423F-AFB8-EFFF992388A2}"/>
              </a:ext>
            </a:extLst>
          </p:cNvPr>
          <p:cNvSpPr txBox="1"/>
          <p:nvPr/>
        </p:nvSpPr>
        <p:spPr>
          <a:xfrm>
            <a:off x="2316480" y="1175693"/>
            <a:ext cx="6251841" cy="3693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6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94C5-BB96-4E0A-B90B-BE87757FD95D}"/>
              </a:ext>
            </a:extLst>
          </p:cNvPr>
          <p:cNvSpPr txBox="1"/>
          <p:nvPr/>
        </p:nvSpPr>
        <p:spPr>
          <a:xfrm>
            <a:off x="278858" y="792105"/>
            <a:ext cx="10124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onCreateViewHolder 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각 아이템을 위한 뷰 객체를 만든 후 뷰홀더에 담아서 반환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onBindViewHolder: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뷰홀더에 각 아이템의 데이터를 설정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getItemCount: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어댑터에서 관리하는 아이템의 개수를 반환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0B5CB2-7945-49A5-BB3F-DBE5DDF7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1" y="2464344"/>
            <a:ext cx="5943599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BE190-54A3-49A6-9F04-C63C4194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36" y="1124853"/>
            <a:ext cx="7644416" cy="45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5E808-0B4E-4046-B7B7-A719CF54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1" y="2193622"/>
            <a:ext cx="8520931" cy="27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6B63C-2340-458D-A0DE-1A2BA384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52712"/>
            <a:ext cx="9439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19156</TotalTime>
  <Words>97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98</cp:revision>
  <dcterms:created xsi:type="dcterms:W3CDTF">2021-03-08T06:44:22Z</dcterms:created>
  <dcterms:modified xsi:type="dcterms:W3CDTF">2021-05-31T07:27:17Z</dcterms:modified>
</cp:coreProperties>
</file>