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0279975" cy="42808525"/>
  <p:notesSz cx="29818013" cy="42348150"/>
  <p:defaultTextStyle>
    <a:defPPr>
      <a:defRPr lang="de-DE"/>
    </a:defPPr>
    <a:lvl1pPr marL="0" algn="l" defTabSz="4176358" rtl="0" eaLnBrk="1" latinLnBrk="0" hangingPunct="1">
      <a:defRPr sz="8200" kern="1200">
        <a:solidFill>
          <a:schemeClr val="tx1"/>
        </a:solidFill>
        <a:latin typeface="+mn-lt"/>
        <a:ea typeface="+mn-ea"/>
        <a:cs typeface="+mn-cs"/>
      </a:defRPr>
    </a:lvl1pPr>
    <a:lvl2pPr marL="2088179" algn="l" defTabSz="4176358" rtl="0" eaLnBrk="1" latinLnBrk="0" hangingPunct="1">
      <a:defRPr sz="8200" kern="1200">
        <a:solidFill>
          <a:schemeClr val="tx1"/>
        </a:solidFill>
        <a:latin typeface="+mn-lt"/>
        <a:ea typeface="+mn-ea"/>
        <a:cs typeface="+mn-cs"/>
      </a:defRPr>
    </a:lvl2pPr>
    <a:lvl3pPr marL="4176358" algn="l" defTabSz="4176358" rtl="0" eaLnBrk="1" latinLnBrk="0" hangingPunct="1">
      <a:defRPr sz="8200" kern="1200">
        <a:solidFill>
          <a:schemeClr val="tx1"/>
        </a:solidFill>
        <a:latin typeface="+mn-lt"/>
        <a:ea typeface="+mn-ea"/>
        <a:cs typeface="+mn-cs"/>
      </a:defRPr>
    </a:lvl3pPr>
    <a:lvl4pPr marL="6264537" algn="l" defTabSz="4176358" rtl="0" eaLnBrk="1" latinLnBrk="0" hangingPunct="1">
      <a:defRPr sz="8200" kern="1200">
        <a:solidFill>
          <a:schemeClr val="tx1"/>
        </a:solidFill>
        <a:latin typeface="+mn-lt"/>
        <a:ea typeface="+mn-ea"/>
        <a:cs typeface="+mn-cs"/>
      </a:defRPr>
    </a:lvl4pPr>
    <a:lvl5pPr marL="8352716" algn="l" defTabSz="4176358" rtl="0" eaLnBrk="1" latinLnBrk="0" hangingPunct="1">
      <a:defRPr sz="8200" kern="1200">
        <a:solidFill>
          <a:schemeClr val="tx1"/>
        </a:solidFill>
        <a:latin typeface="+mn-lt"/>
        <a:ea typeface="+mn-ea"/>
        <a:cs typeface="+mn-cs"/>
      </a:defRPr>
    </a:lvl5pPr>
    <a:lvl6pPr marL="10440894" algn="l" defTabSz="4176358" rtl="0" eaLnBrk="1" latinLnBrk="0" hangingPunct="1">
      <a:defRPr sz="8200" kern="1200">
        <a:solidFill>
          <a:schemeClr val="tx1"/>
        </a:solidFill>
        <a:latin typeface="+mn-lt"/>
        <a:ea typeface="+mn-ea"/>
        <a:cs typeface="+mn-cs"/>
      </a:defRPr>
    </a:lvl6pPr>
    <a:lvl7pPr marL="12529075" algn="l" defTabSz="4176358" rtl="0" eaLnBrk="1" latinLnBrk="0" hangingPunct="1">
      <a:defRPr sz="8200" kern="1200">
        <a:solidFill>
          <a:schemeClr val="tx1"/>
        </a:solidFill>
        <a:latin typeface="+mn-lt"/>
        <a:ea typeface="+mn-ea"/>
        <a:cs typeface="+mn-cs"/>
      </a:defRPr>
    </a:lvl7pPr>
    <a:lvl8pPr marL="14617253" algn="l" defTabSz="4176358" rtl="0" eaLnBrk="1" latinLnBrk="0" hangingPunct="1">
      <a:defRPr sz="8200" kern="1200">
        <a:solidFill>
          <a:schemeClr val="tx1"/>
        </a:solidFill>
        <a:latin typeface="+mn-lt"/>
        <a:ea typeface="+mn-ea"/>
        <a:cs typeface="+mn-cs"/>
      </a:defRPr>
    </a:lvl8pPr>
    <a:lvl9pPr marL="16705431" algn="l" defTabSz="4176358"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8">
          <p15:clr>
            <a:srgbClr val="A4A3A4"/>
          </p15:clr>
        </p15:guide>
      </p15:sldGuideLst>
    </p:ext>
    <p:ext uri="{2D200454-40CA-4A62-9FC3-DE9A4176ACB9}">
      <p15:notesGuideLst xmlns:p15="http://schemas.microsoft.com/office/powerpoint/2012/main">
        <p15:guide id="1" orient="horz" pos="13335">
          <p15:clr>
            <a:srgbClr val="A4A3A4"/>
          </p15:clr>
        </p15:guide>
        <p15:guide id="2" pos="93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3559"/>
    <a:srgbClr val="6B9EDB"/>
    <a:srgbClr val="FFDB69"/>
    <a:srgbClr val="F5FBFD"/>
    <a:srgbClr val="AEC5E0"/>
    <a:srgbClr val="ABC3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67" autoAdjust="0"/>
    <p:restoredTop sz="97976" autoAdjust="0"/>
  </p:normalViewPr>
  <p:slideViewPr>
    <p:cSldViewPr showGuides="1">
      <p:cViewPr>
        <p:scale>
          <a:sx n="26" d="100"/>
          <a:sy n="26" d="100"/>
        </p:scale>
        <p:origin x="1028" y="-276"/>
      </p:cViewPr>
      <p:guideLst>
        <p:guide orient="horz" pos="13484"/>
        <p:guide pos="9538"/>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20" d="100"/>
          <a:sy n="20" d="100"/>
        </p:scale>
        <p:origin x="-2856" y="-198"/>
      </p:cViewPr>
      <p:guideLst>
        <p:guide orient="horz" pos="13335"/>
        <p:guide pos="938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12920664" cy="2117804"/>
          </a:xfrm>
          <a:prstGeom prst="rect">
            <a:avLst/>
          </a:prstGeom>
        </p:spPr>
        <p:txBody>
          <a:bodyPr vert="horz" lIns="91432" tIns="45714" rIns="91432" bIns="45714" rtlCol="0"/>
          <a:lstStyle>
            <a:lvl1pPr algn="l">
              <a:defRPr sz="1300"/>
            </a:lvl1pPr>
          </a:lstStyle>
          <a:p>
            <a:endParaRPr lang="de-DE"/>
          </a:p>
        </p:txBody>
      </p:sp>
      <p:sp>
        <p:nvSpPr>
          <p:cNvPr id="3" name="Datumsplatzhalter 2"/>
          <p:cNvSpPr>
            <a:spLocks noGrp="1"/>
          </p:cNvSpPr>
          <p:nvPr>
            <p:ph type="dt" sz="quarter" idx="1"/>
          </p:nvPr>
        </p:nvSpPr>
        <p:spPr>
          <a:xfrm>
            <a:off x="16889415" y="1"/>
            <a:ext cx="12922249" cy="2117804"/>
          </a:xfrm>
          <a:prstGeom prst="rect">
            <a:avLst/>
          </a:prstGeom>
        </p:spPr>
        <p:txBody>
          <a:bodyPr vert="horz" lIns="91432" tIns="45714" rIns="91432" bIns="45714" rtlCol="0"/>
          <a:lstStyle>
            <a:lvl1pPr algn="r">
              <a:defRPr sz="1300"/>
            </a:lvl1pPr>
          </a:lstStyle>
          <a:p>
            <a:fld id="{D326ACA0-C243-4EA0-90D1-597FDC31CE7B}" type="datetimeFigureOut">
              <a:rPr lang="de-DE" smtClean="0"/>
              <a:pPr/>
              <a:t>27.06.2021</a:t>
            </a:fld>
            <a:endParaRPr lang="de-DE"/>
          </a:p>
        </p:txBody>
      </p:sp>
      <p:sp>
        <p:nvSpPr>
          <p:cNvPr id="4" name="Fußzeilenplatzhalter 3"/>
          <p:cNvSpPr>
            <a:spLocks noGrp="1"/>
          </p:cNvSpPr>
          <p:nvPr>
            <p:ph type="ftr" sz="quarter" idx="2"/>
          </p:nvPr>
        </p:nvSpPr>
        <p:spPr>
          <a:xfrm>
            <a:off x="0" y="40223999"/>
            <a:ext cx="12920664" cy="2116215"/>
          </a:xfrm>
          <a:prstGeom prst="rect">
            <a:avLst/>
          </a:prstGeom>
        </p:spPr>
        <p:txBody>
          <a:bodyPr vert="horz" lIns="91432" tIns="45714" rIns="91432" bIns="45714" rtlCol="0" anchor="b"/>
          <a:lstStyle>
            <a:lvl1pPr algn="l">
              <a:defRPr sz="1300"/>
            </a:lvl1pPr>
          </a:lstStyle>
          <a:p>
            <a:endParaRPr lang="de-DE"/>
          </a:p>
        </p:txBody>
      </p:sp>
      <p:sp>
        <p:nvSpPr>
          <p:cNvPr id="5" name="Foliennummernplatzhalter 4"/>
          <p:cNvSpPr>
            <a:spLocks noGrp="1"/>
          </p:cNvSpPr>
          <p:nvPr>
            <p:ph type="sldNum" sz="quarter" idx="3"/>
          </p:nvPr>
        </p:nvSpPr>
        <p:spPr>
          <a:xfrm>
            <a:off x="16889415" y="40223999"/>
            <a:ext cx="12922249" cy="2116215"/>
          </a:xfrm>
          <a:prstGeom prst="rect">
            <a:avLst/>
          </a:prstGeom>
        </p:spPr>
        <p:txBody>
          <a:bodyPr vert="horz" lIns="91432" tIns="45714" rIns="91432" bIns="45714" rtlCol="0" anchor="b"/>
          <a:lstStyle>
            <a:lvl1pPr algn="r">
              <a:defRPr sz="1300"/>
            </a:lvl1pPr>
          </a:lstStyle>
          <a:p>
            <a:fld id="{E5ABD176-5BAB-4E96-876A-7EE2C8DCD919}" type="slidenum">
              <a:rPr lang="de-DE" smtClean="0"/>
              <a:pPr/>
              <a:t>‹#›</a:t>
            </a:fld>
            <a:endParaRPr 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12920664" cy="2117804"/>
          </a:xfrm>
          <a:prstGeom prst="rect">
            <a:avLst/>
          </a:prstGeom>
        </p:spPr>
        <p:txBody>
          <a:bodyPr vert="horz" lIns="91432" tIns="45714" rIns="91432" bIns="45714" rtlCol="0"/>
          <a:lstStyle>
            <a:lvl1pPr algn="l">
              <a:defRPr sz="1300"/>
            </a:lvl1pPr>
          </a:lstStyle>
          <a:p>
            <a:endParaRPr lang="de-DE"/>
          </a:p>
        </p:txBody>
      </p:sp>
      <p:sp>
        <p:nvSpPr>
          <p:cNvPr id="3" name="Datumsplatzhalter 2"/>
          <p:cNvSpPr>
            <a:spLocks noGrp="1"/>
          </p:cNvSpPr>
          <p:nvPr>
            <p:ph type="dt" idx="1"/>
          </p:nvPr>
        </p:nvSpPr>
        <p:spPr>
          <a:xfrm>
            <a:off x="16889415" y="1"/>
            <a:ext cx="12922249" cy="2117804"/>
          </a:xfrm>
          <a:prstGeom prst="rect">
            <a:avLst/>
          </a:prstGeom>
        </p:spPr>
        <p:txBody>
          <a:bodyPr vert="horz" lIns="91432" tIns="45714" rIns="91432" bIns="45714" rtlCol="0"/>
          <a:lstStyle>
            <a:lvl1pPr algn="r">
              <a:defRPr sz="1300"/>
            </a:lvl1pPr>
          </a:lstStyle>
          <a:p>
            <a:fld id="{517A0003-6D30-41C7-AF61-D044A28FE1D8}" type="datetimeFigureOut">
              <a:rPr lang="de-DE" smtClean="0"/>
              <a:pPr/>
              <a:t>27.06.2021</a:t>
            </a:fld>
            <a:endParaRPr lang="de-DE"/>
          </a:p>
        </p:txBody>
      </p:sp>
      <p:sp>
        <p:nvSpPr>
          <p:cNvPr id="4" name="Folienbildplatzhalter 3"/>
          <p:cNvSpPr>
            <a:spLocks noGrp="1" noRot="1" noChangeAspect="1"/>
          </p:cNvSpPr>
          <p:nvPr>
            <p:ph type="sldImg" idx="2"/>
          </p:nvPr>
        </p:nvSpPr>
        <p:spPr>
          <a:xfrm>
            <a:off x="9291638" y="3175000"/>
            <a:ext cx="11234737" cy="15882938"/>
          </a:xfrm>
          <a:prstGeom prst="rect">
            <a:avLst/>
          </a:prstGeom>
          <a:noFill/>
          <a:ln w="12700">
            <a:solidFill>
              <a:prstClr val="black"/>
            </a:solidFill>
          </a:ln>
        </p:spPr>
        <p:txBody>
          <a:bodyPr vert="horz" lIns="91432" tIns="45714" rIns="91432" bIns="45714" rtlCol="0" anchor="ctr"/>
          <a:lstStyle/>
          <a:p>
            <a:endParaRPr lang="de-DE"/>
          </a:p>
        </p:txBody>
      </p:sp>
      <p:sp>
        <p:nvSpPr>
          <p:cNvPr id="5" name="Notizenplatzhalter 4"/>
          <p:cNvSpPr>
            <a:spLocks noGrp="1"/>
          </p:cNvSpPr>
          <p:nvPr>
            <p:ph type="body" sz="quarter" idx="3"/>
          </p:nvPr>
        </p:nvSpPr>
        <p:spPr>
          <a:xfrm>
            <a:off x="2981328" y="20115971"/>
            <a:ext cx="23855362" cy="19055475"/>
          </a:xfrm>
          <a:prstGeom prst="rect">
            <a:avLst/>
          </a:prstGeom>
        </p:spPr>
        <p:txBody>
          <a:bodyPr vert="horz" lIns="91432" tIns="45714" rIns="91432" bIns="45714"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40223999"/>
            <a:ext cx="12920664" cy="2116215"/>
          </a:xfrm>
          <a:prstGeom prst="rect">
            <a:avLst/>
          </a:prstGeom>
        </p:spPr>
        <p:txBody>
          <a:bodyPr vert="horz" lIns="91432" tIns="45714" rIns="91432" bIns="45714" rtlCol="0" anchor="b"/>
          <a:lstStyle>
            <a:lvl1pPr algn="l">
              <a:defRPr sz="1300"/>
            </a:lvl1pPr>
          </a:lstStyle>
          <a:p>
            <a:endParaRPr lang="de-DE"/>
          </a:p>
        </p:txBody>
      </p:sp>
      <p:sp>
        <p:nvSpPr>
          <p:cNvPr id="7" name="Foliennummernplatzhalter 6"/>
          <p:cNvSpPr>
            <a:spLocks noGrp="1"/>
          </p:cNvSpPr>
          <p:nvPr>
            <p:ph type="sldNum" sz="quarter" idx="5"/>
          </p:nvPr>
        </p:nvSpPr>
        <p:spPr>
          <a:xfrm>
            <a:off x="16889415" y="40223999"/>
            <a:ext cx="12922249" cy="2116215"/>
          </a:xfrm>
          <a:prstGeom prst="rect">
            <a:avLst/>
          </a:prstGeom>
        </p:spPr>
        <p:txBody>
          <a:bodyPr vert="horz" lIns="91432" tIns="45714" rIns="91432" bIns="45714" rtlCol="0" anchor="b"/>
          <a:lstStyle>
            <a:lvl1pPr algn="r">
              <a:defRPr sz="1300"/>
            </a:lvl1pPr>
          </a:lstStyle>
          <a:p>
            <a:fld id="{9716D8F4-20F8-4C39-B20A-933E136650EE}" type="slidenum">
              <a:rPr lang="de-DE" smtClean="0"/>
              <a:pPr/>
              <a:t>‹#›</a:t>
            </a:fld>
            <a:endParaRPr lang="de-DE"/>
          </a:p>
        </p:txBody>
      </p:sp>
    </p:spTree>
  </p:cSld>
  <p:clrMap bg1="lt1" tx1="dk1" bg2="lt2" tx2="dk2" accent1="accent1" accent2="accent2" accent3="accent3" accent4="accent4" accent5="accent5" accent6="accent6" hlink="hlink" folHlink="folHlink"/>
  <p:hf sldNum="0" hdr="0" ftr="0" dt="0"/>
  <p:notesStyle>
    <a:lvl1pPr marL="0" algn="l" defTabSz="4176358" rtl="0" eaLnBrk="1" latinLnBrk="0" hangingPunct="1">
      <a:defRPr sz="5500" kern="1200">
        <a:solidFill>
          <a:schemeClr val="tx1"/>
        </a:solidFill>
        <a:latin typeface="+mn-lt"/>
        <a:ea typeface="+mn-ea"/>
        <a:cs typeface="+mn-cs"/>
      </a:defRPr>
    </a:lvl1pPr>
    <a:lvl2pPr marL="2088179" algn="l" defTabSz="4176358" rtl="0" eaLnBrk="1" latinLnBrk="0" hangingPunct="1">
      <a:defRPr sz="5500" kern="1200">
        <a:solidFill>
          <a:schemeClr val="tx1"/>
        </a:solidFill>
        <a:latin typeface="+mn-lt"/>
        <a:ea typeface="+mn-ea"/>
        <a:cs typeface="+mn-cs"/>
      </a:defRPr>
    </a:lvl2pPr>
    <a:lvl3pPr marL="4176358" algn="l" defTabSz="4176358" rtl="0" eaLnBrk="1" latinLnBrk="0" hangingPunct="1">
      <a:defRPr sz="5500" kern="1200">
        <a:solidFill>
          <a:schemeClr val="tx1"/>
        </a:solidFill>
        <a:latin typeface="+mn-lt"/>
        <a:ea typeface="+mn-ea"/>
        <a:cs typeface="+mn-cs"/>
      </a:defRPr>
    </a:lvl3pPr>
    <a:lvl4pPr marL="6264537" algn="l" defTabSz="4176358" rtl="0" eaLnBrk="1" latinLnBrk="0" hangingPunct="1">
      <a:defRPr sz="5500" kern="1200">
        <a:solidFill>
          <a:schemeClr val="tx1"/>
        </a:solidFill>
        <a:latin typeface="+mn-lt"/>
        <a:ea typeface="+mn-ea"/>
        <a:cs typeface="+mn-cs"/>
      </a:defRPr>
    </a:lvl4pPr>
    <a:lvl5pPr marL="8352716" algn="l" defTabSz="4176358" rtl="0" eaLnBrk="1" latinLnBrk="0" hangingPunct="1">
      <a:defRPr sz="5500" kern="1200">
        <a:solidFill>
          <a:schemeClr val="tx1"/>
        </a:solidFill>
        <a:latin typeface="+mn-lt"/>
        <a:ea typeface="+mn-ea"/>
        <a:cs typeface="+mn-cs"/>
      </a:defRPr>
    </a:lvl5pPr>
    <a:lvl6pPr marL="10440894" algn="l" defTabSz="4176358" rtl="0" eaLnBrk="1" latinLnBrk="0" hangingPunct="1">
      <a:defRPr sz="5500" kern="1200">
        <a:solidFill>
          <a:schemeClr val="tx1"/>
        </a:solidFill>
        <a:latin typeface="+mn-lt"/>
        <a:ea typeface="+mn-ea"/>
        <a:cs typeface="+mn-cs"/>
      </a:defRPr>
    </a:lvl6pPr>
    <a:lvl7pPr marL="12529075" algn="l" defTabSz="4176358" rtl="0" eaLnBrk="1" latinLnBrk="0" hangingPunct="1">
      <a:defRPr sz="5500" kern="1200">
        <a:solidFill>
          <a:schemeClr val="tx1"/>
        </a:solidFill>
        <a:latin typeface="+mn-lt"/>
        <a:ea typeface="+mn-ea"/>
        <a:cs typeface="+mn-cs"/>
      </a:defRPr>
    </a:lvl7pPr>
    <a:lvl8pPr marL="14617253" algn="l" defTabSz="4176358" rtl="0" eaLnBrk="1" latinLnBrk="0" hangingPunct="1">
      <a:defRPr sz="5500" kern="1200">
        <a:solidFill>
          <a:schemeClr val="tx1"/>
        </a:solidFill>
        <a:latin typeface="+mn-lt"/>
        <a:ea typeface="+mn-ea"/>
        <a:cs typeface="+mn-cs"/>
      </a:defRPr>
    </a:lvl8pPr>
    <a:lvl9pPr marL="16705431" algn="l" defTabSz="4176358"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293225" y="3175000"/>
            <a:ext cx="11231563" cy="15882938"/>
          </a:xfrm>
        </p:spPr>
      </p:sp>
      <p:sp>
        <p:nvSpPr>
          <p:cNvPr id="3" name="Notizenplatzhalter 2"/>
          <p:cNvSpPr>
            <a:spLocks noGrp="1"/>
          </p:cNvSpPr>
          <p:nvPr>
            <p:ph type="body" idx="1"/>
          </p:nvPr>
        </p:nvSpPr>
        <p:spPr/>
        <p:txBody>
          <a:bodyPr>
            <a:normAutofit/>
          </a:bodyPr>
          <a:lstStyle/>
          <a:p>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4541998" y="24258166"/>
            <a:ext cx="21195983" cy="10939956"/>
          </a:xfrm>
        </p:spPr>
        <p:txBody>
          <a:bodyPr/>
          <a:lstStyle>
            <a:lvl1pPr marL="0" indent="0" algn="ctr">
              <a:buNone/>
              <a:defRPr>
                <a:solidFill>
                  <a:schemeClr val="tx1">
                    <a:tint val="75000"/>
                  </a:schemeClr>
                </a:solidFill>
              </a:defRPr>
            </a:lvl1pPr>
            <a:lvl2pPr marL="2088179" indent="0" algn="ctr">
              <a:buNone/>
              <a:defRPr>
                <a:solidFill>
                  <a:schemeClr val="tx1">
                    <a:tint val="75000"/>
                  </a:schemeClr>
                </a:solidFill>
              </a:defRPr>
            </a:lvl2pPr>
            <a:lvl3pPr marL="4176358" indent="0" algn="ctr">
              <a:buNone/>
              <a:defRPr>
                <a:solidFill>
                  <a:schemeClr val="tx1">
                    <a:tint val="75000"/>
                  </a:schemeClr>
                </a:solidFill>
              </a:defRPr>
            </a:lvl3pPr>
            <a:lvl4pPr marL="6264537" indent="0" algn="ctr">
              <a:buNone/>
              <a:defRPr>
                <a:solidFill>
                  <a:schemeClr val="tx1">
                    <a:tint val="75000"/>
                  </a:schemeClr>
                </a:solidFill>
              </a:defRPr>
            </a:lvl4pPr>
            <a:lvl5pPr marL="8352716" indent="0" algn="ctr">
              <a:buNone/>
              <a:defRPr>
                <a:solidFill>
                  <a:schemeClr val="tx1">
                    <a:tint val="75000"/>
                  </a:schemeClr>
                </a:solidFill>
              </a:defRPr>
            </a:lvl5pPr>
            <a:lvl6pPr marL="10440894" indent="0" algn="ctr">
              <a:buNone/>
              <a:defRPr>
                <a:solidFill>
                  <a:schemeClr val="tx1">
                    <a:tint val="75000"/>
                  </a:schemeClr>
                </a:solidFill>
              </a:defRPr>
            </a:lvl6pPr>
            <a:lvl7pPr marL="12529075" indent="0" algn="ctr">
              <a:buNone/>
              <a:defRPr>
                <a:solidFill>
                  <a:schemeClr val="tx1">
                    <a:tint val="75000"/>
                  </a:schemeClr>
                </a:solidFill>
              </a:defRPr>
            </a:lvl7pPr>
            <a:lvl8pPr marL="14617253" indent="0" algn="ctr">
              <a:buNone/>
              <a:defRPr>
                <a:solidFill>
                  <a:schemeClr val="tx1">
                    <a:tint val="75000"/>
                  </a:schemeClr>
                </a:solidFill>
              </a:defRPr>
            </a:lvl8pPr>
            <a:lvl9pPr marL="16705431"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C1E423E-0EEA-4050-BBF4-63747827C7D9}" type="datetimeFigureOut">
              <a:rPr lang="de-DE" smtClean="0"/>
              <a:pPr/>
              <a:t>27.06.2021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B1DE0E1-061D-4D8F-A70D-B047CAA9DB54}" type="slidenum">
              <a:rPr lang="de-DE" smtClean="0"/>
              <a:p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C1E423E-0EEA-4050-BBF4-63747827C7D9}" type="datetimeFigureOut">
              <a:rPr lang="de-DE" smtClean="0"/>
              <a:pPr/>
              <a:t>27.06.2021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B1DE0E1-061D-4D8F-A70D-B047CAA9DB54}" type="slidenum">
              <a:rPr lang="de-DE" smtClean="0"/>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2698229" y="10702136"/>
            <a:ext cx="22557528" cy="227995033"/>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015126" y="10702136"/>
            <a:ext cx="67178439" cy="227995033"/>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C1E423E-0EEA-4050-BBF4-63747827C7D9}" type="datetimeFigureOut">
              <a:rPr lang="de-DE" smtClean="0"/>
              <a:pPr/>
              <a:t>27.06.2021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B1DE0E1-061D-4D8F-A70D-B047CAA9DB54}" type="slidenum">
              <a:rPr lang="de-DE" smtClean="0"/>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10"/>
          </p:nvPr>
        </p:nvSpPr>
        <p:spPr/>
        <p:txBody>
          <a:bodyPr/>
          <a:lstStyle/>
          <a:p>
            <a:fld id="{3C1E423E-0EEA-4050-BBF4-63747827C7D9}" type="datetimeFigureOut">
              <a:rPr lang="de-DE" smtClean="0"/>
              <a:pPr/>
              <a:t>27.06.2021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B1DE0E1-061D-4D8F-A70D-B047CAA9DB54}" type="slidenum">
              <a:rPr lang="de-DE" smtClean="0"/>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911" y="27508449"/>
            <a:ext cx="25737979" cy="8502249"/>
          </a:xfrm>
        </p:spPr>
        <p:txBody>
          <a:bodyPr anchor="t"/>
          <a:lstStyle>
            <a:lvl1pPr algn="l">
              <a:defRPr sz="18300" b="1" cap="all"/>
            </a:lvl1pPr>
          </a:lstStyle>
          <a:p>
            <a:r>
              <a:rPr lang="de-DE"/>
              <a:t>Titelmasterformat durch Klicken bearbeiten</a:t>
            </a:r>
          </a:p>
        </p:txBody>
      </p:sp>
      <p:sp>
        <p:nvSpPr>
          <p:cNvPr id="3" name="Textplatzhalter 2"/>
          <p:cNvSpPr>
            <a:spLocks noGrp="1"/>
          </p:cNvSpPr>
          <p:nvPr>
            <p:ph type="body" idx="1"/>
          </p:nvPr>
        </p:nvSpPr>
        <p:spPr>
          <a:xfrm>
            <a:off x="2391911" y="18144081"/>
            <a:ext cx="25737979" cy="9364363"/>
          </a:xfrm>
        </p:spPr>
        <p:txBody>
          <a:bodyPr anchor="b"/>
          <a:lstStyle>
            <a:lvl1pPr marL="0" indent="0">
              <a:buNone/>
              <a:defRPr sz="9000">
                <a:solidFill>
                  <a:schemeClr val="tx1">
                    <a:tint val="75000"/>
                  </a:schemeClr>
                </a:solidFill>
              </a:defRPr>
            </a:lvl1pPr>
            <a:lvl2pPr marL="2088179" indent="0">
              <a:buNone/>
              <a:defRPr sz="8200">
                <a:solidFill>
                  <a:schemeClr val="tx1">
                    <a:tint val="75000"/>
                  </a:schemeClr>
                </a:solidFill>
              </a:defRPr>
            </a:lvl2pPr>
            <a:lvl3pPr marL="4176358" indent="0">
              <a:buNone/>
              <a:defRPr sz="7300">
                <a:solidFill>
                  <a:schemeClr val="tx1">
                    <a:tint val="75000"/>
                  </a:schemeClr>
                </a:solidFill>
              </a:defRPr>
            </a:lvl3pPr>
            <a:lvl4pPr marL="6264537" indent="0">
              <a:buNone/>
              <a:defRPr sz="6400">
                <a:solidFill>
                  <a:schemeClr val="tx1">
                    <a:tint val="75000"/>
                  </a:schemeClr>
                </a:solidFill>
              </a:defRPr>
            </a:lvl4pPr>
            <a:lvl5pPr marL="8352716" indent="0">
              <a:buNone/>
              <a:defRPr sz="6400">
                <a:solidFill>
                  <a:schemeClr val="tx1">
                    <a:tint val="75000"/>
                  </a:schemeClr>
                </a:solidFill>
              </a:defRPr>
            </a:lvl5pPr>
            <a:lvl6pPr marL="10440894" indent="0">
              <a:buNone/>
              <a:defRPr sz="6400">
                <a:solidFill>
                  <a:schemeClr val="tx1">
                    <a:tint val="75000"/>
                  </a:schemeClr>
                </a:solidFill>
              </a:defRPr>
            </a:lvl6pPr>
            <a:lvl7pPr marL="12529075" indent="0">
              <a:buNone/>
              <a:defRPr sz="6400">
                <a:solidFill>
                  <a:schemeClr val="tx1">
                    <a:tint val="75000"/>
                  </a:schemeClr>
                </a:solidFill>
              </a:defRPr>
            </a:lvl7pPr>
            <a:lvl8pPr marL="14617253" indent="0">
              <a:buNone/>
              <a:defRPr sz="6400">
                <a:solidFill>
                  <a:schemeClr val="tx1">
                    <a:tint val="75000"/>
                  </a:schemeClr>
                </a:solidFill>
              </a:defRPr>
            </a:lvl8pPr>
            <a:lvl9pPr marL="16705431" indent="0">
              <a:buNone/>
              <a:defRPr sz="6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3C1E423E-0EEA-4050-BBF4-63747827C7D9}" type="datetimeFigureOut">
              <a:rPr lang="de-DE" smtClean="0"/>
              <a:pPr/>
              <a:t>27.06.2021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B1DE0E1-061D-4D8F-A70D-B047CAA9DB54}" type="slidenum">
              <a:rPr lang="de-DE" smtClean="0"/>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015125" y="62349824"/>
            <a:ext cx="44867985" cy="176347340"/>
          </a:xfrm>
        </p:spPr>
        <p:txBody>
          <a:bodyPr/>
          <a:lstStyle>
            <a:lvl1pPr>
              <a:defRPr sz="12800"/>
            </a:lvl1pPr>
            <a:lvl2pPr>
              <a:defRPr sz="11000"/>
            </a:lvl2pPr>
            <a:lvl3pPr>
              <a:defRPr sz="9000"/>
            </a:lvl3pPr>
            <a:lvl4pPr>
              <a:defRPr sz="8200"/>
            </a:lvl4pPr>
            <a:lvl5pPr>
              <a:defRPr sz="8200"/>
            </a:lvl5pPr>
            <a:lvl6pPr>
              <a:defRPr sz="8200"/>
            </a:lvl6pPr>
            <a:lvl7pPr>
              <a:defRPr sz="8200"/>
            </a:lvl7pPr>
            <a:lvl8pPr>
              <a:defRPr sz="8200"/>
            </a:lvl8pPr>
            <a:lvl9pPr>
              <a:defRPr sz="82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0387775" y="62349824"/>
            <a:ext cx="44867982" cy="176347340"/>
          </a:xfrm>
        </p:spPr>
        <p:txBody>
          <a:bodyPr/>
          <a:lstStyle>
            <a:lvl1pPr>
              <a:defRPr sz="12800"/>
            </a:lvl1pPr>
            <a:lvl2pPr>
              <a:defRPr sz="11000"/>
            </a:lvl2pPr>
            <a:lvl3pPr>
              <a:defRPr sz="9000"/>
            </a:lvl3pPr>
            <a:lvl4pPr>
              <a:defRPr sz="8200"/>
            </a:lvl4pPr>
            <a:lvl5pPr>
              <a:defRPr sz="8200"/>
            </a:lvl5pPr>
            <a:lvl6pPr>
              <a:defRPr sz="8200"/>
            </a:lvl6pPr>
            <a:lvl7pPr>
              <a:defRPr sz="8200"/>
            </a:lvl7pPr>
            <a:lvl8pPr>
              <a:defRPr sz="8200"/>
            </a:lvl8pPr>
            <a:lvl9pPr>
              <a:defRPr sz="82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C1E423E-0EEA-4050-BBF4-63747827C7D9}" type="datetimeFigureOut">
              <a:rPr lang="de-DE" smtClean="0"/>
              <a:pPr/>
              <a:t>27.06.2021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B1DE0E1-061D-4D8F-A70D-B047CAA9DB54}" type="slidenum">
              <a:rPr lang="de-DE" smtClean="0"/>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4001" y="1714325"/>
            <a:ext cx="27251978" cy="7134755"/>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1514000" y="9582377"/>
            <a:ext cx="13378915" cy="3993477"/>
          </a:xfrm>
        </p:spPr>
        <p:txBody>
          <a:bodyPr anchor="b"/>
          <a:lstStyle>
            <a:lvl1pPr marL="0" indent="0">
              <a:buNone/>
              <a:defRPr sz="11000" b="1"/>
            </a:lvl1pPr>
            <a:lvl2pPr marL="2088179" indent="0">
              <a:buNone/>
              <a:defRPr sz="9000" b="1"/>
            </a:lvl2pPr>
            <a:lvl3pPr marL="4176358" indent="0">
              <a:buNone/>
              <a:defRPr sz="8200" b="1"/>
            </a:lvl3pPr>
            <a:lvl4pPr marL="6264537" indent="0">
              <a:buNone/>
              <a:defRPr sz="7300" b="1"/>
            </a:lvl4pPr>
            <a:lvl5pPr marL="8352716" indent="0">
              <a:buNone/>
              <a:defRPr sz="7300" b="1"/>
            </a:lvl5pPr>
            <a:lvl6pPr marL="10440894" indent="0">
              <a:buNone/>
              <a:defRPr sz="7300" b="1"/>
            </a:lvl6pPr>
            <a:lvl7pPr marL="12529075" indent="0">
              <a:buNone/>
              <a:defRPr sz="7300" b="1"/>
            </a:lvl7pPr>
            <a:lvl8pPr marL="14617253" indent="0">
              <a:buNone/>
              <a:defRPr sz="7300" b="1"/>
            </a:lvl8pPr>
            <a:lvl9pPr marL="16705431" indent="0">
              <a:buNone/>
              <a:defRPr sz="7300" b="1"/>
            </a:lvl9pPr>
          </a:lstStyle>
          <a:p>
            <a:pPr lvl="0"/>
            <a:r>
              <a:rPr lang="de-DE"/>
              <a:t>Textmasterformate durch Klicken bearbeiten</a:t>
            </a:r>
          </a:p>
        </p:txBody>
      </p:sp>
      <p:sp>
        <p:nvSpPr>
          <p:cNvPr id="4" name="Inhaltsplatzhalter 3"/>
          <p:cNvSpPr>
            <a:spLocks noGrp="1"/>
          </p:cNvSpPr>
          <p:nvPr>
            <p:ph sz="half" idx="2"/>
          </p:nvPr>
        </p:nvSpPr>
        <p:spPr>
          <a:xfrm>
            <a:off x="1514000" y="13575852"/>
            <a:ext cx="13378915" cy="24664452"/>
          </a:xfrm>
        </p:spPr>
        <p:txBody>
          <a:bodyPr/>
          <a:lstStyle>
            <a:lvl1pPr>
              <a:defRPr sz="11000"/>
            </a:lvl1pPr>
            <a:lvl2pPr>
              <a:defRPr sz="90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15381810" y="9582377"/>
            <a:ext cx="13384170" cy="3993477"/>
          </a:xfrm>
        </p:spPr>
        <p:txBody>
          <a:bodyPr anchor="b"/>
          <a:lstStyle>
            <a:lvl1pPr marL="0" indent="0">
              <a:buNone/>
              <a:defRPr sz="11000" b="1"/>
            </a:lvl1pPr>
            <a:lvl2pPr marL="2088179" indent="0">
              <a:buNone/>
              <a:defRPr sz="9000" b="1"/>
            </a:lvl2pPr>
            <a:lvl3pPr marL="4176358" indent="0">
              <a:buNone/>
              <a:defRPr sz="8200" b="1"/>
            </a:lvl3pPr>
            <a:lvl4pPr marL="6264537" indent="0">
              <a:buNone/>
              <a:defRPr sz="7300" b="1"/>
            </a:lvl4pPr>
            <a:lvl5pPr marL="8352716" indent="0">
              <a:buNone/>
              <a:defRPr sz="7300" b="1"/>
            </a:lvl5pPr>
            <a:lvl6pPr marL="10440894" indent="0">
              <a:buNone/>
              <a:defRPr sz="7300" b="1"/>
            </a:lvl6pPr>
            <a:lvl7pPr marL="12529075" indent="0">
              <a:buNone/>
              <a:defRPr sz="7300" b="1"/>
            </a:lvl7pPr>
            <a:lvl8pPr marL="14617253" indent="0">
              <a:buNone/>
              <a:defRPr sz="7300" b="1"/>
            </a:lvl8pPr>
            <a:lvl9pPr marL="16705431" indent="0">
              <a:buNone/>
              <a:defRPr sz="7300" b="1"/>
            </a:lvl9pPr>
          </a:lstStyle>
          <a:p>
            <a:pPr lvl="0"/>
            <a:r>
              <a:rPr lang="de-DE"/>
              <a:t>Textmasterformate durch Klicken bearbeiten</a:t>
            </a:r>
          </a:p>
        </p:txBody>
      </p:sp>
      <p:sp>
        <p:nvSpPr>
          <p:cNvPr id="6" name="Inhaltsplatzhalter 5"/>
          <p:cNvSpPr>
            <a:spLocks noGrp="1"/>
          </p:cNvSpPr>
          <p:nvPr>
            <p:ph sz="quarter" idx="4"/>
          </p:nvPr>
        </p:nvSpPr>
        <p:spPr>
          <a:xfrm>
            <a:off x="15381810" y="13575852"/>
            <a:ext cx="13384170" cy="24664452"/>
          </a:xfrm>
        </p:spPr>
        <p:txBody>
          <a:bodyPr/>
          <a:lstStyle>
            <a:lvl1pPr>
              <a:defRPr sz="11000"/>
            </a:lvl1pPr>
            <a:lvl2pPr>
              <a:defRPr sz="90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C1E423E-0EEA-4050-BBF4-63747827C7D9}" type="datetimeFigureOut">
              <a:rPr lang="de-DE" smtClean="0"/>
              <a:pPr/>
              <a:t>27.06.2021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EB1DE0E1-061D-4D8F-A70D-B047CAA9DB54}" type="slidenum">
              <a:rPr lang="de-DE" smtClean="0"/>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C1E423E-0EEA-4050-BBF4-63747827C7D9}" type="datetimeFigureOut">
              <a:rPr lang="de-DE" smtClean="0"/>
              <a:pPr/>
              <a:t>27.06.2021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B1DE0E1-061D-4D8F-A70D-B047CAA9DB54}" type="slidenum">
              <a:rPr lang="de-DE" smtClean="0"/>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C1E423E-0EEA-4050-BBF4-63747827C7D9}" type="datetimeFigureOut">
              <a:rPr lang="de-DE" smtClean="0"/>
              <a:pPr/>
              <a:t>27.06.2021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EB1DE0E1-061D-4D8F-A70D-B047CAA9DB54}" type="slidenum">
              <a:rPr lang="de-DE" smtClean="0"/>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005" y="1704421"/>
            <a:ext cx="9961903" cy="7253667"/>
          </a:xfrm>
        </p:spPr>
        <p:txBody>
          <a:bodyPr anchor="b"/>
          <a:lstStyle>
            <a:lvl1pPr algn="l">
              <a:defRPr sz="9000" b="1"/>
            </a:lvl1pPr>
          </a:lstStyle>
          <a:p>
            <a:r>
              <a:rPr lang="de-DE"/>
              <a:t>Titelmasterformat durch Klicken bearbeiten</a:t>
            </a:r>
          </a:p>
        </p:txBody>
      </p:sp>
      <p:sp>
        <p:nvSpPr>
          <p:cNvPr id="3" name="Inhaltsplatzhalter 2"/>
          <p:cNvSpPr>
            <a:spLocks noGrp="1"/>
          </p:cNvSpPr>
          <p:nvPr>
            <p:ph idx="1"/>
          </p:nvPr>
        </p:nvSpPr>
        <p:spPr>
          <a:xfrm>
            <a:off x="11838629" y="1704416"/>
            <a:ext cx="16927347" cy="36535891"/>
          </a:xfrm>
        </p:spPr>
        <p:txBody>
          <a:bodyPr/>
          <a:lstStyle>
            <a:lvl1pPr>
              <a:defRPr sz="14600"/>
            </a:lvl1pPr>
            <a:lvl2pPr>
              <a:defRPr sz="12800"/>
            </a:lvl2pPr>
            <a:lvl3pPr>
              <a:defRPr sz="11000"/>
            </a:lvl3pPr>
            <a:lvl4pPr>
              <a:defRPr sz="9000"/>
            </a:lvl4pPr>
            <a:lvl5pPr>
              <a:defRPr sz="9000"/>
            </a:lvl5pPr>
            <a:lvl6pPr>
              <a:defRPr sz="9000"/>
            </a:lvl6pPr>
            <a:lvl7pPr>
              <a:defRPr sz="9000"/>
            </a:lvl7pPr>
            <a:lvl8pPr>
              <a:defRPr sz="9000"/>
            </a:lvl8pPr>
            <a:lvl9pPr>
              <a:defRPr sz="9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514005" y="8958088"/>
            <a:ext cx="9961903" cy="29282223"/>
          </a:xfrm>
        </p:spPr>
        <p:txBody>
          <a:bodyPr/>
          <a:lstStyle>
            <a:lvl1pPr marL="0" indent="0">
              <a:buNone/>
              <a:defRPr sz="6400"/>
            </a:lvl1pPr>
            <a:lvl2pPr marL="2088179" indent="0">
              <a:buNone/>
              <a:defRPr sz="5500"/>
            </a:lvl2pPr>
            <a:lvl3pPr marL="4176358" indent="0">
              <a:buNone/>
              <a:defRPr sz="4600"/>
            </a:lvl3pPr>
            <a:lvl4pPr marL="6264537" indent="0">
              <a:buNone/>
              <a:defRPr sz="4200"/>
            </a:lvl4pPr>
            <a:lvl5pPr marL="8352716" indent="0">
              <a:buNone/>
              <a:defRPr sz="4200"/>
            </a:lvl5pPr>
            <a:lvl6pPr marL="10440894" indent="0">
              <a:buNone/>
              <a:defRPr sz="4200"/>
            </a:lvl6pPr>
            <a:lvl7pPr marL="12529075" indent="0">
              <a:buNone/>
              <a:defRPr sz="4200"/>
            </a:lvl7pPr>
            <a:lvl8pPr marL="14617253" indent="0">
              <a:buNone/>
              <a:defRPr sz="4200"/>
            </a:lvl8pPr>
            <a:lvl9pPr marL="16705431" indent="0">
              <a:buNone/>
              <a:defRPr sz="42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3C1E423E-0EEA-4050-BBF4-63747827C7D9}" type="datetimeFigureOut">
              <a:rPr lang="de-DE" smtClean="0"/>
              <a:pPr/>
              <a:t>27.06.2021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B1DE0E1-061D-4D8F-A70D-B047CAA9DB54}" type="slidenum">
              <a:rPr lang="de-DE" smtClean="0"/>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092" y="29965968"/>
            <a:ext cx="18167985" cy="3537652"/>
          </a:xfrm>
        </p:spPr>
        <p:txBody>
          <a:bodyPr anchor="b"/>
          <a:lstStyle>
            <a:lvl1pPr algn="l">
              <a:defRPr sz="9000" b="1"/>
            </a:lvl1pPr>
          </a:lstStyle>
          <a:p>
            <a:r>
              <a:rPr lang="de-DE"/>
              <a:t>Titelmasterformat durch Klicken bearbeiten</a:t>
            </a:r>
          </a:p>
        </p:txBody>
      </p:sp>
      <p:sp>
        <p:nvSpPr>
          <p:cNvPr id="3" name="Bildplatzhalter 2"/>
          <p:cNvSpPr>
            <a:spLocks noGrp="1"/>
          </p:cNvSpPr>
          <p:nvPr>
            <p:ph type="pic" idx="1"/>
          </p:nvPr>
        </p:nvSpPr>
        <p:spPr>
          <a:xfrm>
            <a:off x="5935092" y="3825023"/>
            <a:ext cx="18167985" cy="25685115"/>
          </a:xfrm>
        </p:spPr>
        <p:txBody>
          <a:bodyPr/>
          <a:lstStyle>
            <a:lvl1pPr marL="0" indent="0">
              <a:buNone/>
              <a:defRPr sz="14600"/>
            </a:lvl1pPr>
            <a:lvl2pPr marL="2088179" indent="0">
              <a:buNone/>
              <a:defRPr sz="12800"/>
            </a:lvl2pPr>
            <a:lvl3pPr marL="4176358" indent="0">
              <a:buNone/>
              <a:defRPr sz="11000"/>
            </a:lvl3pPr>
            <a:lvl4pPr marL="6264537" indent="0">
              <a:buNone/>
              <a:defRPr sz="9000"/>
            </a:lvl4pPr>
            <a:lvl5pPr marL="8352716" indent="0">
              <a:buNone/>
              <a:defRPr sz="9000"/>
            </a:lvl5pPr>
            <a:lvl6pPr marL="10440894" indent="0">
              <a:buNone/>
              <a:defRPr sz="9000"/>
            </a:lvl6pPr>
            <a:lvl7pPr marL="12529075" indent="0">
              <a:buNone/>
              <a:defRPr sz="9000"/>
            </a:lvl7pPr>
            <a:lvl8pPr marL="14617253" indent="0">
              <a:buNone/>
              <a:defRPr sz="9000"/>
            </a:lvl8pPr>
            <a:lvl9pPr marL="16705431" indent="0">
              <a:buNone/>
              <a:defRPr sz="9000"/>
            </a:lvl9pPr>
          </a:lstStyle>
          <a:p>
            <a:endParaRPr lang="de-DE"/>
          </a:p>
        </p:txBody>
      </p:sp>
      <p:sp>
        <p:nvSpPr>
          <p:cNvPr id="4" name="Textplatzhalter 3"/>
          <p:cNvSpPr>
            <a:spLocks noGrp="1"/>
          </p:cNvSpPr>
          <p:nvPr>
            <p:ph type="body" sz="half" idx="2"/>
          </p:nvPr>
        </p:nvSpPr>
        <p:spPr>
          <a:xfrm>
            <a:off x="5935092" y="33503628"/>
            <a:ext cx="18167985" cy="5024053"/>
          </a:xfrm>
        </p:spPr>
        <p:txBody>
          <a:bodyPr/>
          <a:lstStyle>
            <a:lvl1pPr marL="0" indent="0">
              <a:buNone/>
              <a:defRPr sz="6400"/>
            </a:lvl1pPr>
            <a:lvl2pPr marL="2088179" indent="0">
              <a:buNone/>
              <a:defRPr sz="5500"/>
            </a:lvl2pPr>
            <a:lvl3pPr marL="4176358" indent="0">
              <a:buNone/>
              <a:defRPr sz="4600"/>
            </a:lvl3pPr>
            <a:lvl4pPr marL="6264537" indent="0">
              <a:buNone/>
              <a:defRPr sz="4200"/>
            </a:lvl4pPr>
            <a:lvl5pPr marL="8352716" indent="0">
              <a:buNone/>
              <a:defRPr sz="4200"/>
            </a:lvl5pPr>
            <a:lvl6pPr marL="10440894" indent="0">
              <a:buNone/>
              <a:defRPr sz="4200"/>
            </a:lvl6pPr>
            <a:lvl7pPr marL="12529075" indent="0">
              <a:buNone/>
              <a:defRPr sz="4200"/>
            </a:lvl7pPr>
            <a:lvl8pPr marL="14617253" indent="0">
              <a:buNone/>
              <a:defRPr sz="4200"/>
            </a:lvl8pPr>
            <a:lvl9pPr marL="16705431" indent="0">
              <a:buNone/>
              <a:defRPr sz="42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3C1E423E-0EEA-4050-BBF4-63747827C7D9}" type="datetimeFigureOut">
              <a:rPr lang="de-DE" smtClean="0"/>
              <a:pPr/>
              <a:t>27.06.2021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B1DE0E1-061D-4D8F-A70D-B047CAA9DB54}" type="slidenum">
              <a:rPr lang="de-DE" smtClean="0"/>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14001" y="1714325"/>
            <a:ext cx="27251978" cy="7134755"/>
          </a:xfrm>
          <a:prstGeom prst="rect">
            <a:avLst/>
          </a:prstGeom>
        </p:spPr>
        <p:txBody>
          <a:bodyPr vert="horz" lIns="417636" tIns="208819" rIns="417636" bIns="208819" rtlCol="0" anchor="ctr">
            <a:normAutofit/>
          </a:bodyPr>
          <a:lstStyle/>
          <a:p>
            <a:r>
              <a:rPr lang="de-DE" dirty="0"/>
              <a:t>Titelmasterformat durch Klicken bearbeiten</a:t>
            </a:r>
          </a:p>
        </p:txBody>
      </p:sp>
      <p:sp>
        <p:nvSpPr>
          <p:cNvPr id="3" name="Textplatzhalter 2"/>
          <p:cNvSpPr>
            <a:spLocks noGrp="1"/>
          </p:cNvSpPr>
          <p:nvPr>
            <p:ph type="body" idx="1"/>
          </p:nvPr>
        </p:nvSpPr>
        <p:spPr>
          <a:xfrm>
            <a:off x="1514001" y="9988659"/>
            <a:ext cx="27251978" cy="28251648"/>
          </a:xfrm>
          <a:prstGeom prst="rect">
            <a:avLst/>
          </a:prstGeom>
        </p:spPr>
        <p:txBody>
          <a:bodyPr vert="horz" lIns="417636" tIns="208819" rIns="417636" bIns="208819" rtlCol="0">
            <a:normAutofit/>
          </a:bodyPr>
          <a:lstStyle/>
          <a:p>
            <a:pPr marL="536567" marR="0" lvl="0" indent="-536567" algn="l" defTabSz="4176358" rtl="0" eaLnBrk="1" fontAlgn="auto" latinLnBrk="0" hangingPunct="1">
              <a:lnSpc>
                <a:spcPct val="100000"/>
              </a:lnSpc>
              <a:spcBef>
                <a:spcPct val="20000"/>
              </a:spcBef>
              <a:spcAft>
                <a:spcPts val="0"/>
              </a:spcAft>
              <a:buClr>
                <a:schemeClr val="tx2">
                  <a:lumMod val="60000"/>
                  <a:lumOff val="40000"/>
                </a:schemeClr>
              </a:buClr>
              <a:buSzPct val="120000"/>
              <a:buFont typeface="Symbol" pitchFamily="18" charset="2"/>
              <a:buChar char=""/>
              <a:tabLst/>
              <a:defRPr/>
            </a:pPr>
            <a:endParaRPr lang="de-DE" dirty="0"/>
          </a:p>
        </p:txBody>
      </p:sp>
      <p:sp>
        <p:nvSpPr>
          <p:cNvPr id="4" name="Datumsplatzhalter 3"/>
          <p:cNvSpPr>
            <a:spLocks noGrp="1"/>
          </p:cNvSpPr>
          <p:nvPr>
            <p:ph type="dt" sz="half" idx="2"/>
          </p:nvPr>
        </p:nvSpPr>
        <p:spPr>
          <a:xfrm>
            <a:off x="1513999" y="39677164"/>
            <a:ext cx="7065328" cy="2279158"/>
          </a:xfrm>
          <a:prstGeom prst="rect">
            <a:avLst/>
          </a:prstGeom>
        </p:spPr>
        <p:txBody>
          <a:bodyPr vert="horz" lIns="417636" tIns="208819" rIns="417636" bIns="208819" rtlCol="0" anchor="ctr"/>
          <a:lstStyle>
            <a:lvl1pPr algn="l">
              <a:defRPr sz="5500">
                <a:solidFill>
                  <a:schemeClr val="tx1">
                    <a:tint val="75000"/>
                  </a:schemeClr>
                </a:solidFill>
              </a:defRPr>
            </a:lvl1pPr>
          </a:lstStyle>
          <a:p>
            <a:fld id="{3C1E423E-0EEA-4050-BBF4-63747827C7D9}" type="datetimeFigureOut">
              <a:rPr lang="de-DE" smtClean="0"/>
              <a:pPr/>
              <a:t>27.06.2021</a:t>
            </a:fld>
            <a:endParaRPr lang="de-DE"/>
          </a:p>
        </p:txBody>
      </p:sp>
      <p:sp>
        <p:nvSpPr>
          <p:cNvPr id="5" name="Fußzeilenplatzhalter 4"/>
          <p:cNvSpPr>
            <a:spLocks noGrp="1"/>
          </p:cNvSpPr>
          <p:nvPr>
            <p:ph type="ftr" sz="quarter" idx="3"/>
          </p:nvPr>
        </p:nvSpPr>
        <p:spPr>
          <a:xfrm>
            <a:off x="10345658" y="39677164"/>
            <a:ext cx="9588659" cy="2279158"/>
          </a:xfrm>
          <a:prstGeom prst="rect">
            <a:avLst/>
          </a:prstGeom>
        </p:spPr>
        <p:txBody>
          <a:bodyPr vert="horz" lIns="417636" tIns="208819" rIns="417636" bIns="208819" rtlCol="0" anchor="ctr"/>
          <a:lstStyle>
            <a:lvl1pPr algn="ctr">
              <a:defRPr sz="55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21700649" y="39677164"/>
            <a:ext cx="7065328" cy="2279158"/>
          </a:xfrm>
          <a:prstGeom prst="rect">
            <a:avLst/>
          </a:prstGeom>
        </p:spPr>
        <p:txBody>
          <a:bodyPr vert="horz" lIns="417636" tIns="208819" rIns="417636" bIns="208819" rtlCol="0" anchor="ctr"/>
          <a:lstStyle>
            <a:lvl1pPr algn="r">
              <a:defRPr sz="5500">
                <a:solidFill>
                  <a:schemeClr val="tx1">
                    <a:tint val="75000"/>
                  </a:schemeClr>
                </a:solidFill>
              </a:defRPr>
            </a:lvl1pPr>
          </a:lstStyle>
          <a:p>
            <a:fld id="{EB1DE0E1-061D-4D8F-A70D-B047CAA9DB54}" type="slidenum">
              <a:rPr lang="de-DE" smtClean="0"/>
              <a:pPr/>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358" rtl="0" eaLnBrk="1" latinLnBrk="0" hangingPunct="1">
        <a:spcBef>
          <a:spcPct val="0"/>
        </a:spcBef>
        <a:buNone/>
        <a:defRPr sz="20100" kern="1200">
          <a:solidFill>
            <a:schemeClr val="tx1"/>
          </a:solidFill>
          <a:latin typeface="+mj-lt"/>
          <a:ea typeface="+mj-ea"/>
          <a:cs typeface="+mj-cs"/>
        </a:defRPr>
      </a:lvl1pPr>
    </p:titleStyle>
    <p:bodyStyle>
      <a:lvl1pPr marL="95248" marR="0" indent="-95248" algn="l" defTabSz="4176358" rtl="0" eaLnBrk="1" fontAlgn="auto" latinLnBrk="0" hangingPunct="1">
        <a:lnSpc>
          <a:spcPct val="100000"/>
        </a:lnSpc>
        <a:spcBef>
          <a:spcPct val="20000"/>
        </a:spcBef>
        <a:spcAft>
          <a:spcPts val="0"/>
        </a:spcAft>
        <a:buClr>
          <a:schemeClr val="tx2">
            <a:lumMod val="60000"/>
            <a:lumOff val="40000"/>
          </a:schemeClr>
        </a:buClr>
        <a:buSzPct val="120000"/>
        <a:buFont typeface="Wingdings" pitchFamily="2" charset="2"/>
        <a:buNone/>
        <a:tabLst/>
        <a:defRPr sz="3600" kern="1200">
          <a:solidFill>
            <a:schemeClr val="tx1"/>
          </a:solidFill>
          <a:latin typeface="+mn-lt"/>
          <a:ea typeface="+mn-ea"/>
          <a:cs typeface="+mn-cs"/>
        </a:defRPr>
      </a:lvl1pPr>
      <a:lvl2pPr marL="987408" indent="-450842" algn="l" defTabSz="4176358" rtl="0" eaLnBrk="1" latinLnBrk="0" hangingPunct="1">
        <a:spcBef>
          <a:spcPct val="20000"/>
        </a:spcBef>
        <a:buClr>
          <a:schemeClr val="tx2">
            <a:lumMod val="60000"/>
            <a:lumOff val="40000"/>
          </a:schemeClr>
        </a:buClr>
        <a:buFont typeface="Wingdings" pitchFamily="2" charset="2"/>
        <a:buNone/>
        <a:defRPr sz="3200" kern="1200">
          <a:solidFill>
            <a:schemeClr val="tx1"/>
          </a:solidFill>
          <a:latin typeface="+mn-lt"/>
          <a:ea typeface="+mn-ea"/>
          <a:cs typeface="+mn-cs"/>
        </a:defRPr>
      </a:lvl2pPr>
      <a:lvl3pPr marL="5220446" indent="-1044090" algn="l" defTabSz="4176358"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8626" indent="-1044090" algn="l" defTabSz="4176358" rtl="0" eaLnBrk="1" latinLnBrk="0" hangingPunct="1">
        <a:spcBef>
          <a:spcPct val="20000"/>
        </a:spcBef>
        <a:buFont typeface="Arial" pitchFamily="34" charset="0"/>
        <a:buChar char="–"/>
        <a:defRPr sz="9000" kern="1200">
          <a:solidFill>
            <a:schemeClr val="tx1"/>
          </a:solidFill>
          <a:latin typeface="+mn-lt"/>
          <a:ea typeface="+mn-ea"/>
          <a:cs typeface="+mn-cs"/>
        </a:defRPr>
      </a:lvl4pPr>
      <a:lvl5pPr marL="9396807" indent="-1044090" algn="l" defTabSz="4176358" rtl="0" eaLnBrk="1" latinLnBrk="0" hangingPunct="1">
        <a:spcBef>
          <a:spcPct val="20000"/>
        </a:spcBef>
        <a:buFont typeface="Arial" pitchFamily="34" charset="0"/>
        <a:buChar char="»"/>
        <a:defRPr sz="9000" kern="1200">
          <a:solidFill>
            <a:schemeClr val="tx1"/>
          </a:solidFill>
          <a:latin typeface="+mn-lt"/>
          <a:ea typeface="+mn-ea"/>
          <a:cs typeface="+mn-cs"/>
        </a:defRPr>
      </a:lvl5pPr>
      <a:lvl6pPr marL="11484984" indent="-1044090" algn="l" defTabSz="4176358" rtl="0" eaLnBrk="1" latinLnBrk="0" hangingPunct="1">
        <a:spcBef>
          <a:spcPct val="20000"/>
        </a:spcBef>
        <a:buFont typeface="Arial" pitchFamily="34" charset="0"/>
        <a:buChar char="•"/>
        <a:defRPr sz="9000" kern="1200">
          <a:solidFill>
            <a:schemeClr val="tx1"/>
          </a:solidFill>
          <a:latin typeface="+mn-lt"/>
          <a:ea typeface="+mn-ea"/>
          <a:cs typeface="+mn-cs"/>
        </a:defRPr>
      </a:lvl6pPr>
      <a:lvl7pPr marL="13573163" indent="-1044090" algn="l" defTabSz="4176358" rtl="0" eaLnBrk="1" latinLnBrk="0" hangingPunct="1">
        <a:spcBef>
          <a:spcPct val="20000"/>
        </a:spcBef>
        <a:buFont typeface="Arial" pitchFamily="34" charset="0"/>
        <a:buChar char="•"/>
        <a:defRPr sz="9000" kern="1200">
          <a:solidFill>
            <a:schemeClr val="tx1"/>
          </a:solidFill>
          <a:latin typeface="+mn-lt"/>
          <a:ea typeface="+mn-ea"/>
          <a:cs typeface="+mn-cs"/>
        </a:defRPr>
      </a:lvl7pPr>
      <a:lvl8pPr marL="15661342" indent="-1044090" algn="l" defTabSz="4176358" rtl="0" eaLnBrk="1" latinLnBrk="0" hangingPunct="1">
        <a:spcBef>
          <a:spcPct val="20000"/>
        </a:spcBef>
        <a:buFont typeface="Arial" pitchFamily="34" charset="0"/>
        <a:buChar char="•"/>
        <a:defRPr sz="9000" kern="1200">
          <a:solidFill>
            <a:schemeClr val="tx1"/>
          </a:solidFill>
          <a:latin typeface="+mn-lt"/>
          <a:ea typeface="+mn-ea"/>
          <a:cs typeface="+mn-cs"/>
        </a:defRPr>
      </a:lvl8pPr>
      <a:lvl9pPr marL="17749521" indent="-1044090" algn="l" defTabSz="4176358" rtl="0" eaLnBrk="1" latinLnBrk="0" hangingPunct="1">
        <a:spcBef>
          <a:spcPct val="20000"/>
        </a:spcBef>
        <a:buFont typeface="Arial" pitchFamily="34" charset="0"/>
        <a:buChar char="•"/>
        <a:defRPr sz="9000" kern="1200">
          <a:solidFill>
            <a:schemeClr val="tx1"/>
          </a:solidFill>
          <a:latin typeface="+mn-lt"/>
          <a:ea typeface="+mn-ea"/>
          <a:cs typeface="+mn-cs"/>
        </a:defRPr>
      </a:lvl9pPr>
    </p:bodyStyle>
    <p:otherStyle>
      <a:defPPr>
        <a:defRPr lang="de-DE"/>
      </a:defPPr>
      <a:lvl1pPr marL="0" algn="l" defTabSz="4176358" rtl="0" eaLnBrk="1" latinLnBrk="0" hangingPunct="1">
        <a:defRPr sz="8200" kern="1200">
          <a:solidFill>
            <a:schemeClr val="tx1"/>
          </a:solidFill>
          <a:latin typeface="+mn-lt"/>
          <a:ea typeface="+mn-ea"/>
          <a:cs typeface="+mn-cs"/>
        </a:defRPr>
      </a:lvl1pPr>
      <a:lvl2pPr marL="2088179" algn="l" defTabSz="4176358" rtl="0" eaLnBrk="1" latinLnBrk="0" hangingPunct="1">
        <a:defRPr sz="8200" kern="1200">
          <a:solidFill>
            <a:schemeClr val="tx1"/>
          </a:solidFill>
          <a:latin typeface="+mn-lt"/>
          <a:ea typeface="+mn-ea"/>
          <a:cs typeface="+mn-cs"/>
        </a:defRPr>
      </a:lvl2pPr>
      <a:lvl3pPr marL="4176358" algn="l" defTabSz="4176358" rtl="0" eaLnBrk="1" latinLnBrk="0" hangingPunct="1">
        <a:defRPr sz="8200" kern="1200">
          <a:solidFill>
            <a:schemeClr val="tx1"/>
          </a:solidFill>
          <a:latin typeface="+mn-lt"/>
          <a:ea typeface="+mn-ea"/>
          <a:cs typeface="+mn-cs"/>
        </a:defRPr>
      </a:lvl3pPr>
      <a:lvl4pPr marL="6264537" algn="l" defTabSz="4176358" rtl="0" eaLnBrk="1" latinLnBrk="0" hangingPunct="1">
        <a:defRPr sz="8200" kern="1200">
          <a:solidFill>
            <a:schemeClr val="tx1"/>
          </a:solidFill>
          <a:latin typeface="+mn-lt"/>
          <a:ea typeface="+mn-ea"/>
          <a:cs typeface="+mn-cs"/>
        </a:defRPr>
      </a:lvl4pPr>
      <a:lvl5pPr marL="8352716" algn="l" defTabSz="4176358" rtl="0" eaLnBrk="1" latinLnBrk="0" hangingPunct="1">
        <a:defRPr sz="8200" kern="1200">
          <a:solidFill>
            <a:schemeClr val="tx1"/>
          </a:solidFill>
          <a:latin typeface="+mn-lt"/>
          <a:ea typeface="+mn-ea"/>
          <a:cs typeface="+mn-cs"/>
        </a:defRPr>
      </a:lvl5pPr>
      <a:lvl6pPr marL="10440894" algn="l" defTabSz="4176358" rtl="0" eaLnBrk="1" latinLnBrk="0" hangingPunct="1">
        <a:defRPr sz="8200" kern="1200">
          <a:solidFill>
            <a:schemeClr val="tx1"/>
          </a:solidFill>
          <a:latin typeface="+mn-lt"/>
          <a:ea typeface="+mn-ea"/>
          <a:cs typeface="+mn-cs"/>
        </a:defRPr>
      </a:lvl6pPr>
      <a:lvl7pPr marL="12529075" algn="l" defTabSz="4176358" rtl="0" eaLnBrk="1" latinLnBrk="0" hangingPunct="1">
        <a:defRPr sz="8200" kern="1200">
          <a:solidFill>
            <a:schemeClr val="tx1"/>
          </a:solidFill>
          <a:latin typeface="+mn-lt"/>
          <a:ea typeface="+mn-ea"/>
          <a:cs typeface="+mn-cs"/>
        </a:defRPr>
      </a:lvl7pPr>
      <a:lvl8pPr marL="14617253" algn="l" defTabSz="4176358" rtl="0" eaLnBrk="1" latinLnBrk="0" hangingPunct="1">
        <a:defRPr sz="8200" kern="1200">
          <a:solidFill>
            <a:schemeClr val="tx1"/>
          </a:solidFill>
          <a:latin typeface="+mn-lt"/>
          <a:ea typeface="+mn-ea"/>
          <a:cs typeface="+mn-cs"/>
        </a:defRPr>
      </a:lvl8pPr>
      <a:lvl9pPr marL="16705431" algn="l" defTabSz="4176358"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txBox="1">
            <a:spLocks/>
          </p:cNvSpPr>
          <p:nvPr/>
        </p:nvSpPr>
        <p:spPr>
          <a:xfrm>
            <a:off x="1386464" y="6814156"/>
            <a:ext cx="27363036" cy="2106617"/>
          </a:xfrm>
          <a:prstGeom prst="rect">
            <a:avLst/>
          </a:prstGeom>
          <a:solidFill>
            <a:schemeClr val="bg1"/>
          </a:solidFill>
          <a:ln w="25400">
            <a:solidFill>
              <a:schemeClr val="tx1"/>
            </a:solidFill>
          </a:ln>
          <a:effectLst>
            <a:outerShdw blurRad="190500" dist="190500" dir="2700000" algn="tl" rotWithShape="0">
              <a:schemeClr val="bg1">
                <a:lumMod val="50000"/>
              </a:schemeClr>
            </a:outerShdw>
          </a:effectLst>
        </p:spPr>
        <p:txBody>
          <a:bodyPr vert="horz" lIns="417636" tIns="208819" rIns="417636" bIns="208819" rtlCol="0" anchor="ctr">
            <a:noAutofit/>
          </a:bodyPr>
          <a:lstStyle/>
          <a:p>
            <a:pPr algn="just" defTabSz="4176340">
              <a:defRPr/>
            </a:pPr>
            <a:r>
              <a:rPr lang="en-US" sz="3900" i="1" dirty="0" smtClean="0">
                <a:cs typeface="Times New Roman" pitchFamily="18" charset="0"/>
              </a:rPr>
              <a:t>Abstract</a:t>
            </a:r>
            <a:r>
              <a:rPr lang="en-US" sz="3900" b="1" dirty="0" smtClean="0"/>
              <a:t> —</a:t>
            </a:r>
            <a:r>
              <a:rPr lang="en-US" sz="3900" b="1" dirty="0" smtClean="0">
                <a:cs typeface="Times New Roman" pitchFamily="18" charset="0"/>
              </a:rPr>
              <a:t> </a:t>
            </a:r>
            <a:r>
              <a:rPr lang="en-US" sz="3900" b="1" dirty="0"/>
              <a:t>this paper presents a new approach to </a:t>
            </a:r>
            <a:r>
              <a:rPr lang="en-US" sz="3900" b="1" dirty="0" smtClean="0"/>
              <a:t>show the </a:t>
            </a:r>
            <a:r>
              <a:rPr lang="en-US" sz="3900" b="1" dirty="0"/>
              <a:t>possibility of accelerating </a:t>
            </a:r>
            <a:r>
              <a:rPr lang="en-US" sz="3900" b="1" dirty="0" smtClean="0"/>
              <a:t>the conversion of floating-point to fixed-point representation of DSP algorithms. In this approach, width-reconfigurable hardware is used for the first time to accelerate the fixed-point simulation. </a:t>
            </a:r>
            <a:endParaRPr lang="en-US" sz="3900" b="1" dirty="0">
              <a:solidFill>
                <a:schemeClr val="tx2">
                  <a:lumMod val="50000"/>
                </a:schemeClr>
              </a:solidFill>
              <a:cs typeface="Times New Roman" pitchFamily="18" charset="0"/>
            </a:endParaRPr>
          </a:p>
        </p:txBody>
      </p:sp>
      <p:sp>
        <p:nvSpPr>
          <p:cNvPr id="2" name="Titel 1"/>
          <p:cNvSpPr>
            <a:spLocks noGrp="1"/>
          </p:cNvSpPr>
          <p:nvPr>
            <p:ph type="ctrTitle" idx="4294967295"/>
          </p:nvPr>
        </p:nvSpPr>
        <p:spPr>
          <a:xfrm>
            <a:off x="1460753" y="593949"/>
            <a:ext cx="27360753" cy="5601229"/>
          </a:xfrm>
          <a:solidFill>
            <a:schemeClr val="bg1"/>
          </a:solidFill>
          <a:ln w="25400">
            <a:noFill/>
          </a:ln>
          <a:effectLst/>
        </p:spPr>
        <p:txBody>
          <a:bodyPr>
            <a:normAutofit fontScale="90000"/>
          </a:bodyPr>
          <a:lstStyle/>
          <a:p>
            <a:r>
              <a:rPr lang="en-US" sz="7200" b="1" dirty="0"/>
              <a:t>Accelerating Fixed-Point Simulations Using Width</a:t>
            </a:r>
            <a:br>
              <a:rPr lang="en-US" sz="7200" b="1" dirty="0"/>
            </a:br>
            <a:r>
              <a:rPr lang="en-US" sz="7200" b="1" dirty="0"/>
              <a:t>Reconfigurable Hardware Architectures</a:t>
            </a:r>
            <a:r>
              <a:rPr lang="en-US" sz="5400" b="1" dirty="0" smtClean="0">
                <a:latin typeface="Euclid" pitchFamily="18" charset="0"/>
                <a:cs typeface="Times New Roman" pitchFamily="18" charset="0"/>
              </a:rPr>
              <a:t/>
            </a:r>
            <a:br>
              <a:rPr lang="en-US" sz="5400" b="1" dirty="0" smtClean="0">
                <a:latin typeface="Euclid" pitchFamily="18" charset="0"/>
                <a:cs typeface="Times New Roman" pitchFamily="18" charset="0"/>
              </a:rPr>
            </a:br>
            <a:r>
              <a:rPr lang="en-US" sz="4400" dirty="0" smtClean="0"/>
              <a:t>Keyvan </a:t>
            </a:r>
            <a:r>
              <a:rPr lang="en-US" sz="4400" dirty="0" err="1" smtClean="0"/>
              <a:t>Shahin</a:t>
            </a:r>
            <a:r>
              <a:rPr lang="en-US" sz="4400" dirty="0"/>
              <a:t/>
            </a:r>
            <a:br>
              <a:rPr lang="en-US" sz="4400" dirty="0"/>
            </a:br>
            <a:r>
              <a:rPr lang="en-US" sz="4400" dirty="0" smtClean="0"/>
              <a:t>Supervisor:</a:t>
            </a:r>
            <a:r>
              <a:rPr lang="en-US" sz="4400" dirty="0" smtClean="0"/>
              <a:t> Prof. Michael </a:t>
            </a:r>
            <a:r>
              <a:rPr lang="en-US" sz="4400" dirty="0" smtClean="0"/>
              <a:t>Huebner</a:t>
            </a:r>
            <a:br>
              <a:rPr lang="en-US" sz="4400" dirty="0" smtClean="0"/>
            </a:br>
            <a:r>
              <a:rPr lang="en-US" sz="4400" dirty="0" smtClean="0"/>
              <a:t>Chair of Computer Engineering</a:t>
            </a:r>
            <a:br>
              <a:rPr lang="en-US" sz="4400" dirty="0" smtClean="0"/>
            </a:br>
            <a:r>
              <a:rPr lang="en-US" sz="4400" dirty="0" smtClean="0"/>
              <a:t>Brandenburg University of Technology Cottbus-</a:t>
            </a:r>
            <a:r>
              <a:rPr lang="en-US" sz="4400" dirty="0" err="1" smtClean="0"/>
              <a:t>Senftenberg</a:t>
            </a:r>
            <a:r>
              <a:rPr lang="en-US" sz="4400" dirty="0" smtClean="0"/>
              <a:t/>
            </a:r>
            <a:br>
              <a:rPr lang="en-US" sz="4400" dirty="0" smtClean="0"/>
            </a:br>
            <a:r>
              <a:rPr lang="en-US" sz="4400" dirty="0" smtClean="0"/>
              <a:t>Cottbus, Germany</a:t>
            </a:r>
            <a:br>
              <a:rPr lang="en-US" sz="4400" dirty="0" smtClean="0"/>
            </a:br>
            <a:r>
              <a:rPr lang="en-US" sz="3600" b="1" dirty="0"/>
              <a:t>k</a:t>
            </a:r>
            <a:r>
              <a:rPr lang="en-US" sz="3600" b="1" dirty="0" smtClean="0"/>
              <a:t>eyvan.shahin@b-tu.de</a:t>
            </a:r>
            <a:endParaRPr lang="en-US" sz="3600" b="1" dirty="0">
              <a:latin typeface="Euclid" pitchFamily="18" charset="0"/>
              <a:cs typeface="Times New Roman" pitchFamily="18" charset="0"/>
            </a:endParaRPr>
          </a:p>
        </p:txBody>
      </p:sp>
      <p:sp>
        <p:nvSpPr>
          <p:cNvPr id="45" name="Rectangle 1206"/>
          <p:cNvSpPr>
            <a:spLocks noChangeArrowheads="1"/>
          </p:cNvSpPr>
          <p:nvPr/>
        </p:nvSpPr>
        <p:spPr bwMode="auto">
          <a:xfrm>
            <a:off x="1360267" y="9426708"/>
            <a:ext cx="27363035" cy="828000"/>
          </a:xfrm>
          <a:prstGeom prst="rect">
            <a:avLst/>
          </a:prstGeom>
          <a:gradFill rotWithShape="0">
            <a:gsLst>
              <a:gs pos="0">
                <a:srgbClr val="0070C0"/>
              </a:gs>
              <a:gs pos="50000">
                <a:srgbClr val="F5FBFD"/>
              </a:gs>
              <a:gs pos="100000">
                <a:srgbClr val="0070C0"/>
              </a:gs>
            </a:gsLst>
            <a:lin ang="5400000" scaled="1"/>
          </a:gradFill>
          <a:ln w="12700">
            <a:noFill/>
            <a:miter lim="800000"/>
            <a:headEnd type="none" w="sm" len="sm"/>
            <a:tailEnd type="none" w="sm" len="sm"/>
          </a:ln>
          <a:effectLst/>
        </p:spPr>
        <p:txBody>
          <a:bodyPr wrap="none" lIns="87698" tIns="43850" rIns="87698" bIns="43850" anchor="ctr"/>
          <a:lstStyle/>
          <a:p>
            <a:pPr marL="371469" algn="ctr" defTabSz="730821" eaLnBrk="0" hangingPunct="0">
              <a:spcBef>
                <a:spcPts val="600"/>
              </a:spcBef>
              <a:tabLst>
                <a:tab pos="371469" algn="l"/>
              </a:tabLst>
            </a:pPr>
            <a:r>
              <a:rPr lang="en-US" sz="4800" b="1" dirty="0" smtClean="0">
                <a:latin typeface="Times New Roman" pitchFamily="18" charset="0"/>
                <a:cs typeface="Times New Roman" pitchFamily="18" charset="0"/>
              </a:rPr>
              <a:t>Fixed-point simulation</a:t>
            </a:r>
            <a:endParaRPr lang="en-US" sz="4800" dirty="0">
              <a:latin typeface="Times New Roman" pitchFamily="18" charset="0"/>
              <a:cs typeface="Times New Roman" pitchFamily="18" charset="0"/>
            </a:endParaRPr>
          </a:p>
        </p:txBody>
      </p:sp>
      <p:sp>
        <p:nvSpPr>
          <p:cNvPr id="48" name="Untertitel 2"/>
          <p:cNvSpPr txBox="1">
            <a:spLocks/>
          </p:cNvSpPr>
          <p:nvPr/>
        </p:nvSpPr>
        <p:spPr>
          <a:xfrm>
            <a:off x="1458469" y="10765373"/>
            <a:ext cx="15265693" cy="3599551"/>
          </a:xfrm>
          <a:prstGeom prst="rect">
            <a:avLst/>
          </a:prstGeom>
          <a:ln>
            <a:noFill/>
          </a:ln>
        </p:spPr>
        <p:style>
          <a:lnRef idx="2">
            <a:schemeClr val="accent1"/>
          </a:lnRef>
          <a:fillRef idx="1">
            <a:schemeClr val="lt1"/>
          </a:fillRef>
          <a:effectRef idx="0">
            <a:schemeClr val="accent1"/>
          </a:effectRef>
          <a:fontRef idx="minor">
            <a:schemeClr val="dk1"/>
          </a:fontRef>
        </p:style>
        <p:txBody>
          <a:bodyPr vert="horz" lIns="417636" tIns="208819" rIns="417636" bIns="208819" rtlCol="0">
            <a:noAutofit/>
          </a:bodyPr>
          <a:lstStyle/>
          <a:p>
            <a:pPr marL="576000" indent="-576000">
              <a:spcAft>
                <a:spcPts val="600"/>
              </a:spcAft>
              <a:buClr>
                <a:schemeClr val="tx2">
                  <a:lumMod val="60000"/>
                  <a:lumOff val="40000"/>
                </a:schemeClr>
              </a:buClr>
              <a:buSzPct val="110000"/>
              <a:buFont typeface="Wingdings" panose="05000000000000000000" pitchFamily="2" charset="2"/>
              <a:buChar char="§"/>
            </a:pPr>
            <a:r>
              <a:rPr lang="en-US" sz="4000" dirty="0" smtClean="0">
                <a:solidFill>
                  <a:schemeClr val="tx2">
                    <a:lumMod val="50000"/>
                  </a:schemeClr>
                </a:solidFill>
                <a:cs typeface="Times New Roman" pitchFamily="18" charset="0"/>
              </a:rPr>
              <a:t>The steps in Digital Signal Processing algorithm design and implementation</a:t>
            </a:r>
            <a:endParaRPr lang="en-US" sz="4000" dirty="0">
              <a:solidFill>
                <a:schemeClr val="tx2">
                  <a:lumMod val="50000"/>
                </a:schemeClr>
              </a:solidFill>
              <a:cs typeface="Times New Roman" pitchFamily="18" charset="0"/>
            </a:endParaRPr>
          </a:p>
          <a:p>
            <a:pPr marL="576000" indent="-576000">
              <a:spcAft>
                <a:spcPts val="600"/>
              </a:spcAft>
              <a:buClr>
                <a:schemeClr val="tx2">
                  <a:lumMod val="60000"/>
                  <a:lumOff val="40000"/>
                </a:schemeClr>
              </a:buClr>
              <a:buSzPct val="110000"/>
              <a:buFont typeface="Wingdings" panose="05000000000000000000" pitchFamily="2" charset="2"/>
              <a:buChar char="§"/>
            </a:pPr>
            <a:r>
              <a:rPr lang="en-US" sz="4000" dirty="0" smtClean="0">
                <a:solidFill>
                  <a:schemeClr val="tx2">
                    <a:lumMod val="50000"/>
                  </a:schemeClr>
                </a:solidFill>
                <a:cs typeface="Times New Roman" pitchFamily="18" charset="0"/>
              </a:rPr>
              <a:t>Floating-point and Fixed-point representations</a:t>
            </a:r>
            <a:endParaRPr lang="en-US" sz="4000" dirty="0">
              <a:solidFill>
                <a:schemeClr val="tx2">
                  <a:lumMod val="50000"/>
                </a:schemeClr>
              </a:solidFill>
              <a:cs typeface="Times New Roman" pitchFamily="18" charset="0"/>
            </a:endParaRPr>
          </a:p>
          <a:p>
            <a:pPr marL="576000" indent="-576000">
              <a:spcAft>
                <a:spcPts val="600"/>
              </a:spcAft>
              <a:buClr>
                <a:schemeClr val="tx2">
                  <a:lumMod val="60000"/>
                  <a:lumOff val="40000"/>
                </a:schemeClr>
              </a:buClr>
              <a:buSzPct val="110000"/>
              <a:buFont typeface="Wingdings" panose="05000000000000000000" pitchFamily="2" charset="2"/>
              <a:buChar char="§"/>
            </a:pPr>
            <a:r>
              <a:rPr lang="en-US" sz="4000" dirty="0" smtClean="0">
                <a:solidFill>
                  <a:schemeClr val="tx2">
                    <a:lumMod val="50000"/>
                  </a:schemeClr>
                </a:solidFill>
                <a:cs typeface="Times New Roman" pitchFamily="18" charset="0"/>
              </a:rPr>
              <a:t>Reasons and complexities of floating-point to fixed-point conversion</a:t>
            </a:r>
            <a:endParaRPr lang="en-US" sz="4000" dirty="0">
              <a:solidFill>
                <a:schemeClr val="tx2">
                  <a:lumMod val="50000"/>
                </a:schemeClr>
              </a:solidFill>
              <a:cs typeface="Times New Roman" pitchFamily="18" charset="0"/>
            </a:endParaRPr>
          </a:p>
          <a:p>
            <a:pPr marL="1168380" indent="-536567">
              <a:spcAft>
                <a:spcPts val="600"/>
              </a:spcAft>
              <a:buClr>
                <a:schemeClr val="tx2">
                  <a:lumMod val="60000"/>
                  <a:lumOff val="40000"/>
                </a:schemeClr>
              </a:buClr>
              <a:buSzPct val="110000"/>
              <a:buFont typeface="Wingdings" pitchFamily="2" charset="2"/>
              <a:buChar char="§"/>
            </a:pPr>
            <a:endParaRPr lang="en-US" sz="4000" dirty="0">
              <a:solidFill>
                <a:schemeClr val="tx2">
                  <a:lumMod val="50000"/>
                </a:schemeClr>
              </a:solidFill>
              <a:cs typeface="Times New Roman" pitchFamily="18" charset="0"/>
            </a:endParaRPr>
          </a:p>
        </p:txBody>
      </p:sp>
      <p:pic>
        <p:nvPicPr>
          <p:cNvPr id="1031" name="Picture 7"/>
          <p:cNvPicPr>
            <a:picLocks noChangeAspect="1" noChangeArrowheads="1"/>
          </p:cNvPicPr>
          <p:nvPr/>
        </p:nvPicPr>
        <p:blipFill>
          <a:blip r:embed="rId3" cstate="print"/>
          <a:srcRect/>
          <a:stretch>
            <a:fillRect/>
          </a:stretch>
        </p:blipFill>
        <p:spPr bwMode="auto">
          <a:xfrm>
            <a:off x="1489373" y="1386038"/>
            <a:ext cx="5081665" cy="3438000"/>
          </a:xfrm>
          <a:prstGeom prst="rect">
            <a:avLst/>
          </a:prstGeom>
          <a:noFill/>
        </p:spPr>
      </p:pic>
      <p:sp>
        <p:nvSpPr>
          <p:cNvPr id="116" name="Rectangle 1206"/>
          <p:cNvSpPr>
            <a:spLocks noChangeArrowheads="1"/>
          </p:cNvSpPr>
          <p:nvPr/>
        </p:nvSpPr>
        <p:spPr bwMode="auto">
          <a:xfrm>
            <a:off x="1458469" y="14904005"/>
            <a:ext cx="15265693" cy="828000"/>
          </a:xfrm>
          <a:prstGeom prst="rect">
            <a:avLst/>
          </a:prstGeom>
          <a:gradFill rotWithShape="0">
            <a:gsLst>
              <a:gs pos="0">
                <a:srgbClr val="0070C0"/>
              </a:gs>
              <a:gs pos="50000">
                <a:srgbClr val="F5FBFD"/>
              </a:gs>
              <a:gs pos="100000">
                <a:srgbClr val="0070C0"/>
              </a:gs>
            </a:gsLst>
            <a:lin ang="5400000" scaled="1"/>
          </a:gradFill>
          <a:ln w="12700">
            <a:noFill/>
            <a:miter lim="800000"/>
            <a:headEnd type="none" w="sm" len="sm"/>
            <a:tailEnd type="none" w="sm" len="sm"/>
          </a:ln>
          <a:effectLst/>
        </p:spPr>
        <p:txBody>
          <a:bodyPr wrap="none" lIns="87698" tIns="43850" rIns="87698" bIns="43850" anchor="ctr"/>
          <a:lstStyle/>
          <a:p>
            <a:pPr marL="371469" algn="ctr" defTabSz="730821" eaLnBrk="0" hangingPunct="0">
              <a:spcBef>
                <a:spcPts val="600"/>
              </a:spcBef>
              <a:tabLst>
                <a:tab pos="371469" algn="l"/>
              </a:tabLst>
            </a:pPr>
            <a:r>
              <a:rPr lang="en-US" sz="4800" b="1" dirty="0" smtClean="0">
                <a:latin typeface="Times New Roman" pitchFamily="18" charset="0"/>
                <a:cs typeface="Times New Roman" pitchFamily="18" charset="0"/>
              </a:rPr>
              <a:t>Hardware-based Floating- to Fixed-Point conversion</a:t>
            </a:r>
            <a:endParaRPr lang="en-US" sz="4800" dirty="0">
              <a:latin typeface="Times New Roman" pitchFamily="18" charset="0"/>
              <a:cs typeface="Times New Roman" pitchFamily="18" charset="0"/>
            </a:endParaRPr>
          </a:p>
        </p:txBody>
      </p:sp>
      <p:sp>
        <p:nvSpPr>
          <p:cNvPr id="302" name="Rectangle 1206"/>
          <p:cNvSpPr>
            <a:spLocks noChangeArrowheads="1"/>
          </p:cNvSpPr>
          <p:nvPr/>
        </p:nvSpPr>
        <p:spPr bwMode="auto">
          <a:xfrm>
            <a:off x="1386461" y="41422606"/>
            <a:ext cx="27363039" cy="1080000"/>
          </a:xfrm>
          <a:prstGeom prst="rect">
            <a:avLst/>
          </a:prstGeom>
          <a:noFill/>
          <a:ln w="12700">
            <a:noFill/>
            <a:miter lim="800000"/>
            <a:headEnd type="none" w="sm" len="sm"/>
            <a:tailEnd type="none" w="sm" len="sm"/>
          </a:ln>
          <a:effectLst/>
        </p:spPr>
        <p:txBody>
          <a:bodyPr wrap="none" lIns="87698" tIns="43850" rIns="87698" bIns="43850" anchor="ctr"/>
          <a:lstStyle/>
          <a:p>
            <a:pPr algn="ctr"/>
            <a:r>
              <a:rPr lang="de-DE" sz="4400" dirty="0" smtClean="0"/>
              <a:t>FPL </a:t>
            </a:r>
            <a:r>
              <a:rPr lang="de-DE" sz="4400" dirty="0"/>
              <a:t>PhD Forum 2021</a:t>
            </a:r>
            <a:r>
              <a:rPr lang="en-US" sz="4400" dirty="0">
                <a:latin typeface="Times New Roman" pitchFamily="18" charset="0"/>
                <a:cs typeface="Times New Roman" pitchFamily="18" charset="0"/>
              </a:rPr>
              <a:t>					</a:t>
            </a:r>
            <a:r>
              <a:rPr lang="en-US" sz="4400" dirty="0" smtClean="0">
                <a:cs typeface="Times New Roman" pitchFamily="18" charset="0"/>
              </a:rPr>
              <a:t>30 AUG </a:t>
            </a:r>
            <a:r>
              <a:rPr lang="en-DE" sz="4400" dirty="0" smtClean="0">
                <a:cs typeface="Times New Roman" pitchFamily="18" charset="0"/>
              </a:rPr>
              <a:t>–</a:t>
            </a:r>
            <a:r>
              <a:rPr lang="en-US" sz="4400" dirty="0" smtClean="0">
                <a:cs typeface="Times New Roman" pitchFamily="18" charset="0"/>
              </a:rPr>
              <a:t> 03 SEPT 2021</a:t>
            </a:r>
            <a:endParaRPr lang="en-US" sz="4400" dirty="0">
              <a:cs typeface="Times New Roman" pitchFamily="18" charset="0"/>
            </a:endParaRPr>
          </a:p>
        </p:txBody>
      </p:sp>
      <p:pic>
        <p:nvPicPr>
          <p:cNvPr id="3" name="Picture 9"/>
          <p:cNvPicPr>
            <a:picLocks noChangeAspect="1" noChangeArrowheads="1"/>
          </p:cNvPicPr>
          <p:nvPr/>
        </p:nvPicPr>
        <p:blipFill>
          <a:blip r:embed="rId4" cstate="print"/>
          <a:srcRect/>
          <a:stretch>
            <a:fillRect/>
          </a:stretch>
        </p:blipFill>
        <p:spPr bwMode="auto">
          <a:xfrm>
            <a:off x="24005286" y="377926"/>
            <a:ext cx="5248275" cy="5059362"/>
          </a:xfrm>
          <a:prstGeom prst="rect">
            <a:avLst/>
          </a:prstGeom>
          <a:noFill/>
        </p:spPr>
      </p:pic>
      <p:cxnSp>
        <p:nvCxnSpPr>
          <p:cNvPr id="64" name="Gerade Verbindung 63"/>
          <p:cNvCxnSpPr>
            <a:cxnSpLocks/>
          </p:cNvCxnSpPr>
          <p:nvPr/>
        </p:nvCxnSpPr>
        <p:spPr>
          <a:xfrm>
            <a:off x="1360266" y="6498606"/>
            <a:ext cx="27363036" cy="0"/>
          </a:xfrm>
          <a:prstGeom prst="line">
            <a:avLst/>
          </a:prstGeom>
          <a:ln w="635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3" name="Gerade Verbindung 152"/>
          <p:cNvCxnSpPr>
            <a:cxnSpLocks/>
          </p:cNvCxnSpPr>
          <p:nvPr/>
        </p:nvCxnSpPr>
        <p:spPr>
          <a:xfrm>
            <a:off x="1458470" y="41494494"/>
            <a:ext cx="27363040" cy="0"/>
          </a:xfrm>
          <a:prstGeom prst="line">
            <a:avLst/>
          </a:prstGeom>
          <a:ln w="635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6" name="Textfeld 145">
            <a:extLst>
              <a:ext uri="{FF2B5EF4-FFF2-40B4-BE49-F238E27FC236}">
                <a16:creationId xmlns:a16="http://schemas.microsoft.com/office/drawing/2014/main" id="{633D2CE5-AB98-48FD-8D62-0F62ABD1E740}"/>
              </a:ext>
            </a:extLst>
          </p:cNvPr>
          <p:cNvSpPr txBox="1"/>
          <p:nvPr/>
        </p:nvSpPr>
        <p:spPr>
          <a:xfrm>
            <a:off x="19793850" y="26804719"/>
            <a:ext cx="9027656" cy="7709803"/>
          </a:xfrm>
          <a:prstGeom prst="rect">
            <a:avLst/>
          </a:prstGeom>
          <a:noFill/>
        </p:spPr>
        <p:txBody>
          <a:bodyPr wrap="square">
            <a:spAutoFit/>
          </a:bodyPr>
          <a:lstStyle/>
          <a:p>
            <a:pPr marL="571500" indent="-571500">
              <a:spcAft>
                <a:spcPts val="600"/>
              </a:spcAft>
              <a:buClr>
                <a:schemeClr val="tx2">
                  <a:lumMod val="60000"/>
                  <a:lumOff val="40000"/>
                </a:schemeClr>
              </a:buClr>
              <a:buSzPct val="110000"/>
              <a:buFont typeface="Arial" panose="020B0604020202020204" pitchFamily="34" charset="0"/>
              <a:buChar char="•"/>
            </a:pPr>
            <a:r>
              <a:rPr lang="en-US" sz="4000" dirty="0" smtClean="0">
                <a:solidFill>
                  <a:schemeClr val="tx2">
                    <a:lumMod val="50000"/>
                  </a:schemeClr>
                </a:solidFill>
                <a:cs typeface="Times New Roman" pitchFamily="18" charset="0"/>
              </a:rPr>
              <a:t>Benefits of using polynomial approximation for implementing WRD </a:t>
            </a:r>
          </a:p>
          <a:p>
            <a:pPr marL="571500" indent="-571500">
              <a:spcAft>
                <a:spcPts val="600"/>
              </a:spcAft>
              <a:buClr>
                <a:schemeClr val="tx2">
                  <a:lumMod val="60000"/>
                  <a:lumOff val="40000"/>
                </a:schemeClr>
              </a:buClr>
              <a:buSzPct val="110000"/>
              <a:buFont typeface="Arial" panose="020B0604020202020204" pitchFamily="34" charset="0"/>
              <a:buChar char="•"/>
            </a:pPr>
            <a:r>
              <a:rPr lang="en-US" sz="4000" dirty="0" smtClean="0">
                <a:solidFill>
                  <a:schemeClr val="tx2">
                    <a:lumMod val="50000"/>
                  </a:schemeClr>
                </a:solidFill>
                <a:cs typeface="Times New Roman" pitchFamily="18" charset="0"/>
              </a:rPr>
              <a:t>Using width reconfigurable adder and multiplier</a:t>
            </a:r>
          </a:p>
          <a:p>
            <a:pPr marL="571500" indent="-571500">
              <a:spcAft>
                <a:spcPts val="600"/>
              </a:spcAft>
              <a:buClr>
                <a:schemeClr val="tx2">
                  <a:lumMod val="60000"/>
                  <a:lumOff val="40000"/>
                </a:schemeClr>
              </a:buClr>
              <a:buSzPct val="110000"/>
              <a:buFont typeface="Arial" panose="020B0604020202020204" pitchFamily="34" charset="0"/>
              <a:buChar char="•"/>
            </a:pPr>
            <a:r>
              <a:rPr lang="en-US" sz="4000" dirty="0" smtClean="0">
                <a:solidFill>
                  <a:schemeClr val="tx2">
                    <a:lumMod val="50000"/>
                  </a:schemeClr>
                </a:solidFill>
                <a:cs typeface="Times New Roman" pitchFamily="18" charset="0"/>
              </a:rPr>
              <a:t>Design of width reconfigurable modules using Width Adapters (WA)</a:t>
            </a:r>
          </a:p>
          <a:p>
            <a:pPr marL="571500" indent="-571500">
              <a:spcAft>
                <a:spcPts val="600"/>
              </a:spcAft>
              <a:buClr>
                <a:schemeClr val="tx2">
                  <a:lumMod val="60000"/>
                  <a:lumOff val="40000"/>
                </a:schemeClr>
              </a:buClr>
              <a:buSzPct val="110000"/>
              <a:buFont typeface="Arial" panose="020B0604020202020204" pitchFamily="34" charset="0"/>
              <a:buChar char="•"/>
            </a:pPr>
            <a:r>
              <a:rPr lang="en-US" sz="4000" dirty="0" smtClean="0">
                <a:solidFill>
                  <a:schemeClr val="tx2">
                    <a:lumMod val="50000"/>
                  </a:schemeClr>
                </a:solidFill>
                <a:cs typeface="Times New Roman" pitchFamily="18" charset="0"/>
              </a:rPr>
              <a:t>Width Adapter uses zero replacement and sign extension to change the effective width to the desired values while keeping the physical widths intact to make the modules’ connectivity possible</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1270" y="10809272"/>
            <a:ext cx="10292032" cy="13544592"/>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60266" y="24917400"/>
            <a:ext cx="18025907" cy="9943593"/>
          </a:xfrm>
          <a:prstGeom prst="rect">
            <a:avLst/>
          </a:prstGeom>
          <a:noFill/>
          <a:effectLst>
            <a:outerShdw blurRad="50800" dist="50800" sx="1000" sy="1000" algn="ctr" rotWithShape="0">
              <a:srgbClr val="000000"/>
            </a:outerShdw>
          </a:effectLst>
        </p:spPr>
      </p:pic>
      <p:sp>
        <p:nvSpPr>
          <p:cNvPr id="34" name="Rectangle 1206"/>
          <p:cNvSpPr>
            <a:spLocks noChangeArrowheads="1"/>
          </p:cNvSpPr>
          <p:nvPr/>
        </p:nvSpPr>
        <p:spPr bwMode="auto">
          <a:xfrm>
            <a:off x="19722303" y="24929257"/>
            <a:ext cx="9000999" cy="983396"/>
          </a:xfrm>
          <a:prstGeom prst="rect">
            <a:avLst/>
          </a:prstGeom>
          <a:gradFill rotWithShape="0">
            <a:gsLst>
              <a:gs pos="0">
                <a:srgbClr val="0070C0"/>
              </a:gs>
              <a:gs pos="50000">
                <a:srgbClr val="F5FBFD"/>
              </a:gs>
              <a:gs pos="100000">
                <a:srgbClr val="0070C0"/>
              </a:gs>
            </a:gsLst>
            <a:lin ang="5400000" scaled="1"/>
          </a:gradFill>
          <a:ln w="12700">
            <a:noFill/>
            <a:miter lim="800000"/>
            <a:headEnd type="none" w="sm" len="sm"/>
            <a:tailEnd type="none" w="sm" len="sm"/>
          </a:ln>
          <a:effectLst/>
        </p:spPr>
        <p:txBody>
          <a:bodyPr wrap="none" lIns="87698" tIns="43850" rIns="87698" bIns="43850" anchor="ctr"/>
          <a:lstStyle/>
          <a:p>
            <a:pPr marL="371469" algn="ctr" defTabSz="730821" eaLnBrk="0" hangingPunct="0">
              <a:spcBef>
                <a:spcPts val="600"/>
              </a:spcBef>
              <a:tabLst>
                <a:tab pos="371469" algn="l"/>
              </a:tabLst>
            </a:pPr>
            <a:r>
              <a:rPr lang="en-US" sz="4800" b="1" dirty="0" smtClean="0">
                <a:latin typeface="Times New Roman" pitchFamily="18" charset="0"/>
                <a:cs typeface="Times New Roman" pitchFamily="18" charset="0"/>
              </a:rPr>
              <a:t>Width Reconfigurable Design</a:t>
            </a:r>
            <a:endParaRPr lang="en-US" sz="4800" b="1" dirty="0">
              <a:latin typeface="Times New Roman" pitchFamily="18" charset="0"/>
              <a:cs typeface="Times New Roman" pitchFamily="18" charset="0"/>
            </a:endParaRPr>
          </a:p>
        </p:txBody>
      </p:sp>
      <p:sp>
        <p:nvSpPr>
          <p:cNvPr id="35" name="Textfeld 145">
            <a:extLst>
              <a:ext uri="{FF2B5EF4-FFF2-40B4-BE49-F238E27FC236}">
                <a16:creationId xmlns:a16="http://schemas.microsoft.com/office/drawing/2014/main" id="{633D2CE5-AB98-48FD-8D62-0F62ABD1E740}"/>
              </a:ext>
            </a:extLst>
          </p:cNvPr>
          <p:cNvSpPr txBox="1"/>
          <p:nvPr/>
        </p:nvSpPr>
        <p:spPr>
          <a:xfrm>
            <a:off x="1585610" y="16665532"/>
            <a:ext cx="15234790" cy="7632859"/>
          </a:xfrm>
          <a:prstGeom prst="rect">
            <a:avLst/>
          </a:prstGeom>
          <a:noFill/>
        </p:spPr>
        <p:txBody>
          <a:bodyPr wrap="square">
            <a:spAutoFit/>
          </a:bodyPr>
          <a:lstStyle/>
          <a:p>
            <a:pPr marL="571500" indent="-571500">
              <a:spcAft>
                <a:spcPts val="600"/>
              </a:spcAft>
              <a:buClr>
                <a:schemeClr val="tx2">
                  <a:lumMod val="60000"/>
                  <a:lumOff val="40000"/>
                </a:schemeClr>
              </a:buClr>
              <a:buSzPct val="110000"/>
              <a:buFont typeface="Arial" panose="020B0604020202020204" pitchFamily="34" charset="0"/>
              <a:buChar char="•"/>
            </a:pPr>
            <a:r>
              <a:rPr lang="en-US" sz="4000" dirty="0" smtClean="0">
                <a:solidFill>
                  <a:schemeClr val="tx2">
                    <a:lumMod val="50000"/>
                  </a:schemeClr>
                </a:solidFill>
                <a:cs typeface="Times New Roman" pitchFamily="18" charset="0"/>
              </a:rPr>
              <a:t>Input and Width Register (IWG): setting different integer and fractional widths for intermediate variables in the design and feeding the test inputs to it</a:t>
            </a:r>
          </a:p>
          <a:p>
            <a:pPr marL="571500" indent="-571500">
              <a:spcAft>
                <a:spcPts val="600"/>
              </a:spcAft>
              <a:buClr>
                <a:schemeClr val="tx2">
                  <a:lumMod val="60000"/>
                  <a:lumOff val="40000"/>
                </a:schemeClr>
              </a:buClr>
              <a:buSzPct val="110000"/>
              <a:buFont typeface="Arial" panose="020B0604020202020204" pitchFamily="34" charset="0"/>
              <a:buChar char="•"/>
            </a:pPr>
            <a:r>
              <a:rPr lang="en-US" sz="4000" dirty="0" smtClean="0">
                <a:solidFill>
                  <a:schemeClr val="tx2">
                    <a:lumMod val="50000"/>
                  </a:schemeClr>
                </a:solidFill>
                <a:cs typeface="Times New Roman" pitchFamily="18" charset="0"/>
              </a:rPr>
              <a:t>Width Reconfigurable Design (WRD): the width reconfigurable hardware implementation of the design, which can take the intermediate variables’ widths on top of its normal inputs. One instance with fixed widths and the other with variable widths, enables us to preform tests to find out the optimal widths for each intermediate variable</a:t>
            </a:r>
          </a:p>
          <a:p>
            <a:pPr marL="571500" indent="-571500">
              <a:spcAft>
                <a:spcPts val="600"/>
              </a:spcAft>
              <a:buClr>
                <a:schemeClr val="tx2">
                  <a:lumMod val="60000"/>
                  <a:lumOff val="40000"/>
                </a:schemeClr>
              </a:buClr>
              <a:buSzPct val="110000"/>
              <a:buFont typeface="Arial" panose="020B0604020202020204" pitchFamily="34" charset="0"/>
              <a:buChar char="•"/>
            </a:pPr>
            <a:r>
              <a:rPr lang="en-US" sz="4000" dirty="0" smtClean="0">
                <a:solidFill>
                  <a:schemeClr val="tx2">
                    <a:lumMod val="50000"/>
                  </a:schemeClr>
                </a:solidFill>
                <a:cs typeface="Times New Roman" pitchFamily="18" charset="0"/>
              </a:rPr>
              <a:t>Compare Unit: compares the results from two instances of the design to show the effect of changing the widths on the output validity and precision</a:t>
            </a:r>
          </a:p>
        </p:txBody>
      </p:sp>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5610" y="36163148"/>
            <a:ext cx="9420385" cy="4777481"/>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05995" y="35753059"/>
            <a:ext cx="9406327" cy="4777481"/>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539462" y="35753060"/>
            <a:ext cx="8619512" cy="4777481"/>
          </a:xfrm>
          <a:prstGeom prst="rect">
            <a:avLst/>
          </a:prstGeom>
        </p:spPr>
      </p:pic>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8723</TotalTime>
  <Words>248</Words>
  <Application>Microsoft Office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Euclid</vt:lpstr>
      <vt:lpstr>Symbol</vt:lpstr>
      <vt:lpstr>Times New Roman</vt:lpstr>
      <vt:lpstr>Wingdings</vt:lpstr>
      <vt:lpstr>Larissa-Design</vt:lpstr>
      <vt:lpstr>Accelerating Fixed-Point Simulations Using Width Reconfigurable Hardware Architectures Keyvan Shahin Supervisor: Prof. Michael Huebner Chair of Computer Engineering Brandenburg University of Technology Cottbus-Senftenberg Cottbus, Germany keyvan.shahin@b-tu.de</vt:lpstr>
    </vt:vector>
  </TitlesOfParts>
  <Company>BTU Cottbus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Interactive Design Space Exploration Tool  for Dependable Integrated Circuits Stefan Scharoba and Heinrich T. Vierhaus scharst1@b-tu.de</dc:title>
  <dc:creator>LS Teci</dc:creator>
  <cp:lastModifiedBy>Keyvan</cp:lastModifiedBy>
  <cp:revision>448</cp:revision>
  <dcterms:created xsi:type="dcterms:W3CDTF">2011-03-08T08:55:11Z</dcterms:created>
  <dcterms:modified xsi:type="dcterms:W3CDTF">2021-06-27T10:54:11Z</dcterms:modified>
</cp:coreProperties>
</file>