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70" r:id="rId2"/>
    <p:sldId id="262" r:id="rId3"/>
    <p:sldId id="263" r:id="rId4"/>
    <p:sldId id="269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FB2"/>
    <a:srgbClr val="DBDBDB"/>
    <a:srgbClr val="EAEAEA"/>
    <a:srgbClr val="E7E7E7"/>
    <a:srgbClr val="E0E0E0"/>
    <a:srgbClr val="C7C7C7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FA4F-06DA-4053-9BAC-84996AD3B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65994-D0F4-4143-8BB9-1EEB6D8A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61F12-C3F1-4740-9CD9-8E4F2F49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DFF3D-5872-4C38-A205-26FA4CAC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9BE70-FF5E-4BD4-8B89-48EDAED0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0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5FDA-3F81-48A8-B261-982541A0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F8F0E-06E3-4A97-8D65-CC38E7BA5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7576C-630F-4567-8896-A72EA3554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19140-09D9-4E00-978D-4DDD5AFC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04C3D-0422-4081-B7E0-F52BCE8A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ADF9A-8256-45F4-9F78-F15D335E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12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E5E9-840D-4C2D-9D5D-5D81A117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88A69-3D16-4F1C-9180-49B2ECF1D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F7B26-330A-47FD-BFB4-A4525EF4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94005-BA4E-4E44-B7F7-614E64DD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B0DB2-BE5F-4E88-B14B-3B5CA98E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14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F6C15-ED86-47F0-AB63-FC7768C70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06AF3-58E1-4699-9326-347EC30B8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ED26-D43A-4823-B94D-5440B496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8F227-4473-4F30-9E98-A1893721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D8D31-1087-478C-8C40-5EA0963B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40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884F-EAB8-43B2-A926-557D3DF1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C48F-70E9-44C1-B82C-BE39C3174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827F1-E00A-42F4-B74A-D7E78CDC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2E6F8-9DB9-4988-80A7-14E718F5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01251-03A8-4ABA-B7B2-FEBE0422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0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A8A-6D95-4FFA-81AC-77BE37A2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32607-16AD-410D-8D69-2BF319CF9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E7DE3-5D04-40AC-88D6-9946ADBD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7EE8-B71A-4ED9-81A9-14C19E57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4384E-E0AA-4FB0-B5FF-FCBF32F1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82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BC4E-C847-44E0-868C-FBD758C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84874-F53E-4EE1-B625-17323828E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F820E-1414-47E2-9CA9-8021DDFA0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63644-D55E-4614-A713-DAE97EB0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2CD57-0F5C-4A7C-B7C3-444771F1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A77F8-41B1-4D88-A261-0FEA5E6E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76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8DDA-7380-41AE-BB96-A45A46DA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67ACE-297C-4E02-9249-79F9CD9E2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83F6D-E4F5-422F-86DB-C8FEF9863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66EF0-48B4-4F9F-AC74-6477BA73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5D637-DB2D-4219-933E-A675077C2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26300-2914-4CDE-B34C-108A1DD2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774D6-48F7-4CCC-AA66-D85F2F99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699AC-9711-4766-8ED6-DE9F5DF9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92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B188-A30D-4AB8-9107-8A4B0768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ADA9D-2951-4DCE-B65D-834D90D1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67CF8-59F4-4E14-ABEC-3E5E3F88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0B9D7-AF39-450E-9FCA-14DE8DE6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  <p:grpSp>
        <p:nvGrpSpPr>
          <p:cNvPr id="837" name="Group 836">
            <a:extLst>
              <a:ext uri="{FF2B5EF4-FFF2-40B4-BE49-F238E27FC236}">
                <a16:creationId xmlns:a16="http://schemas.microsoft.com/office/drawing/2014/main" id="{04DE9566-FFC0-40A4-8C4C-D4ED3713B138}"/>
              </a:ext>
            </a:extLst>
          </p:cNvPr>
          <p:cNvGrpSpPr/>
          <p:nvPr userDrawn="1"/>
        </p:nvGrpSpPr>
        <p:grpSpPr>
          <a:xfrm>
            <a:off x="2579709" y="795644"/>
            <a:ext cx="6866270" cy="5121180"/>
            <a:chOff x="2579709" y="795644"/>
            <a:chExt cx="6866270" cy="5121180"/>
          </a:xfrm>
        </p:grpSpPr>
        <p:grpSp>
          <p:nvGrpSpPr>
            <p:cNvPr id="838" name="Group 367 - Rule Bottom">
              <a:extLst>
                <a:ext uri="{FF2B5EF4-FFF2-40B4-BE49-F238E27FC236}">
                  <a16:creationId xmlns:a16="http://schemas.microsoft.com/office/drawing/2014/main" id="{45C6F626-2514-4864-A228-EAEC4FA8A3DA}"/>
                </a:ext>
              </a:extLst>
            </p:cNvPr>
            <p:cNvGrpSpPr/>
            <p:nvPr/>
          </p:nvGrpSpPr>
          <p:grpSpPr>
            <a:xfrm rot="10800000">
              <a:off x="3702574" y="5733490"/>
              <a:ext cx="3600000" cy="183334"/>
              <a:chOff x="4140000" y="1231106"/>
              <a:chExt cx="3600000" cy="183334"/>
            </a:xfrm>
          </p:grpSpPr>
          <p:grpSp>
            <p:nvGrpSpPr>
              <p:cNvPr id="1186" name="Group 1185">
                <a:extLst>
                  <a:ext uri="{FF2B5EF4-FFF2-40B4-BE49-F238E27FC236}">
                    <a16:creationId xmlns:a16="http://schemas.microsoft.com/office/drawing/2014/main" id="{C731042F-5510-466A-AFFF-63137C46005B}"/>
                  </a:ext>
                </a:extLst>
              </p:cNvPr>
              <p:cNvGrpSpPr/>
              <p:nvPr/>
            </p:nvGrpSpPr>
            <p:grpSpPr>
              <a:xfrm>
                <a:off x="4140000" y="1231106"/>
                <a:ext cx="3600000" cy="183334"/>
                <a:chOff x="4140000" y="1231106"/>
                <a:chExt cx="3600000" cy="183334"/>
              </a:xfrm>
            </p:grpSpPr>
            <p:cxnSp>
              <p:nvCxnSpPr>
                <p:cNvPr id="1246" name="Straight Connector 1245">
                  <a:extLst>
                    <a:ext uri="{FF2B5EF4-FFF2-40B4-BE49-F238E27FC236}">
                      <a16:creationId xmlns:a16="http://schemas.microsoft.com/office/drawing/2014/main" id="{9B6C6E74-B105-4182-BA5D-25335A668CBF}"/>
                    </a:ext>
                  </a:extLst>
                </p:cNvPr>
                <p:cNvCxnSpPr/>
                <p:nvPr/>
              </p:nvCxnSpPr>
              <p:spPr>
                <a:xfrm>
                  <a:off x="4140000" y="1234440"/>
                  <a:ext cx="360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7" name="Straight Connector 1246">
                  <a:extLst>
                    <a:ext uri="{FF2B5EF4-FFF2-40B4-BE49-F238E27FC236}">
                      <a16:creationId xmlns:a16="http://schemas.microsoft.com/office/drawing/2014/main" id="{2578A6CE-0057-4C4B-9915-88FE1FDB2A2B}"/>
                    </a:ext>
                  </a:extLst>
                </p:cNvPr>
                <p:cNvCxnSpPr/>
                <p:nvPr/>
              </p:nvCxnSpPr>
              <p:spPr>
                <a:xfrm>
                  <a:off x="4140000" y="1231106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8" name="Straight Connector 1247">
                  <a:extLst>
                    <a:ext uri="{FF2B5EF4-FFF2-40B4-BE49-F238E27FC236}">
                      <a16:creationId xmlns:a16="http://schemas.microsoft.com/office/drawing/2014/main" id="{EECD5764-C1D9-42DB-A541-3A932A22A229}"/>
                    </a:ext>
                  </a:extLst>
                </p:cNvPr>
                <p:cNvCxnSpPr/>
                <p:nvPr/>
              </p:nvCxnSpPr>
              <p:spPr>
                <a:xfrm>
                  <a:off x="7740000" y="123444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9" name="Straight Connector 1248">
                  <a:extLst>
                    <a:ext uri="{FF2B5EF4-FFF2-40B4-BE49-F238E27FC236}">
                      <a16:creationId xmlns:a16="http://schemas.microsoft.com/office/drawing/2014/main" id="{822C2E61-C72A-4849-BE37-99DADEF95BE4}"/>
                    </a:ext>
                  </a:extLst>
                </p:cNvPr>
                <p:cNvCxnSpPr/>
                <p:nvPr/>
              </p:nvCxnSpPr>
              <p:spPr>
                <a:xfrm>
                  <a:off x="486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0" name="Straight Connector 1249">
                  <a:extLst>
                    <a:ext uri="{FF2B5EF4-FFF2-40B4-BE49-F238E27FC236}">
                      <a16:creationId xmlns:a16="http://schemas.microsoft.com/office/drawing/2014/main" id="{949C6B7F-0F33-4203-A6A1-6A975FC45D6A}"/>
                    </a:ext>
                  </a:extLst>
                </p:cNvPr>
                <p:cNvCxnSpPr/>
                <p:nvPr/>
              </p:nvCxnSpPr>
              <p:spPr>
                <a:xfrm>
                  <a:off x="558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1" name="Straight Connector 1250">
                  <a:extLst>
                    <a:ext uri="{FF2B5EF4-FFF2-40B4-BE49-F238E27FC236}">
                      <a16:creationId xmlns:a16="http://schemas.microsoft.com/office/drawing/2014/main" id="{5FBE808D-04AE-4DDA-AF49-761E2D300B1E}"/>
                    </a:ext>
                  </a:extLst>
                </p:cNvPr>
                <p:cNvCxnSpPr/>
                <p:nvPr/>
              </p:nvCxnSpPr>
              <p:spPr>
                <a:xfrm>
                  <a:off x="630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2" name="Straight Connector 1251">
                  <a:extLst>
                    <a:ext uri="{FF2B5EF4-FFF2-40B4-BE49-F238E27FC236}">
                      <a16:creationId xmlns:a16="http://schemas.microsoft.com/office/drawing/2014/main" id="{E80EF7E7-B67B-4BAD-B7B4-5571F6F31D5F}"/>
                    </a:ext>
                  </a:extLst>
                </p:cNvPr>
                <p:cNvCxnSpPr/>
                <p:nvPr/>
              </p:nvCxnSpPr>
              <p:spPr>
                <a:xfrm>
                  <a:off x="702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87" name="Straight Connector 1186">
                <a:extLst>
                  <a:ext uri="{FF2B5EF4-FFF2-40B4-BE49-F238E27FC236}">
                    <a16:creationId xmlns:a16="http://schemas.microsoft.com/office/drawing/2014/main" id="{1EB4B024-7ABF-40ED-9DC7-B436E8A98C52}"/>
                  </a:ext>
                </a:extLst>
              </p:cNvPr>
              <p:cNvCxnSpPr/>
              <p:nvPr/>
            </p:nvCxnSpPr>
            <p:spPr>
              <a:xfrm>
                <a:off x="450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8" name="Group 1187">
                <a:extLst>
                  <a:ext uri="{FF2B5EF4-FFF2-40B4-BE49-F238E27FC236}">
                    <a16:creationId xmlns:a16="http://schemas.microsoft.com/office/drawing/2014/main" id="{FF7AFD1C-5892-4B35-88E6-A82EAE182FD3}"/>
                  </a:ext>
                </a:extLst>
              </p:cNvPr>
              <p:cNvGrpSpPr/>
              <p:nvPr/>
            </p:nvGrpSpPr>
            <p:grpSpPr>
              <a:xfrm>
                <a:off x="421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242" name="Straight Connector 1241">
                  <a:extLst>
                    <a:ext uri="{FF2B5EF4-FFF2-40B4-BE49-F238E27FC236}">
                      <a16:creationId xmlns:a16="http://schemas.microsoft.com/office/drawing/2014/main" id="{AB41E03F-E871-4448-B2A0-49A9E50D7120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3" name="Straight Connector 1242">
                  <a:extLst>
                    <a:ext uri="{FF2B5EF4-FFF2-40B4-BE49-F238E27FC236}">
                      <a16:creationId xmlns:a16="http://schemas.microsoft.com/office/drawing/2014/main" id="{BD43586B-E110-4C6F-89B7-415D72E10C1B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4" name="Straight Connector 1243">
                  <a:extLst>
                    <a:ext uri="{FF2B5EF4-FFF2-40B4-BE49-F238E27FC236}">
                      <a16:creationId xmlns:a16="http://schemas.microsoft.com/office/drawing/2014/main" id="{C5A1469B-3832-40BA-8FAC-DBAF7A5E0051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5" name="Straight Connector 1244">
                  <a:extLst>
                    <a:ext uri="{FF2B5EF4-FFF2-40B4-BE49-F238E27FC236}">
                      <a16:creationId xmlns:a16="http://schemas.microsoft.com/office/drawing/2014/main" id="{FD270DC7-3BB5-45B3-B259-A567B0B8086B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9" name="Group 1188">
                <a:extLst>
                  <a:ext uri="{FF2B5EF4-FFF2-40B4-BE49-F238E27FC236}">
                    <a16:creationId xmlns:a16="http://schemas.microsoft.com/office/drawing/2014/main" id="{C82BEECB-C5DC-4012-8190-4ED73EF00099}"/>
                  </a:ext>
                </a:extLst>
              </p:cNvPr>
              <p:cNvGrpSpPr/>
              <p:nvPr/>
            </p:nvGrpSpPr>
            <p:grpSpPr>
              <a:xfrm>
                <a:off x="4572000" y="1237938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238" name="Straight Connector 1237">
                  <a:extLst>
                    <a:ext uri="{FF2B5EF4-FFF2-40B4-BE49-F238E27FC236}">
                      <a16:creationId xmlns:a16="http://schemas.microsoft.com/office/drawing/2014/main" id="{49C70A7B-97B4-4FEF-8DFB-9DC78DDB92F7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9" name="Straight Connector 1238">
                  <a:extLst>
                    <a:ext uri="{FF2B5EF4-FFF2-40B4-BE49-F238E27FC236}">
                      <a16:creationId xmlns:a16="http://schemas.microsoft.com/office/drawing/2014/main" id="{3F8A774E-9803-4182-A9AD-A0B0517FEE8D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0" name="Straight Connector 1239">
                  <a:extLst>
                    <a:ext uri="{FF2B5EF4-FFF2-40B4-BE49-F238E27FC236}">
                      <a16:creationId xmlns:a16="http://schemas.microsoft.com/office/drawing/2014/main" id="{1CCC4232-70CB-4CAD-A757-29943E229410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1" name="Straight Connector 1240">
                  <a:extLst>
                    <a:ext uri="{FF2B5EF4-FFF2-40B4-BE49-F238E27FC236}">
                      <a16:creationId xmlns:a16="http://schemas.microsoft.com/office/drawing/2014/main" id="{FD3BD3DB-694C-443E-97FF-BBEDD89883A2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0" name="Group 1189">
                <a:extLst>
                  <a:ext uri="{FF2B5EF4-FFF2-40B4-BE49-F238E27FC236}">
                    <a16:creationId xmlns:a16="http://schemas.microsoft.com/office/drawing/2014/main" id="{228C47AD-1553-42DB-8AC7-7D30F926AF9E}"/>
                  </a:ext>
                </a:extLst>
              </p:cNvPr>
              <p:cNvGrpSpPr/>
              <p:nvPr/>
            </p:nvGrpSpPr>
            <p:grpSpPr>
              <a:xfrm>
                <a:off x="4932000" y="1231200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227" name="Group 1226">
                  <a:extLst>
                    <a:ext uri="{FF2B5EF4-FFF2-40B4-BE49-F238E27FC236}">
                      <a16:creationId xmlns:a16="http://schemas.microsoft.com/office/drawing/2014/main" id="{7B917555-9C47-407C-9886-F0A41E5556D4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234" name="Straight Connector 1233">
                    <a:extLst>
                      <a:ext uri="{FF2B5EF4-FFF2-40B4-BE49-F238E27FC236}">
                        <a16:creationId xmlns:a16="http://schemas.microsoft.com/office/drawing/2014/main" id="{9246DAD7-0A75-434F-894F-33A9A83A00CE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5" name="Straight Connector 1234">
                    <a:extLst>
                      <a:ext uri="{FF2B5EF4-FFF2-40B4-BE49-F238E27FC236}">
                        <a16:creationId xmlns:a16="http://schemas.microsoft.com/office/drawing/2014/main" id="{655C16BB-25B6-4F68-9B43-E85E496A409D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6" name="Straight Connector 1235">
                    <a:extLst>
                      <a:ext uri="{FF2B5EF4-FFF2-40B4-BE49-F238E27FC236}">
                        <a16:creationId xmlns:a16="http://schemas.microsoft.com/office/drawing/2014/main" id="{39A17A76-241A-4212-9B84-1A267690A263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7" name="Straight Connector 1236">
                    <a:extLst>
                      <a:ext uri="{FF2B5EF4-FFF2-40B4-BE49-F238E27FC236}">
                        <a16:creationId xmlns:a16="http://schemas.microsoft.com/office/drawing/2014/main" id="{CBCBD25F-0C87-4B09-B2C5-5E34CCBB4DA4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28" name="Group 1227">
                  <a:extLst>
                    <a:ext uri="{FF2B5EF4-FFF2-40B4-BE49-F238E27FC236}">
                      <a16:creationId xmlns:a16="http://schemas.microsoft.com/office/drawing/2014/main" id="{E0BA4EC4-4019-4662-B20B-FA5B8722098C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230" name="Straight Connector 1229">
                    <a:extLst>
                      <a:ext uri="{FF2B5EF4-FFF2-40B4-BE49-F238E27FC236}">
                        <a16:creationId xmlns:a16="http://schemas.microsoft.com/office/drawing/2014/main" id="{C0032440-17E6-435C-B2A2-DAE23EB8837A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1" name="Straight Connector 1230">
                    <a:extLst>
                      <a:ext uri="{FF2B5EF4-FFF2-40B4-BE49-F238E27FC236}">
                        <a16:creationId xmlns:a16="http://schemas.microsoft.com/office/drawing/2014/main" id="{D17945A7-B1B8-47A7-ACFE-2802A6D4453E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2" name="Straight Connector 1231">
                    <a:extLst>
                      <a:ext uri="{FF2B5EF4-FFF2-40B4-BE49-F238E27FC236}">
                        <a16:creationId xmlns:a16="http://schemas.microsoft.com/office/drawing/2014/main" id="{F4EE7D2F-58EA-4D9E-BF6D-96D82A85C9BB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3" name="Straight Connector 1232">
                    <a:extLst>
                      <a:ext uri="{FF2B5EF4-FFF2-40B4-BE49-F238E27FC236}">
                        <a16:creationId xmlns:a16="http://schemas.microsoft.com/office/drawing/2014/main" id="{378363F0-7F75-42E1-BD16-A9BA565CDA26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29" name="Straight Connector 1228">
                  <a:extLst>
                    <a:ext uri="{FF2B5EF4-FFF2-40B4-BE49-F238E27FC236}">
                      <a16:creationId xmlns:a16="http://schemas.microsoft.com/office/drawing/2014/main" id="{BADF645F-2A8D-49D8-BAD1-A7ADB1EC6279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1" name="Group 1190">
                <a:extLst>
                  <a:ext uri="{FF2B5EF4-FFF2-40B4-BE49-F238E27FC236}">
                    <a16:creationId xmlns:a16="http://schemas.microsoft.com/office/drawing/2014/main" id="{568A47E5-E0F2-449E-9DC1-4589A014EF84}"/>
                  </a:ext>
                </a:extLst>
              </p:cNvPr>
              <p:cNvGrpSpPr/>
              <p:nvPr/>
            </p:nvGrpSpPr>
            <p:grpSpPr>
              <a:xfrm>
                <a:off x="5647612" y="1231200"/>
                <a:ext cx="576000" cy="132339"/>
                <a:chOff x="4932000" y="1224861"/>
                <a:chExt cx="576000" cy="132339"/>
              </a:xfrm>
            </p:grpSpPr>
            <p:grpSp>
              <p:nvGrpSpPr>
                <p:cNvPr id="1216" name="Group 1215">
                  <a:extLst>
                    <a:ext uri="{FF2B5EF4-FFF2-40B4-BE49-F238E27FC236}">
                      <a16:creationId xmlns:a16="http://schemas.microsoft.com/office/drawing/2014/main" id="{836BF898-C9F5-4F79-9847-7EFDC7E189C1}"/>
                    </a:ext>
                  </a:extLst>
                </p:cNvPr>
                <p:cNvGrpSpPr/>
                <p:nvPr/>
              </p:nvGrpSpPr>
              <p:grpSpPr>
                <a:xfrm>
                  <a:off x="4932000" y="1224861"/>
                  <a:ext cx="216000" cy="90000"/>
                  <a:chOff x="4212000" y="1220247"/>
                  <a:chExt cx="216000" cy="90000"/>
                </a:xfrm>
              </p:grpSpPr>
              <p:cxnSp>
                <p:nvCxnSpPr>
                  <p:cNvPr id="1223" name="Straight Connector 1222">
                    <a:extLst>
                      <a:ext uri="{FF2B5EF4-FFF2-40B4-BE49-F238E27FC236}">
                        <a16:creationId xmlns:a16="http://schemas.microsoft.com/office/drawing/2014/main" id="{73A6DA6D-6A5C-4F3C-90CE-77F3EAF2DB44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4" name="Straight Connector 1223">
                    <a:extLst>
                      <a:ext uri="{FF2B5EF4-FFF2-40B4-BE49-F238E27FC236}">
                        <a16:creationId xmlns:a16="http://schemas.microsoft.com/office/drawing/2014/main" id="{69457462-2A2B-4D84-AFDE-7D2620D9D766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5" name="Straight Connector 1224">
                    <a:extLst>
                      <a:ext uri="{FF2B5EF4-FFF2-40B4-BE49-F238E27FC236}">
                        <a16:creationId xmlns:a16="http://schemas.microsoft.com/office/drawing/2014/main" id="{F5F8EC6B-89EB-48F9-883F-0703FE03A131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6" name="Straight Connector 1225">
                    <a:extLst>
                      <a:ext uri="{FF2B5EF4-FFF2-40B4-BE49-F238E27FC236}">
                        <a16:creationId xmlns:a16="http://schemas.microsoft.com/office/drawing/2014/main" id="{A77FFC41-7099-4386-B9DD-9E71361D5F3D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17" name="Group 1216">
                  <a:extLst>
                    <a:ext uri="{FF2B5EF4-FFF2-40B4-BE49-F238E27FC236}">
                      <a16:creationId xmlns:a16="http://schemas.microsoft.com/office/drawing/2014/main" id="{D3FC1F4A-F2FD-423E-B699-9EFF9BCF9488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219" name="Straight Connector 1218">
                    <a:extLst>
                      <a:ext uri="{FF2B5EF4-FFF2-40B4-BE49-F238E27FC236}">
                        <a16:creationId xmlns:a16="http://schemas.microsoft.com/office/drawing/2014/main" id="{9C479A5E-D038-4834-8E2B-D7C3B286A5AD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0" name="Straight Connector 1219">
                    <a:extLst>
                      <a:ext uri="{FF2B5EF4-FFF2-40B4-BE49-F238E27FC236}">
                        <a16:creationId xmlns:a16="http://schemas.microsoft.com/office/drawing/2014/main" id="{0CCC6915-A62D-483C-9422-40B74183E15A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1" name="Straight Connector 1220">
                    <a:extLst>
                      <a:ext uri="{FF2B5EF4-FFF2-40B4-BE49-F238E27FC236}">
                        <a16:creationId xmlns:a16="http://schemas.microsoft.com/office/drawing/2014/main" id="{C546AB18-E669-4B04-A68E-78C6460B3FFA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2" name="Straight Connector 1221">
                    <a:extLst>
                      <a:ext uri="{FF2B5EF4-FFF2-40B4-BE49-F238E27FC236}">
                        <a16:creationId xmlns:a16="http://schemas.microsoft.com/office/drawing/2014/main" id="{18894ED2-402F-4F4E-ABB9-2DA0FA084664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18" name="Straight Connector 1217">
                  <a:extLst>
                    <a:ext uri="{FF2B5EF4-FFF2-40B4-BE49-F238E27FC236}">
                      <a16:creationId xmlns:a16="http://schemas.microsoft.com/office/drawing/2014/main" id="{184FAA40-086F-407A-812E-2545EEC83CA8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2" name="Group 1191">
                <a:extLst>
                  <a:ext uri="{FF2B5EF4-FFF2-40B4-BE49-F238E27FC236}">
                    <a16:creationId xmlns:a16="http://schemas.microsoft.com/office/drawing/2014/main" id="{1BA50FF6-825C-4EB6-8E08-1C3CF1164244}"/>
                  </a:ext>
                </a:extLst>
              </p:cNvPr>
              <p:cNvGrpSpPr/>
              <p:nvPr/>
            </p:nvGrpSpPr>
            <p:grpSpPr>
              <a:xfrm>
                <a:off x="6376388" y="1231200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205" name="Group 1204">
                  <a:extLst>
                    <a:ext uri="{FF2B5EF4-FFF2-40B4-BE49-F238E27FC236}">
                      <a16:creationId xmlns:a16="http://schemas.microsoft.com/office/drawing/2014/main" id="{63120889-EAF1-45B1-8BED-7CB16D51CEC4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212" name="Straight Connector 1211">
                    <a:extLst>
                      <a:ext uri="{FF2B5EF4-FFF2-40B4-BE49-F238E27FC236}">
                        <a16:creationId xmlns:a16="http://schemas.microsoft.com/office/drawing/2014/main" id="{392E17B7-F3A4-4FBA-ADC7-04654F241172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3" name="Straight Connector 1212">
                    <a:extLst>
                      <a:ext uri="{FF2B5EF4-FFF2-40B4-BE49-F238E27FC236}">
                        <a16:creationId xmlns:a16="http://schemas.microsoft.com/office/drawing/2014/main" id="{E0D85345-5BA1-4590-A2AB-05C505977863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4" name="Straight Connector 1213">
                    <a:extLst>
                      <a:ext uri="{FF2B5EF4-FFF2-40B4-BE49-F238E27FC236}">
                        <a16:creationId xmlns:a16="http://schemas.microsoft.com/office/drawing/2014/main" id="{F3C88255-8C25-48E9-AED9-F0BD916AAE6B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5" name="Straight Connector 1214">
                    <a:extLst>
                      <a:ext uri="{FF2B5EF4-FFF2-40B4-BE49-F238E27FC236}">
                        <a16:creationId xmlns:a16="http://schemas.microsoft.com/office/drawing/2014/main" id="{3304D816-13AE-49A2-97CC-4F6883F759BF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06" name="Group 1205">
                  <a:extLst>
                    <a:ext uri="{FF2B5EF4-FFF2-40B4-BE49-F238E27FC236}">
                      <a16:creationId xmlns:a16="http://schemas.microsoft.com/office/drawing/2014/main" id="{66434676-16ED-4D46-B172-0E7C1067FE3C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208" name="Straight Connector 1207">
                    <a:extLst>
                      <a:ext uri="{FF2B5EF4-FFF2-40B4-BE49-F238E27FC236}">
                        <a16:creationId xmlns:a16="http://schemas.microsoft.com/office/drawing/2014/main" id="{F0E5A096-1C5C-4356-AC13-86281634C613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9" name="Straight Connector 1208">
                    <a:extLst>
                      <a:ext uri="{FF2B5EF4-FFF2-40B4-BE49-F238E27FC236}">
                        <a16:creationId xmlns:a16="http://schemas.microsoft.com/office/drawing/2014/main" id="{2F2F95F5-63F3-4E0B-93D1-9AD7848AC5B2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0" name="Straight Connector 1209">
                    <a:extLst>
                      <a:ext uri="{FF2B5EF4-FFF2-40B4-BE49-F238E27FC236}">
                        <a16:creationId xmlns:a16="http://schemas.microsoft.com/office/drawing/2014/main" id="{56F9B082-1DAB-4985-8EF4-875496164E8F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1" name="Straight Connector 1210">
                    <a:extLst>
                      <a:ext uri="{FF2B5EF4-FFF2-40B4-BE49-F238E27FC236}">
                        <a16:creationId xmlns:a16="http://schemas.microsoft.com/office/drawing/2014/main" id="{68FFEBE4-055B-4773-9DE4-C03DA8AC1306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07" name="Straight Connector 1206">
                  <a:extLst>
                    <a:ext uri="{FF2B5EF4-FFF2-40B4-BE49-F238E27FC236}">
                      <a16:creationId xmlns:a16="http://schemas.microsoft.com/office/drawing/2014/main" id="{27441424-DCC5-477A-AE6D-24767FE3E52C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3" name="Group 1192">
                <a:extLst>
                  <a:ext uri="{FF2B5EF4-FFF2-40B4-BE49-F238E27FC236}">
                    <a16:creationId xmlns:a16="http://schemas.microsoft.com/office/drawing/2014/main" id="{C9F8FEA1-17CE-4641-98BE-DF74CA8035CB}"/>
                  </a:ext>
                </a:extLst>
              </p:cNvPr>
              <p:cNvGrpSpPr/>
              <p:nvPr/>
            </p:nvGrpSpPr>
            <p:grpSpPr>
              <a:xfrm>
                <a:off x="7096388" y="1234233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194" name="Group 1193">
                  <a:extLst>
                    <a:ext uri="{FF2B5EF4-FFF2-40B4-BE49-F238E27FC236}">
                      <a16:creationId xmlns:a16="http://schemas.microsoft.com/office/drawing/2014/main" id="{637B90BB-48DE-47CB-A78D-A66C237C92AB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201" name="Straight Connector 1200">
                    <a:extLst>
                      <a:ext uri="{FF2B5EF4-FFF2-40B4-BE49-F238E27FC236}">
                        <a16:creationId xmlns:a16="http://schemas.microsoft.com/office/drawing/2014/main" id="{5E9EEE54-8EA0-468D-8700-2490B5C85F98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2" name="Straight Connector 1201">
                    <a:extLst>
                      <a:ext uri="{FF2B5EF4-FFF2-40B4-BE49-F238E27FC236}">
                        <a16:creationId xmlns:a16="http://schemas.microsoft.com/office/drawing/2014/main" id="{90657689-5018-47F7-9680-1D6A17D53798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3" name="Straight Connector 1202">
                    <a:extLst>
                      <a:ext uri="{FF2B5EF4-FFF2-40B4-BE49-F238E27FC236}">
                        <a16:creationId xmlns:a16="http://schemas.microsoft.com/office/drawing/2014/main" id="{5E65BE02-273B-463B-9379-3764FDBDC9E0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4" name="Straight Connector 1203">
                    <a:extLst>
                      <a:ext uri="{FF2B5EF4-FFF2-40B4-BE49-F238E27FC236}">
                        <a16:creationId xmlns:a16="http://schemas.microsoft.com/office/drawing/2014/main" id="{2033466A-182F-4BE9-8B05-4DF8A0D6C8B8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95" name="Group 1194">
                  <a:extLst>
                    <a:ext uri="{FF2B5EF4-FFF2-40B4-BE49-F238E27FC236}">
                      <a16:creationId xmlns:a16="http://schemas.microsoft.com/office/drawing/2014/main" id="{666EEACD-8BD6-4C62-916C-C62933EE5A84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197" name="Straight Connector 1196">
                    <a:extLst>
                      <a:ext uri="{FF2B5EF4-FFF2-40B4-BE49-F238E27FC236}">
                        <a16:creationId xmlns:a16="http://schemas.microsoft.com/office/drawing/2014/main" id="{B8E88F74-93B2-4222-97B2-74951DEA994B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8" name="Straight Connector 1197">
                    <a:extLst>
                      <a:ext uri="{FF2B5EF4-FFF2-40B4-BE49-F238E27FC236}">
                        <a16:creationId xmlns:a16="http://schemas.microsoft.com/office/drawing/2014/main" id="{6D9F1699-4F1B-4A1F-ACF1-D04B01546CFD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9" name="Straight Connector 1198">
                    <a:extLst>
                      <a:ext uri="{FF2B5EF4-FFF2-40B4-BE49-F238E27FC236}">
                        <a16:creationId xmlns:a16="http://schemas.microsoft.com/office/drawing/2014/main" id="{BC4DDB6C-6DAA-4817-9715-206DD31F542F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0" name="Straight Connector 1199">
                    <a:extLst>
                      <a:ext uri="{FF2B5EF4-FFF2-40B4-BE49-F238E27FC236}">
                        <a16:creationId xmlns:a16="http://schemas.microsoft.com/office/drawing/2014/main" id="{18C33D5B-2A18-4845-A3C3-BF3CB14061C2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96" name="Straight Connector 1195">
                  <a:extLst>
                    <a:ext uri="{FF2B5EF4-FFF2-40B4-BE49-F238E27FC236}">
                      <a16:creationId xmlns:a16="http://schemas.microsoft.com/office/drawing/2014/main" id="{0449A4D7-0B2C-4307-B639-4648EBA73BE7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39" name="Group 12 - Rule Top">
              <a:extLst>
                <a:ext uri="{FF2B5EF4-FFF2-40B4-BE49-F238E27FC236}">
                  <a16:creationId xmlns:a16="http://schemas.microsoft.com/office/drawing/2014/main" id="{3958F8A4-D0A6-4634-97B0-028BCCE795C4}"/>
                </a:ext>
              </a:extLst>
            </p:cNvPr>
            <p:cNvGrpSpPr/>
            <p:nvPr/>
          </p:nvGrpSpPr>
          <p:grpSpPr>
            <a:xfrm>
              <a:off x="4297418" y="795644"/>
              <a:ext cx="3600000" cy="183334"/>
              <a:chOff x="4140000" y="1231106"/>
              <a:chExt cx="3600000" cy="183334"/>
            </a:xfrm>
          </p:grpSpPr>
          <p:grpSp>
            <p:nvGrpSpPr>
              <p:cNvPr id="1119" name="Group 1118">
                <a:extLst>
                  <a:ext uri="{FF2B5EF4-FFF2-40B4-BE49-F238E27FC236}">
                    <a16:creationId xmlns:a16="http://schemas.microsoft.com/office/drawing/2014/main" id="{A3CB5B47-130A-45AD-BBA6-6D044B560D99}"/>
                  </a:ext>
                </a:extLst>
              </p:cNvPr>
              <p:cNvGrpSpPr/>
              <p:nvPr/>
            </p:nvGrpSpPr>
            <p:grpSpPr>
              <a:xfrm>
                <a:off x="4140000" y="1231106"/>
                <a:ext cx="3600000" cy="183334"/>
                <a:chOff x="4140000" y="1231106"/>
                <a:chExt cx="3600000" cy="183334"/>
              </a:xfrm>
            </p:grpSpPr>
            <p:cxnSp>
              <p:nvCxnSpPr>
                <p:cNvPr id="1179" name="Straight Connector 1178">
                  <a:extLst>
                    <a:ext uri="{FF2B5EF4-FFF2-40B4-BE49-F238E27FC236}">
                      <a16:creationId xmlns:a16="http://schemas.microsoft.com/office/drawing/2014/main" id="{B32B6BCB-671F-4BD9-B31D-44A5C91FE9D8}"/>
                    </a:ext>
                  </a:extLst>
                </p:cNvPr>
                <p:cNvCxnSpPr/>
                <p:nvPr/>
              </p:nvCxnSpPr>
              <p:spPr>
                <a:xfrm>
                  <a:off x="4140000" y="1234440"/>
                  <a:ext cx="360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0" name="Straight Connector 1179">
                  <a:extLst>
                    <a:ext uri="{FF2B5EF4-FFF2-40B4-BE49-F238E27FC236}">
                      <a16:creationId xmlns:a16="http://schemas.microsoft.com/office/drawing/2014/main" id="{CD7015D5-2E2A-4323-806B-695EB5F1EE6E}"/>
                    </a:ext>
                  </a:extLst>
                </p:cNvPr>
                <p:cNvCxnSpPr/>
                <p:nvPr/>
              </p:nvCxnSpPr>
              <p:spPr>
                <a:xfrm>
                  <a:off x="4140000" y="1231106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1" name="Straight Connector 1180">
                  <a:extLst>
                    <a:ext uri="{FF2B5EF4-FFF2-40B4-BE49-F238E27FC236}">
                      <a16:creationId xmlns:a16="http://schemas.microsoft.com/office/drawing/2014/main" id="{F95B22BA-FE55-4A23-BC47-4BD524F9F022}"/>
                    </a:ext>
                  </a:extLst>
                </p:cNvPr>
                <p:cNvCxnSpPr/>
                <p:nvPr/>
              </p:nvCxnSpPr>
              <p:spPr>
                <a:xfrm>
                  <a:off x="7740000" y="123444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2" name="Straight Connector 1181">
                  <a:extLst>
                    <a:ext uri="{FF2B5EF4-FFF2-40B4-BE49-F238E27FC236}">
                      <a16:creationId xmlns:a16="http://schemas.microsoft.com/office/drawing/2014/main" id="{4213A07C-83F4-4351-842B-6B5D1AB5B1E8}"/>
                    </a:ext>
                  </a:extLst>
                </p:cNvPr>
                <p:cNvCxnSpPr/>
                <p:nvPr/>
              </p:nvCxnSpPr>
              <p:spPr>
                <a:xfrm>
                  <a:off x="486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3" name="Straight Connector 1182">
                  <a:extLst>
                    <a:ext uri="{FF2B5EF4-FFF2-40B4-BE49-F238E27FC236}">
                      <a16:creationId xmlns:a16="http://schemas.microsoft.com/office/drawing/2014/main" id="{F1651798-F17C-4C3B-AD4E-07A813316999}"/>
                    </a:ext>
                  </a:extLst>
                </p:cNvPr>
                <p:cNvCxnSpPr/>
                <p:nvPr/>
              </p:nvCxnSpPr>
              <p:spPr>
                <a:xfrm>
                  <a:off x="558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4" name="Straight Connector 1183">
                  <a:extLst>
                    <a:ext uri="{FF2B5EF4-FFF2-40B4-BE49-F238E27FC236}">
                      <a16:creationId xmlns:a16="http://schemas.microsoft.com/office/drawing/2014/main" id="{D66289C1-8684-48AB-83D4-003490A7757C}"/>
                    </a:ext>
                  </a:extLst>
                </p:cNvPr>
                <p:cNvCxnSpPr/>
                <p:nvPr/>
              </p:nvCxnSpPr>
              <p:spPr>
                <a:xfrm>
                  <a:off x="630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5" name="Straight Connector 1184">
                  <a:extLst>
                    <a:ext uri="{FF2B5EF4-FFF2-40B4-BE49-F238E27FC236}">
                      <a16:creationId xmlns:a16="http://schemas.microsoft.com/office/drawing/2014/main" id="{E7FE4E0D-F5A6-4531-A892-14B5A21A6C7D}"/>
                    </a:ext>
                  </a:extLst>
                </p:cNvPr>
                <p:cNvCxnSpPr/>
                <p:nvPr/>
              </p:nvCxnSpPr>
              <p:spPr>
                <a:xfrm>
                  <a:off x="702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20" name="Straight Connector 1119">
                <a:extLst>
                  <a:ext uri="{FF2B5EF4-FFF2-40B4-BE49-F238E27FC236}">
                    <a16:creationId xmlns:a16="http://schemas.microsoft.com/office/drawing/2014/main" id="{E4FB9B28-3DD2-4EF5-80CC-B9BD4F72D7D0}"/>
                  </a:ext>
                </a:extLst>
              </p:cNvPr>
              <p:cNvCxnSpPr/>
              <p:nvPr/>
            </p:nvCxnSpPr>
            <p:spPr>
              <a:xfrm>
                <a:off x="450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1" name="Group 1120">
                <a:extLst>
                  <a:ext uri="{FF2B5EF4-FFF2-40B4-BE49-F238E27FC236}">
                    <a16:creationId xmlns:a16="http://schemas.microsoft.com/office/drawing/2014/main" id="{773A6C9F-7687-4F95-BD81-D6B66167484A}"/>
                  </a:ext>
                </a:extLst>
              </p:cNvPr>
              <p:cNvGrpSpPr/>
              <p:nvPr/>
            </p:nvGrpSpPr>
            <p:grpSpPr>
              <a:xfrm>
                <a:off x="421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175" name="Straight Connector 1174">
                  <a:extLst>
                    <a:ext uri="{FF2B5EF4-FFF2-40B4-BE49-F238E27FC236}">
                      <a16:creationId xmlns:a16="http://schemas.microsoft.com/office/drawing/2014/main" id="{FB36BF33-0CBD-4058-A96F-D436AA03CC72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6" name="Straight Connector 1175">
                  <a:extLst>
                    <a:ext uri="{FF2B5EF4-FFF2-40B4-BE49-F238E27FC236}">
                      <a16:creationId xmlns:a16="http://schemas.microsoft.com/office/drawing/2014/main" id="{8018EFE6-A02E-430A-87B4-B774615525F4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7" name="Straight Connector 1176">
                  <a:extLst>
                    <a:ext uri="{FF2B5EF4-FFF2-40B4-BE49-F238E27FC236}">
                      <a16:creationId xmlns:a16="http://schemas.microsoft.com/office/drawing/2014/main" id="{1CDAAEF2-20D8-4F9E-9CAA-4D5E80BE2DCD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8" name="Straight Connector 1177">
                  <a:extLst>
                    <a:ext uri="{FF2B5EF4-FFF2-40B4-BE49-F238E27FC236}">
                      <a16:creationId xmlns:a16="http://schemas.microsoft.com/office/drawing/2014/main" id="{0331F6EA-66C1-49D8-947F-3C804F955C9D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2" name="Group 1121">
                <a:extLst>
                  <a:ext uri="{FF2B5EF4-FFF2-40B4-BE49-F238E27FC236}">
                    <a16:creationId xmlns:a16="http://schemas.microsoft.com/office/drawing/2014/main" id="{7D89CB38-C7DE-40A2-8622-0E33014E87CC}"/>
                  </a:ext>
                </a:extLst>
              </p:cNvPr>
              <p:cNvGrpSpPr/>
              <p:nvPr/>
            </p:nvGrpSpPr>
            <p:grpSpPr>
              <a:xfrm>
                <a:off x="4572000" y="1237938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171" name="Straight Connector 1170">
                  <a:extLst>
                    <a:ext uri="{FF2B5EF4-FFF2-40B4-BE49-F238E27FC236}">
                      <a16:creationId xmlns:a16="http://schemas.microsoft.com/office/drawing/2014/main" id="{A9E731E9-365D-4DE0-B159-452F45CD4E58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2" name="Straight Connector 1171">
                  <a:extLst>
                    <a:ext uri="{FF2B5EF4-FFF2-40B4-BE49-F238E27FC236}">
                      <a16:creationId xmlns:a16="http://schemas.microsoft.com/office/drawing/2014/main" id="{86AF0AEC-7134-4FAB-9860-8D3A7835C1FD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3" name="Straight Connector 1172">
                  <a:extLst>
                    <a:ext uri="{FF2B5EF4-FFF2-40B4-BE49-F238E27FC236}">
                      <a16:creationId xmlns:a16="http://schemas.microsoft.com/office/drawing/2014/main" id="{AD67356F-EF91-4387-994C-398E3320C58C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4" name="Straight Connector 1173">
                  <a:extLst>
                    <a:ext uri="{FF2B5EF4-FFF2-40B4-BE49-F238E27FC236}">
                      <a16:creationId xmlns:a16="http://schemas.microsoft.com/office/drawing/2014/main" id="{59E8BF51-99A4-4DD7-ADBD-0573A826370D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3" name="Group 1122">
                <a:extLst>
                  <a:ext uri="{FF2B5EF4-FFF2-40B4-BE49-F238E27FC236}">
                    <a16:creationId xmlns:a16="http://schemas.microsoft.com/office/drawing/2014/main" id="{59E672AB-6DB1-4EB3-AF2F-E1F7BC3BE83C}"/>
                  </a:ext>
                </a:extLst>
              </p:cNvPr>
              <p:cNvGrpSpPr/>
              <p:nvPr/>
            </p:nvGrpSpPr>
            <p:grpSpPr>
              <a:xfrm>
                <a:off x="4932000" y="1231200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160" name="Group 1159">
                  <a:extLst>
                    <a:ext uri="{FF2B5EF4-FFF2-40B4-BE49-F238E27FC236}">
                      <a16:creationId xmlns:a16="http://schemas.microsoft.com/office/drawing/2014/main" id="{DDAFA284-0522-49B2-BA19-BEDF2088FF45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167" name="Straight Connector 1166">
                    <a:extLst>
                      <a:ext uri="{FF2B5EF4-FFF2-40B4-BE49-F238E27FC236}">
                        <a16:creationId xmlns:a16="http://schemas.microsoft.com/office/drawing/2014/main" id="{D9FA1226-BB2F-48B4-B6AC-681B4596F898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8" name="Straight Connector 1167">
                    <a:extLst>
                      <a:ext uri="{FF2B5EF4-FFF2-40B4-BE49-F238E27FC236}">
                        <a16:creationId xmlns:a16="http://schemas.microsoft.com/office/drawing/2014/main" id="{E5F4096F-4622-4335-A16C-9D504BC55065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9" name="Straight Connector 1168">
                    <a:extLst>
                      <a:ext uri="{FF2B5EF4-FFF2-40B4-BE49-F238E27FC236}">
                        <a16:creationId xmlns:a16="http://schemas.microsoft.com/office/drawing/2014/main" id="{68C75ED7-E657-4357-A690-8BD2A0C7EE61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0" name="Straight Connector 1169">
                    <a:extLst>
                      <a:ext uri="{FF2B5EF4-FFF2-40B4-BE49-F238E27FC236}">
                        <a16:creationId xmlns:a16="http://schemas.microsoft.com/office/drawing/2014/main" id="{F101C559-5195-43FF-A2A1-7F1E696D4B3D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61" name="Group 1160">
                  <a:extLst>
                    <a:ext uri="{FF2B5EF4-FFF2-40B4-BE49-F238E27FC236}">
                      <a16:creationId xmlns:a16="http://schemas.microsoft.com/office/drawing/2014/main" id="{B73D1FAA-B4A2-4EEE-B791-9B6395598DCA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163" name="Straight Connector 1162">
                    <a:extLst>
                      <a:ext uri="{FF2B5EF4-FFF2-40B4-BE49-F238E27FC236}">
                        <a16:creationId xmlns:a16="http://schemas.microsoft.com/office/drawing/2014/main" id="{C1D110EA-4E66-4023-9B6B-2A9277AC17B3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4" name="Straight Connector 1163">
                    <a:extLst>
                      <a:ext uri="{FF2B5EF4-FFF2-40B4-BE49-F238E27FC236}">
                        <a16:creationId xmlns:a16="http://schemas.microsoft.com/office/drawing/2014/main" id="{E9068C6C-B62B-401E-AE67-702482DE07E5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5" name="Straight Connector 1164">
                    <a:extLst>
                      <a:ext uri="{FF2B5EF4-FFF2-40B4-BE49-F238E27FC236}">
                        <a16:creationId xmlns:a16="http://schemas.microsoft.com/office/drawing/2014/main" id="{CDF155AA-F317-4F8A-B085-3274618326ED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6" name="Straight Connector 1165">
                    <a:extLst>
                      <a:ext uri="{FF2B5EF4-FFF2-40B4-BE49-F238E27FC236}">
                        <a16:creationId xmlns:a16="http://schemas.microsoft.com/office/drawing/2014/main" id="{50D4D344-0EAE-4DA2-8E16-C82A8395FE18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62" name="Straight Connector 1161">
                  <a:extLst>
                    <a:ext uri="{FF2B5EF4-FFF2-40B4-BE49-F238E27FC236}">
                      <a16:creationId xmlns:a16="http://schemas.microsoft.com/office/drawing/2014/main" id="{82668243-94E5-412F-8F2A-B5E86D6A7D40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4" name="Group 1123">
                <a:extLst>
                  <a:ext uri="{FF2B5EF4-FFF2-40B4-BE49-F238E27FC236}">
                    <a16:creationId xmlns:a16="http://schemas.microsoft.com/office/drawing/2014/main" id="{CE3A0FDF-6915-46F5-92ED-4CAE1102E4AF}"/>
                  </a:ext>
                </a:extLst>
              </p:cNvPr>
              <p:cNvGrpSpPr/>
              <p:nvPr/>
            </p:nvGrpSpPr>
            <p:grpSpPr>
              <a:xfrm>
                <a:off x="5647612" y="1231200"/>
                <a:ext cx="576000" cy="132339"/>
                <a:chOff x="4932000" y="1224861"/>
                <a:chExt cx="576000" cy="132339"/>
              </a:xfrm>
            </p:grpSpPr>
            <p:grpSp>
              <p:nvGrpSpPr>
                <p:cNvPr id="1149" name="Group 1148">
                  <a:extLst>
                    <a:ext uri="{FF2B5EF4-FFF2-40B4-BE49-F238E27FC236}">
                      <a16:creationId xmlns:a16="http://schemas.microsoft.com/office/drawing/2014/main" id="{E202F26D-815A-49D9-8C7A-50919A299E60}"/>
                    </a:ext>
                  </a:extLst>
                </p:cNvPr>
                <p:cNvGrpSpPr/>
                <p:nvPr/>
              </p:nvGrpSpPr>
              <p:grpSpPr>
                <a:xfrm>
                  <a:off x="4932000" y="1224861"/>
                  <a:ext cx="216000" cy="90000"/>
                  <a:chOff x="4212000" y="1220247"/>
                  <a:chExt cx="216000" cy="90000"/>
                </a:xfrm>
              </p:grpSpPr>
              <p:cxnSp>
                <p:nvCxnSpPr>
                  <p:cNvPr id="1156" name="Straight Connector 1155">
                    <a:extLst>
                      <a:ext uri="{FF2B5EF4-FFF2-40B4-BE49-F238E27FC236}">
                        <a16:creationId xmlns:a16="http://schemas.microsoft.com/office/drawing/2014/main" id="{E784DD6F-6300-4747-B5D9-98AAFCFB5102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7" name="Straight Connector 1156">
                    <a:extLst>
                      <a:ext uri="{FF2B5EF4-FFF2-40B4-BE49-F238E27FC236}">
                        <a16:creationId xmlns:a16="http://schemas.microsoft.com/office/drawing/2014/main" id="{01C80782-106A-4981-BA3E-24A31BF55BDF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8" name="Straight Connector 1157">
                    <a:extLst>
                      <a:ext uri="{FF2B5EF4-FFF2-40B4-BE49-F238E27FC236}">
                        <a16:creationId xmlns:a16="http://schemas.microsoft.com/office/drawing/2014/main" id="{E94C68EF-1E9E-4718-91F9-7E25D8CAD9A5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9" name="Straight Connector 1158">
                    <a:extLst>
                      <a:ext uri="{FF2B5EF4-FFF2-40B4-BE49-F238E27FC236}">
                        <a16:creationId xmlns:a16="http://schemas.microsoft.com/office/drawing/2014/main" id="{CC1DB653-4E3E-47D6-B754-9665B48E32CD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50" name="Group 1149">
                  <a:extLst>
                    <a:ext uri="{FF2B5EF4-FFF2-40B4-BE49-F238E27FC236}">
                      <a16:creationId xmlns:a16="http://schemas.microsoft.com/office/drawing/2014/main" id="{33D29767-C527-4AB3-B597-9B4C8C6A64E2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152" name="Straight Connector 1151">
                    <a:extLst>
                      <a:ext uri="{FF2B5EF4-FFF2-40B4-BE49-F238E27FC236}">
                        <a16:creationId xmlns:a16="http://schemas.microsoft.com/office/drawing/2014/main" id="{76975BFE-287F-4A6F-8F17-7BE8EE904832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3" name="Straight Connector 1152">
                    <a:extLst>
                      <a:ext uri="{FF2B5EF4-FFF2-40B4-BE49-F238E27FC236}">
                        <a16:creationId xmlns:a16="http://schemas.microsoft.com/office/drawing/2014/main" id="{7195198B-674C-4BA5-809E-543AD7C8A14F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4" name="Straight Connector 1153">
                    <a:extLst>
                      <a:ext uri="{FF2B5EF4-FFF2-40B4-BE49-F238E27FC236}">
                        <a16:creationId xmlns:a16="http://schemas.microsoft.com/office/drawing/2014/main" id="{AA02DDC2-06CD-4D5C-9036-67220ADC67F0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5" name="Straight Connector 1154">
                    <a:extLst>
                      <a:ext uri="{FF2B5EF4-FFF2-40B4-BE49-F238E27FC236}">
                        <a16:creationId xmlns:a16="http://schemas.microsoft.com/office/drawing/2014/main" id="{1ACA9507-6967-4AFF-8E64-AE6BF6C9BFC4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51" name="Straight Connector 1150">
                  <a:extLst>
                    <a:ext uri="{FF2B5EF4-FFF2-40B4-BE49-F238E27FC236}">
                      <a16:creationId xmlns:a16="http://schemas.microsoft.com/office/drawing/2014/main" id="{9F84A1A4-6157-451A-B9C8-663F74923106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5" name="Group 1124">
                <a:extLst>
                  <a:ext uri="{FF2B5EF4-FFF2-40B4-BE49-F238E27FC236}">
                    <a16:creationId xmlns:a16="http://schemas.microsoft.com/office/drawing/2014/main" id="{6064F15D-B10F-4605-9987-93974FC9A0AC}"/>
                  </a:ext>
                </a:extLst>
              </p:cNvPr>
              <p:cNvGrpSpPr/>
              <p:nvPr/>
            </p:nvGrpSpPr>
            <p:grpSpPr>
              <a:xfrm>
                <a:off x="6376388" y="1231200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138" name="Group 1137">
                  <a:extLst>
                    <a:ext uri="{FF2B5EF4-FFF2-40B4-BE49-F238E27FC236}">
                      <a16:creationId xmlns:a16="http://schemas.microsoft.com/office/drawing/2014/main" id="{B6D71AF1-CE93-455D-8762-DE28E24E7D4E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145" name="Straight Connector 1144">
                    <a:extLst>
                      <a:ext uri="{FF2B5EF4-FFF2-40B4-BE49-F238E27FC236}">
                        <a16:creationId xmlns:a16="http://schemas.microsoft.com/office/drawing/2014/main" id="{1A88ECFD-226A-4871-B47C-7E54190424B8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6" name="Straight Connector 1145">
                    <a:extLst>
                      <a:ext uri="{FF2B5EF4-FFF2-40B4-BE49-F238E27FC236}">
                        <a16:creationId xmlns:a16="http://schemas.microsoft.com/office/drawing/2014/main" id="{CA37789A-CBC4-44FF-A53B-67B2971A2406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7" name="Straight Connector 1146">
                    <a:extLst>
                      <a:ext uri="{FF2B5EF4-FFF2-40B4-BE49-F238E27FC236}">
                        <a16:creationId xmlns:a16="http://schemas.microsoft.com/office/drawing/2014/main" id="{ED213219-0A49-4DAB-A690-EA0A8FEE9F87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8" name="Straight Connector 1147">
                    <a:extLst>
                      <a:ext uri="{FF2B5EF4-FFF2-40B4-BE49-F238E27FC236}">
                        <a16:creationId xmlns:a16="http://schemas.microsoft.com/office/drawing/2014/main" id="{603D9C03-63E2-4960-A6BA-7612C32CA715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39" name="Group 1138">
                  <a:extLst>
                    <a:ext uri="{FF2B5EF4-FFF2-40B4-BE49-F238E27FC236}">
                      <a16:creationId xmlns:a16="http://schemas.microsoft.com/office/drawing/2014/main" id="{063224B7-6CCB-451F-9D65-71AF76C1415A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141" name="Straight Connector 1140">
                    <a:extLst>
                      <a:ext uri="{FF2B5EF4-FFF2-40B4-BE49-F238E27FC236}">
                        <a16:creationId xmlns:a16="http://schemas.microsoft.com/office/drawing/2014/main" id="{9288425D-E5F2-4EBA-A124-01E057396617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2" name="Straight Connector 1141">
                    <a:extLst>
                      <a:ext uri="{FF2B5EF4-FFF2-40B4-BE49-F238E27FC236}">
                        <a16:creationId xmlns:a16="http://schemas.microsoft.com/office/drawing/2014/main" id="{4F4B176B-1289-4A74-8B9C-934CDFF80829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3" name="Straight Connector 1142">
                    <a:extLst>
                      <a:ext uri="{FF2B5EF4-FFF2-40B4-BE49-F238E27FC236}">
                        <a16:creationId xmlns:a16="http://schemas.microsoft.com/office/drawing/2014/main" id="{3E93563A-5390-4432-A886-F95ECB7677AB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4" name="Straight Connector 1143">
                    <a:extLst>
                      <a:ext uri="{FF2B5EF4-FFF2-40B4-BE49-F238E27FC236}">
                        <a16:creationId xmlns:a16="http://schemas.microsoft.com/office/drawing/2014/main" id="{FEA5E9D9-6C02-49B9-9A78-0C28AB5181BE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40" name="Straight Connector 1139">
                  <a:extLst>
                    <a:ext uri="{FF2B5EF4-FFF2-40B4-BE49-F238E27FC236}">
                      <a16:creationId xmlns:a16="http://schemas.microsoft.com/office/drawing/2014/main" id="{C8AA04D7-1371-4050-B7DB-8727EF96F74A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6" name="Group 1125">
                <a:extLst>
                  <a:ext uri="{FF2B5EF4-FFF2-40B4-BE49-F238E27FC236}">
                    <a16:creationId xmlns:a16="http://schemas.microsoft.com/office/drawing/2014/main" id="{DA214A87-6205-4234-9F3C-050D4BCDD158}"/>
                  </a:ext>
                </a:extLst>
              </p:cNvPr>
              <p:cNvGrpSpPr/>
              <p:nvPr/>
            </p:nvGrpSpPr>
            <p:grpSpPr>
              <a:xfrm>
                <a:off x="7096388" y="1234233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127" name="Group 1126">
                  <a:extLst>
                    <a:ext uri="{FF2B5EF4-FFF2-40B4-BE49-F238E27FC236}">
                      <a16:creationId xmlns:a16="http://schemas.microsoft.com/office/drawing/2014/main" id="{F21C3833-3052-45F1-BADE-B96817C13FA4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134" name="Straight Connector 1133">
                    <a:extLst>
                      <a:ext uri="{FF2B5EF4-FFF2-40B4-BE49-F238E27FC236}">
                        <a16:creationId xmlns:a16="http://schemas.microsoft.com/office/drawing/2014/main" id="{469942EE-9249-408C-ADD8-6FE3103B84EB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5" name="Straight Connector 1134">
                    <a:extLst>
                      <a:ext uri="{FF2B5EF4-FFF2-40B4-BE49-F238E27FC236}">
                        <a16:creationId xmlns:a16="http://schemas.microsoft.com/office/drawing/2014/main" id="{465015FD-9965-4A71-A29E-35383EA41A5E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6" name="Straight Connector 1135">
                    <a:extLst>
                      <a:ext uri="{FF2B5EF4-FFF2-40B4-BE49-F238E27FC236}">
                        <a16:creationId xmlns:a16="http://schemas.microsoft.com/office/drawing/2014/main" id="{5DDB00CC-1DFD-47DF-A23C-5B2601D5B5AF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7" name="Straight Connector 1136">
                    <a:extLst>
                      <a:ext uri="{FF2B5EF4-FFF2-40B4-BE49-F238E27FC236}">
                        <a16:creationId xmlns:a16="http://schemas.microsoft.com/office/drawing/2014/main" id="{5DE6AFC2-C064-47E7-AD13-39F654741FE8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8" name="Group 1127">
                  <a:extLst>
                    <a:ext uri="{FF2B5EF4-FFF2-40B4-BE49-F238E27FC236}">
                      <a16:creationId xmlns:a16="http://schemas.microsoft.com/office/drawing/2014/main" id="{02B45234-5FF6-4526-8AD4-A790896024C9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130" name="Straight Connector 1129">
                    <a:extLst>
                      <a:ext uri="{FF2B5EF4-FFF2-40B4-BE49-F238E27FC236}">
                        <a16:creationId xmlns:a16="http://schemas.microsoft.com/office/drawing/2014/main" id="{84666206-1244-4BCA-92E2-09DCB5615BAC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1" name="Straight Connector 1130">
                    <a:extLst>
                      <a:ext uri="{FF2B5EF4-FFF2-40B4-BE49-F238E27FC236}">
                        <a16:creationId xmlns:a16="http://schemas.microsoft.com/office/drawing/2014/main" id="{E1B95D82-8CE7-4FC1-A687-842CC13BE443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2" name="Straight Connector 1131">
                    <a:extLst>
                      <a:ext uri="{FF2B5EF4-FFF2-40B4-BE49-F238E27FC236}">
                        <a16:creationId xmlns:a16="http://schemas.microsoft.com/office/drawing/2014/main" id="{3ADEEF8B-8D7A-4A3D-A6FC-1B15E2701BCE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3" name="Straight Connector 1132">
                    <a:extLst>
                      <a:ext uri="{FF2B5EF4-FFF2-40B4-BE49-F238E27FC236}">
                        <a16:creationId xmlns:a16="http://schemas.microsoft.com/office/drawing/2014/main" id="{90BD0D02-28D5-4F8B-82F4-3C5C5A5A17BD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29" name="Straight Connector 1128">
                  <a:extLst>
                    <a:ext uri="{FF2B5EF4-FFF2-40B4-BE49-F238E27FC236}">
                      <a16:creationId xmlns:a16="http://schemas.microsoft.com/office/drawing/2014/main" id="{E2B4DD27-D038-4686-8C09-266FF75B5DD7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40" name="Group 292 - Rule Right">
              <a:extLst>
                <a:ext uri="{FF2B5EF4-FFF2-40B4-BE49-F238E27FC236}">
                  <a16:creationId xmlns:a16="http://schemas.microsoft.com/office/drawing/2014/main" id="{292FB9EB-BF16-40B8-9AC0-0D6BD066E678}"/>
                </a:ext>
              </a:extLst>
            </p:cNvPr>
            <p:cNvGrpSpPr/>
            <p:nvPr/>
          </p:nvGrpSpPr>
          <p:grpSpPr>
            <a:xfrm rot="5400000">
              <a:off x="7554312" y="3256929"/>
              <a:ext cx="3600000" cy="183334"/>
              <a:chOff x="4140000" y="1231106"/>
              <a:chExt cx="3600000" cy="183334"/>
            </a:xfrm>
          </p:grpSpPr>
          <p:grpSp>
            <p:nvGrpSpPr>
              <p:cNvPr id="1052" name="Group 1051">
                <a:extLst>
                  <a:ext uri="{FF2B5EF4-FFF2-40B4-BE49-F238E27FC236}">
                    <a16:creationId xmlns:a16="http://schemas.microsoft.com/office/drawing/2014/main" id="{B3A13F51-F897-4269-B6CB-ED644F77F56B}"/>
                  </a:ext>
                </a:extLst>
              </p:cNvPr>
              <p:cNvGrpSpPr/>
              <p:nvPr/>
            </p:nvGrpSpPr>
            <p:grpSpPr>
              <a:xfrm>
                <a:off x="4140000" y="1231106"/>
                <a:ext cx="3600000" cy="183334"/>
                <a:chOff x="4140000" y="1231106"/>
                <a:chExt cx="3600000" cy="183334"/>
              </a:xfrm>
            </p:grpSpPr>
            <p:cxnSp>
              <p:nvCxnSpPr>
                <p:cNvPr id="1112" name="Straight Connector 1111">
                  <a:extLst>
                    <a:ext uri="{FF2B5EF4-FFF2-40B4-BE49-F238E27FC236}">
                      <a16:creationId xmlns:a16="http://schemas.microsoft.com/office/drawing/2014/main" id="{15835F79-19CD-4434-A225-07F2AFD65D01}"/>
                    </a:ext>
                  </a:extLst>
                </p:cNvPr>
                <p:cNvCxnSpPr/>
                <p:nvPr/>
              </p:nvCxnSpPr>
              <p:spPr>
                <a:xfrm>
                  <a:off x="4140000" y="1234440"/>
                  <a:ext cx="360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3" name="Straight Connector 1112">
                  <a:extLst>
                    <a:ext uri="{FF2B5EF4-FFF2-40B4-BE49-F238E27FC236}">
                      <a16:creationId xmlns:a16="http://schemas.microsoft.com/office/drawing/2014/main" id="{9D060E89-FADF-4941-A9D4-A36A2A9B1B87}"/>
                    </a:ext>
                  </a:extLst>
                </p:cNvPr>
                <p:cNvCxnSpPr/>
                <p:nvPr/>
              </p:nvCxnSpPr>
              <p:spPr>
                <a:xfrm>
                  <a:off x="4140000" y="1231106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4" name="Straight Connector 1113">
                  <a:extLst>
                    <a:ext uri="{FF2B5EF4-FFF2-40B4-BE49-F238E27FC236}">
                      <a16:creationId xmlns:a16="http://schemas.microsoft.com/office/drawing/2014/main" id="{6019AB78-CAF7-4753-9A27-4893F677A05B}"/>
                    </a:ext>
                  </a:extLst>
                </p:cNvPr>
                <p:cNvCxnSpPr/>
                <p:nvPr/>
              </p:nvCxnSpPr>
              <p:spPr>
                <a:xfrm>
                  <a:off x="7740000" y="123444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5" name="Straight Connector 1114">
                  <a:extLst>
                    <a:ext uri="{FF2B5EF4-FFF2-40B4-BE49-F238E27FC236}">
                      <a16:creationId xmlns:a16="http://schemas.microsoft.com/office/drawing/2014/main" id="{4904FAC3-8445-4A08-AA04-5AFD60725865}"/>
                    </a:ext>
                  </a:extLst>
                </p:cNvPr>
                <p:cNvCxnSpPr/>
                <p:nvPr/>
              </p:nvCxnSpPr>
              <p:spPr>
                <a:xfrm>
                  <a:off x="486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6" name="Straight Connector 1115">
                  <a:extLst>
                    <a:ext uri="{FF2B5EF4-FFF2-40B4-BE49-F238E27FC236}">
                      <a16:creationId xmlns:a16="http://schemas.microsoft.com/office/drawing/2014/main" id="{C53243E1-9421-4026-A68C-353645C76FA4}"/>
                    </a:ext>
                  </a:extLst>
                </p:cNvPr>
                <p:cNvCxnSpPr/>
                <p:nvPr/>
              </p:nvCxnSpPr>
              <p:spPr>
                <a:xfrm>
                  <a:off x="558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7" name="Straight Connector 1116">
                  <a:extLst>
                    <a:ext uri="{FF2B5EF4-FFF2-40B4-BE49-F238E27FC236}">
                      <a16:creationId xmlns:a16="http://schemas.microsoft.com/office/drawing/2014/main" id="{14C75F0D-A521-43C7-B663-B3E201B130C9}"/>
                    </a:ext>
                  </a:extLst>
                </p:cNvPr>
                <p:cNvCxnSpPr/>
                <p:nvPr/>
              </p:nvCxnSpPr>
              <p:spPr>
                <a:xfrm>
                  <a:off x="630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8" name="Straight Connector 1117">
                  <a:extLst>
                    <a:ext uri="{FF2B5EF4-FFF2-40B4-BE49-F238E27FC236}">
                      <a16:creationId xmlns:a16="http://schemas.microsoft.com/office/drawing/2014/main" id="{590A93D9-005A-421F-8B6D-DCDE40F4F97A}"/>
                    </a:ext>
                  </a:extLst>
                </p:cNvPr>
                <p:cNvCxnSpPr/>
                <p:nvPr/>
              </p:nvCxnSpPr>
              <p:spPr>
                <a:xfrm>
                  <a:off x="702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3" name="Straight Connector 1052">
                <a:extLst>
                  <a:ext uri="{FF2B5EF4-FFF2-40B4-BE49-F238E27FC236}">
                    <a16:creationId xmlns:a16="http://schemas.microsoft.com/office/drawing/2014/main" id="{EE9C7DA2-221D-4137-A9CD-D745C3606AB0}"/>
                  </a:ext>
                </a:extLst>
              </p:cNvPr>
              <p:cNvCxnSpPr/>
              <p:nvPr/>
            </p:nvCxnSpPr>
            <p:spPr>
              <a:xfrm>
                <a:off x="450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4" name="Group 1053">
                <a:extLst>
                  <a:ext uri="{FF2B5EF4-FFF2-40B4-BE49-F238E27FC236}">
                    <a16:creationId xmlns:a16="http://schemas.microsoft.com/office/drawing/2014/main" id="{8120E290-DF70-414C-BF75-310518CE59A9}"/>
                  </a:ext>
                </a:extLst>
              </p:cNvPr>
              <p:cNvGrpSpPr/>
              <p:nvPr/>
            </p:nvGrpSpPr>
            <p:grpSpPr>
              <a:xfrm>
                <a:off x="421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108" name="Straight Connector 1107">
                  <a:extLst>
                    <a:ext uri="{FF2B5EF4-FFF2-40B4-BE49-F238E27FC236}">
                      <a16:creationId xmlns:a16="http://schemas.microsoft.com/office/drawing/2014/main" id="{1D515432-8E7D-4AC2-8D81-52FEB203267F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9" name="Straight Connector 1108">
                  <a:extLst>
                    <a:ext uri="{FF2B5EF4-FFF2-40B4-BE49-F238E27FC236}">
                      <a16:creationId xmlns:a16="http://schemas.microsoft.com/office/drawing/2014/main" id="{A90E8FE5-8244-442A-AABD-232E3C07AAAA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0" name="Straight Connector 1109">
                  <a:extLst>
                    <a:ext uri="{FF2B5EF4-FFF2-40B4-BE49-F238E27FC236}">
                      <a16:creationId xmlns:a16="http://schemas.microsoft.com/office/drawing/2014/main" id="{CFB19A00-8E64-4B93-9B79-3F344F0E2C7B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1" name="Straight Connector 1110">
                  <a:extLst>
                    <a:ext uri="{FF2B5EF4-FFF2-40B4-BE49-F238E27FC236}">
                      <a16:creationId xmlns:a16="http://schemas.microsoft.com/office/drawing/2014/main" id="{9FA8877D-A618-45C2-88D4-4B146BB2B4EC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5" name="Group 1054">
                <a:extLst>
                  <a:ext uri="{FF2B5EF4-FFF2-40B4-BE49-F238E27FC236}">
                    <a16:creationId xmlns:a16="http://schemas.microsoft.com/office/drawing/2014/main" id="{BD78BAA0-1183-411D-9591-5A7089E448C7}"/>
                  </a:ext>
                </a:extLst>
              </p:cNvPr>
              <p:cNvGrpSpPr/>
              <p:nvPr/>
            </p:nvGrpSpPr>
            <p:grpSpPr>
              <a:xfrm>
                <a:off x="4572000" y="1237938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104" name="Straight Connector 1103">
                  <a:extLst>
                    <a:ext uri="{FF2B5EF4-FFF2-40B4-BE49-F238E27FC236}">
                      <a16:creationId xmlns:a16="http://schemas.microsoft.com/office/drawing/2014/main" id="{F1B4F48B-EB4B-4E19-B1D3-BB07971E07B0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5" name="Straight Connector 1104">
                  <a:extLst>
                    <a:ext uri="{FF2B5EF4-FFF2-40B4-BE49-F238E27FC236}">
                      <a16:creationId xmlns:a16="http://schemas.microsoft.com/office/drawing/2014/main" id="{6A7CBC5A-BD83-47BF-B3B6-08DB1FF1D5E9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6" name="Straight Connector 1105">
                  <a:extLst>
                    <a:ext uri="{FF2B5EF4-FFF2-40B4-BE49-F238E27FC236}">
                      <a16:creationId xmlns:a16="http://schemas.microsoft.com/office/drawing/2014/main" id="{0BF49670-89A0-4C28-91DA-3FC9D9446EC1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7" name="Straight Connector 1106">
                  <a:extLst>
                    <a:ext uri="{FF2B5EF4-FFF2-40B4-BE49-F238E27FC236}">
                      <a16:creationId xmlns:a16="http://schemas.microsoft.com/office/drawing/2014/main" id="{C27391F0-B113-4D78-A2F1-33B1FA9D9C32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6" name="Group 1055">
                <a:extLst>
                  <a:ext uri="{FF2B5EF4-FFF2-40B4-BE49-F238E27FC236}">
                    <a16:creationId xmlns:a16="http://schemas.microsoft.com/office/drawing/2014/main" id="{A0EB3A28-79CF-4D2B-A8F1-5BF471084004}"/>
                  </a:ext>
                </a:extLst>
              </p:cNvPr>
              <p:cNvGrpSpPr/>
              <p:nvPr/>
            </p:nvGrpSpPr>
            <p:grpSpPr>
              <a:xfrm>
                <a:off x="4932000" y="1231200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093" name="Group 1092">
                  <a:extLst>
                    <a:ext uri="{FF2B5EF4-FFF2-40B4-BE49-F238E27FC236}">
                      <a16:creationId xmlns:a16="http://schemas.microsoft.com/office/drawing/2014/main" id="{AD317111-5C10-47B8-AFBA-5E1C7431AF47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100" name="Straight Connector 1099">
                    <a:extLst>
                      <a:ext uri="{FF2B5EF4-FFF2-40B4-BE49-F238E27FC236}">
                        <a16:creationId xmlns:a16="http://schemas.microsoft.com/office/drawing/2014/main" id="{850825D3-E586-401B-B807-31E70F45986C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1" name="Straight Connector 1100">
                    <a:extLst>
                      <a:ext uri="{FF2B5EF4-FFF2-40B4-BE49-F238E27FC236}">
                        <a16:creationId xmlns:a16="http://schemas.microsoft.com/office/drawing/2014/main" id="{83DBF65D-8C01-49E8-9F91-168773B2F09A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2" name="Straight Connector 1101">
                    <a:extLst>
                      <a:ext uri="{FF2B5EF4-FFF2-40B4-BE49-F238E27FC236}">
                        <a16:creationId xmlns:a16="http://schemas.microsoft.com/office/drawing/2014/main" id="{84C4D69B-2743-41E0-9673-A37D816AE5C0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3" name="Straight Connector 1102">
                    <a:extLst>
                      <a:ext uri="{FF2B5EF4-FFF2-40B4-BE49-F238E27FC236}">
                        <a16:creationId xmlns:a16="http://schemas.microsoft.com/office/drawing/2014/main" id="{A8580D52-844A-42E3-AB3A-212F491B0B34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4" name="Group 1093">
                  <a:extLst>
                    <a:ext uri="{FF2B5EF4-FFF2-40B4-BE49-F238E27FC236}">
                      <a16:creationId xmlns:a16="http://schemas.microsoft.com/office/drawing/2014/main" id="{52436FB4-0D69-4FA4-937D-80C35F0B60EF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96" name="Straight Connector 1095">
                    <a:extLst>
                      <a:ext uri="{FF2B5EF4-FFF2-40B4-BE49-F238E27FC236}">
                        <a16:creationId xmlns:a16="http://schemas.microsoft.com/office/drawing/2014/main" id="{F2B56931-1BA7-413C-B11E-F023DDDBB630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7" name="Straight Connector 1096">
                    <a:extLst>
                      <a:ext uri="{FF2B5EF4-FFF2-40B4-BE49-F238E27FC236}">
                        <a16:creationId xmlns:a16="http://schemas.microsoft.com/office/drawing/2014/main" id="{679B6F1A-4B55-40B0-AAE2-2851D4F1F2C9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8" name="Straight Connector 1097">
                    <a:extLst>
                      <a:ext uri="{FF2B5EF4-FFF2-40B4-BE49-F238E27FC236}">
                        <a16:creationId xmlns:a16="http://schemas.microsoft.com/office/drawing/2014/main" id="{BD1DF83D-B647-460C-AE7B-EAFB5BEF18D5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9" name="Straight Connector 1098">
                    <a:extLst>
                      <a:ext uri="{FF2B5EF4-FFF2-40B4-BE49-F238E27FC236}">
                        <a16:creationId xmlns:a16="http://schemas.microsoft.com/office/drawing/2014/main" id="{F115C34C-4AFF-4EE3-9A55-547376FAF78A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95" name="Straight Connector 1094">
                  <a:extLst>
                    <a:ext uri="{FF2B5EF4-FFF2-40B4-BE49-F238E27FC236}">
                      <a16:creationId xmlns:a16="http://schemas.microsoft.com/office/drawing/2014/main" id="{F02587A2-30C6-4184-B880-0DDBF6EAAD45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7" name="Group 1056">
                <a:extLst>
                  <a:ext uri="{FF2B5EF4-FFF2-40B4-BE49-F238E27FC236}">
                    <a16:creationId xmlns:a16="http://schemas.microsoft.com/office/drawing/2014/main" id="{32C9C379-20C4-4D1C-A728-8F5C31C8E59B}"/>
                  </a:ext>
                </a:extLst>
              </p:cNvPr>
              <p:cNvGrpSpPr/>
              <p:nvPr/>
            </p:nvGrpSpPr>
            <p:grpSpPr>
              <a:xfrm>
                <a:off x="5647612" y="1231200"/>
                <a:ext cx="576000" cy="132339"/>
                <a:chOff x="4932000" y="1224861"/>
                <a:chExt cx="576000" cy="132339"/>
              </a:xfrm>
            </p:grpSpPr>
            <p:grpSp>
              <p:nvGrpSpPr>
                <p:cNvPr id="1082" name="Group 1081">
                  <a:extLst>
                    <a:ext uri="{FF2B5EF4-FFF2-40B4-BE49-F238E27FC236}">
                      <a16:creationId xmlns:a16="http://schemas.microsoft.com/office/drawing/2014/main" id="{1A4CE30A-1690-4287-B666-E376152BE90C}"/>
                    </a:ext>
                  </a:extLst>
                </p:cNvPr>
                <p:cNvGrpSpPr/>
                <p:nvPr/>
              </p:nvGrpSpPr>
              <p:grpSpPr>
                <a:xfrm>
                  <a:off x="4932000" y="1224861"/>
                  <a:ext cx="216000" cy="90000"/>
                  <a:chOff x="4212000" y="1220247"/>
                  <a:chExt cx="216000" cy="90000"/>
                </a:xfrm>
              </p:grpSpPr>
              <p:cxnSp>
                <p:nvCxnSpPr>
                  <p:cNvPr id="1089" name="Straight Connector 1088">
                    <a:extLst>
                      <a:ext uri="{FF2B5EF4-FFF2-40B4-BE49-F238E27FC236}">
                        <a16:creationId xmlns:a16="http://schemas.microsoft.com/office/drawing/2014/main" id="{9877A787-2B55-4080-BFC0-B19CAD36C477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0" name="Straight Connector 1089">
                    <a:extLst>
                      <a:ext uri="{FF2B5EF4-FFF2-40B4-BE49-F238E27FC236}">
                        <a16:creationId xmlns:a16="http://schemas.microsoft.com/office/drawing/2014/main" id="{1B319928-F91D-4BF4-8944-A3ADEE7A46FF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1" name="Straight Connector 1090">
                    <a:extLst>
                      <a:ext uri="{FF2B5EF4-FFF2-40B4-BE49-F238E27FC236}">
                        <a16:creationId xmlns:a16="http://schemas.microsoft.com/office/drawing/2014/main" id="{E7990688-A62B-419C-968E-4E5073BCF113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2" name="Straight Connector 1091">
                    <a:extLst>
                      <a:ext uri="{FF2B5EF4-FFF2-40B4-BE49-F238E27FC236}">
                        <a16:creationId xmlns:a16="http://schemas.microsoft.com/office/drawing/2014/main" id="{DB7EB08C-0530-4CA4-A83C-EA773A3F650A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83" name="Group 1082">
                  <a:extLst>
                    <a:ext uri="{FF2B5EF4-FFF2-40B4-BE49-F238E27FC236}">
                      <a16:creationId xmlns:a16="http://schemas.microsoft.com/office/drawing/2014/main" id="{F953B5F7-7C11-4471-890E-3EC97C29AED5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85" name="Straight Connector 1084">
                    <a:extLst>
                      <a:ext uri="{FF2B5EF4-FFF2-40B4-BE49-F238E27FC236}">
                        <a16:creationId xmlns:a16="http://schemas.microsoft.com/office/drawing/2014/main" id="{EF6E6BB7-FEAC-48E8-95E5-8B0F28956F8B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6" name="Straight Connector 1085">
                    <a:extLst>
                      <a:ext uri="{FF2B5EF4-FFF2-40B4-BE49-F238E27FC236}">
                        <a16:creationId xmlns:a16="http://schemas.microsoft.com/office/drawing/2014/main" id="{9708F964-950D-43EA-BF7F-A5D62987C306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7" name="Straight Connector 1086">
                    <a:extLst>
                      <a:ext uri="{FF2B5EF4-FFF2-40B4-BE49-F238E27FC236}">
                        <a16:creationId xmlns:a16="http://schemas.microsoft.com/office/drawing/2014/main" id="{828C2E87-F771-40D4-A9A5-8122792613D5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Straight Connector 1087">
                    <a:extLst>
                      <a:ext uri="{FF2B5EF4-FFF2-40B4-BE49-F238E27FC236}">
                        <a16:creationId xmlns:a16="http://schemas.microsoft.com/office/drawing/2014/main" id="{0DCDAD80-DD3C-49C9-AB1A-B9D1644A5F95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84" name="Straight Connector 1083">
                  <a:extLst>
                    <a:ext uri="{FF2B5EF4-FFF2-40B4-BE49-F238E27FC236}">
                      <a16:creationId xmlns:a16="http://schemas.microsoft.com/office/drawing/2014/main" id="{80137791-FC99-49BE-BD45-2039814DF450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8" name="Group 1057">
                <a:extLst>
                  <a:ext uri="{FF2B5EF4-FFF2-40B4-BE49-F238E27FC236}">
                    <a16:creationId xmlns:a16="http://schemas.microsoft.com/office/drawing/2014/main" id="{11EBF1F6-09C3-4156-BA83-9CBF396E5C51}"/>
                  </a:ext>
                </a:extLst>
              </p:cNvPr>
              <p:cNvGrpSpPr/>
              <p:nvPr/>
            </p:nvGrpSpPr>
            <p:grpSpPr>
              <a:xfrm>
                <a:off x="6376388" y="1231200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071" name="Group 1070">
                  <a:extLst>
                    <a:ext uri="{FF2B5EF4-FFF2-40B4-BE49-F238E27FC236}">
                      <a16:creationId xmlns:a16="http://schemas.microsoft.com/office/drawing/2014/main" id="{679CDA89-A32B-4DD1-B8CA-B10F3B774663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78" name="Straight Connector 1077">
                    <a:extLst>
                      <a:ext uri="{FF2B5EF4-FFF2-40B4-BE49-F238E27FC236}">
                        <a16:creationId xmlns:a16="http://schemas.microsoft.com/office/drawing/2014/main" id="{B206458D-71C0-4297-BA43-CA4BA1BE4269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9" name="Straight Connector 1078">
                    <a:extLst>
                      <a:ext uri="{FF2B5EF4-FFF2-40B4-BE49-F238E27FC236}">
                        <a16:creationId xmlns:a16="http://schemas.microsoft.com/office/drawing/2014/main" id="{8F4DCCEF-2898-4589-ACC0-E894E63EB61A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0" name="Straight Connector 1079">
                    <a:extLst>
                      <a:ext uri="{FF2B5EF4-FFF2-40B4-BE49-F238E27FC236}">
                        <a16:creationId xmlns:a16="http://schemas.microsoft.com/office/drawing/2014/main" id="{822C17EC-C817-4EAF-B3AA-73D4B5E6B888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1" name="Straight Connector 1080">
                    <a:extLst>
                      <a:ext uri="{FF2B5EF4-FFF2-40B4-BE49-F238E27FC236}">
                        <a16:creationId xmlns:a16="http://schemas.microsoft.com/office/drawing/2014/main" id="{093B8E7F-47B9-4CB6-BF57-2C1849B0B10F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72" name="Group 1071">
                  <a:extLst>
                    <a:ext uri="{FF2B5EF4-FFF2-40B4-BE49-F238E27FC236}">
                      <a16:creationId xmlns:a16="http://schemas.microsoft.com/office/drawing/2014/main" id="{7697DDE8-2298-4998-B28B-DD3BA937294D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74" name="Straight Connector 1073">
                    <a:extLst>
                      <a:ext uri="{FF2B5EF4-FFF2-40B4-BE49-F238E27FC236}">
                        <a16:creationId xmlns:a16="http://schemas.microsoft.com/office/drawing/2014/main" id="{BB07F4D8-39A1-45FC-BD7D-8A56F1D20951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5" name="Straight Connector 1074">
                    <a:extLst>
                      <a:ext uri="{FF2B5EF4-FFF2-40B4-BE49-F238E27FC236}">
                        <a16:creationId xmlns:a16="http://schemas.microsoft.com/office/drawing/2014/main" id="{37208782-2EDD-4B14-8E9A-D27B29D1CB20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6" name="Straight Connector 1075">
                    <a:extLst>
                      <a:ext uri="{FF2B5EF4-FFF2-40B4-BE49-F238E27FC236}">
                        <a16:creationId xmlns:a16="http://schemas.microsoft.com/office/drawing/2014/main" id="{65B2757D-13D2-4BCD-BEE5-126EF4FDD00D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7" name="Straight Connector 1076">
                    <a:extLst>
                      <a:ext uri="{FF2B5EF4-FFF2-40B4-BE49-F238E27FC236}">
                        <a16:creationId xmlns:a16="http://schemas.microsoft.com/office/drawing/2014/main" id="{A6AE1CC2-2F2A-4D38-80EA-B4F6071DA20A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3" name="Straight Connector 1072">
                  <a:extLst>
                    <a:ext uri="{FF2B5EF4-FFF2-40B4-BE49-F238E27FC236}">
                      <a16:creationId xmlns:a16="http://schemas.microsoft.com/office/drawing/2014/main" id="{53C56E9D-FAA9-42ED-AF25-0A20C6DEFFEC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9" name="Group 1058">
                <a:extLst>
                  <a:ext uri="{FF2B5EF4-FFF2-40B4-BE49-F238E27FC236}">
                    <a16:creationId xmlns:a16="http://schemas.microsoft.com/office/drawing/2014/main" id="{66282609-8B22-460E-8A0E-AD422B19128C}"/>
                  </a:ext>
                </a:extLst>
              </p:cNvPr>
              <p:cNvGrpSpPr/>
              <p:nvPr/>
            </p:nvGrpSpPr>
            <p:grpSpPr>
              <a:xfrm>
                <a:off x="7096388" y="1234233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060" name="Group 1059">
                  <a:extLst>
                    <a:ext uri="{FF2B5EF4-FFF2-40B4-BE49-F238E27FC236}">
                      <a16:creationId xmlns:a16="http://schemas.microsoft.com/office/drawing/2014/main" id="{2783CF6C-CECA-44F0-9572-9A169B949007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67" name="Straight Connector 1066">
                    <a:extLst>
                      <a:ext uri="{FF2B5EF4-FFF2-40B4-BE49-F238E27FC236}">
                        <a16:creationId xmlns:a16="http://schemas.microsoft.com/office/drawing/2014/main" id="{69C88C95-C586-49A8-B62A-C3224D51B9D8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8" name="Straight Connector 1067">
                    <a:extLst>
                      <a:ext uri="{FF2B5EF4-FFF2-40B4-BE49-F238E27FC236}">
                        <a16:creationId xmlns:a16="http://schemas.microsoft.com/office/drawing/2014/main" id="{A626D851-8F6D-4ECE-A4F9-0B220771A4FB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9" name="Straight Connector 1068">
                    <a:extLst>
                      <a:ext uri="{FF2B5EF4-FFF2-40B4-BE49-F238E27FC236}">
                        <a16:creationId xmlns:a16="http://schemas.microsoft.com/office/drawing/2014/main" id="{30D53395-3E15-48EF-93E1-D682BEF4DE3D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0" name="Straight Connector 1069">
                    <a:extLst>
                      <a:ext uri="{FF2B5EF4-FFF2-40B4-BE49-F238E27FC236}">
                        <a16:creationId xmlns:a16="http://schemas.microsoft.com/office/drawing/2014/main" id="{F8A3E055-C64C-43EB-824E-F9B4E365B71C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61" name="Group 1060">
                  <a:extLst>
                    <a:ext uri="{FF2B5EF4-FFF2-40B4-BE49-F238E27FC236}">
                      <a16:creationId xmlns:a16="http://schemas.microsoft.com/office/drawing/2014/main" id="{DE70A476-A214-42E5-B305-4FC43AA89558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63" name="Straight Connector 1062">
                    <a:extLst>
                      <a:ext uri="{FF2B5EF4-FFF2-40B4-BE49-F238E27FC236}">
                        <a16:creationId xmlns:a16="http://schemas.microsoft.com/office/drawing/2014/main" id="{F095A80A-0674-4F05-850A-D18931920BAF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4" name="Straight Connector 1063">
                    <a:extLst>
                      <a:ext uri="{FF2B5EF4-FFF2-40B4-BE49-F238E27FC236}">
                        <a16:creationId xmlns:a16="http://schemas.microsoft.com/office/drawing/2014/main" id="{8416CBDC-5546-4F3A-AD2E-AC9E214EF75F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5" name="Straight Connector 1064">
                    <a:extLst>
                      <a:ext uri="{FF2B5EF4-FFF2-40B4-BE49-F238E27FC236}">
                        <a16:creationId xmlns:a16="http://schemas.microsoft.com/office/drawing/2014/main" id="{4B1FFCEE-E78B-4E70-8266-56CF145920A7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6" name="Straight Connector 1065">
                    <a:extLst>
                      <a:ext uri="{FF2B5EF4-FFF2-40B4-BE49-F238E27FC236}">
                        <a16:creationId xmlns:a16="http://schemas.microsoft.com/office/drawing/2014/main" id="{35B2D116-32F3-411C-B49A-3883B3FEB355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62" name="Straight Connector 1061">
                  <a:extLst>
                    <a:ext uri="{FF2B5EF4-FFF2-40B4-BE49-F238E27FC236}">
                      <a16:creationId xmlns:a16="http://schemas.microsoft.com/office/drawing/2014/main" id="{F2D581FB-A33D-4460-957E-952CA1BC6553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41" name="Group 435 - Rule Left">
              <a:extLst>
                <a:ext uri="{FF2B5EF4-FFF2-40B4-BE49-F238E27FC236}">
                  <a16:creationId xmlns:a16="http://schemas.microsoft.com/office/drawing/2014/main" id="{3E011303-752B-4284-BFBC-1D1A01084A11}"/>
                </a:ext>
              </a:extLst>
            </p:cNvPr>
            <p:cNvGrpSpPr/>
            <p:nvPr/>
          </p:nvGrpSpPr>
          <p:grpSpPr>
            <a:xfrm rot="16200000">
              <a:off x="871376" y="4024819"/>
              <a:ext cx="3600000" cy="183334"/>
              <a:chOff x="4140000" y="1231106"/>
              <a:chExt cx="3600000" cy="183334"/>
            </a:xfrm>
          </p:grpSpPr>
          <p:grpSp>
            <p:nvGrpSpPr>
              <p:cNvPr id="985" name="Group 984">
                <a:extLst>
                  <a:ext uri="{FF2B5EF4-FFF2-40B4-BE49-F238E27FC236}">
                    <a16:creationId xmlns:a16="http://schemas.microsoft.com/office/drawing/2014/main" id="{B0D33BD4-02F2-4D69-8C39-863823C2E506}"/>
                  </a:ext>
                </a:extLst>
              </p:cNvPr>
              <p:cNvGrpSpPr/>
              <p:nvPr/>
            </p:nvGrpSpPr>
            <p:grpSpPr>
              <a:xfrm>
                <a:off x="4140000" y="1231106"/>
                <a:ext cx="3600000" cy="183334"/>
                <a:chOff x="4140000" y="1231106"/>
                <a:chExt cx="3600000" cy="183334"/>
              </a:xfrm>
            </p:grpSpPr>
            <p:cxnSp>
              <p:nvCxnSpPr>
                <p:cNvPr id="1045" name="Straight Connector 1044">
                  <a:extLst>
                    <a:ext uri="{FF2B5EF4-FFF2-40B4-BE49-F238E27FC236}">
                      <a16:creationId xmlns:a16="http://schemas.microsoft.com/office/drawing/2014/main" id="{22038DCA-59CF-4F94-803F-2D8586E962DC}"/>
                    </a:ext>
                  </a:extLst>
                </p:cNvPr>
                <p:cNvCxnSpPr/>
                <p:nvPr/>
              </p:nvCxnSpPr>
              <p:spPr>
                <a:xfrm>
                  <a:off x="4140000" y="1234440"/>
                  <a:ext cx="360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6" name="Straight Connector 1045">
                  <a:extLst>
                    <a:ext uri="{FF2B5EF4-FFF2-40B4-BE49-F238E27FC236}">
                      <a16:creationId xmlns:a16="http://schemas.microsoft.com/office/drawing/2014/main" id="{4F7D5032-ADE4-4C36-8C78-581AD6D8D455}"/>
                    </a:ext>
                  </a:extLst>
                </p:cNvPr>
                <p:cNvCxnSpPr/>
                <p:nvPr/>
              </p:nvCxnSpPr>
              <p:spPr>
                <a:xfrm>
                  <a:off x="4140000" y="1231106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7" name="Straight Connector 1046">
                  <a:extLst>
                    <a:ext uri="{FF2B5EF4-FFF2-40B4-BE49-F238E27FC236}">
                      <a16:creationId xmlns:a16="http://schemas.microsoft.com/office/drawing/2014/main" id="{A2DE3014-5506-436F-A2A6-7B630A6B4D2E}"/>
                    </a:ext>
                  </a:extLst>
                </p:cNvPr>
                <p:cNvCxnSpPr/>
                <p:nvPr/>
              </p:nvCxnSpPr>
              <p:spPr>
                <a:xfrm>
                  <a:off x="7740000" y="123444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8" name="Straight Connector 1047">
                  <a:extLst>
                    <a:ext uri="{FF2B5EF4-FFF2-40B4-BE49-F238E27FC236}">
                      <a16:creationId xmlns:a16="http://schemas.microsoft.com/office/drawing/2014/main" id="{7254AD59-2781-48DB-BC86-19CA2E424A57}"/>
                    </a:ext>
                  </a:extLst>
                </p:cNvPr>
                <p:cNvCxnSpPr/>
                <p:nvPr/>
              </p:nvCxnSpPr>
              <p:spPr>
                <a:xfrm>
                  <a:off x="486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9" name="Straight Connector 1048">
                  <a:extLst>
                    <a:ext uri="{FF2B5EF4-FFF2-40B4-BE49-F238E27FC236}">
                      <a16:creationId xmlns:a16="http://schemas.microsoft.com/office/drawing/2014/main" id="{5D99238F-4F27-450E-9DA5-7AE4263F40BD}"/>
                    </a:ext>
                  </a:extLst>
                </p:cNvPr>
                <p:cNvCxnSpPr/>
                <p:nvPr/>
              </p:nvCxnSpPr>
              <p:spPr>
                <a:xfrm>
                  <a:off x="558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0" name="Straight Connector 1049">
                  <a:extLst>
                    <a:ext uri="{FF2B5EF4-FFF2-40B4-BE49-F238E27FC236}">
                      <a16:creationId xmlns:a16="http://schemas.microsoft.com/office/drawing/2014/main" id="{DEEF55C4-6D5E-48DD-9FF7-08CD7C033DE7}"/>
                    </a:ext>
                  </a:extLst>
                </p:cNvPr>
                <p:cNvCxnSpPr/>
                <p:nvPr/>
              </p:nvCxnSpPr>
              <p:spPr>
                <a:xfrm>
                  <a:off x="630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1" name="Straight Connector 1050">
                  <a:extLst>
                    <a:ext uri="{FF2B5EF4-FFF2-40B4-BE49-F238E27FC236}">
                      <a16:creationId xmlns:a16="http://schemas.microsoft.com/office/drawing/2014/main" id="{79D83EB2-7453-43CE-80C5-D1628CD82353}"/>
                    </a:ext>
                  </a:extLst>
                </p:cNvPr>
                <p:cNvCxnSpPr/>
                <p:nvPr/>
              </p:nvCxnSpPr>
              <p:spPr>
                <a:xfrm>
                  <a:off x="7020000" y="1231200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6" name="Straight Connector 985">
                <a:extLst>
                  <a:ext uri="{FF2B5EF4-FFF2-40B4-BE49-F238E27FC236}">
                    <a16:creationId xmlns:a16="http://schemas.microsoft.com/office/drawing/2014/main" id="{3F0026C5-2831-4A9D-8423-008D4D096098}"/>
                  </a:ext>
                </a:extLst>
              </p:cNvPr>
              <p:cNvCxnSpPr/>
              <p:nvPr/>
            </p:nvCxnSpPr>
            <p:spPr>
              <a:xfrm>
                <a:off x="450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7" name="Group 986">
                <a:extLst>
                  <a:ext uri="{FF2B5EF4-FFF2-40B4-BE49-F238E27FC236}">
                    <a16:creationId xmlns:a16="http://schemas.microsoft.com/office/drawing/2014/main" id="{E967457C-B61D-4167-8235-62612AE46940}"/>
                  </a:ext>
                </a:extLst>
              </p:cNvPr>
              <p:cNvGrpSpPr/>
              <p:nvPr/>
            </p:nvGrpSpPr>
            <p:grpSpPr>
              <a:xfrm>
                <a:off x="421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041" name="Straight Connector 1040">
                  <a:extLst>
                    <a:ext uri="{FF2B5EF4-FFF2-40B4-BE49-F238E27FC236}">
                      <a16:creationId xmlns:a16="http://schemas.microsoft.com/office/drawing/2014/main" id="{63CCB255-030F-4198-A44E-D7A5DA8F1D04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2" name="Straight Connector 1041">
                  <a:extLst>
                    <a:ext uri="{FF2B5EF4-FFF2-40B4-BE49-F238E27FC236}">
                      <a16:creationId xmlns:a16="http://schemas.microsoft.com/office/drawing/2014/main" id="{D26F68C2-B940-4507-ACF6-E04058F40887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3" name="Straight Connector 1042">
                  <a:extLst>
                    <a:ext uri="{FF2B5EF4-FFF2-40B4-BE49-F238E27FC236}">
                      <a16:creationId xmlns:a16="http://schemas.microsoft.com/office/drawing/2014/main" id="{DB9B0C16-4FCF-4FB6-A109-333F5A8537F5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4" name="Straight Connector 1043">
                  <a:extLst>
                    <a:ext uri="{FF2B5EF4-FFF2-40B4-BE49-F238E27FC236}">
                      <a16:creationId xmlns:a16="http://schemas.microsoft.com/office/drawing/2014/main" id="{D91DB3D4-9182-4C3F-BA64-A467FBB3DE27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8" name="Group 987">
                <a:extLst>
                  <a:ext uri="{FF2B5EF4-FFF2-40B4-BE49-F238E27FC236}">
                    <a16:creationId xmlns:a16="http://schemas.microsoft.com/office/drawing/2014/main" id="{D83F9B83-7935-4CE7-9115-3D573632EE00}"/>
                  </a:ext>
                </a:extLst>
              </p:cNvPr>
              <p:cNvGrpSpPr/>
              <p:nvPr/>
            </p:nvGrpSpPr>
            <p:grpSpPr>
              <a:xfrm>
                <a:off x="4572000" y="1237938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037" name="Straight Connector 1036">
                  <a:extLst>
                    <a:ext uri="{FF2B5EF4-FFF2-40B4-BE49-F238E27FC236}">
                      <a16:creationId xmlns:a16="http://schemas.microsoft.com/office/drawing/2014/main" id="{5742D362-226F-42AF-BF36-9682DF19A9C9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8" name="Straight Connector 1037">
                  <a:extLst>
                    <a:ext uri="{FF2B5EF4-FFF2-40B4-BE49-F238E27FC236}">
                      <a16:creationId xmlns:a16="http://schemas.microsoft.com/office/drawing/2014/main" id="{64505172-6AC8-4580-A3C6-107220088B74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9" name="Straight Connector 1038">
                  <a:extLst>
                    <a:ext uri="{FF2B5EF4-FFF2-40B4-BE49-F238E27FC236}">
                      <a16:creationId xmlns:a16="http://schemas.microsoft.com/office/drawing/2014/main" id="{661D5CD4-C2F9-4FFA-9CE7-E6243F8D5707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0" name="Straight Connector 1039">
                  <a:extLst>
                    <a:ext uri="{FF2B5EF4-FFF2-40B4-BE49-F238E27FC236}">
                      <a16:creationId xmlns:a16="http://schemas.microsoft.com/office/drawing/2014/main" id="{C99C0740-0A2E-4B00-8755-970782C1C588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9" name="Group 988">
                <a:extLst>
                  <a:ext uri="{FF2B5EF4-FFF2-40B4-BE49-F238E27FC236}">
                    <a16:creationId xmlns:a16="http://schemas.microsoft.com/office/drawing/2014/main" id="{49200F26-3CA1-425D-AAAF-24E789392EAE}"/>
                  </a:ext>
                </a:extLst>
              </p:cNvPr>
              <p:cNvGrpSpPr/>
              <p:nvPr/>
            </p:nvGrpSpPr>
            <p:grpSpPr>
              <a:xfrm>
                <a:off x="4932000" y="1231200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026" name="Group 1025">
                  <a:extLst>
                    <a:ext uri="{FF2B5EF4-FFF2-40B4-BE49-F238E27FC236}">
                      <a16:creationId xmlns:a16="http://schemas.microsoft.com/office/drawing/2014/main" id="{698F7B06-FC4D-45A1-BAFE-1EC8F27284B0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33" name="Straight Connector 1032">
                    <a:extLst>
                      <a:ext uri="{FF2B5EF4-FFF2-40B4-BE49-F238E27FC236}">
                        <a16:creationId xmlns:a16="http://schemas.microsoft.com/office/drawing/2014/main" id="{D6A32801-5958-43B7-997D-F4BFE69A93A0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4" name="Straight Connector 1033">
                    <a:extLst>
                      <a:ext uri="{FF2B5EF4-FFF2-40B4-BE49-F238E27FC236}">
                        <a16:creationId xmlns:a16="http://schemas.microsoft.com/office/drawing/2014/main" id="{D08AD1E0-67F1-481B-AF9B-6AA3A8D27FE6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5" name="Straight Connector 1034">
                    <a:extLst>
                      <a:ext uri="{FF2B5EF4-FFF2-40B4-BE49-F238E27FC236}">
                        <a16:creationId xmlns:a16="http://schemas.microsoft.com/office/drawing/2014/main" id="{8A134327-5865-46AF-B101-C6C82026C028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6" name="Straight Connector 1035">
                    <a:extLst>
                      <a:ext uri="{FF2B5EF4-FFF2-40B4-BE49-F238E27FC236}">
                        <a16:creationId xmlns:a16="http://schemas.microsoft.com/office/drawing/2014/main" id="{1CF62A5B-33B6-45AB-B57D-11D0564FB926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7" name="Group 1026">
                  <a:extLst>
                    <a:ext uri="{FF2B5EF4-FFF2-40B4-BE49-F238E27FC236}">
                      <a16:creationId xmlns:a16="http://schemas.microsoft.com/office/drawing/2014/main" id="{2249ACA3-C5AB-45CC-91D6-E5C92C0F6120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29" name="Straight Connector 1028">
                    <a:extLst>
                      <a:ext uri="{FF2B5EF4-FFF2-40B4-BE49-F238E27FC236}">
                        <a16:creationId xmlns:a16="http://schemas.microsoft.com/office/drawing/2014/main" id="{65AF1242-90E7-4088-871F-9E0353020C61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0" name="Straight Connector 1029">
                    <a:extLst>
                      <a:ext uri="{FF2B5EF4-FFF2-40B4-BE49-F238E27FC236}">
                        <a16:creationId xmlns:a16="http://schemas.microsoft.com/office/drawing/2014/main" id="{2A5AD1C3-68CB-4EAF-B8FD-809751C4D1CD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1" name="Straight Connector 1030">
                    <a:extLst>
                      <a:ext uri="{FF2B5EF4-FFF2-40B4-BE49-F238E27FC236}">
                        <a16:creationId xmlns:a16="http://schemas.microsoft.com/office/drawing/2014/main" id="{A66F8509-C52D-4993-8BE2-FC3C80587AD8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2" name="Straight Connector 1031">
                    <a:extLst>
                      <a:ext uri="{FF2B5EF4-FFF2-40B4-BE49-F238E27FC236}">
                        <a16:creationId xmlns:a16="http://schemas.microsoft.com/office/drawing/2014/main" id="{99C364B0-34D2-445C-8E7B-73040C85F334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28" name="Straight Connector 1027">
                  <a:extLst>
                    <a:ext uri="{FF2B5EF4-FFF2-40B4-BE49-F238E27FC236}">
                      <a16:creationId xmlns:a16="http://schemas.microsoft.com/office/drawing/2014/main" id="{F7A1284D-9925-479B-8F00-7F65B2E93F51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0" name="Group 989">
                <a:extLst>
                  <a:ext uri="{FF2B5EF4-FFF2-40B4-BE49-F238E27FC236}">
                    <a16:creationId xmlns:a16="http://schemas.microsoft.com/office/drawing/2014/main" id="{4EAB8A2D-9B9A-4C19-BB0F-CC7953879BCA}"/>
                  </a:ext>
                </a:extLst>
              </p:cNvPr>
              <p:cNvGrpSpPr/>
              <p:nvPr/>
            </p:nvGrpSpPr>
            <p:grpSpPr>
              <a:xfrm>
                <a:off x="5647612" y="1231200"/>
                <a:ext cx="576000" cy="132339"/>
                <a:chOff x="4932000" y="1224861"/>
                <a:chExt cx="576000" cy="132339"/>
              </a:xfrm>
            </p:grpSpPr>
            <p:grpSp>
              <p:nvGrpSpPr>
                <p:cNvPr id="1015" name="Group 1014">
                  <a:extLst>
                    <a:ext uri="{FF2B5EF4-FFF2-40B4-BE49-F238E27FC236}">
                      <a16:creationId xmlns:a16="http://schemas.microsoft.com/office/drawing/2014/main" id="{02D228D0-F891-4C1F-BDF7-843714F267B1}"/>
                    </a:ext>
                  </a:extLst>
                </p:cNvPr>
                <p:cNvGrpSpPr/>
                <p:nvPr/>
              </p:nvGrpSpPr>
              <p:grpSpPr>
                <a:xfrm>
                  <a:off x="4932000" y="1224861"/>
                  <a:ext cx="216000" cy="90000"/>
                  <a:chOff x="4212000" y="1220247"/>
                  <a:chExt cx="216000" cy="90000"/>
                </a:xfrm>
              </p:grpSpPr>
              <p:cxnSp>
                <p:nvCxnSpPr>
                  <p:cNvPr id="1022" name="Straight Connector 1021">
                    <a:extLst>
                      <a:ext uri="{FF2B5EF4-FFF2-40B4-BE49-F238E27FC236}">
                        <a16:creationId xmlns:a16="http://schemas.microsoft.com/office/drawing/2014/main" id="{5AC2D9FB-4D38-4050-99E2-223083B9BC1D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3" name="Straight Connector 1022">
                    <a:extLst>
                      <a:ext uri="{FF2B5EF4-FFF2-40B4-BE49-F238E27FC236}">
                        <a16:creationId xmlns:a16="http://schemas.microsoft.com/office/drawing/2014/main" id="{03E7724B-AF31-4778-8071-059D28BD5708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4" name="Straight Connector 1023">
                    <a:extLst>
                      <a:ext uri="{FF2B5EF4-FFF2-40B4-BE49-F238E27FC236}">
                        <a16:creationId xmlns:a16="http://schemas.microsoft.com/office/drawing/2014/main" id="{5BB9CFB1-4EBB-4509-8068-651E7EF33422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5" name="Straight Connector 1024">
                    <a:extLst>
                      <a:ext uri="{FF2B5EF4-FFF2-40B4-BE49-F238E27FC236}">
                        <a16:creationId xmlns:a16="http://schemas.microsoft.com/office/drawing/2014/main" id="{AFEEF381-2081-4775-ADF4-9EFF3B499FC5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20247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6" name="Group 1015">
                  <a:extLst>
                    <a:ext uri="{FF2B5EF4-FFF2-40B4-BE49-F238E27FC236}">
                      <a16:creationId xmlns:a16="http://schemas.microsoft.com/office/drawing/2014/main" id="{876E0F26-6C25-4214-BDD2-C6692AFC7743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18" name="Straight Connector 1017">
                    <a:extLst>
                      <a:ext uri="{FF2B5EF4-FFF2-40B4-BE49-F238E27FC236}">
                        <a16:creationId xmlns:a16="http://schemas.microsoft.com/office/drawing/2014/main" id="{9BE81509-C1DD-40B8-AD3C-7DC3C3FCBF00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9" name="Straight Connector 1018">
                    <a:extLst>
                      <a:ext uri="{FF2B5EF4-FFF2-40B4-BE49-F238E27FC236}">
                        <a16:creationId xmlns:a16="http://schemas.microsoft.com/office/drawing/2014/main" id="{E53E1B89-D31A-4A77-B8B8-C113B190F242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0" name="Straight Connector 1019">
                    <a:extLst>
                      <a:ext uri="{FF2B5EF4-FFF2-40B4-BE49-F238E27FC236}">
                        <a16:creationId xmlns:a16="http://schemas.microsoft.com/office/drawing/2014/main" id="{5487F935-004A-47EA-B7F8-F6B57CD3B598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1" name="Straight Connector 1020">
                    <a:extLst>
                      <a:ext uri="{FF2B5EF4-FFF2-40B4-BE49-F238E27FC236}">
                        <a16:creationId xmlns:a16="http://schemas.microsoft.com/office/drawing/2014/main" id="{DEAF38CB-6C02-4A59-B98C-6A2F9C45BCC7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17" name="Straight Connector 1016">
                  <a:extLst>
                    <a:ext uri="{FF2B5EF4-FFF2-40B4-BE49-F238E27FC236}">
                      <a16:creationId xmlns:a16="http://schemas.microsoft.com/office/drawing/2014/main" id="{EAA0E846-5DDD-458B-B7B3-BE92A2857D42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1" name="Group 990">
                <a:extLst>
                  <a:ext uri="{FF2B5EF4-FFF2-40B4-BE49-F238E27FC236}">
                    <a16:creationId xmlns:a16="http://schemas.microsoft.com/office/drawing/2014/main" id="{D13AE31A-2489-4B49-951C-CE2F34C2D905}"/>
                  </a:ext>
                </a:extLst>
              </p:cNvPr>
              <p:cNvGrpSpPr/>
              <p:nvPr/>
            </p:nvGrpSpPr>
            <p:grpSpPr>
              <a:xfrm>
                <a:off x="6376388" y="1231200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1004" name="Group 1003">
                  <a:extLst>
                    <a:ext uri="{FF2B5EF4-FFF2-40B4-BE49-F238E27FC236}">
                      <a16:creationId xmlns:a16="http://schemas.microsoft.com/office/drawing/2014/main" id="{BCD23193-C229-4790-A9CE-E4CD36FC569B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11" name="Straight Connector 1010">
                    <a:extLst>
                      <a:ext uri="{FF2B5EF4-FFF2-40B4-BE49-F238E27FC236}">
                        <a16:creationId xmlns:a16="http://schemas.microsoft.com/office/drawing/2014/main" id="{A73FF470-25F6-4C50-8C3E-C7FCCB468DE2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2" name="Straight Connector 1011">
                    <a:extLst>
                      <a:ext uri="{FF2B5EF4-FFF2-40B4-BE49-F238E27FC236}">
                        <a16:creationId xmlns:a16="http://schemas.microsoft.com/office/drawing/2014/main" id="{EC939E65-A217-4E24-8E34-EA8E106F26F9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3" name="Straight Connector 1012">
                    <a:extLst>
                      <a:ext uri="{FF2B5EF4-FFF2-40B4-BE49-F238E27FC236}">
                        <a16:creationId xmlns:a16="http://schemas.microsoft.com/office/drawing/2014/main" id="{CCB29DA5-FC44-4E74-8DF1-23BAF8DE97F0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4" name="Straight Connector 1013">
                    <a:extLst>
                      <a:ext uri="{FF2B5EF4-FFF2-40B4-BE49-F238E27FC236}">
                        <a16:creationId xmlns:a16="http://schemas.microsoft.com/office/drawing/2014/main" id="{0A36A0AF-F656-4A2F-A478-244531F85082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05" name="Group 1004">
                  <a:extLst>
                    <a:ext uri="{FF2B5EF4-FFF2-40B4-BE49-F238E27FC236}">
                      <a16:creationId xmlns:a16="http://schemas.microsoft.com/office/drawing/2014/main" id="{67586320-F425-409F-9889-1682C2D50285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07" name="Straight Connector 1006">
                    <a:extLst>
                      <a:ext uri="{FF2B5EF4-FFF2-40B4-BE49-F238E27FC236}">
                        <a16:creationId xmlns:a16="http://schemas.microsoft.com/office/drawing/2014/main" id="{9772F1AD-9019-447C-B99E-D8C667C50561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8" name="Straight Connector 1007">
                    <a:extLst>
                      <a:ext uri="{FF2B5EF4-FFF2-40B4-BE49-F238E27FC236}">
                        <a16:creationId xmlns:a16="http://schemas.microsoft.com/office/drawing/2014/main" id="{3E9CD900-84FC-48C5-BB75-484B69631403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9" name="Straight Connector 1008">
                    <a:extLst>
                      <a:ext uri="{FF2B5EF4-FFF2-40B4-BE49-F238E27FC236}">
                        <a16:creationId xmlns:a16="http://schemas.microsoft.com/office/drawing/2014/main" id="{5AE485D1-A3BB-4FE9-9A64-A4FFC30AFAC7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0" name="Straight Connector 1009">
                    <a:extLst>
                      <a:ext uri="{FF2B5EF4-FFF2-40B4-BE49-F238E27FC236}">
                        <a16:creationId xmlns:a16="http://schemas.microsoft.com/office/drawing/2014/main" id="{E5477D6B-0C27-4B36-8EEA-849A33FF9FCC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06" name="Straight Connector 1005">
                  <a:extLst>
                    <a:ext uri="{FF2B5EF4-FFF2-40B4-BE49-F238E27FC236}">
                      <a16:creationId xmlns:a16="http://schemas.microsoft.com/office/drawing/2014/main" id="{BD4576AC-0C8C-4C11-9ECF-C69F46C79CB7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2" name="Group 991">
                <a:extLst>
                  <a:ext uri="{FF2B5EF4-FFF2-40B4-BE49-F238E27FC236}">
                    <a16:creationId xmlns:a16="http://schemas.microsoft.com/office/drawing/2014/main" id="{AFCCFCD9-C3B8-4B39-8A47-B84E253E18E7}"/>
                  </a:ext>
                </a:extLst>
              </p:cNvPr>
              <p:cNvGrpSpPr/>
              <p:nvPr/>
            </p:nvGrpSpPr>
            <p:grpSpPr>
              <a:xfrm>
                <a:off x="7096388" y="1234233"/>
                <a:ext cx="576000" cy="126000"/>
                <a:chOff x="4932000" y="1231200"/>
                <a:chExt cx="576000" cy="126000"/>
              </a:xfrm>
            </p:grpSpPr>
            <p:grpSp>
              <p:nvGrpSpPr>
                <p:cNvPr id="993" name="Group 992">
                  <a:extLst>
                    <a:ext uri="{FF2B5EF4-FFF2-40B4-BE49-F238E27FC236}">
                      <a16:creationId xmlns:a16="http://schemas.microsoft.com/office/drawing/2014/main" id="{44299918-E464-401E-BE13-C3A164E46605}"/>
                    </a:ext>
                  </a:extLst>
                </p:cNvPr>
                <p:cNvGrpSpPr/>
                <p:nvPr/>
              </p:nvGrpSpPr>
              <p:grpSpPr>
                <a:xfrm>
                  <a:off x="4932000" y="1235814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1000" name="Straight Connector 999">
                    <a:extLst>
                      <a:ext uri="{FF2B5EF4-FFF2-40B4-BE49-F238E27FC236}">
                        <a16:creationId xmlns:a16="http://schemas.microsoft.com/office/drawing/2014/main" id="{97C762F7-4D3C-41E0-9241-A7C75C55D032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1" name="Straight Connector 1000">
                    <a:extLst>
                      <a:ext uri="{FF2B5EF4-FFF2-40B4-BE49-F238E27FC236}">
                        <a16:creationId xmlns:a16="http://schemas.microsoft.com/office/drawing/2014/main" id="{87C3DED5-61F4-4695-863A-740506ADC55C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2" name="Straight Connector 1001">
                    <a:extLst>
                      <a:ext uri="{FF2B5EF4-FFF2-40B4-BE49-F238E27FC236}">
                        <a16:creationId xmlns:a16="http://schemas.microsoft.com/office/drawing/2014/main" id="{E9269E12-58B4-4DFD-A0EF-F8C45A6D29E6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3" name="Straight Connector 1002">
                    <a:extLst>
                      <a:ext uri="{FF2B5EF4-FFF2-40B4-BE49-F238E27FC236}">
                        <a16:creationId xmlns:a16="http://schemas.microsoft.com/office/drawing/2014/main" id="{D4CA2B9A-5623-4B25-862F-6B8E8F15A073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94" name="Group 993">
                  <a:extLst>
                    <a:ext uri="{FF2B5EF4-FFF2-40B4-BE49-F238E27FC236}">
                      <a16:creationId xmlns:a16="http://schemas.microsoft.com/office/drawing/2014/main" id="{35D19B74-40F0-4138-B016-333482F0DC76}"/>
                    </a:ext>
                  </a:extLst>
                </p:cNvPr>
                <p:cNvGrpSpPr/>
                <p:nvPr/>
              </p:nvGrpSpPr>
              <p:grpSpPr>
                <a:xfrm>
                  <a:off x="5292000" y="1231200"/>
                  <a:ext cx="216000" cy="90000"/>
                  <a:chOff x="4212000" y="1231200"/>
                  <a:chExt cx="216000" cy="90000"/>
                </a:xfrm>
              </p:grpSpPr>
              <p:cxnSp>
                <p:nvCxnSpPr>
                  <p:cNvPr id="996" name="Straight Connector 995">
                    <a:extLst>
                      <a:ext uri="{FF2B5EF4-FFF2-40B4-BE49-F238E27FC236}">
                        <a16:creationId xmlns:a16="http://schemas.microsoft.com/office/drawing/2014/main" id="{64D49696-BC45-4632-92DE-0A4034ACDA81}"/>
                      </a:ext>
                    </a:extLst>
                  </p:cNvPr>
                  <p:cNvCxnSpPr/>
                  <p:nvPr/>
                </p:nvCxnSpPr>
                <p:spPr>
                  <a:xfrm>
                    <a:off x="4212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7" name="Straight Connector 996">
                    <a:extLst>
                      <a:ext uri="{FF2B5EF4-FFF2-40B4-BE49-F238E27FC236}">
                        <a16:creationId xmlns:a16="http://schemas.microsoft.com/office/drawing/2014/main" id="{9E6919DE-BCFE-4826-9D14-F73105F40A7B}"/>
                      </a:ext>
                    </a:extLst>
                  </p:cNvPr>
                  <p:cNvCxnSpPr/>
                  <p:nvPr/>
                </p:nvCxnSpPr>
                <p:spPr>
                  <a:xfrm>
                    <a:off x="4284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8" name="Straight Connector 997">
                    <a:extLst>
                      <a:ext uri="{FF2B5EF4-FFF2-40B4-BE49-F238E27FC236}">
                        <a16:creationId xmlns:a16="http://schemas.microsoft.com/office/drawing/2014/main" id="{15242F19-4462-4E59-B892-439A091B72E7}"/>
                      </a:ext>
                    </a:extLst>
                  </p:cNvPr>
                  <p:cNvCxnSpPr/>
                  <p:nvPr/>
                </p:nvCxnSpPr>
                <p:spPr>
                  <a:xfrm>
                    <a:off x="4356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9" name="Straight Connector 998">
                    <a:extLst>
                      <a:ext uri="{FF2B5EF4-FFF2-40B4-BE49-F238E27FC236}">
                        <a16:creationId xmlns:a16="http://schemas.microsoft.com/office/drawing/2014/main" id="{D8D45681-FEE0-4E1F-B594-721C9957C8B2}"/>
                      </a:ext>
                    </a:extLst>
                  </p:cNvPr>
                  <p:cNvCxnSpPr/>
                  <p:nvPr/>
                </p:nvCxnSpPr>
                <p:spPr>
                  <a:xfrm>
                    <a:off x="4428000" y="1231200"/>
                    <a:ext cx="0" cy="9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E5CAA786-94A0-47ED-96E0-9E346B4C8D8A}"/>
                    </a:ext>
                  </a:extLst>
                </p:cNvPr>
                <p:cNvCxnSpPr/>
                <p:nvPr/>
              </p:nvCxnSpPr>
              <p:spPr>
                <a:xfrm>
                  <a:off x="5220000" y="1231200"/>
                  <a:ext cx="0" cy="12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42" name="Group 46 - MagTag">
              <a:extLst>
                <a:ext uri="{FF2B5EF4-FFF2-40B4-BE49-F238E27FC236}">
                  <a16:creationId xmlns:a16="http://schemas.microsoft.com/office/drawing/2014/main" id="{8F8E56ED-979F-43FE-82D3-BD1E5F294BBE}"/>
                </a:ext>
              </a:extLst>
            </p:cNvPr>
            <p:cNvGrpSpPr/>
            <p:nvPr/>
          </p:nvGrpSpPr>
          <p:grpSpPr>
            <a:xfrm>
              <a:off x="2957335" y="1400344"/>
              <a:ext cx="5885589" cy="3909282"/>
              <a:chOff x="3021987" y="1705138"/>
              <a:chExt cx="5885589" cy="3909282"/>
            </a:xfrm>
          </p:grpSpPr>
          <p:grpSp>
            <p:nvGrpSpPr>
              <p:cNvPr id="846" name="Group 43 - PCB Outline">
                <a:extLst>
                  <a:ext uri="{FF2B5EF4-FFF2-40B4-BE49-F238E27FC236}">
                    <a16:creationId xmlns:a16="http://schemas.microsoft.com/office/drawing/2014/main" id="{FAB33801-E446-41E9-B6AF-A229A60E0A88}"/>
                  </a:ext>
                </a:extLst>
              </p:cNvPr>
              <p:cNvGrpSpPr/>
              <p:nvPr/>
            </p:nvGrpSpPr>
            <p:grpSpPr>
              <a:xfrm>
                <a:off x="3021987" y="1747180"/>
                <a:ext cx="5885589" cy="3852000"/>
                <a:chOff x="3021987" y="1747180"/>
                <a:chExt cx="5885589" cy="3852000"/>
              </a:xfrm>
            </p:grpSpPr>
            <p:sp>
              <p:nvSpPr>
                <p:cNvPr id="982" name="Rectangle 175 - USB Connector">
                  <a:extLst>
                    <a:ext uri="{FF2B5EF4-FFF2-40B4-BE49-F238E27FC236}">
                      <a16:creationId xmlns:a16="http://schemas.microsoft.com/office/drawing/2014/main" id="{A0A9D0A6-E978-4500-A4B2-45472BA144F4}"/>
                    </a:ext>
                  </a:extLst>
                </p:cNvPr>
                <p:cNvSpPr/>
                <p:nvPr/>
              </p:nvSpPr>
              <p:spPr>
                <a:xfrm>
                  <a:off x="8835576" y="4391526"/>
                  <a:ext cx="72000" cy="54142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3" name="Rectangle 982">
                  <a:extLst>
                    <a:ext uri="{FF2B5EF4-FFF2-40B4-BE49-F238E27FC236}">
                      <a16:creationId xmlns:a16="http://schemas.microsoft.com/office/drawing/2014/main" id="{3E7369E8-BC37-442C-9B4D-8B70B14AF8FE}"/>
                    </a:ext>
                  </a:extLst>
                </p:cNvPr>
                <p:cNvSpPr/>
                <p:nvPr/>
              </p:nvSpPr>
              <p:spPr>
                <a:xfrm>
                  <a:off x="3021987" y="3066222"/>
                  <a:ext cx="72000" cy="1116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4" name="Rectangle: Rounded Corners 983">
                  <a:extLst>
                    <a:ext uri="{FF2B5EF4-FFF2-40B4-BE49-F238E27FC236}">
                      <a16:creationId xmlns:a16="http://schemas.microsoft.com/office/drawing/2014/main" id="{9590CF4E-88AD-4DAB-829C-511B6339B44F}"/>
                    </a:ext>
                  </a:extLst>
                </p:cNvPr>
                <p:cNvSpPr/>
                <p:nvPr/>
              </p:nvSpPr>
              <p:spPr>
                <a:xfrm>
                  <a:off x="3102206" y="1747180"/>
                  <a:ext cx="5759999" cy="3852000"/>
                </a:xfrm>
                <a:prstGeom prst="roundRect">
                  <a:avLst>
                    <a:gd name="adj" fmla="val 5787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47" name="Group 40 - Mounting Holes">
                <a:extLst>
                  <a:ext uri="{FF2B5EF4-FFF2-40B4-BE49-F238E27FC236}">
                    <a16:creationId xmlns:a16="http://schemas.microsoft.com/office/drawing/2014/main" id="{4FCF2C0D-CE59-4EA9-94BB-4A7EBBAA5F34}"/>
                  </a:ext>
                </a:extLst>
              </p:cNvPr>
              <p:cNvGrpSpPr/>
              <p:nvPr/>
            </p:nvGrpSpPr>
            <p:grpSpPr>
              <a:xfrm>
                <a:off x="3174750" y="1825200"/>
                <a:ext cx="5572277" cy="3650400"/>
                <a:chOff x="3174750" y="1825200"/>
                <a:chExt cx="5572277" cy="3650400"/>
              </a:xfrm>
            </p:grpSpPr>
            <p:sp>
              <p:nvSpPr>
                <p:cNvPr id="974" name="Oval 973">
                  <a:extLst>
                    <a:ext uri="{FF2B5EF4-FFF2-40B4-BE49-F238E27FC236}">
                      <a16:creationId xmlns:a16="http://schemas.microsoft.com/office/drawing/2014/main" id="{E3644DA7-FC7C-4AD0-9ACB-F1F52EA7ED05}"/>
                    </a:ext>
                  </a:extLst>
                </p:cNvPr>
                <p:cNvSpPr/>
                <p:nvPr/>
              </p:nvSpPr>
              <p:spPr>
                <a:xfrm>
                  <a:off x="3174750" y="5094000"/>
                  <a:ext cx="381600" cy="381600"/>
                </a:xfrm>
                <a:prstGeom prst="ellipse">
                  <a:avLst/>
                </a:prstGeom>
                <a:solidFill>
                  <a:srgbClr val="FEDFB2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5" name="Oval 974">
                  <a:extLst>
                    <a:ext uri="{FF2B5EF4-FFF2-40B4-BE49-F238E27FC236}">
                      <a16:creationId xmlns:a16="http://schemas.microsoft.com/office/drawing/2014/main" id="{4A23CAFD-1CBD-4C5D-8439-943719946A21}"/>
                    </a:ext>
                  </a:extLst>
                </p:cNvPr>
                <p:cNvSpPr/>
                <p:nvPr/>
              </p:nvSpPr>
              <p:spPr>
                <a:xfrm>
                  <a:off x="8362352" y="5094000"/>
                  <a:ext cx="381600" cy="381600"/>
                </a:xfrm>
                <a:prstGeom prst="ellipse">
                  <a:avLst/>
                </a:prstGeom>
                <a:solidFill>
                  <a:srgbClr val="FEDFB2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6" name="Oval 975">
                  <a:extLst>
                    <a:ext uri="{FF2B5EF4-FFF2-40B4-BE49-F238E27FC236}">
                      <a16:creationId xmlns:a16="http://schemas.microsoft.com/office/drawing/2014/main" id="{03BD35DC-D4F5-4FC8-A852-CC3A1C5FF851}"/>
                    </a:ext>
                  </a:extLst>
                </p:cNvPr>
                <p:cNvSpPr/>
                <p:nvPr/>
              </p:nvSpPr>
              <p:spPr>
                <a:xfrm>
                  <a:off x="8365427" y="1825200"/>
                  <a:ext cx="381600" cy="381600"/>
                </a:xfrm>
                <a:prstGeom prst="ellipse">
                  <a:avLst/>
                </a:prstGeom>
                <a:solidFill>
                  <a:srgbClr val="FEDFB2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7" name="Oval 976">
                  <a:extLst>
                    <a:ext uri="{FF2B5EF4-FFF2-40B4-BE49-F238E27FC236}">
                      <a16:creationId xmlns:a16="http://schemas.microsoft.com/office/drawing/2014/main" id="{DE16F903-93A6-4929-B973-1AFD773D8D5D}"/>
                    </a:ext>
                  </a:extLst>
                </p:cNvPr>
                <p:cNvSpPr/>
                <p:nvPr/>
              </p:nvSpPr>
              <p:spPr>
                <a:xfrm>
                  <a:off x="3174750" y="1826516"/>
                  <a:ext cx="381600" cy="381600"/>
                </a:xfrm>
                <a:prstGeom prst="ellipse">
                  <a:avLst/>
                </a:prstGeom>
                <a:solidFill>
                  <a:srgbClr val="FEDFB2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8" name="Oval 977">
                  <a:extLst>
                    <a:ext uri="{FF2B5EF4-FFF2-40B4-BE49-F238E27FC236}">
                      <a16:creationId xmlns:a16="http://schemas.microsoft.com/office/drawing/2014/main" id="{D8AB5E22-3194-4489-A16C-F481A9412A81}"/>
                    </a:ext>
                  </a:extLst>
                </p:cNvPr>
                <p:cNvSpPr/>
                <p:nvPr/>
              </p:nvSpPr>
              <p:spPr>
                <a:xfrm>
                  <a:off x="3257550" y="1909316"/>
                  <a:ext cx="216000" cy="216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9" name="Oval 978">
                  <a:extLst>
                    <a:ext uri="{FF2B5EF4-FFF2-40B4-BE49-F238E27FC236}">
                      <a16:creationId xmlns:a16="http://schemas.microsoft.com/office/drawing/2014/main" id="{5C0D7742-6D52-4FF5-9F1C-6B90C67D40AA}"/>
                    </a:ext>
                  </a:extLst>
                </p:cNvPr>
                <p:cNvSpPr/>
                <p:nvPr/>
              </p:nvSpPr>
              <p:spPr>
                <a:xfrm>
                  <a:off x="8451752" y="1909316"/>
                  <a:ext cx="216000" cy="216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0" name="Oval 979">
                  <a:extLst>
                    <a:ext uri="{FF2B5EF4-FFF2-40B4-BE49-F238E27FC236}">
                      <a16:creationId xmlns:a16="http://schemas.microsoft.com/office/drawing/2014/main" id="{FE399CAB-4790-4362-8DBC-7392FB068F91}"/>
                    </a:ext>
                  </a:extLst>
                </p:cNvPr>
                <p:cNvSpPr/>
                <p:nvPr/>
              </p:nvSpPr>
              <p:spPr>
                <a:xfrm>
                  <a:off x="3257550" y="5176391"/>
                  <a:ext cx="216000" cy="216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1" name="Oval 980">
                  <a:extLst>
                    <a:ext uri="{FF2B5EF4-FFF2-40B4-BE49-F238E27FC236}">
                      <a16:creationId xmlns:a16="http://schemas.microsoft.com/office/drawing/2014/main" id="{79E1AA56-1C95-4663-BD3C-EB10193A46CE}"/>
                    </a:ext>
                  </a:extLst>
                </p:cNvPr>
                <p:cNvSpPr/>
                <p:nvPr/>
              </p:nvSpPr>
              <p:spPr>
                <a:xfrm>
                  <a:off x="8451752" y="5176391"/>
                  <a:ext cx="216000" cy="216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48" name="Group 42 - PCB Tracks">
                <a:extLst>
                  <a:ext uri="{FF2B5EF4-FFF2-40B4-BE49-F238E27FC236}">
                    <a16:creationId xmlns:a16="http://schemas.microsoft.com/office/drawing/2014/main" id="{E532554A-12A9-4AD8-8687-EF8BC1B66432}"/>
                  </a:ext>
                </a:extLst>
              </p:cNvPr>
              <p:cNvGrpSpPr/>
              <p:nvPr/>
            </p:nvGrpSpPr>
            <p:grpSpPr>
              <a:xfrm>
                <a:off x="3705282" y="1854922"/>
                <a:ext cx="4522566" cy="3654387"/>
                <a:chOff x="3705282" y="1854922"/>
                <a:chExt cx="4522566" cy="3654387"/>
              </a:xfrm>
            </p:grpSpPr>
            <p:sp>
              <p:nvSpPr>
                <p:cNvPr id="953" name="Oval 952">
                  <a:extLst>
                    <a:ext uri="{FF2B5EF4-FFF2-40B4-BE49-F238E27FC236}">
                      <a16:creationId xmlns:a16="http://schemas.microsoft.com/office/drawing/2014/main" id="{062B94AE-A845-4239-9649-B2D87D5A2401}"/>
                    </a:ext>
                  </a:extLst>
                </p:cNvPr>
                <p:cNvSpPr/>
                <p:nvPr/>
              </p:nvSpPr>
              <p:spPr>
                <a:xfrm>
                  <a:off x="8163048" y="5095739"/>
                  <a:ext cx="64800" cy="64800"/>
                </a:xfrm>
                <a:prstGeom prst="ellipse">
                  <a:avLst/>
                </a:prstGeom>
                <a:solidFill>
                  <a:srgbClr val="FEDF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54" name="Group 33 - Tracks - Lower">
                  <a:extLst>
                    <a:ext uri="{FF2B5EF4-FFF2-40B4-BE49-F238E27FC236}">
                      <a16:creationId xmlns:a16="http://schemas.microsoft.com/office/drawing/2014/main" id="{0366C94D-FD32-4418-B550-701F8BA42636}"/>
                    </a:ext>
                  </a:extLst>
                </p:cNvPr>
                <p:cNvGrpSpPr/>
                <p:nvPr/>
              </p:nvGrpSpPr>
              <p:grpSpPr>
                <a:xfrm>
                  <a:off x="3728280" y="5052099"/>
                  <a:ext cx="4420647" cy="457210"/>
                  <a:chOff x="3728280" y="5052099"/>
                  <a:chExt cx="4420647" cy="457210"/>
                </a:xfrm>
              </p:grpSpPr>
              <p:grpSp>
                <p:nvGrpSpPr>
                  <p:cNvPr id="961" name="Group 960">
                    <a:extLst>
                      <a:ext uri="{FF2B5EF4-FFF2-40B4-BE49-F238E27FC236}">
                        <a16:creationId xmlns:a16="http://schemas.microsoft.com/office/drawing/2014/main" id="{2E433630-5CB5-4506-BFEE-82375A1EFEB3}"/>
                      </a:ext>
                    </a:extLst>
                  </p:cNvPr>
                  <p:cNvGrpSpPr/>
                  <p:nvPr/>
                </p:nvGrpSpPr>
                <p:grpSpPr>
                  <a:xfrm>
                    <a:off x="3858989" y="5450782"/>
                    <a:ext cx="4289938" cy="58527"/>
                    <a:chOff x="3858989" y="5450782"/>
                    <a:chExt cx="4289938" cy="58527"/>
                  </a:xfrm>
                </p:grpSpPr>
                <p:sp>
                  <p:nvSpPr>
                    <p:cNvPr id="971" name="Oval 970">
                      <a:extLst>
                        <a:ext uri="{FF2B5EF4-FFF2-40B4-BE49-F238E27FC236}">
                          <a16:creationId xmlns:a16="http://schemas.microsoft.com/office/drawing/2014/main" id="{45501149-6F97-40A6-BDC2-460AF99E2E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12927" y="5473309"/>
                      <a:ext cx="36000" cy="36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72" name="Oval 971">
                      <a:extLst>
                        <a:ext uri="{FF2B5EF4-FFF2-40B4-BE49-F238E27FC236}">
                          <a16:creationId xmlns:a16="http://schemas.microsoft.com/office/drawing/2014/main" id="{0EF55556-9D99-419B-8EBC-96670EBED6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8989" y="5450782"/>
                      <a:ext cx="36000" cy="36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973" name="Straight Connector 972">
                      <a:extLst>
                        <a:ext uri="{FF2B5EF4-FFF2-40B4-BE49-F238E27FC236}">
                          <a16:creationId xmlns:a16="http://schemas.microsoft.com/office/drawing/2014/main" id="{FA2ECE50-B6F0-4C8B-820A-5C1B970ADA43}"/>
                        </a:ext>
                      </a:extLst>
                    </p:cNvPr>
                    <p:cNvCxnSpPr>
                      <a:cxnSpLocks/>
                      <a:stCxn id="972" idx="6"/>
                    </p:cNvCxnSpPr>
                    <p:nvPr/>
                  </p:nvCxnSpPr>
                  <p:spPr>
                    <a:xfrm>
                      <a:off x="3894989" y="5468782"/>
                      <a:ext cx="4212641" cy="20507"/>
                    </a:xfrm>
                    <a:prstGeom prst="line">
                      <a:avLst/>
                    </a:prstGeom>
                    <a:ln w="127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62" name="Oval 961">
                    <a:extLst>
                      <a:ext uri="{FF2B5EF4-FFF2-40B4-BE49-F238E27FC236}">
                        <a16:creationId xmlns:a16="http://schemas.microsoft.com/office/drawing/2014/main" id="{DF84BA95-9CF2-415F-AD51-13ECC25160FD}"/>
                      </a:ext>
                    </a:extLst>
                  </p:cNvPr>
                  <p:cNvSpPr/>
                  <p:nvPr/>
                </p:nvSpPr>
                <p:spPr>
                  <a:xfrm>
                    <a:off x="7045192" y="5339208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3" name="Oval 962">
                    <a:extLst>
                      <a:ext uri="{FF2B5EF4-FFF2-40B4-BE49-F238E27FC236}">
                        <a16:creationId xmlns:a16="http://schemas.microsoft.com/office/drawing/2014/main" id="{F5F0C13B-4574-4F0F-BDB2-BEC43C480578}"/>
                      </a:ext>
                    </a:extLst>
                  </p:cNvPr>
                  <p:cNvSpPr/>
                  <p:nvPr/>
                </p:nvSpPr>
                <p:spPr>
                  <a:xfrm>
                    <a:off x="4877382" y="5305099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4" name="Oval 963">
                    <a:extLst>
                      <a:ext uri="{FF2B5EF4-FFF2-40B4-BE49-F238E27FC236}">
                        <a16:creationId xmlns:a16="http://schemas.microsoft.com/office/drawing/2014/main" id="{101FACCB-FEC6-4AA9-91CE-338FEB71C669}"/>
                      </a:ext>
                    </a:extLst>
                  </p:cNvPr>
                  <p:cNvSpPr/>
                  <p:nvPr/>
                </p:nvSpPr>
                <p:spPr>
                  <a:xfrm>
                    <a:off x="3728280" y="5414782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5" name="Oval 964">
                    <a:extLst>
                      <a:ext uri="{FF2B5EF4-FFF2-40B4-BE49-F238E27FC236}">
                        <a16:creationId xmlns:a16="http://schemas.microsoft.com/office/drawing/2014/main" id="{2914042F-ED26-4D75-9440-F8FBC7EBB2E3}"/>
                      </a:ext>
                    </a:extLst>
                  </p:cNvPr>
                  <p:cNvSpPr/>
                  <p:nvPr/>
                </p:nvSpPr>
                <p:spPr>
                  <a:xfrm>
                    <a:off x="4509472" y="5052099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6" name="Oval 965">
                    <a:extLst>
                      <a:ext uri="{FF2B5EF4-FFF2-40B4-BE49-F238E27FC236}">
                        <a16:creationId xmlns:a16="http://schemas.microsoft.com/office/drawing/2014/main" id="{D33D1DE1-68F1-4C96-B53A-9DD3422EDB8B}"/>
                      </a:ext>
                    </a:extLst>
                  </p:cNvPr>
                  <p:cNvSpPr/>
                  <p:nvPr/>
                </p:nvSpPr>
                <p:spPr>
                  <a:xfrm>
                    <a:off x="4573849" y="5284254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7" name="Oval 966">
                    <a:extLst>
                      <a:ext uri="{FF2B5EF4-FFF2-40B4-BE49-F238E27FC236}">
                        <a16:creationId xmlns:a16="http://schemas.microsoft.com/office/drawing/2014/main" id="{3F04E122-9272-4AF6-9100-C1158FBA57CE}"/>
                      </a:ext>
                    </a:extLst>
                  </p:cNvPr>
                  <p:cNvSpPr/>
                  <p:nvPr/>
                </p:nvSpPr>
                <p:spPr>
                  <a:xfrm>
                    <a:off x="5180682" y="5090588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8" name="Oval 967">
                    <a:extLst>
                      <a:ext uri="{FF2B5EF4-FFF2-40B4-BE49-F238E27FC236}">
                        <a16:creationId xmlns:a16="http://schemas.microsoft.com/office/drawing/2014/main" id="{B169D056-F523-4EC6-9264-FA797DE51969}"/>
                      </a:ext>
                    </a:extLst>
                  </p:cNvPr>
                  <p:cNvSpPr/>
                  <p:nvPr/>
                </p:nvSpPr>
                <p:spPr>
                  <a:xfrm>
                    <a:off x="6256313" y="5068711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9" name="Oval 968">
                    <a:extLst>
                      <a:ext uri="{FF2B5EF4-FFF2-40B4-BE49-F238E27FC236}">
                        <a16:creationId xmlns:a16="http://schemas.microsoft.com/office/drawing/2014/main" id="{63F13F0F-E051-4ABE-8E9F-ED897F91026F}"/>
                      </a:ext>
                    </a:extLst>
                  </p:cNvPr>
                  <p:cNvSpPr/>
                  <p:nvPr/>
                </p:nvSpPr>
                <p:spPr>
                  <a:xfrm>
                    <a:off x="6394827" y="5105013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70" name="Oval 969">
                    <a:extLst>
                      <a:ext uri="{FF2B5EF4-FFF2-40B4-BE49-F238E27FC236}">
                        <a16:creationId xmlns:a16="http://schemas.microsoft.com/office/drawing/2014/main" id="{4586E7C4-620B-4CDE-95E0-96E642334025}"/>
                      </a:ext>
                    </a:extLst>
                  </p:cNvPr>
                  <p:cNvSpPr/>
                  <p:nvPr/>
                </p:nvSpPr>
                <p:spPr>
                  <a:xfrm>
                    <a:off x="8068047" y="5184513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955" name="Group 34 - Tracks - Uppre">
                  <a:extLst>
                    <a:ext uri="{FF2B5EF4-FFF2-40B4-BE49-F238E27FC236}">
                      <a16:creationId xmlns:a16="http://schemas.microsoft.com/office/drawing/2014/main" id="{05F6D0F6-7654-4756-B5A9-8EB9CF017DE2}"/>
                    </a:ext>
                  </a:extLst>
                </p:cNvPr>
                <p:cNvGrpSpPr/>
                <p:nvPr/>
              </p:nvGrpSpPr>
              <p:grpSpPr>
                <a:xfrm>
                  <a:off x="3705282" y="1854922"/>
                  <a:ext cx="3086120" cy="299668"/>
                  <a:chOff x="3705282" y="1854922"/>
                  <a:chExt cx="3086120" cy="299668"/>
                </a:xfrm>
              </p:grpSpPr>
              <p:sp>
                <p:nvSpPr>
                  <p:cNvPr id="956" name="Oval 955">
                    <a:extLst>
                      <a:ext uri="{FF2B5EF4-FFF2-40B4-BE49-F238E27FC236}">
                        <a16:creationId xmlns:a16="http://schemas.microsoft.com/office/drawing/2014/main" id="{40F202E7-6010-483D-BEA7-B7E201D8713F}"/>
                      </a:ext>
                    </a:extLst>
                  </p:cNvPr>
                  <p:cNvSpPr/>
                  <p:nvPr/>
                </p:nvSpPr>
                <p:spPr>
                  <a:xfrm>
                    <a:off x="6755402" y="1935821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7" name="Oval 956">
                    <a:extLst>
                      <a:ext uri="{FF2B5EF4-FFF2-40B4-BE49-F238E27FC236}">
                        <a16:creationId xmlns:a16="http://schemas.microsoft.com/office/drawing/2014/main" id="{2E9D1D0D-B483-4AF8-B8FF-7058390E457F}"/>
                      </a:ext>
                    </a:extLst>
                  </p:cNvPr>
                  <p:cNvSpPr/>
                  <p:nvPr/>
                </p:nvSpPr>
                <p:spPr>
                  <a:xfrm>
                    <a:off x="6105273" y="1928983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8" name="Oval 957">
                    <a:extLst>
                      <a:ext uri="{FF2B5EF4-FFF2-40B4-BE49-F238E27FC236}">
                        <a16:creationId xmlns:a16="http://schemas.microsoft.com/office/drawing/2014/main" id="{D56B9D3A-A24A-45A8-85F3-08D1F001B994}"/>
                      </a:ext>
                    </a:extLst>
                  </p:cNvPr>
                  <p:cNvSpPr/>
                  <p:nvPr/>
                </p:nvSpPr>
                <p:spPr>
                  <a:xfrm>
                    <a:off x="4522159" y="2020874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9" name="Oval 958">
                    <a:extLst>
                      <a:ext uri="{FF2B5EF4-FFF2-40B4-BE49-F238E27FC236}">
                        <a16:creationId xmlns:a16="http://schemas.microsoft.com/office/drawing/2014/main" id="{C9012094-29E6-4AAA-AD3C-37413C16A784}"/>
                      </a:ext>
                    </a:extLst>
                  </p:cNvPr>
                  <p:cNvSpPr/>
                  <p:nvPr/>
                </p:nvSpPr>
                <p:spPr>
                  <a:xfrm>
                    <a:off x="3876989" y="1854922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0" name="Oval 959">
                    <a:extLst>
                      <a:ext uri="{FF2B5EF4-FFF2-40B4-BE49-F238E27FC236}">
                        <a16:creationId xmlns:a16="http://schemas.microsoft.com/office/drawing/2014/main" id="{E6BF5C66-7368-49AE-9CA6-FA60F584C33A}"/>
                      </a:ext>
                    </a:extLst>
                  </p:cNvPr>
                  <p:cNvSpPr/>
                  <p:nvPr/>
                </p:nvSpPr>
                <p:spPr>
                  <a:xfrm>
                    <a:off x="3705282" y="2118590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849" name="Group 240 - PCB Text">
                <a:extLst>
                  <a:ext uri="{FF2B5EF4-FFF2-40B4-BE49-F238E27FC236}">
                    <a16:creationId xmlns:a16="http://schemas.microsoft.com/office/drawing/2014/main" id="{3D0D5A2C-4AB2-4F7F-9F8A-9C0783C58844}"/>
                  </a:ext>
                </a:extLst>
              </p:cNvPr>
              <p:cNvGrpSpPr/>
              <p:nvPr/>
            </p:nvGrpSpPr>
            <p:grpSpPr>
              <a:xfrm>
                <a:off x="3751316" y="1705138"/>
                <a:ext cx="4629797" cy="3909282"/>
                <a:chOff x="3751316" y="1705138"/>
                <a:chExt cx="4629797" cy="3909282"/>
              </a:xfrm>
            </p:grpSpPr>
            <p:grpSp>
              <p:nvGrpSpPr>
                <p:cNvPr id="935" name="Group 934">
                  <a:extLst>
                    <a:ext uri="{FF2B5EF4-FFF2-40B4-BE49-F238E27FC236}">
                      <a16:creationId xmlns:a16="http://schemas.microsoft.com/office/drawing/2014/main" id="{49155D36-1EDB-4AE3-B06E-DF6E3C9D3E88}"/>
                    </a:ext>
                  </a:extLst>
                </p:cNvPr>
                <p:cNvGrpSpPr/>
                <p:nvPr/>
              </p:nvGrpSpPr>
              <p:grpSpPr>
                <a:xfrm>
                  <a:off x="3751316" y="5028678"/>
                  <a:ext cx="4380476" cy="523858"/>
                  <a:chOff x="3751316" y="5028678"/>
                  <a:chExt cx="4380476" cy="523858"/>
                </a:xfrm>
              </p:grpSpPr>
              <p:sp>
                <p:nvSpPr>
                  <p:cNvPr id="949" name="Isosceles Triangle 948">
                    <a:extLst>
                      <a:ext uri="{FF2B5EF4-FFF2-40B4-BE49-F238E27FC236}">
                        <a16:creationId xmlns:a16="http://schemas.microsoft.com/office/drawing/2014/main" id="{B26E7E82-D118-437B-B8D8-35B5260B9CAB}"/>
                      </a:ext>
                    </a:extLst>
                  </p:cNvPr>
                  <p:cNvSpPr/>
                  <p:nvPr/>
                </p:nvSpPr>
                <p:spPr>
                  <a:xfrm>
                    <a:off x="5268525" y="5028678"/>
                    <a:ext cx="181110" cy="99461"/>
                  </a:xfrm>
                  <a:prstGeom prst="triangl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0" name="Isosceles Triangle 949">
                    <a:extLst>
                      <a:ext uri="{FF2B5EF4-FFF2-40B4-BE49-F238E27FC236}">
                        <a16:creationId xmlns:a16="http://schemas.microsoft.com/office/drawing/2014/main" id="{025FBCF1-B7AC-46D6-B5FF-0F34F332759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439799" y="5453075"/>
                    <a:ext cx="181110" cy="99461"/>
                  </a:xfrm>
                  <a:prstGeom prst="triangl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1" name="Isosceles Triangle 950">
                    <a:extLst>
                      <a:ext uri="{FF2B5EF4-FFF2-40B4-BE49-F238E27FC236}">
                        <a16:creationId xmlns:a16="http://schemas.microsoft.com/office/drawing/2014/main" id="{E7E11AA3-9968-406B-BB37-6272538EA04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991507" y="5241965"/>
                    <a:ext cx="181110" cy="99461"/>
                  </a:xfrm>
                  <a:prstGeom prst="triangl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2" name="Isosceles Triangle 951">
                    <a:extLst>
                      <a:ext uri="{FF2B5EF4-FFF2-40B4-BE49-F238E27FC236}">
                        <a16:creationId xmlns:a16="http://schemas.microsoft.com/office/drawing/2014/main" id="{9FC15C56-A4B2-428A-B94B-D1269309DF7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10492" y="5241965"/>
                    <a:ext cx="181110" cy="99461"/>
                  </a:xfrm>
                  <a:prstGeom prst="triangl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36" name="TextBox 935">
                  <a:extLst>
                    <a:ext uri="{FF2B5EF4-FFF2-40B4-BE49-F238E27FC236}">
                      <a16:creationId xmlns:a16="http://schemas.microsoft.com/office/drawing/2014/main" id="{886EA1F4-F4DF-4314-9A40-C99D4DA7E52C}"/>
                    </a:ext>
                  </a:extLst>
                </p:cNvPr>
                <p:cNvSpPr txBox="1"/>
                <p:nvPr/>
              </p:nvSpPr>
              <p:spPr>
                <a:xfrm>
                  <a:off x="7766842" y="1830794"/>
                  <a:ext cx="61427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NeoPix</a:t>
                  </a:r>
                </a:p>
              </p:txBody>
            </p:sp>
            <p:sp>
              <p:nvSpPr>
                <p:cNvPr id="937" name="TextBox 936">
                  <a:extLst>
                    <a:ext uri="{FF2B5EF4-FFF2-40B4-BE49-F238E27FC236}">
                      <a16:creationId xmlns:a16="http://schemas.microsoft.com/office/drawing/2014/main" id="{9A0939BC-80CA-4442-8029-7FB9D69FA7DB}"/>
                    </a:ext>
                  </a:extLst>
                </p:cNvPr>
                <p:cNvSpPr txBox="1"/>
                <p:nvPr/>
              </p:nvSpPr>
              <p:spPr>
                <a:xfrm>
                  <a:off x="7885895" y="1961469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D1</a:t>
                  </a:r>
                </a:p>
              </p:txBody>
            </p:sp>
            <p:sp>
              <p:nvSpPr>
                <p:cNvPr id="938" name="TextBox 937">
                  <a:extLst>
                    <a:ext uri="{FF2B5EF4-FFF2-40B4-BE49-F238E27FC236}">
                      <a16:creationId xmlns:a16="http://schemas.microsoft.com/office/drawing/2014/main" id="{9B72BC7C-941F-4B4E-BA3A-DAC4D0D8C3AB}"/>
                    </a:ext>
                  </a:extLst>
                </p:cNvPr>
                <p:cNvSpPr txBox="1"/>
                <p:nvPr/>
              </p:nvSpPr>
              <p:spPr>
                <a:xfrm>
                  <a:off x="5785234" y="1705138"/>
                  <a:ext cx="31771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0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A3</a:t>
                  </a:r>
                </a:p>
              </p:txBody>
            </p:sp>
            <p:grpSp>
              <p:nvGrpSpPr>
                <p:cNvPr id="939" name="Group 938">
                  <a:extLst>
                    <a:ext uri="{FF2B5EF4-FFF2-40B4-BE49-F238E27FC236}">
                      <a16:creationId xmlns:a16="http://schemas.microsoft.com/office/drawing/2014/main" id="{104A5A29-8F93-40D8-A999-60810755DC77}"/>
                    </a:ext>
                  </a:extLst>
                </p:cNvPr>
                <p:cNvGrpSpPr/>
                <p:nvPr/>
              </p:nvGrpSpPr>
              <p:grpSpPr>
                <a:xfrm>
                  <a:off x="3810811" y="1910942"/>
                  <a:ext cx="3782085" cy="246221"/>
                  <a:chOff x="3810811" y="1910942"/>
                  <a:chExt cx="3782085" cy="246221"/>
                </a:xfrm>
              </p:grpSpPr>
              <p:sp>
                <p:nvSpPr>
                  <p:cNvPr id="945" name="TextBox 944">
                    <a:extLst>
                      <a:ext uri="{FF2B5EF4-FFF2-40B4-BE49-F238E27FC236}">
                        <a16:creationId xmlns:a16="http://schemas.microsoft.com/office/drawing/2014/main" id="{7FCCC08D-6F27-4EA1-8569-270227061E1F}"/>
                      </a:ext>
                    </a:extLst>
                  </p:cNvPr>
                  <p:cNvSpPr txBox="1"/>
                  <p:nvPr/>
                </p:nvSpPr>
                <p:spPr>
                  <a:xfrm>
                    <a:off x="7315256" y="1910942"/>
                    <a:ext cx="27764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900" b="1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#</a:t>
                    </a:r>
                    <a:r>
                      <a:rPr lang="en-GB" sz="10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946" name="TextBox 945">
                    <a:extLst>
                      <a:ext uri="{FF2B5EF4-FFF2-40B4-BE49-F238E27FC236}">
                        <a16:creationId xmlns:a16="http://schemas.microsoft.com/office/drawing/2014/main" id="{C60A7A85-8512-4530-AD2D-5E80441CA9EE}"/>
                      </a:ext>
                    </a:extLst>
                  </p:cNvPr>
                  <p:cNvSpPr txBox="1"/>
                  <p:nvPr/>
                </p:nvSpPr>
                <p:spPr>
                  <a:xfrm>
                    <a:off x="6184548" y="1910942"/>
                    <a:ext cx="27764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900" b="1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#</a:t>
                    </a:r>
                    <a:r>
                      <a:rPr lang="en-GB" sz="10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947" name="TextBox 946">
                    <a:extLst>
                      <a:ext uri="{FF2B5EF4-FFF2-40B4-BE49-F238E27FC236}">
                        <a16:creationId xmlns:a16="http://schemas.microsoft.com/office/drawing/2014/main" id="{8E52D4C2-A84C-4F25-A3B4-1B9BC7C92BD0}"/>
                      </a:ext>
                    </a:extLst>
                  </p:cNvPr>
                  <p:cNvSpPr txBox="1"/>
                  <p:nvPr/>
                </p:nvSpPr>
                <p:spPr>
                  <a:xfrm>
                    <a:off x="4998562" y="1910942"/>
                    <a:ext cx="27764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900" b="1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#</a:t>
                    </a:r>
                    <a:r>
                      <a:rPr lang="en-GB" sz="10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948" name="TextBox 947">
                    <a:extLst>
                      <a:ext uri="{FF2B5EF4-FFF2-40B4-BE49-F238E27FC236}">
                        <a16:creationId xmlns:a16="http://schemas.microsoft.com/office/drawing/2014/main" id="{DDD303C5-9099-42ED-839A-06853855B248}"/>
                      </a:ext>
                    </a:extLst>
                  </p:cNvPr>
                  <p:cNvSpPr txBox="1"/>
                  <p:nvPr/>
                </p:nvSpPr>
                <p:spPr>
                  <a:xfrm>
                    <a:off x="3810811" y="1910942"/>
                    <a:ext cx="27764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900" b="1" baseline="300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#</a:t>
                    </a:r>
                    <a:r>
                      <a:rPr lang="en-GB" sz="10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940" name="Group 939">
                  <a:extLst>
                    <a:ext uri="{FF2B5EF4-FFF2-40B4-BE49-F238E27FC236}">
                      <a16:creationId xmlns:a16="http://schemas.microsoft.com/office/drawing/2014/main" id="{7F897063-612A-4A31-B75E-235287D37073}"/>
                    </a:ext>
                  </a:extLst>
                </p:cNvPr>
                <p:cNvGrpSpPr/>
                <p:nvPr/>
              </p:nvGrpSpPr>
              <p:grpSpPr>
                <a:xfrm>
                  <a:off x="3988124" y="4985529"/>
                  <a:ext cx="3914821" cy="628891"/>
                  <a:chOff x="3988124" y="4985529"/>
                  <a:chExt cx="3914821" cy="628891"/>
                </a:xfrm>
              </p:grpSpPr>
              <p:sp>
                <p:nvSpPr>
                  <p:cNvPr id="941" name="TextBox 940">
                    <a:extLst>
                      <a:ext uri="{FF2B5EF4-FFF2-40B4-BE49-F238E27FC236}">
                        <a16:creationId xmlns:a16="http://schemas.microsoft.com/office/drawing/2014/main" id="{4459EB0A-F340-4652-A445-BFCEB086C7A4}"/>
                      </a:ext>
                    </a:extLst>
                  </p:cNvPr>
                  <p:cNvSpPr txBox="1"/>
                  <p:nvPr/>
                </p:nvSpPr>
                <p:spPr>
                  <a:xfrm>
                    <a:off x="6344128" y="4985529"/>
                    <a:ext cx="3754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0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D12</a:t>
                    </a:r>
                  </a:p>
                </p:txBody>
              </p:sp>
              <p:sp>
                <p:nvSpPr>
                  <p:cNvPr id="942" name="TextBox 941">
                    <a:extLst>
                      <a:ext uri="{FF2B5EF4-FFF2-40B4-BE49-F238E27FC236}">
                        <a16:creationId xmlns:a16="http://schemas.microsoft.com/office/drawing/2014/main" id="{EA81AD45-EA1E-4FC8-A981-1E29828AF4EC}"/>
                      </a:ext>
                    </a:extLst>
                  </p:cNvPr>
                  <p:cNvSpPr txBox="1"/>
                  <p:nvPr/>
                </p:nvSpPr>
                <p:spPr>
                  <a:xfrm>
                    <a:off x="5154477" y="5368199"/>
                    <a:ext cx="3754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0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D14</a:t>
                    </a:r>
                  </a:p>
                </p:txBody>
              </p:sp>
              <p:sp>
                <p:nvSpPr>
                  <p:cNvPr id="943" name="TextBox 942">
                    <a:extLst>
                      <a:ext uri="{FF2B5EF4-FFF2-40B4-BE49-F238E27FC236}">
                        <a16:creationId xmlns:a16="http://schemas.microsoft.com/office/drawing/2014/main" id="{E573DAFB-C415-4D31-A835-D323D31D4C43}"/>
                      </a:ext>
                    </a:extLst>
                  </p:cNvPr>
                  <p:cNvSpPr txBox="1"/>
                  <p:nvPr/>
                </p:nvSpPr>
                <p:spPr>
                  <a:xfrm>
                    <a:off x="7527521" y="4985529"/>
                    <a:ext cx="3754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0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D11</a:t>
                    </a:r>
                  </a:p>
                </p:txBody>
              </p:sp>
              <p:sp>
                <p:nvSpPr>
                  <p:cNvPr id="944" name="TextBox 943">
                    <a:extLst>
                      <a:ext uri="{FF2B5EF4-FFF2-40B4-BE49-F238E27FC236}">
                        <a16:creationId xmlns:a16="http://schemas.microsoft.com/office/drawing/2014/main" id="{6D59F461-4F69-47A9-9F8D-720FC64E3E90}"/>
                      </a:ext>
                    </a:extLst>
                  </p:cNvPr>
                  <p:cNvSpPr txBox="1"/>
                  <p:nvPr/>
                </p:nvSpPr>
                <p:spPr>
                  <a:xfrm>
                    <a:off x="3988124" y="5359132"/>
                    <a:ext cx="3754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0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Narrow" panose="020B0606020202030204" pitchFamily="34" charset="0"/>
                      </a:rPr>
                      <a:t>D15</a:t>
                    </a:r>
                  </a:p>
                </p:txBody>
              </p:sp>
            </p:grpSp>
          </p:grpSp>
          <p:grpSp>
            <p:nvGrpSpPr>
              <p:cNvPr id="850" name="Group 41 - Buttons">
                <a:extLst>
                  <a:ext uri="{FF2B5EF4-FFF2-40B4-BE49-F238E27FC236}">
                    <a16:creationId xmlns:a16="http://schemas.microsoft.com/office/drawing/2014/main" id="{A4B28B97-F082-4D8B-8175-A29F87680054}"/>
                  </a:ext>
                </a:extLst>
              </p:cNvPr>
              <p:cNvGrpSpPr/>
              <p:nvPr/>
            </p:nvGrpSpPr>
            <p:grpSpPr>
              <a:xfrm>
                <a:off x="3866628" y="5176391"/>
                <a:ext cx="4148588" cy="216489"/>
                <a:chOff x="3866628" y="5176391"/>
                <a:chExt cx="4148588" cy="216489"/>
              </a:xfrm>
            </p:grpSpPr>
            <p:grpSp>
              <p:nvGrpSpPr>
                <p:cNvPr id="907" name="Group 147 - Button A">
                  <a:extLst>
                    <a:ext uri="{FF2B5EF4-FFF2-40B4-BE49-F238E27FC236}">
                      <a16:creationId xmlns:a16="http://schemas.microsoft.com/office/drawing/2014/main" id="{F37A760D-F298-421B-8D08-3A8D94A4333A}"/>
                    </a:ext>
                  </a:extLst>
                </p:cNvPr>
                <p:cNvGrpSpPr/>
                <p:nvPr/>
              </p:nvGrpSpPr>
              <p:grpSpPr>
                <a:xfrm>
                  <a:off x="3866628" y="5176391"/>
                  <a:ext cx="586949" cy="216000"/>
                  <a:chOff x="3866628" y="6223139"/>
                  <a:chExt cx="586949" cy="216000"/>
                </a:xfrm>
              </p:grpSpPr>
              <p:sp>
                <p:nvSpPr>
                  <p:cNvPr id="929" name="Rectangle 928">
                    <a:extLst>
                      <a:ext uri="{FF2B5EF4-FFF2-40B4-BE49-F238E27FC236}">
                        <a16:creationId xmlns:a16="http://schemas.microsoft.com/office/drawing/2014/main" id="{A26944CF-AA4E-4D95-B2BE-04CD31960144}"/>
                      </a:ext>
                    </a:extLst>
                  </p:cNvPr>
                  <p:cNvSpPr/>
                  <p:nvPr/>
                </p:nvSpPr>
                <p:spPr>
                  <a:xfrm>
                    <a:off x="3952866" y="6223139"/>
                    <a:ext cx="411470" cy="21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0" name="Rectangle 929">
                    <a:extLst>
                      <a:ext uri="{FF2B5EF4-FFF2-40B4-BE49-F238E27FC236}">
                        <a16:creationId xmlns:a16="http://schemas.microsoft.com/office/drawing/2014/main" id="{19D4D0E0-8633-40A4-9C52-D111C5FACADA}"/>
                      </a:ext>
                    </a:extLst>
                  </p:cNvPr>
                  <p:cNvSpPr/>
                  <p:nvPr/>
                </p:nvSpPr>
                <p:spPr>
                  <a:xfrm>
                    <a:off x="3866628" y="6297896"/>
                    <a:ext cx="73710" cy="66486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1" name="Rectangle 930">
                    <a:extLst>
                      <a:ext uri="{FF2B5EF4-FFF2-40B4-BE49-F238E27FC236}">
                        <a16:creationId xmlns:a16="http://schemas.microsoft.com/office/drawing/2014/main" id="{1EFE6EFA-84CC-4427-8DC1-813093A17E5D}"/>
                      </a:ext>
                    </a:extLst>
                  </p:cNvPr>
                  <p:cNvSpPr/>
                  <p:nvPr/>
                </p:nvSpPr>
                <p:spPr>
                  <a:xfrm>
                    <a:off x="4379867" y="6297896"/>
                    <a:ext cx="73710" cy="66486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2" name="Rectangle 931">
                    <a:extLst>
                      <a:ext uri="{FF2B5EF4-FFF2-40B4-BE49-F238E27FC236}">
                        <a16:creationId xmlns:a16="http://schemas.microsoft.com/office/drawing/2014/main" id="{809519AD-70B8-45D2-8C90-2C32F6D28C0B}"/>
                      </a:ext>
                    </a:extLst>
                  </p:cNvPr>
                  <p:cNvSpPr/>
                  <p:nvPr/>
                </p:nvSpPr>
                <p:spPr>
                  <a:xfrm>
                    <a:off x="4050175" y="6277139"/>
                    <a:ext cx="216000" cy="108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3" name="Rectangle 932">
                    <a:extLst>
                      <a:ext uri="{FF2B5EF4-FFF2-40B4-BE49-F238E27FC236}">
                        <a16:creationId xmlns:a16="http://schemas.microsoft.com/office/drawing/2014/main" id="{6E157980-BDD7-43E6-990A-96036D53F99F}"/>
                      </a:ext>
                    </a:extLst>
                  </p:cNvPr>
                  <p:cNvSpPr/>
                  <p:nvPr/>
                </p:nvSpPr>
                <p:spPr>
                  <a:xfrm>
                    <a:off x="4307302" y="6268139"/>
                    <a:ext cx="43200" cy="126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4" name="Rectangle 933">
                    <a:extLst>
                      <a:ext uri="{FF2B5EF4-FFF2-40B4-BE49-F238E27FC236}">
                        <a16:creationId xmlns:a16="http://schemas.microsoft.com/office/drawing/2014/main" id="{E2D43959-44E6-4C0C-93C8-6E021187CA61}"/>
                      </a:ext>
                    </a:extLst>
                  </p:cNvPr>
                  <p:cNvSpPr/>
                  <p:nvPr/>
                </p:nvSpPr>
                <p:spPr>
                  <a:xfrm>
                    <a:off x="3968703" y="6268139"/>
                    <a:ext cx="43200" cy="126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908" name="Group 154 - Button B">
                  <a:extLst>
                    <a:ext uri="{FF2B5EF4-FFF2-40B4-BE49-F238E27FC236}">
                      <a16:creationId xmlns:a16="http://schemas.microsoft.com/office/drawing/2014/main" id="{EA5E79D2-E73B-4FEF-A876-3550AA4F63C2}"/>
                    </a:ext>
                  </a:extLst>
                </p:cNvPr>
                <p:cNvGrpSpPr/>
                <p:nvPr/>
              </p:nvGrpSpPr>
              <p:grpSpPr>
                <a:xfrm>
                  <a:off x="5067627" y="5176879"/>
                  <a:ext cx="586949" cy="216000"/>
                  <a:chOff x="3866628" y="6223139"/>
                  <a:chExt cx="586949" cy="216000"/>
                </a:xfrm>
              </p:grpSpPr>
              <p:sp>
                <p:nvSpPr>
                  <p:cNvPr id="923" name="Rectangle 922">
                    <a:extLst>
                      <a:ext uri="{FF2B5EF4-FFF2-40B4-BE49-F238E27FC236}">
                        <a16:creationId xmlns:a16="http://schemas.microsoft.com/office/drawing/2014/main" id="{64FA7358-BBB9-4927-9FE5-E8B76C7CC9AE}"/>
                      </a:ext>
                    </a:extLst>
                  </p:cNvPr>
                  <p:cNvSpPr/>
                  <p:nvPr/>
                </p:nvSpPr>
                <p:spPr>
                  <a:xfrm>
                    <a:off x="3952866" y="6223139"/>
                    <a:ext cx="411470" cy="21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4" name="Rectangle 923">
                    <a:extLst>
                      <a:ext uri="{FF2B5EF4-FFF2-40B4-BE49-F238E27FC236}">
                        <a16:creationId xmlns:a16="http://schemas.microsoft.com/office/drawing/2014/main" id="{B5557811-9CEB-403B-90E6-67E34DA5D351}"/>
                      </a:ext>
                    </a:extLst>
                  </p:cNvPr>
                  <p:cNvSpPr/>
                  <p:nvPr/>
                </p:nvSpPr>
                <p:spPr>
                  <a:xfrm>
                    <a:off x="3866628" y="6297896"/>
                    <a:ext cx="73710" cy="66486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5" name="Rectangle 924">
                    <a:extLst>
                      <a:ext uri="{FF2B5EF4-FFF2-40B4-BE49-F238E27FC236}">
                        <a16:creationId xmlns:a16="http://schemas.microsoft.com/office/drawing/2014/main" id="{539ED9C1-57EF-45F5-8A2B-F5B037517DB7}"/>
                      </a:ext>
                    </a:extLst>
                  </p:cNvPr>
                  <p:cNvSpPr/>
                  <p:nvPr/>
                </p:nvSpPr>
                <p:spPr>
                  <a:xfrm>
                    <a:off x="4379867" y="6297896"/>
                    <a:ext cx="73710" cy="66486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6" name="Rectangle 925">
                    <a:extLst>
                      <a:ext uri="{FF2B5EF4-FFF2-40B4-BE49-F238E27FC236}">
                        <a16:creationId xmlns:a16="http://schemas.microsoft.com/office/drawing/2014/main" id="{0B96916F-E3FE-493D-88B0-53617F251361}"/>
                      </a:ext>
                    </a:extLst>
                  </p:cNvPr>
                  <p:cNvSpPr/>
                  <p:nvPr/>
                </p:nvSpPr>
                <p:spPr>
                  <a:xfrm>
                    <a:off x="4050175" y="6277139"/>
                    <a:ext cx="216000" cy="108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7" name="Rectangle 926">
                    <a:extLst>
                      <a:ext uri="{FF2B5EF4-FFF2-40B4-BE49-F238E27FC236}">
                        <a16:creationId xmlns:a16="http://schemas.microsoft.com/office/drawing/2014/main" id="{5CAC4BDB-49C2-49F0-801D-173EE8D7EFED}"/>
                      </a:ext>
                    </a:extLst>
                  </p:cNvPr>
                  <p:cNvSpPr/>
                  <p:nvPr/>
                </p:nvSpPr>
                <p:spPr>
                  <a:xfrm>
                    <a:off x="4307302" y="6268139"/>
                    <a:ext cx="43200" cy="126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8" name="Rectangle 927">
                    <a:extLst>
                      <a:ext uri="{FF2B5EF4-FFF2-40B4-BE49-F238E27FC236}">
                        <a16:creationId xmlns:a16="http://schemas.microsoft.com/office/drawing/2014/main" id="{45B81071-5254-495D-9D1A-2B63E2307417}"/>
                      </a:ext>
                    </a:extLst>
                  </p:cNvPr>
                  <p:cNvSpPr/>
                  <p:nvPr/>
                </p:nvSpPr>
                <p:spPr>
                  <a:xfrm>
                    <a:off x="3968703" y="6268139"/>
                    <a:ext cx="43200" cy="126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909" name="Group 161 - Button C">
                  <a:extLst>
                    <a:ext uri="{FF2B5EF4-FFF2-40B4-BE49-F238E27FC236}">
                      <a16:creationId xmlns:a16="http://schemas.microsoft.com/office/drawing/2014/main" id="{2BB50AA6-7B1B-43C7-9286-31A5AB7C171D}"/>
                    </a:ext>
                  </a:extLst>
                </p:cNvPr>
                <p:cNvGrpSpPr/>
                <p:nvPr/>
              </p:nvGrpSpPr>
              <p:grpSpPr>
                <a:xfrm>
                  <a:off x="6254601" y="5176880"/>
                  <a:ext cx="586949" cy="216000"/>
                  <a:chOff x="3866628" y="6223139"/>
                  <a:chExt cx="586949" cy="216000"/>
                </a:xfrm>
              </p:grpSpPr>
              <p:sp>
                <p:nvSpPr>
                  <p:cNvPr id="917" name="Rectangle 916">
                    <a:extLst>
                      <a:ext uri="{FF2B5EF4-FFF2-40B4-BE49-F238E27FC236}">
                        <a16:creationId xmlns:a16="http://schemas.microsoft.com/office/drawing/2014/main" id="{F936D4A5-3385-4414-B98C-80DE85BB8F21}"/>
                      </a:ext>
                    </a:extLst>
                  </p:cNvPr>
                  <p:cNvSpPr/>
                  <p:nvPr/>
                </p:nvSpPr>
                <p:spPr>
                  <a:xfrm>
                    <a:off x="3952866" y="6223139"/>
                    <a:ext cx="411470" cy="21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8" name="Rectangle 917">
                    <a:extLst>
                      <a:ext uri="{FF2B5EF4-FFF2-40B4-BE49-F238E27FC236}">
                        <a16:creationId xmlns:a16="http://schemas.microsoft.com/office/drawing/2014/main" id="{981354A9-159E-4045-87CB-AD3BE17690A5}"/>
                      </a:ext>
                    </a:extLst>
                  </p:cNvPr>
                  <p:cNvSpPr/>
                  <p:nvPr/>
                </p:nvSpPr>
                <p:spPr>
                  <a:xfrm>
                    <a:off x="3866628" y="6297896"/>
                    <a:ext cx="73710" cy="66486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9" name="Rectangle 918">
                    <a:extLst>
                      <a:ext uri="{FF2B5EF4-FFF2-40B4-BE49-F238E27FC236}">
                        <a16:creationId xmlns:a16="http://schemas.microsoft.com/office/drawing/2014/main" id="{802B3DCA-6043-4E21-8D09-0696EFC1D27F}"/>
                      </a:ext>
                    </a:extLst>
                  </p:cNvPr>
                  <p:cNvSpPr/>
                  <p:nvPr/>
                </p:nvSpPr>
                <p:spPr>
                  <a:xfrm>
                    <a:off x="4379867" y="6297896"/>
                    <a:ext cx="73710" cy="66486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0" name="Rectangle 919">
                    <a:extLst>
                      <a:ext uri="{FF2B5EF4-FFF2-40B4-BE49-F238E27FC236}">
                        <a16:creationId xmlns:a16="http://schemas.microsoft.com/office/drawing/2014/main" id="{92320F27-771C-4146-B9ED-CEC6A951A8E7}"/>
                      </a:ext>
                    </a:extLst>
                  </p:cNvPr>
                  <p:cNvSpPr/>
                  <p:nvPr/>
                </p:nvSpPr>
                <p:spPr>
                  <a:xfrm>
                    <a:off x="4050175" y="6277139"/>
                    <a:ext cx="216000" cy="108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1" name="Rectangle 920">
                    <a:extLst>
                      <a:ext uri="{FF2B5EF4-FFF2-40B4-BE49-F238E27FC236}">
                        <a16:creationId xmlns:a16="http://schemas.microsoft.com/office/drawing/2014/main" id="{7644DFD6-0D47-4921-B0AC-1F0E1B9FCC86}"/>
                      </a:ext>
                    </a:extLst>
                  </p:cNvPr>
                  <p:cNvSpPr/>
                  <p:nvPr/>
                </p:nvSpPr>
                <p:spPr>
                  <a:xfrm>
                    <a:off x="4307302" y="6268139"/>
                    <a:ext cx="43200" cy="126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2" name="Rectangle 921">
                    <a:extLst>
                      <a:ext uri="{FF2B5EF4-FFF2-40B4-BE49-F238E27FC236}">
                        <a16:creationId xmlns:a16="http://schemas.microsoft.com/office/drawing/2014/main" id="{E3AD7472-787F-4E6A-A13E-A844E4215BEF}"/>
                      </a:ext>
                    </a:extLst>
                  </p:cNvPr>
                  <p:cNvSpPr/>
                  <p:nvPr/>
                </p:nvSpPr>
                <p:spPr>
                  <a:xfrm>
                    <a:off x="3968703" y="6268139"/>
                    <a:ext cx="43200" cy="126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910" name="Group 168 - Button D">
                  <a:extLst>
                    <a:ext uri="{FF2B5EF4-FFF2-40B4-BE49-F238E27FC236}">
                      <a16:creationId xmlns:a16="http://schemas.microsoft.com/office/drawing/2014/main" id="{AADA2D6B-796B-461B-826A-62CA03EBDEAB}"/>
                    </a:ext>
                  </a:extLst>
                </p:cNvPr>
                <p:cNvGrpSpPr/>
                <p:nvPr/>
              </p:nvGrpSpPr>
              <p:grpSpPr>
                <a:xfrm>
                  <a:off x="7437793" y="5176391"/>
                  <a:ext cx="577423" cy="216000"/>
                  <a:chOff x="3866628" y="6223139"/>
                  <a:chExt cx="577423" cy="216000"/>
                </a:xfrm>
              </p:grpSpPr>
              <p:sp>
                <p:nvSpPr>
                  <p:cNvPr id="911" name="Rectangle 910">
                    <a:extLst>
                      <a:ext uri="{FF2B5EF4-FFF2-40B4-BE49-F238E27FC236}">
                        <a16:creationId xmlns:a16="http://schemas.microsoft.com/office/drawing/2014/main" id="{EC625FC8-B4E7-439D-872D-579A82C83317}"/>
                      </a:ext>
                    </a:extLst>
                  </p:cNvPr>
                  <p:cNvSpPr/>
                  <p:nvPr/>
                </p:nvSpPr>
                <p:spPr>
                  <a:xfrm>
                    <a:off x="3952866" y="6223139"/>
                    <a:ext cx="411470" cy="21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2" name="Rectangle 911">
                    <a:extLst>
                      <a:ext uri="{FF2B5EF4-FFF2-40B4-BE49-F238E27FC236}">
                        <a16:creationId xmlns:a16="http://schemas.microsoft.com/office/drawing/2014/main" id="{46A00085-95FD-4D2F-B20A-8F49CDAB2EF6}"/>
                      </a:ext>
                    </a:extLst>
                  </p:cNvPr>
                  <p:cNvSpPr/>
                  <p:nvPr/>
                </p:nvSpPr>
                <p:spPr>
                  <a:xfrm>
                    <a:off x="3866628" y="6297896"/>
                    <a:ext cx="73710" cy="66486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3" name="Rectangle 912">
                    <a:extLst>
                      <a:ext uri="{FF2B5EF4-FFF2-40B4-BE49-F238E27FC236}">
                        <a16:creationId xmlns:a16="http://schemas.microsoft.com/office/drawing/2014/main" id="{FF0E03F7-96A0-4108-8174-62B12991BA0B}"/>
                      </a:ext>
                    </a:extLst>
                  </p:cNvPr>
                  <p:cNvSpPr/>
                  <p:nvPr/>
                </p:nvSpPr>
                <p:spPr>
                  <a:xfrm>
                    <a:off x="4370341" y="6297896"/>
                    <a:ext cx="73710" cy="66486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4" name="Rectangle 913">
                    <a:extLst>
                      <a:ext uri="{FF2B5EF4-FFF2-40B4-BE49-F238E27FC236}">
                        <a16:creationId xmlns:a16="http://schemas.microsoft.com/office/drawing/2014/main" id="{04E9839D-638C-483E-B261-68D5F9C75438}"/>
                      </a:ext>
                    </a:extLst>
                  </p:cNvPr>
                  <p:cNvSpPr/>
                  <p:nvPr/>
                </p:nvSpPr>
                <p:spPr>
                  <a:xfrm>
                    <a:off x="4050175" y="6277139"/>
                    <a:ext cx="216000" cy="108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5" name="Rectangle 914">
                    <a:extLst>
                      <a:ext uri="{FF2B5EF4-FFF2-40B4-BE49-F238E27FC236}">
                        <a16:creationId xmlns:a16="http://schemas.microsoft.com/office/drawing/2014/main" id="{33FE67DE-188F-4B50-A5F3-DE6D447475FC}"/>
                      </a:ext>
                    </a:extLst>
                  </p:cNvPr>
                  <p:cNvSpPr/>
                  <p:nvPr/>
                </p:nvSpPr>
                <p:spPr>
                  <a:xfrm>
                    <a:off x="4307302" y="6268139"/>
                    <a:ext cx="43200" cy="126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6" name="Rectangle 915">
                    <a:extLst>
                      <a:ext uri="{FF2B5EF4-FFF2-40B4-BE49-F238E27FC236}">
                        <a16:creationId xmlns:a16="http://schemas.microsoft.com/office/drawing/2014/main" id="{C46E9B67-147C-4B0E-825C-DB0201325FF3}"/>
                      </a:ext>
                    </a:extLst>
                  </p:cNvPr>
                  <p:cNvSpPr/>
                  <p:nvPr/>
                </p:nvSpPr>
                <p:spPr>
                  <a:xfrm>
                    <a:off x="3968703" y="6268139"/>
                    <a:ext cx="43200" cy="1260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851" name="Group 176 - PCB Eye Decal">
                <a:extLst>
                  <a:ext uri="{FF2B5EF4-FFF2-40B4-BE49-F238E27FC236}">
                    <a16:creationId xmlns:a16="http://schemas.microsoft.com/office/drawing/2014/main" id="{A0CFA017-3BAC-4AC9-A2D3-41F4ABD4A649}"/>
                  </a:ext>
                </a:extLst>
              </p:cNvPr>
              <p:cNvGrpSpPr/>
              <p:nvPr/>
            </p:nvGrpSpPr>
            <p:grpSpPr>
              <a:xfrm>
                <a:off x="5828032" y="1986131"/>
                <a:ext cx="251423" cy="201195"/>
                <a:chOff x="5828032" y="1986131"/>
                <a:chExt cx="251423" cy="201195"/>
              </a:xfrm>
            </p:grpSpPr>
            <p:grpSp>
              <p:nvGrpSpPr>
                <p:cNvPr id="903" name="Group 902">
                  <a:extLst>
                    <a:ext uri="{FF2B5EF4-FFF2-40B4-BE49-F238E27FC236}">
                      <a16:creationId xmlns:a16="http://schemas.microsoft.com/office/drawing/2014/main" id="{27FE566C-2743-4275-8B59-D1B907C8757F}"/>
                    </a:ext>
                  </a:extLst>
                </p:cNvPr>
                <p:cNvGrpSpPr/>
                <p:nvPr/>
              </p:nvGrpSpPr>
              <p:grpSpPr>
                <a:xfrm>
                  <a:off x="5828032" y="1986131"/>
                  <a:ext cx="251423" cy="201195"/>
                  <a:chOff x="5828032" y="1986131"/>
                  <a:chExt cx="251423" cy="201195"/>
                </a:xfrm>
              </p:grpSpPr>
              <p:sp>
                <p:nvSpPr>
                  <p:cNvPr id="905" name="Partial Circle 904">
                    <a:extLst>
                      <a:ext uri="{FF2B5EF4-FFF2-40B4-BE49-F238E27FC236}">
                        <a16:creationId xmlns:a16="http://schemas.microsoft.com/office/drawing/2014/main" id="{CC04D77C-C627-4C94-9E66-C1C81D12E36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60896" y="1968766"/>
                    <a:ext cx="185696" cy="251423"/>
                  </a:xfrm>
                  <a:prstGeom prst="pie">
                    <a:avLst>
                      <a:gd name="adj1" fmla="val 5402207"/>
                      <a:gd name="adj2" fmla="val 1620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6" name="Partial Circle 905">
                    <a:extLst>
                      <a:ext uri="{FF2B5EF4-FFF2-40B4-BE49-F238E27FC236}">
                        <a16:creationId xmlns:a16="http://schemas.microsoft.com/office/drawing/2014/main" id="{5812E532-480C-418B-ACCC-6E2AE29EB91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860896" y="1953267"/>
                    <a:ext cx="185696" cy="251423"/>
                  </a:xfrm>
                  <a:prstGeom prst="pie">
                    <a:avLst>
                      <a:gd name="adj1" fmla="val 5402207"/>
                      <a:gd name="adj2" fmla="val 1620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04" name="Oval 903">
                  <a:extLst>
                    <a:ext uri="{FF2B5EF4-FFF2-40B4-BE49-F238E27FC236}">
                      <a16:creationId xmlns:a16="http://schemas.microsoft.com/office/drawing/2014/main" id="{641054D9-0FDD-485A-927A-F79382BF167B}"/>
                    </a:ext>
                  </a:extLst>
                </p:cNvPr>
                <p:cNvSpPr/>
                <p:nvPr/>
              </p:nvSpPr>
              <p:spPr>
                <a:xfrm>
                  <a:off x="5901488" y="2031783"/>
                  <a:ext cx="108000" cy="108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52" name="Rectangle 181 - Light Sensor">
                <a:extLst>
                  <a:ext uri="{FF2B5EF4-FFF2-40B4-BE49-F238E27FC236}">
                    <a16:creationId xmlns:a16="http://schemas.microsoft.com/office/drawing/2014/main" id="{43443BBB-9F4F-459E-B367-78C1FB1D9266}"/>
                  </a:ext>
                </a:extLst>
              </p:cNvPr>
              <p:cNvSpPr/>
              <p:nvPr/>
            </p:nvSpPr>
            <p:spPr>
              <a:xfrm>
                <a:off x="5914032" y="1909316"/>
                <a:ext cx="93713" cy="599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53" name="Group 184- LED PCB Reflectors">
                <a:extLst>
                  <a:ext uri="{FF2B5EF4-FFF2-40B4-BE49-F238E27FC236}">
                    <a16:creationId xmlns:a16="http://schemas.microsoft.com/office/drawing/2014/main" id="{85C5A43B-96EA-4104-AD10-D61A357F0725}"/>
                  </a:ext>
                </a:extLst>
              </p:cNvPr>
              <p:cNvGrpSpPr/>
              <p:nvPr/>
            </p:nvGrpSpPr>
            <p:grpSpPr>
              <a:xfrm>
                <a:off x="3914708" y="2069583"/>
                <a:ext cx="4035762" cy="506652"/>
                <a:chOff x="3914708" y="2069583"/>
                <a:chExt cx="4035762" cy="506652"/>
              </a:xfrm>
            </p:grpSpPr>
            <p:sp>
              <p:nvSpPr>
                <p:cNvPr id="899" name="Diagonal Stripe 898">
                  <a:extLst>
                    <a:ext uri="{FF2B5EF4-FFF2-40B4-BE49-F238E27FC236}">
                      <a16:creationId xmlns:a16="http://schemas.microsoft.com/office/drawing/2014/main" id="{6A40B82C-FF16-43A2-8566-F89A1472BB23}"/>
                    </a:ext>
                  </a:extLst>
                </p:cNvPr>
                <p:cNvSpPr/>
                <p:nvPr/>
              </p:nvSpPr>
              <p:spPr>
                <a:xfrm rot="2763056">
                  <a:off x="5094807" y="2058396"/>
                  <a:ext cx="506652" cy="529025"/>
                </a:xfrm>
                <a:prstGeom prst="diagStripe">
                  <a:avLst>
                    <a:gd name="adj" fmla="val 34459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0" name="Diagonal Stripe 899">
                  <a:extLst>
                    <a:ext uri="{FF2B5EF4-FFF2-40B4-BE49-F238E27FC236}">
                      <a16:creationId xmlns:a16="http://schemas.microsoft.com/office/drawing/2014/main" id="{B3D1574D-FC3D-40C9-9DA6-82AE711F73CB}"/>
                    </a:ext>
                  </a:extLst>
                </p:cNvPr>
                <p:cNvSpPr/>
                <p:nvPr/>
              </p:nvSpPr>
              <p:spPr>
                <a:xfrm rot="2763056">
                  <a:off x="3925895" y="2058396"/>
                  <a:ext cx="506652" cy="529025"/>
                </a:xfrm>
                <a:prstGeom prst="diagStripe">
                  <a:avLst>
                    <a:gd name="adj" fmla="val 34459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1" name="Diagonal Stripe 900">
                  <a:extLst>
                    <a:ext uri="{FF2B5EF4-FFF2-40B4-BE49-F238E27FC236}">
                      <a16:creationId xmlns:a16="http://schemas.microsoft.com/office/drawing/2014/main" id="{BD160E6B-E622-4A4D-BE69-416406A3DEDC}"/>
                    </a:ext>
                  </a:extLst>
                </p:cNvPr>
                <p:cNvSpPr/>
                <p:nvPr/>
              </p:nvSpPr>
              <p:spPr>
                <a:xfrm rot="2763056">
                  <a:off x="6263719" y="2058396"/>
                  <a:ext cx="506652" cy="529025"/>
                </a:xfrm>
                <a:prstGeom prst="diagStripe">
                  <a:avLst>
                    <a:gd name="adj" fmla="val 34459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2" name="Diagonal Stripe 901">
                  <a:extLst>
                    <a:ext uri="{FF2B5EF4-FFF2-40B4-BE49-F238E27FC236}">
                      <a16:creationId xmlns:a16="http://schemas.microsoft.com/office/drawing/2014/main" id="{691786AB-3CE9-4656-9A3E-5695447A2824}"/>
                    </a:ext>
                  </a:extLst>
                </p:cNvPr>
                <p:cNvSpPr/>
                <p:nvPr/>
              </p:nvSpPr>
              <p:spPr>
                <a:xfrm rot="2763056">
                  <a:off x="7432632" y="2058396"/>
                  <a:ext cx="506652" cy="529025"/>
                </a:xfrm>
                <a:prstGeom prst="diagStripe">
                  <a:avLst>
                    <a:gd name="adj" fmla="val 34459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4" name="Group 39 - Neo Pixel LEDs">
                <a:extLst>
                  <a:ext uri="{FF2B5EF4-FFF2-40B4-BE49-F238E27FC236}">
                    <a16:creationId xmlns:a16="http://schemas.microsoft.com/office/drawing/2014/main" id="{88B3FDE0-76DD-4EEF-A2F3-287D90ED67CF}"/>
                  </a:ext>
                </a:extLst>
              </p:cNvPr>
              <p:cNvGrpSpPr/>
              <p:nvPr/>
            </p:nvGrpSpPr>
            <p:grpSpPr>
              <a:xfrm>
                <a:off x="4061320" y="1936326"/>
                <a:ext cx="3767120" cy="140587"/>
                <a:chOff x="4061320" y="1936326"/>
                <a:chExt cx="3767120" cy="140587"/>
              </a:xfrm>
            </p:grpSpPr>
            <p:grpSp>
              <p:nvGrpSpPr>
                <p:cNvPr id="875" name="Group 874">
                  <a:extLst>
                    <a:ext uri="{FF2B5EF4-FFF2-40B4-BE49-F238E27FC236}">
                      <a16:creationId xmlns:a16="http://schemas.microsoft.com/office/drawing/2014/main" id="{EA4979C2-8007-4C6D-80A8-83B38F5051E3}"/>
                    </a:ext>
                  </a:extLst>
                </p:cNvPr>
                <p:cNvGrpSpPr/>
                <p:nvPr/>
              </p:nvGrpSpPr>
              <p:grpSpPr>
                <a:xfrm>
                  <a:off x="5232269" y="1936326"/>
                  <a:ext cx="254272" cy="140587"/>
                  <a:chOff x="5239035" y="1927121"/>
                  <a:chExt cx="254272" cy="140587"/>
                </a:xfrm>
              </p:grpSpPr>
              <p:sp>
                <p:nvSpPr>
                  <p:cNvPr id="894" name="Rectangle 893">
                    <a:extLst>
                      <a:ext uri="{FF2B5EF4-FFF2-40B4-BE49-F238E27FC236}">
                        <a16:creationId xmlns:a16="http://schemas.microsoft.com/office/drawing/2014/main" id="{B86A99B8-60C8-4773-9901-D64C26337D76}"/>
                      </a:ext>
                    </a:extLst>
                  </p:cNvPr>
                  <p:cNvSpPr/>
                  <p:nvPr/>
                </p:nvSpPr>
                <p:spPr>
                  <a:xfrm>
                    <a:off x="5239035" y="1969294"/>
                    <a:ext cx="254272" cy="9841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5" name="Rectangle 894">
                    <a:extLst>
                      <a:ext uri="{FF2B5EF4-FFF2-40B4-BE49-F238E27FC236}">
                        <a16:creationId xmlns:a16="http://schemas.microsoft.com/office/drawing/2014/main" id="{04519E33-BA42-489B-BA4C-6559E0CF99EE}"/>
                      </a:ext>
                    </a:extLst>
                  </p:cNvPr>
                  <p:cNvSpPr/>
                  <p:nvPr/>
                </p:nvSpPr>
                <p:spPr>
                  <a:xfrm>
                    <a:off x="525331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6" name="Rectangle 895">
                    <a:extLst>
                      <a:ext uri="{FF2B5EF4-FFF2-40B4-BE49-F238E27FC236}">
                        <a16:creationId xmlns:a16="http://schemas.microsoft.com/office/drawing/2014/main" id="{F4E73A4E-A2BC-43F1-9D99-6AEF4B9C2982}"/>
                      </a:ext>
                    </a:extLst>
                  </p:cNvPr>
                  <p:cNvSpPr/>
                  <p:nvPr/>
                </p:nvSpPr>
                <p:spPr>
                  <a:xfrm>
                    <a:off x="531848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7" name="Rectangle 896">
                    <a:extLst>
                      <a:ext uri="{FF2B5EF4-FFF2-40B4-BE49-F238E27FC236}">
                        <a16:creationId xmlns:a16="http://schemas.microsoft.com/office/drawing/2014/main" id="{12526B44-B6D7-450B-A681-8D2884970E6B}"/>
                      </a:ext>
                    </a:extLst>
                  </p:cNvPr>
                  <p:cNvSpPr/>
                  <p:nvPr/>
                </p:nvSpPr>
                <p:spPr>
                  <a:xfrm>
                    <a:off x="538365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8" name="Rectangle 897">
                    <a:extLst>
                      <a:ext uri="{FF2B5EF4-FFF2-40B4-BE49-F238E27FC236}">
                        <a16:creationId xmlns:a16="http://schemas.microsoft.com/office/drawing/2014/main" id="{654BC412-89B9-44CA-BE9E-B38C519C7939}"/>
                      </a:ext>
                    </a:extLst>
                  </p:cNvPr>
                  <p:cNvSpPr/>
                  <p:nvPr/>
                </p:nvSpPr>
                <p:spPr>
                  <a:xfrm>
                    <a:off x="544882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876" name="Group 875">
                  <a:extLst>
                    <a:ext uri="{FF2B5EF4-FFF2-40B4-BE49-F238E27FC236}">
                      <a16:creationId xmlns:a16="http://schemas.microsoft.com/office/drawing/2014/main" id="{DA979951-C5B0-4E35-916A-93AB76370197}"/>
                    </a:ext>
                  </a:extLst>
                </p:cNvPr>
                <p:cNvGrpSpPr/>
                <p:nvPr/>
              </p:nvGrpSpPr>
              <p:grpSpPr>
                <a:xfrm>
                  <a:off x="4061320" y="1936326"/>
                  <a:ext cx="254272" cy="140587"/>
                  <a:chOff x="5239035" y="1927121"/>
                  <a:chExt cx="254272" cy="140587"/>
                </a:xfrm>
              </p:grpSpPr>
              <p:sp>
                <p:nvSpPr>
                  <p:cNvPr id="889" name="Rectangle 888">
                    <a:extLst>
                      <a:ext uri="{FF2B5EF4-FFF2-40B4-BE49-F238E27FC236}">
                        <a16:creationId xmlns:a16="http://schemas.microsoft.com/office/drawing/2014/main" id="{BFAD8AD7-0F41-4AE5-9F57-484DD13F5293}"/>
                      </a:ext>
                    </a:extLst>
                  </p:cNvPr>
                  <p:cNvSpPr/>
                  <p:nvPr/>
                </p:nvSpPr>
                <p:spPr>
                  <a:xfrm>
                    <a:off x="5239035" y="1969294"/>
                    <a:ext cx="254272" cy="9841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0" name="Rectangle 889">
                    <a:extLst>
                      <a:ext uri="{FF2B5EF4-FFF2-40B4-BE49-F238E27FC236}">
                        <a16:creationId xmlns:a16="http://schemas.microsoft.com/office/drawing/2014/main" id="{925A5631-0B8B-4698-A0F3-786B50D023A1}"/>
                      </a:ext>
                    </a:extLst>
                  </p:cNvPr>
                  <p:cNvSpPr/>
                  <p:nvPr/>
                </p:nvSpPr>
                <p:spPr>
                  <a:xfrm>
                    <a:off x="525331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1" name="Rectangle 890">
                    <a:extLst>
                      <a:ext uri="{FF2B5EF4-FFF2-40B4-BE49-F238E27FC236}">
                        <a16:creationId xmlns:a16="http://schemas.microsoft.com/office/drawing/2014/main" id="{75935509-89CE-491E-B2F7-DE59D9371DDC}"/>
                      </a:ext>
                    </a:extLst>
                  </p:cNvPr>
                  <p:cNvSpPr/>
                  <p:nvPr/>
                </p:nvSpPr>
                <p:spPr>
                  <a:xfrm>
                    <a:off x="531848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2" name="Rectangle 891">
                    <a:extLst>
                      <a:ext uri="{FF2B5EF4-FFF2-40B4-BE49-F238E27FC236}">
                        <a16:creationId xmlns:a16="http://schemas.microsoft.com/office/drawing/2014/main" id="{784E7490-D7CC-4FD3-B5B7-A364601C7C1D}"/>
                      </a:ext>
                    </a:extLst>
                  </p:cNvPr>
                  <p:cNvSpPr/>
                  <p:nvPr/>
                </p:nvSpPr>
                <p:spPr>
                  <a:xfrm>
                    <a:off x="538365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3" name="Rectangle 892">
                    <a:extLst>
                      <a:ext uri="{FF2B5EF4-FFF2-40B4-BE49-F238E27FC236}">
                        <a16:creationId xmlns:a16="http://schemas.microsoft.com/office/drawing/2014/main" id="{3FBC90AA-881F-4BB4-93D1-39505AEFC497}"/>
                      </a:ext>
                    </a:extLst>
                  </p:cNvPr>
                  <p:cNvSpPr/>
                  <p:nvPr/>
                </p:nvSpPr>
                <p:spPr>
                  <a:xfrm>
                    <a:off x="544882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877" name="Group 876">
                  <a:extLst>
                    <a:ext uri="{FF2B5EF4-FFF2-40B4-BE49-F238E27FC236}">
                      <a16:creationId xmlns:a16="http://schemas.microsoft.com/office/drawing/2014/main" id="{69D98464-8DFE-437B-AC8D-DCEF466C82E6}"/>
                    </a:ext>
                  </a:extLst>
                </p:cNvPr>
                <p:cNvGrpSpPr/>
                <p:nvPr/>
              </p:nvGrpSpPr>
              <p:grpSpPr>
                <a:xfrm>
                  <a:off x="6403218" y="1936326"/>
                  <a:ext cx="254272" cy="140587"/>
                  <a:chOff x="5239035" y="1927121"/>
                  <a:chExt cx="254272" cy="140587"/>
                </a:xfrm>
              </p:grpSpPr>
              <p:sp>
                <p:nvSpPr>
                  <p:cNvPr id="884" name="Rectangle 883">
                    <a:extLst>
                      <a:ext uri="{FF2B5EF4-FFF2-40B4-BE49-F238E27FC236}">
                        <a16:creationId xmlns:a16="http://schemas.microsoft.com/office/drawing/2014/main" id="{6A545C9A-30D8-45D6-8E19-586B6EC9EEB6}"/>
                      </a:ext>
                    </a:extLst>
                  </p:cNvPr>
                  <p:cNvSpPr/>
                  <p:nvPr/>
                </p:nvSpPr>
                <p:spPr>
                  <a:xfrm>
                    <a:off x="5239035" y="1969294"/>
                    <a:ext cx="254272" cy="9841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5" name="Rectangle 884">
                    <a:extLst>
                      <a:ext uri="{FF2B5EF4-FFF2-40B4-BE49-F238E27FC236}">
                        <a16:creationId xmlns:a16="http://schemas.microsoft.com/office/drawing/2014/main" id="{3FD955F4-12BB-40BC-8AAA-4FBBDD417868}"/>
                      </a:ext>
                    </a:extLst>
                  </p:cNvPr>
                  <p:cNvSpPr/>
                  <p:nvPr/>
                </p:nvSpPr>
                <p:spPr>
                  <a:xfrm>
                    <a:off x="525331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6" name="Rectangle 885">
                    <a:extLst>
                      <a:ext uri="{FF2B5EF4-FFF2-40B4-BE49-F238E27FC236}">
                        <a16:creationId xmlns:a16="http://schemas.microsoft.com/office/drawing/2014/main" id="{BB8846F9-DEF5-45F5-8793-0BA9AC019E14}"/>
                      </a:ext>
                    </a:extLst>
                  </p:cNvPr>
                  <p:cNvSpPr/>
                  <p:nvPr/>
                </p:nvSpPr>
                <p:spPr>
                  <a:xfrm>
                    <a:off x="531848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7" name="Rectangle 886">
                    <a:extLst>
                      <a:ext uri="{FF2B5EF4-FFF2-40B4-BE49-F238E27FC236}">
                        <a16:creationId xmlns:a16="http://schemas.microsoft.com/office/drawing/2014/main" id="{838AD460-77EA-489A-8AC0-5F101B0B6382}"/>
                      </a:ext>
                    </a:extLst>
                  </p:cNvPr>
                  <p:cNvSpPr/>
                  <p:nvPr/>
                </p:nvSpPr>
                <p:spPr>
                  <a:xfrm>
                    <a:off x="538365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8" name="Rectangle 887">
                    <a:extLst>
                      <a:ext uri="{FF2B5EF4-FFF2-40B4-BE49-F238E27FC236}">
                        <a16:creationId xmlns:a16="http://schemas.microsoft.com/office/drawing/2014/main" id="{9D37E914-83AE-47BA-AF41-5969A3CFDF9C}"/>
                      </a:ext>
                    </a:extLst>
                  </p:cNvPr>
                  <p:cNvSpPr/>
                  <p:nvPr/>
                </p:nvSpPr>
                <p:spPr>
                  <a:xfrm>
                    <a:off x="544882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878" name="Group 877">
                  <a:extLst>
                    <a:ext uri="{FF2B5EF4-FFF2-40B4-BE49-F238E27FC236}">
                      <a16:creationId xmlns:a16="http://schemas.microsoft.com/office/drawing/2014/main" id="{F4852ECE-5438-4070-BA94-3FFE72858A67}"/>
                    </a:ext>
                  </a:extLst>
                </p:cNvPr>
                <p:cNvGrpSpPr/>
                <p:nvPr/>
              </p:nvGrpSpPr>
              <p:grpSpPr>
                <a:xfrm>
                  <a:off x="7574168" y="1936326"/>
                  <a:ext cx="254272" cy="140587"/>
                  <a:chOff x="5239035" y="1927121"/>
                  <a:chExt cx="254272" cy="140587"/>
                </a:xfrm>
              </p:grpSpPr>
              <p:sp>
                <p:nvSpPr>
                  <p:cNvPr id="879" name="Rectangle 878">
                    <a:extLst>
                      <a:ext uri="{FF2B5EF4-FFF2-40B4-BE49-F238E27FC236}">
                        <a16:creationId xmlns:a16="http://schemas.microsoft.com/office/drawing/2014/main" id="{8A81CFD9-E0D0-4EFE-BD1E-E2D03EBF5A76}"/>
                      </a:ext>
                    </a:extLst>
                  </p:cNvPr>
                  <p:cNvSpPr/>
                  <p:nvPr/>
                </p:nvSpPr>
                <p:spPr>
                  <a:xfrm>
                    <a:off x="5239035" y="1969294"/>
                    <a:ext cx="254272" cy="9841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0" name="Rectangle 879">
                    <a:extLst>
                      <a:ext uri="{FF2B5EF4-FFF2-40B4-BE49-F238E27FC236}">
                        <a16:creationId xmlns:a16="http://schemas.microsoft.com/office/drawing/2014/main" id="{B7413C1B-AD5A-486F-9F94-187DC291D184}"/>
                      </a:ext>
                    </a:extLst>
                  </p:cNvPr>
                  <p:cNvSpPr/>
                  <p:nvPr/>
                </p:nvSpPr>
                <p:spPr>
                  <a:xfrm>
                    <a:off x="525331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1" name="Rectangle 880">
                    <a:extLst>
                      <a:ext uri="{FF2B5EF4-FFF2-40B4-BE49-F238E27FC236}">
                        <a16:creationId xmlns:a16="http://schemas.microsoft.com/office/drawing/2014/main" id="{DB09225E-1976-4678-8D16-53E799185F8D}"/>
                      </a:ext>
                    </a:extLst>
                  </p:cNvPr>
                  <p:cNvSpPr/>
                  <p:nvPr/>
                </p:nvSpPr>
                <p:spPr>
                  <a:xfrm>
                    <a:off x="531848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2" name="Rectangle 881">
                    <a:extLst>
                      <a:ext uri="{FF2B5EF4-FFF2-40B4-BE49-F238E27FC236}">
                        <a16:creationId xmlns:a16="http://schemas.microsoft.com/office/drawing/2014/main" id="{AFBCCC8C-639C-42B1-876F-1C191640C1E0}"/>
                      </a:ext>
                    </a:extLst>
                  </p:cNvPr>
                  <p:cNvSpPr/>
                  <p:nvPr/>
                </p:nvSpPr>
                <p:spPr>
                  <a:xfrm>
                    <a:off x="538365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3" name="Rectangle 882">
                    <a:extLst>
                      <a:ext uri="{FF2B5EF4-FFF2-40B4-BE49-F238E27FC236}">
                        <a16:creationId xmlns:a16="http://schemas.microsoft.com/office/drawing/2014/main" id="{9CA8527A-FA06-414F-B6FB-C0C9082C6650}"/>
                      </a:ext>
                    </a:extLst>
                  </p:cNvPr>
                  <p:cNvSpPr/>
                  <p:nvPr/>
                </p:nvSpPr>
                <p:spPr>
                  <a:xfrm>
                    <a:off x="5448821" y="1927121"/>
                    <a:ext cx="28800" cy="36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855" name="Group 45 - Display">
                <a:extLst>
                  <a:ext uri="{FF2B5EF4-FFF2-40B4-BE49-F238E27FC236}">
                    <a16:creationId xmlns:a16="http://schemas.microsoft.com/office/drawing/2014/main" id="{881A9797-DDB7-46C2-8973-AD9BC2792A94}"/>
                  </a:ext>
                </a:extLst>
              </p:cNvPr>
              <p:cNvGrpSpPr/>
              <p:nvPr/>
            </p:nvGrpSpPr>
            <p:grpSpPr>
              <a:xfrm>
                <a:off x="3124199" y="2330450"/>
                <a:ext cx="5622827" cy="2639066"/>
                <a:chOff x="3124199" y="2330450"/>
                <a:chExt cx="5622827" cy="2639066"/>
              </a:xfrm>
            </p:grpSpPr>
            <p:sp>
              <p:nvSpPr>
                <p:cNvPr id="856" name="Rectangle 133 - Display Back">
                  <a:extLst>
                    <a:ext uri="{FF2B5EF4-FFF2-40B4-BE49-F238E27FC236}">
                      <a16:creationId xmlns:a16="http://schemas.microsoft.com/office/drawing/2014/main" id="{77725A1C-9E69-463C-BC77-35FFDC68653E}"/>
                    </a:ext>
                  </a:extLst>
                </p:cNvPr>
                <p:cNvSpPr/>
                <p:nvPr/>
              </p:nvSpPr>
              <p:spPr>
                <a:xfrm>
                  <a:off x="3124199" y="2330450"/>
                  <a:ext cx="5622827" cy="2639066"/>
                </a:xfrm>
                <a:prstGeom prst="rect">
                  <a:avLst/>
                </a:prstGeom>
                <a:solidFill>
                  <a:srgbClr val="E7E7E7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857" name="Group 856">
                  <a:extLst>
                    <a:ext uri="{FF2B5EF4-FFF2-40B4-BE49-F238E27FC236}">
                      <a16:creationId xmlns:a16="http://schemas.microsoft.com/office/drawing/2014/main" id="{8C3391C4-1CFC-48DD-9344-AF58F917A579}"/>
                    </a:ext>
                  </a:extLst>
                </p:cNvPr>
                <p:cNvGrpSpPr/>
                <p:nvPr/>
              </p:nvGrpSpPr>
              <p:grpSpPr>
                <a:xfrm>
                  <a:off x="3281176" y="2386717"/>
                  <a:ext cx="5430632" cy="2504770"/>
                  <a:chOff x="3281176" y="2386717"/>
                  <a:chExt cx="5430632" cy="2504770"/>
                </a:xfrm>
              </p:grpSpPr>
              <p:sp>
                <p:nvSpPr>
                  <p:cNvPr id="873" name="Rectangle 872">
                    <a:extLst>
                      <a:ext uri="{FF2B5EF4-FFF2-40B4-BE49-F238E27FC236}">
                        <a16:creationId xmlns:a16="http://schemas.microsoft.com/office/drawing/2014/main" id="{028D9C86-564C-44F0-B8F6-4B764EB14B3B}"/>
                      </a:ext>
                    </a:extLst>
                  </p:cNvPr>
                  <p:cNvSpPr/>
                  <p:nvPr/>
                </p:nvSpPr>
                <p:spPr>
                  <a:xfrm>
                    <a:off x="3281176" y="2386717"/>
                    <a:ext cx="5430632" cy="250477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alpha val="2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4" name="Arc 873">
                    <a:extLst>
                      <a:ext uri="{FF2B5EF4-FFF2-40B4-BE49-F238E27FC236}">
                        <a16:creationId xmlns:a16="http://schemas.microsoft.com/office/drawing/2014/main" id="{7530D77E-36AF-4561-AFF2-E20B0AB59BF3}"/>
                      </a:ext>
                    </a:extLst>
                  </p:cNvPr>
                  <p:cNvSpPr/>
                  <p:nvPr/>
                </p:nvSpPr>
                <p:spPr>
                  <a:xfrm>
                    <a:off x="3511623" y="2836880"/>
                    <a:ext cx="195928" cy="162560"/>
                  </a:xfrm>
                  <a:prstGeom prst="arc">
                    <a:avLst/>
                  </a:prstGeom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858" name="Group 139 - Decoration Left">
                  <a:extLst>
                    <a:ext uri="{FF2B5EF4-FFF2-40B4-BE49-F238E27FC236}">
                      <a16:creationId xmlns:a16="http://schemas.microsoft.com/office/drawing/2014/main" id="{6C352B92-1166-4800-B36A-D442A0535F4F}"/>
                    </a:ext>
                  </a:extLst>
                </p:cNvPr>
                <p:cNvGrpSpPr/>
                <p:nvPr/>
              </p:nvGrpSpPr>
              <p:grpSpPr>
                <a:xfrm>
                  <a:off x="3131338" y="2958075"/>
                  <a:ext cx="399361" cy="1972954"/>
                  <a:chOff x="3256475" y="2773266"/>
                  <a:chExt cx="331302" cy="1989234"/>
                </a:xfrm>
              </p:grpSpPr>
              <p:sp>
                <p:nvSpPr>
                  <p:cNvPr id="870" name="Rectangle 869">
                    <a:extLst>
                      <a:ext uri="{FF2B5EF4-FFF2-40B4-BE49-F238E27FC236}">
                        <a16:creationId xmlns:a16="http://schemas.microsoft.com/office/drawing/2014/main" id="{2A387CFF-64AF-4B05-9A5A-3847C8658D42}"/>
                      </a:ext>
                    </a:extLst>
                  </p:cNvPr>
                  <p:cNvSpPr/>
                  <p:nvPr/>
                </p:nvSpPr>
                <p:spPr>
                  <a:xfrm>
                    <a:off x="3256476" y="2895600"/>
                    <a:ext cx="331301" cy="1866900"/>
                  </a:xfrm>
                  <a:prstGeom prst="rect">
                    <a:avLst/>
                  </a:prstGeom>
                  <a:solidFill>
                    <a:srgbClr val="E7E7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1" name="Oval 870">
                    <a:extLst>
                      <a:ext uri="{FF2B5EF4-FFF2-40B4-BE49-F238E27FC236}">
                        <a16:creationId xmlns:a16="http://schemas.microsoft.com/office/drawing/2014/main" id="{3259D175-A64E-4375-A448-31A0A856F450}"/>
                      </a:ext>
                    </a:extLst>
                  </p:cNvPr>
                  <p:cNvSpPr/>
                  <p:nvPr/>
                </p:nvSpPr>
                <p:spPr>
                  <a:xfrm>
                    <a:off x="3362912" y="2777276"/>
                    <a:ext cx="224865" cy="216000"/>
                  </a:xfrm>
                  <a:prstGeom prst="ellipse">
                    <a:avLst/>
                  </a:prstGeom>
                  <a:solidFill>
                    <a:srgbClr val="E7E7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2" name="Rectangle 871">
                    <a:extLst>
                      <a:ext uri="{FF2B5EF4-FFF2-40B4-BE49-F238E27FC236}">
                        <a16:creationId xmlns:a16="http://schemas.microsoft.com/office/drawing/2014/main" id="{3C2D8E1F-7EF9-4442-96CB-57CFB611E8C3}"/>
                      </a:ext>
                    </a:extLst>
                  </p:cNvPr>
                  <p:cNvSpPr/>
                  <p:nvPr/>
                </p:nvSpPr>
                <p:spPr>
                  <a:xfrm>
                    <a:off x="3256475" y="2773266"/>
                    <a:ext cx="217074" cy="206677"/>
                  </a:xfrm>
                  <a:prstGeom prst="rect">
                    <a:avLst/>
                  </a:prstGeom>
                  <a:solidFill>
                    <a:srgbClr val="E7E7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859" name="Group 38 - Display Tag">
                  <a:extLst>
                    <a:ext uri="{FF2B5EF4-FFF2-40B4-BE49-F238E27FC236}">
                      <a16:creationId xmlns:a16="http://schemas.microsoft.com/office/drawing/2014/main" id="{727E422E-C759-458A-9D30-4CE1617401B4}"/>
                    </a:ext>
                  </a:extLst>
                </p:cNvPr>
                <p:cNvGrpSpPr/>
                <p:nvPr/>
              </p:nvGrpSpPr>
              <p:grpSpPr>
                <a:xfrm>
                  <a:off x="3400763" y="2536357"/>
                  <a:ext cx="480075" cy="613989"/>
                  <a:chOff x="3400763" y="2536357"/>
                  <a:chExt cx="480075" cy="613989"/>
                </a:xfrm>
              </p:grpSpPr>
              <p:sp>
                <p:nvSpPr>
                  <p:cNvPr id="867" name="Rectangle: Rounded Corners 866">
                    <a:extLst>
                      <a:ext uri="{FF2B5EF4-FFF2-40B4-BE49-F238E27FC236}">
                        <a16:creationId xmlns:a16="http://schemas.microsoft.com/office/drawing/2014/main" id="{DBC28EA2-59D2-46FC-BD3F-EE95143B2E47}"/>
                      </a:ext>
                    </a:extLst>
                  </p:cNvPr>
                  <p:cNvSpPr/>
                  <p:nvPr/>
                </p:nvSpPr>
                <p:spPr>
                  <a:xfrm>
                    <a:off x="3407763" y="2536357"/>
                    <a:ext cx="473075" cy="301626"/>
                  </a:xfrm>
                  <a:prstGeom prst="roundRect">
                    <a:avLst>
                      <a:gd name="adj" fmla="val 11512"/>
                    </a:avLst>
                  </a:prstGeom>
                  <a:solidFill>
                    <a:srgbClr val="DBDBDB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8" name="Oval 867">
                    <a:extLst>
                      <a:ext uri="{FF2B5EF4-FFF2-40B4-BE49-F238E27FC236}">
                        <a16:creationId xmlns:a16="http://schemas.microsoft.com/office/drawing/2014/main" id="{9D7AAFED-29F9-43CF-8AD4-00C871AE58D6}"/>
                      </a:ext>
                    </a:extLst>
                  </p:cNvPr>
                  <p:cNvSpPr/>
                  <p:nvPr/>
                </p:nvSpPr>
                <p:spPr>
                  <a:xfrm>
                    <a:off x="3502350" y="2628016"/>
                    <a:ext cx="108000" cy="108000"/>
                  </a:xfrm>
                  <a:prstGeom prst="ellipse">
                    <a:avLst/>
                  </a:prstGeom>
                  <a:solidFill>
                    <a:srgbClr val="EAEAEA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9" name="Block Arc 868">
                    <a:extLst>
                      <a:ext uri="{FF2B5EF4-FFF2-40B4-BE49-F238E27FC236}">
                        <a16:creationId xmlns:a16="http://schemas.microsoft.com/office/drawing/2014/main" id="{4C54511C-9D09-4A1B-9DA5-B53C4FECC925}"/>
                      </a:ext>
                    </a:extLst>
                  </p:cNvPr>
                  <p:cNvSpPr/>
                  <p:nvPr/>
                </p:nvSpPr>
                <p:spPr>
                  <a:xfrm>
                    <a:off x="3400763" y="2724840"/>
                    <a:ext cx="425215" cy="425506"/>
                  </a:xfrm>
                  <a:prstGeom prst="blockArc">
                    <a:avLst>
                      <a:gd name="adj1" fmla="val 16328118"/>
                      <a:gd name="adj2" fmla="val 0"/>
                      <a:gd name="adj3" fmla="val 25000"/>
                    </a:avLst>
                  </a:prstGeom>
                  <a:solidFill>
                    <a:srgbClr val="DBDB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60" name="Rectangle 216 - Display Bound">
                  <a:extLst>
                    <a:ext uri="{FF2B5EF4-FFF2-40B4-BE49-F238E27FC236}">
                      <a16:creationId xmlns:a16="http://schemas.microsoft.com/office/drawing/2014/main" id="{85A85370-1F96-45AF-B140-62BB40A9BE9F}"/>
                    </a:ext>
                  </a:extLst>
                </p:cNvPr>
                <p:cNvSpPr/>
                <p:nvPr/>
              </p:nvSpPr>
              <p:spPr>
                <a:xfrm>
                  <a:off x="3705860" y="2542687"/>
                  <a:ext cx="4911090" cy="220711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grpSp>
              <p:nvGrpSpPr>
                <p:cNvPr id="861" name="Group 222 - Decoration Lines Left">
                  <a:extLst>
                    <a:ext uri="{FF2B5EF4-FFF2-40B4-BE49-F238E27FC236}">
                      <a16:creationId xmlns:a16="http://schemas.microsoft.com/office/drawing/2014/main" id="{8B1202E6-DF2F-48AE-8B5E-74C7540276FF}"/>
                    </a:ext>
                  </a:extLst>
                </p:cNvPr>
                <p:cNvGrpSpPr/>
                <p:nvPr/>
              </p:nvGrpSpPr>
              <p:grpSpPr>
                <a:xfrm>
                  <a:off x="3250097" y="2957891"/>
                  <a:ext cx="288637" cy="1933596"/>
                  <a:chOff x="3250097" y="2957891"/>
                  <a:chExt cx="288637" cy="1933596"/>
                </a:xfrm>
              </p:grpSpPr>
              <p:cxnSp>
                <p:nvCxnSpPr>
                  <p:cNvPr id="864" name="Straight Connector 863">
                    <a:extLst>
                      <a:ext uri="{FF2B5EF4-FFF2-40B4-BE49-F238E27FC236}">
                        <a16:creationId xmlns:a16="http://schemas.microsoft.com/office/drawing/2014/main" id="{F0CA083F-F570-4F8B-8637-3F00C78BFDEB}"/>
                      </a:ext>
                    </a:extLst>
                  </p:cNvPr>
                  <p:cNvCxnSpPr/>
                  <p:nvPr/>
                </p:nvCxnSpPr>
                <p:spPr>
                  <a:xfrm>
                    <a:off x="3281176" y="2958075"/>
                    <a:ext cx="126587" cy="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5" name="Straight Connector 864">
                    <a:extLst>
                      <a:ext uri="{FF2B5EF4-FFF2-40B4-BE49-F238E27FC236}">
                        <a16:creationId xmlns:a16="http://schemas.microsoft.com/office/drawing/2014/main" id="{4334338C-A092-444F-889C-1488E11981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538734" y="3110475"/>
                    <a:ext cx="0" cy="1781012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6" name="Arc 865">
                    <a:extLst>
                      <a:ext uri="{FF2B5EF4-FFF2-40B4-BE49-F238E27FC236}">
                        <a16:creationId xmlns:a16="http://schemas.microsoft.com/office/drawing/2014/main" id="{5BE857FD-723E-47FE-9241-DA5B85B72967}"/>
                      </a:ext>
                    </a:extLst>
                  </p:cNvPr>
                  <p:cNvSpPr/>
                  <p:nvPr/>
                </p:nvSpPr>
                <p:spPr>
                  <a:xfrm>
                    <a:off x="3250097" y="2957891"/>
                    <a:ext cx="287852" cy="311466"/>
                  </a:xfrm>
                  <a:prstGeom prst="arc">
                    <a:avLst/>
                  </a:prstGeom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62" name="Rectangle 182 - Left Rectangle">
                  <a:extLst>
                    <a:ext uri="{FF2B5EF4-FFF2-40B4-BE49-F238E27FC236}">
                      <a16:creationId xmlns:a16="http://schemas.microsoft.com/office/drawing/2014/main" id="{2C66A92F-6D66-4261-8645-289E2A894EBB}"/>
                    </a:ext>
                  </a:extLst>
                </p:cNvPr>
                <p:cNvSpPr/>
                <p:nvPr/>
              </p:nvSpPr>
              <p:spPr>
                <a:xfrm flipH="1">
                  <a:off x="3238296" y="3316324"/>
                  <a:ext cx="76133" cy="67123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3" name="Rectangle 217 - Display Area">
                  <a:extLst>
                    <a:ext uri="{FF2B5EF4-FFF2-40B4-BE49-F238E27FC236}">
                      <a16:creationId xmlns:a16="http://schemas.microsoft.com/office/drawing/2014/main" id="{387CB355-98E3-460A-B9AD-80BBD1466CBD}"/>
                    </a:ext>
                  </a:extLst>
                </p:cNvPr>
                <p:cNvSpPr/>
                <p:nvPr/>
              </p:nvSpPr>
              <p:spPr>
                <a:xfrm>
                  <a:off x="3745230" y="2589530"/>
                  <a:ext cx="4838400" cy="2116800"/>
                </a:xfrm>
                <a:prstGeom prst="rect">
                  <a:avLst/>
                </a:prstGeom>
                <a:solidFill>
                  <a:srgbClr val="D6D6D6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843" name="Group 37 - Display Centre Line">
              <a:extLst>
                <a:ext uri="{FF2B5EF4-FFF2-40B4-BE49-F238E27FC236}">
                  <a16:creationId xmlns:a16="http://schemas.microsoft.com/office/drawing/2014/main" id="{607655B6-5C0D-4287-A303-07A87C698ECA}"/>
                </a:ext>
              </a:extLst>
            </p:cNvPr>
            <p:cNvGrpSpPr/>
            <p:nvPr/>
          </p:nvGrpSpPr>
          <p:grpSpPr>
            <a:xfrm>
              <a:off x="2919235" y="1023432"/>
              <a:ext cx="6300000" cy="4320000"/>
              <a:chOff x="2983887" y="1359976"/>
              <a:chExt cx="6300000" cy="4320000"/>
            </a:xfrm>
          </p:grpSpPr>
          <p:cxnSp>
            <p:nvCxnSpPr>
              <p:cNvPr id="844" name="Straight Connector 15 - Centre Line Horizontal">
                <a:extLst>
                  <a:ext uri="{FF2B5EF4-FFF2-40B4-BE49-F238E27FC236}">
                    <a16:creationId xmlns:a16="http://schemas.microsoft.com/office/drawing/2014/main" id="{DFAD316D-3920-462C-BE91-6A44C7FEF3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3887" y="3679815"/>
                <a:ext cx="6300000" cy="93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360 - Centre Line Vertical">
                <a:extLst>
                  <a:ext uri="{FF2B5EF4-FFF2-40B4-BE49-F238E27FC236}">
                    <a16:creationId xmlns:a16="http://schemas.microsoft.com/office/drawing/2014/main" id="{E8937196-381B-419A-9218-6940066F68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58666" y="1359976"/>
                <a:ext cx="1374" cy="43200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500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B188-A30D-4AB8-9107-8A4B0768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ADA9D-2951-4DCE-B65D-834D90D1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67CF8-59F4-4E14-ABEC-3E5E3F88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0B9D7-AF39-450E-9FCA-14DE8DE6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66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18383-CFFD-4118-B021-D0B45F9A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CE1B6-0E60-460D-904D-9E7596D1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DCB97-FA22-45EA-9D35-47A44EEB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  <p:grpSp>
        <p:nvGrpSpPr>
          <p:cNvPr id="6" name="Group 367 - Rule Bottom">
            <a:extLst>
              <a:ext uri="{FF2B5EF4-FFF2-40B4-BE49-F238E27FC236}">
                <a16:creationId xmlns:a16="http://schemas.microsoft.com/office/drawing/2014/main" id="{5B16380D-3292-4534-82BD-1F4912212EA3}"/>
              </a:ext>
            </a:extLst>
          </p:cNvPr>
          <p:cNvGrpSpPr/>
          <p:nvPr/>
        </p:nvGrpSpPr>
        <p:grpSpPr>
          <a:xfrm rot="5400000">
            <a:off x="6681767" y="3774837"/>
            <a:ext cx="3600000" cy="183334"/>
            <a:chOff x="4140000" y="1231106"/>
            <a:chExt cx="3600000" cy="183334"/>
          </a:xfrm>
        </p:grpSpPr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AAFC5550-B790-4AA1-9ED0-7E035B85F5AE}"/>
                </a:ext>
              </a:extLst>
            </p:cNvPr>
            <p:cNvGrpSpPr/>
            <p:nvPr/>
          </p:nvGrpSpPr>
          <p:grpSpPr>
            <a:xfrm>
              <a:off x="4140000" y="1231106"/>
              <a:ext cx="3600000" cy="183334"/>
              <a:chOff x="4140000" y="1231106"/>
              <a:chExt cx="3600000" cy="183334"/>
            </a:xfrm>
          </p:grpSpPr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39CD7D4B-B99E-489D-AB37-A1889DB29241}"/>
                  </a:ext>
                </a:extLst>
              </p:cNvPr>
              <p:cNvCxnSpPr/>
              <p:nvPr/>
            </p:nvCxnSpPr>
            <p:spPr>
              <a:xfrm>
                <a:off x="4140000" y="1234440"/>
                <a:ext cx="360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7E49D801-6733-42CE-9F76-9A0A46B0238C}"/>
                  </a:ext>
                </a:extLst>
              </p:cNvPr>
              <p:cNvCxnSpPr/>
              <p:nvPr/>
            </p:nvCxnSpPr>
            <p:spPr>
              <a:xfrm>
                <a:off x="4140000" y="1231106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9F8EE432-768C-4D23-9370-911B892B0D72}"/>
                  </a:ext>
                </a:extLst>
              </p:cNvPr>
              <p:cNvCxnSpPr/>
              <p:nvPr/>
            </p:nvCxnSpPr>
            <p:spPr>
              <a:xfrm>
                <a:off x="7740000" y="123444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1F8C641A-B264-4878-882B-DB30010F598E}"/>
                  </a:ext>
                </a:extLst>
              </p:cNvPr>
              <p:cNvCxnSpPr/>
              <p:nvPr/>
            </p:nvCxnSpPr>
            <p:spPr>
              <a:xfrm>
                <a:off x="486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E854274B-A9EF-4C28-95DD-91B901EF99C7}"/>
                  </a:ext>
                </a:extLst>
              </p:cNvPr>
              <p:cNvCxnSpPr/>
              <p:nvPr/>
            </p:nvCxnSpPr>
            <p:spPr>
              <a:xfrm>
                <a:off x="558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5DCD98FD-A485-4616-BFB0-9F4057A87021}"/>
                  </a:ext>
                </a:extLst>
              </p:cNvPr>
              <p:cNvCxnSpPr/>
              <p:nvPr/>
            </p:nvCxnSpPr>
            <p:spPr>
              <a:xfrm>
                <a:off x="630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524037B5-9491-442F-BC61-5DBCFB27091C}"/>
                  </a:ext>
                </a:extLst>
              </p:cNvPr>
              <p:cNvCxnSpPr/>
              <p:nvPr/>
            </p:nvCxnSpPr>
            <p:spPr>
              <a:xfrm>
                <a:off x="702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B809140-864A-4B16-BB90-8284F0475BD9}"/>
                </a:ext>
              </a:extLst>
            </p:cNvPr>
            <p:cNvCxnSpPr/>
            <p:nvPr/>
          </p:nvCxnSpPr>
          <p:spPr>
            <a:xfrm>
              <a:off x="4500000" y="1231200"/>
              <a:ext cx="0" cy="12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E35A9B82-F6AF-4B4E-834F-931D1A2417E1}"/>
                </a:ext>
              </a:extLst>
            </p:cNvPr>
            <p:cNvGrpSpPr/>
            <p:nvPr/>
          </p:nvGrpSpPr>
          <p:grpSpPr>
            <a:xfrm>
              <a:off x="4212000" y="1231200"/>
              <a:ext cx="216000" cy="90000"/>
              <a:chOff x="4212000" y="1231200"/>
              <a:chExt cx="216000" cy="90000"/>
            </a:xfrm>
          </p:grpSpPr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28E1FB8F-1CDB-4799-89FD-0311C72104FF}"/>
                  </a:ext>
                </a:extLst>
              </p:cNvPr>
              <p:cNvCxnSpPr/>
              <p:nvPr/>
            </p:nvCxnSpPr>
            <p:spPr>
              <a:xfrm>
                <a:off x="4212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3DFCDF34-7368-429D-9CEC-19CA436343A5}"/>
                  </a:ext>
                </a:extLst>
              </p:cNvPr>
              <p:cNvCxnSpPr/>
              <p:nvPr/>
            </p:nvCxnSpPr>
            <p:spPr>
              <a:xfrm>
                <a:off x="4284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293558DD-734F-49F9-A66A-531A587F3B4C}"/>
                  </a:ext>
                </a:extLst>
              </p:cNvPr>
              <p:cNvCxnSpPr/>
              <p:nvPr/>
            </p:nvCxnSpPr>
            <p:spPr>
              <a:xfrm>
                <a:off x="4356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F2627CE7-4241-44DE-9605-AFEF4A1FC567}"/>
                  </a:ext>
                </a:extLst>
              </p:cNvPr>
              <p:cNvCxnSpPr/>
              <p:nvPr/>
            </p:nvCxnSpPr>
            <p:spPr>
              <a:xfrm>
                <a:off x="4428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8792C68D-2C2A-4851-9D47-FF66A5ABCBB2}"/>
                </a:ext>
              </a:extLst>
            </p:cNvPr>
            <p:cNvGrpSpPr/>
            <p:nvPr/>
          </p:nvGrpSpPr>
          <p:grpSpPr>
            <a:xfrm>
              <a:off x="4572000" y="1237938"/>
              <a:ext cx="216000" cy="90000"/>
              <a:chOff x="4212000" y="1231200"/>
              <a:chExt cx="216000" cy="90000"/>
            </a:xfrm>
          </p:grpSpPr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011F01CB-AD33-45D2-B35B-A5215CF4AAF3}"/>
                  </a:ext>
                </a:extLst>
              </p:cNvPr>
              <p:cNvCxnSpPr/>
              <p:nvPr/>
            </p:nvCxnSpPr>
            <p:spPr>
              <a:xfrm>
                <a:off x="4212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A3CC2737-CF3D-4B14-810C-85EB85611C19}"/>
                  </a:ext>
                </a:extLst>
              </p:cNvPr>
              <p:cNvCxnSpPr/>
              <p:nvPr/>
            </p:nvCxnSpPr>
            <p:spPr>
              <a:xfrm>
                <a:off x="4284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D38571CC-C2CF-4BC1-843E-7B38A5D66128}"/>
                  </a:ext>
                </a:extLst>
              </p:cNvPr>
              <p:cNvCxnSpPr/>
              <p:nvPr/>
            </p:nvCxnSpPr>
            <p:spPr>
              <a:xfrm>
                <a:off x="4356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03F79548-2136-48FE-80C6-BF5E6D9EAB10}"/>
                  </a:ext>
                </a:extLst>
              </p:cNvPr>
              <p:cNvCxnSpPr/>
              <p:nvPr/>
            </p:nvCxnSpPr>
            <p:spPr>
              <a:xfrm>
                <a:off x="4428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EB6BD0B9-7932-45C3-9CBD-B8AC2D9B5EB8}"/>
                </a:ext>
              </a:extLst>
            </p:cNvPr>
            <p:cNvGrpSpPr/>
            <p:nvPr/>
          </p:nvGrpSpPr>
          <p:grpSpPr>
            <a:xfrm>
              <a:off x="4932000" y="1231200"/>
              <a:ext cx="576000" cy="126000"/>
              <a:chOff x="4932000" y="1231200"/>
              <a:chExt cx="576000" cy="126000"/>
            </a:xfrm>
          </p:grpSpPr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DB389887-64E1-461F-A5A3-50197647D621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78B2902D-CBB4-4B77-9220-963DCA0281D1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B1610B10-A2FF-4BF3-967C-51C657FFD73A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9C29FA1F-5D48-4570-81D5-54D7A28D6FFB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A7CF93C7-0F0D-408B-8BA0-F3DE033880B3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6" name="Group 395">
                <a:extLst>
                  <a:ext uri="{FF2B5EF4-FFF2-40B4-BE49-F238E27FC236}">
                    <a16:creationId xmlns:a16="http://schemas.microsoft.com/office/drawing/2014/main" id="{345DBB98-F21B-48C3-91C1-55178F7EA8D8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026C521E-0573-44C3-B95B-13F2FF6F14A2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56BF5EF5-1EBA-4452-88E9-483226F8E297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6B6888CC-833D-4383-8B72-1FEDCE531FDA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AF180F30-5621-4406-8C8F-ED42D1B74CCC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97F791C6-F1ED-4EA5-9342-FE1576942AF6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312FEA09-472F-4086-8774-F93684DCA8E2}"/>
                </a:ext>
              </a:extLst>
            </p:cNvPr>
            <p:cNvGrpSpPr/>
            <p:nvPr/>
          </p:nvGrpSpPr>
          <p:grpSpPr>
            <a:xfrm>
              <a:off x="5647612" y="1231200"/>
              <a:ext cx="576000" cy="132339"/>
              <a:chOff x="4932000" y="1224861"/>
              <a:chExt cx="576000" cy="132339"/>
            </a:xfrm>
          </p:grpSpPr>
          <p:grpSp>
            <p:nvGrpSpPr>
              <p:cNvPr id="384" name="Group 383">
                <a:extLst>
                  <a:ext uri="{FF2B5EF4-FFF2-40B4-BE49-F238E27FC236}">
                    <a16:creationId xmlns:a16="http://schemas.microsoft.com/office/drawing/2014/main" id="{7A0E839D-5BD2-4349-A07B-CCCD365F9FD2}"/>
                  </a:ext>
                </a:extLst>
              </p:cNvPr>
              <p:cNvGrpSpPr/>
              <p:nvPr/>
            </p:nvGrpSpPr>
            <p:grpSpPr>
              <a:xfrm>
                <a:off x="4932000" y="1224861"/>
                <a:ext cx="216000" cy="90000"/>
                <a:chOff x="4212000" y="1220247"/>
                <a:chExt cx="216000" cy="90000"/>
              </a:xfrm>
            </p:grpSpPr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3EF3BEFD-BAD6-4CD8-981F-C991C7A0122C}"/>
                    </a:ext>
                  </a:extLst>
                </p:cNvPr>
                <p:cNvCxnSpPr/>
                <p:nvPr/>
              </p:nvCxnSpPr>
              <p:spPr>
                <a:xfrm>
                  <a:off x="4212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9DA62323-1707-4EAF-B8C9-03212AACD852}"/>
                    </a:ext>
                  </a:extLst>
                </p:cNvPr>
                <p:cNvCxnSpPr/>
                <p:nvPr/>
              </p:nvCxnSpPr>
              <p:spPr>
                <a:xfrm>
                  <a:off x="4284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9B283B2E-D0C3-40FB-87C0-BCF6939BE22B}"/>
                    </a:ext>
                  </a:extLst>
                </p:cNvPr>
                <p:cNvCxnSpPr/>
                <p:nvPr/>
              </p:nvCxnSpPr>
              <p:spPr>
                <a:xfrm>
                  <a:off x="4356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DD13619D-3A65-4A59-9F70-078C8E8F6E60}"/>
                    </a:ext>
                  </a:extLst>
                </p:cNvPr>
                <p:cNvCxnSpPr/>
                <p:nvPr/>
              </p:nvCxnSpPr>
              <p:spPr>
                <a:xfrm>
                  <a:off x="4428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3B1FB082-2FDC-4700-B1DE-885D24B10A50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E16AA992-CB89-4DCA-BE67-FD3BA2B395EE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F5485A69-A61A-4554-A70B-ADB83A2FABF8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209E8B31-12B4-4D3F-9875-44F89491BD1D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79C30587-4DF9-4F8C-A870-23A987C31469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883613B2-F7F2-4DC3-B7B6-294AFB9D9109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CA9D745B-2FED-4198-9B9F-D8B02619BFE5}"/>
                </a:ext>
              </a:extLst>
            </p:cNvPr>
            <p:cNvGrpSpPr/>
            <p:nvPr/>
          </p:nvGrpSpPr>
          <p:grpSpPr>
            <a:xfrm>
              <a:off x="6376388" y="1231200"/>
              <a:ext cx="576000" cy="126000"/>
              <a:chOff x="4932000" y="1231200"/>
              <a:chExt cx="576000" cy="126000"/>
            </a:xfrm>
          </p:grpSpPr>
          <p:grpSp>
            <p:nvGrpSpPr>
              <p:cNvPr id="373" name="Group 372">
                <a:extLst>
                  <a:ext uri="{FF2B5EF4-FFF2-40B4-BE49-F238E27FC236}">
                    <a16:creationId xmlns:a16="http://schemas.microsoft.com/office/drawing/2014/main" id="{B6FDB0F0-4EA1-415A-BCA3-34DDEA2DBD5E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CA1BDB66-932C-4947-9332-5E5F5ABEAA47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AB4A7409-1F24-4F26-AA66-DA4AB1298063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90125E38-4224-45C6-89D6-9F88BAF28056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0C51C6A5-F47D-4ED1-94DE-50A2D69B4956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E8A04076-2592-4BF4-AD13-5C1232298BF9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4449D2C6-1AE3-4419-A70A-04BC6EDB9B7E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E0522619-1511-412D-A94F-4F0F13ECD877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1FC70EB8-01AA-4BB4-B779-0F3DEF1BA676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857B4BAF-66B6-4F85-8027-87824990254C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34852F27-A392-4FE0-B6F7-CF821CA9B2BF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66EB21BC-64C5-428E-A215-C6D623E4A82E}"/>
                </a:ext>
              </a:extLst>
            </p:cNvPr>
            <p:cNvGrpSpPr/>
            <p:nvPr/>
          </p:nvGrpSpPr>
          <p:grpSpPr>
            <a:xfrm>
              <a:off x="7096388" y="1234233"/>
              <a:ext cx="576000" cy="126000"/>
              <a:chOff x="4932000" y="1231200"/>
              <a:chExt cx="576000" cy="126000"/>
            </a:xfrm>
          </p:grpSpPr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053BC4A-4A68-405F-A63F-3A6A90DC3B19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A6B32485-CB9C-4FAE-B43D-B993B3DBBF63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495331BA-8B17-40DB-861B-EF319B0BC34D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824B6CB2-723C-428B-8FC9-78B46BAF5556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FE5E9903-0475-4318-BF45-112AC7659997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CEFCD095-051B-4C36-A0E3-F1CA2256A9BF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6563E751-C9C6-42D3-82BA-F00DBBD26DE4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6332ECAB-9968-4E8B-A325-0DCFA9486D9E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D39234E0-3D7F-4841-9945-033F31FF3FBF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3F272763-9FDC-4BCC-BE1B-1C9C6354A189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1433E457-91C8-4106-88B3-1FA6AA9B6D3A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12 - Rule Top">
            <a:extLst>
              <a:ext uri="{FF2B5EF4-FFF2-40B4-BE49-F238E27FC236}">
                <a16:creationId xmlns:a16="http://schemas.microsoft.com/office/drawing/2014/main" id="{422F1D20-D9FA-4314-B020-E938017CEFFA}"/>
              </a:ext>
            </a:extLst>
          </p:cNvPr>
          <p:cNvGrpSpPr/>
          <p:nvPr/>
        </p:nvGrpSpPr>
        <p:grpSpPr>
          <a:xfrm rot="16200000">
            <a:off x="1743921" y="3179993"/>
            <a:ext cx="3600000" cy="183334"/>
            <a:chOff x="4140000" y="1231106"/>
            <a:chExt cx="3600000" cy="183334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152C02D6-1E80-49F7-BB75-4135DB8E5B2E}"/>
                </a:ext>
              </a:extLst>
            </p:cNvPr>
            <p:cNvGrpSpPr/>
            <p:nvPr/>
          </p:nvGrpSpPr>
          <p:grpSpPr>
            <a:xfrm>
              <a:off x="4140000" y="1231106"/>
              <a:ext cx="3600000" cy="183334"/>
              <a:chOff x="4140000" y="1231106"/>
              <a:chExt cx="3600000" cy="183334"/>
            </a:xfrm>
          </p:grpSpPr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CD89D0E4-03A5-40CF-96A8-AEA2690E7428}"/>
                  </a:ext>
                </a:extLst>
              </p:cNvPr>
              <p:cNvCxnSpPr/>
              <p:nvPr/>
            </p:nvCxnSpPr>
            <p:spPr>
              <a:xfrm>
                <a:off x="4140000" y="1234440"/>
                <a:ext cx="360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01EDEFF4-91DA-431B-89CA-267E7777DB2E}"/>
                  </a:ext>
                </a:extLst>
              </p:cNvPr>
              <p:cNvCxnSpPr/>
              <p:nvPr/>
            </p:nvCxnSpPr>
            <p:spPr>
              <a:xfrm>
                <a:off x="4140000" y="1231106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8219E05F-47E8-4731-8B8C-10B2CBD9F368}"/>
                  </a:ext>
                </a:extLst>
              </p:cNvPr>
              <p:cNvCxnSpPr/>
              <p:nvPr/>
            </p:nvCxnSpPr>
            <p:spPr>
              <a:xfrm>
                <a:off x="7740000" y="123444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23631AD1-AC6C-46C2-98E6-82A348E18CC2}"/>
                  </a:ext>
                </a:extLst>
              </p:cNvPr>
              <p:cNvCxnSpPr/>
              <p:nvPr/>
            </p:nvCxnSpPr>
            <p:spPr>
              <a:xfrm>
                <a:off x="486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3C518BD0-E235-4602-9A02-8F33F536E75A}"/>
                  </a:ext>
                </a:extLst>
              </p:cNvPr>
              <p:cNvCxnSpPr/>
              <p:nvPr/>
            </p:nvCxnSpPr>
            <p:spPr>
              <a:xfrm>
                <a:off x="558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04741E01-47E9-42A7-88F5-4E594F61E44E}"/>
                  </a:ext>
                </a:extLst>
              </p:cNvPr>
              <p:cNvCxnSpPr/>
              <p:nvPr/>
            </p:nvCxnSpPr>
            <p:spPr>
              <a:xfrm>
                <a:off x="630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97122F87-BD8F-40A2-8BEF-AE927118FB4C}"/>
                  </a:ext>
                </a:extLst>
              </p:cNvPr>
              <p:cNvCxnSpPr/>
              <p:nvPr/>
            </p:nvCxnSpPr>
            <p:spPr>
              <a:xfrm>
                <a:off x="702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991268CE-E376-4EE3-82BB-CDC8A52D67D1}"/>
                </a:ext>
              </a:extLst>
            </p:cNvPr>
            <p:cNvCxnSpPr/>
            <p:nvPr/>
          </p:nvCxnSpPr>
          <p:spPr>
            <a:xfrm>
              <a:off x="4500000" y="1231200"/>
              <a:ext cx="0" cy="12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C41E5E23-72CB-4E21-A02A-02A53F9A1269}"/>
                </a:ext>
              </a:extLst>
            </p:cNvPr>
            <p:cNvGrpSpPr/>
            <p:nvPr/>
          </p:nvGrpSpPr>
          <p:grpSpPr>
            <a:xfrm>
              <a:off x="4212000" y="1231200"/>
              <a:ext cx="216000" cy="90000"/>
              <a:chOff x="4212000" y="1231200"/>
              <a:chExt cx="216000" cy="90000"/>
            </a:xfrm>
          </p:grpSpPr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254BE5A9-146B-44B0-85CE-04C576AF6688}"/>
                  </a:ext>
                </a:extLst>
              </p:cNvPr>
              <p:cNvCxnSpPr/>
              <p:nvPr/>
            </p:nvCxnSpPr>
            <p:spPr>
              <a:xfrm>
                <a:off x="4212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981FFC26-02FE-4BF3-832F-22F43A1E31B4}"/>
                  </a:ext>
                </a:extLst>
              </p:cNvPr>
              <p:cNvCxnSpPr/>
              <p:nvPr/>
            </p:nvCxnSpPr>
            <p:spPr>
              <a:xfrm>
                <a:off x="4284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C59188C1-254B-40DF-AB2D-FF9ADDB98C39}"/>
                  </a:ext>
                </a:extLst>
              </p:cNvPr>
              <p:cNvCxnSpPr/>
              <p:nvPr/>
            </p:nvCxnSpPr>
            <p:spPr>
              <a:xfrm>
                <a:off x="4356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8169C76C-A0BB-4F81-808E-0BCFC5FED4B3}"/>
                  </a:ext>
                </a:extLst>
              </p:cNvPr>
              <p:cNvCxnSpPr/>
              <p:nvPr/>
            </p:nvCxnSpPr>
            <p:spPr>
              <a:xfrm>
                <a:off x="4428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F963C0CA-8E2D-4ABB-8A95-DA7DA24A9118}"/>
                </a:ext>
              </a:extLst>
            </p:cNvPr>
            <p:cNvGrpSpPr/>
            <p:nvPr/>
          </p:nvGrpSpPr>
          <p:grpSpPr>
            <a:xfrm>
              <a:off x="4572000" y="1237938"/>
              <a:ext cx="216000" cy="90000"/>
              <a:chOff x="4212000" y="1231200"/>
              <a:chExt cx="216000" cy="90000"/>
            </a:xfrm>
          </p:grpSpPr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FBF63714-C11E-438D-A614-23CCA04AE80F}"/>
                  </a:ext>
                </a:extLst>
              </p:cNvPr>
              <p:cNvCxnSpPr/>
              <p:nvPr/>
            </p:nvCxnSpPr>
            <p:spPr>
              <a:xfrm>
                <a:off x="4212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3D553E67-7BEB-476C-8128-E3CF4AE481B0}"/>
                  </a:ext>
                </a:extLst>
              </p:cNvPr>
              <p:cNvCxnSpPr/>
              <p:nvPr/>
            </p:nvCxnSpPr>
            <p:spPr>
              <a:xfrm>
                <a:off x="4284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EDF58A32-EEF2-481C-AEF6-00BB042B0CBB}"/>
                  </a:ext>
                </a:extLst>
              </p:cNvPr>
              <p:cNvCxnSpPr/>
              <p:nvPr/>
            </p:nvCxnSpPr>
            <p:spPr>
              <a:xfrm>
                <a:off x="4356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A8B80F43-3529-4144-AC0C-04B3B1D6F935}"/>
                  </a:ext>
                </a:extLst>
              </p:cNvPr>
              <p:cNvCxnSpPr/>
              <p:nvPr/>
            </p:nvCxnSpPr>
            <p:spPr>
              <a:xfrm>
                <a:off x="4428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727DEEA3-1BD2-4359-AA62-2693351AECC7}"/>
                </a:ext>
              </a:extLst>
            </p:cNvPr>
            <p:cNvGrpSpPr/>
            <p:nvPr/>
          </p:nvGrpSpPr>
          <p:grpSpPr>
            <a:xfrm>
              <a:off x="4932000" y="1231200"/>
              <a:ext cx="576000" cy="126000"/>
              <a:chOff x="4932000" y="1231200"/>
              <a:chExt cx="576000" cy="126000"/>
            </a:xfrm>
          </p:grpSpPr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D1406265-C53A-40BC-9A8C-FA193ED5A85E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020A71F9-99D8-4972-B7DD-AEAA5364C0E1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8DC201F8-B3BA-4EC8-A718-3B962CC62629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C76A80D7-E747-49FD-9772-5901F9719C6D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B1AC8EEB-CCCD-48F5-B9B4-BF182250F810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9558FD6C-6BB0-420E-80C5-8743DE95BC62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F095CCE6-B5DE-42EF-9399-E65B7C4A4F87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D04A0684-8970-4595-A979-D868F51E4294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22A94720-DCC8-406C-B4F6-FF224143D8A5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BBDC9F91-2D4C-4D33-9931-D38453B285FA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EF94A655-81AE-435D-ABEC-EC6383A73109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F1F7F71F-50A7-453E-A86F-6060A44ADA33}"/>
                </a:ext>
              </a:extLst>
            </p:cNvPr>
            <p:cNvGrpSpPr/>
            <p:nvPr/>
          </p:nvGrpSpPr>
          <p:grpSpPr>
            <a:xfrm>
              <a:off x="5647612" y="1231200"/>
              <a:ext cx="576000" cy="132339"/>
              <a:chOff x="4932000" y="1224861"/>
              <a:chExt cx="576000" cy="132339"/>
            </a:xfrm>
          </p:grpSpPr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812EE718-0F7B-48CA-A80A-32240FB128A2}"/>
                  </a:ext>
                </a:extLst>
              </p:cNvPr>
              <p:cNvGrpSpPr/>
              <p:nvPr/>
            </p:nvGrpSpPr>
            <p:grpSpPr>
              <a:xfrm>
                <a:off x="4932000" y="1224861"/>
                <a:ext cx="216000" cy="90000"/>
                <a:chOff x="4212000" y="1220247"/>
                <a:chExt cx="216000" cy="90000"/>
              </a:xfrm>
            </p:grpSpPr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5F1312AC-8C1B-4FC3-995C-91C6397A0474}"/>
                    </a:ext>
                  </a:extLst>
                </p:cNvPr>
                <p:cNvCxnSpPr/>
                <p:nvPr/>
              </p:nvCxnSpPr>
              <p:spPr>
                <a:xfrm>
                  <a:off x="4212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EEAE3274-27ED-47D5-A2A2-DE165226EB3A}"/>
                    </a:ext>
                  </a:extLst>
                </p:cNvPr>
                <p:cNvCxnSpPr/>
                <p:nvPr/>
              </p:nvCxnSpPr>
              <p:spPr>
                <a:xfrm>
                  <a:off x="4284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E1A694CE-88C2-43B8-A4E2-F1A2E32D766A}"/>
                    </a:ext>
                  </a:extLst>
                </p:cNvPr>
                <p:cNvCxnSpPr/>
                <p:nvPr/>
              </p:nvCxnSpPr>
              <p:spPr>
                <a:xfrm>
                  <a:off x="4356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DBB268B8-A687-432C-AA39-58597242C767}"/>
                    </a:ext>
                  </a:extLst>
                </p:cNvPr>
                <p:cNvCxnSpPr/>
                <p:nvPr/>
              </p:nvCxnSpPr>
              <p:spPr>
                <a:xfrm>
                  <a:off x="4428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1F6F9DB5-58B7-4947-A749-4A03D1E22ABD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42382CAA-4D59-491C-81B2-FDFBC3D466BB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B109162F-D585-442C-97F5-D69D8BBB57EA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36A7B882-E2DA-45B9-9BD0-FC1875251C6D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5DE40E62-6F93-4974-9423-64F756B05D07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D21597E3-11A2-40CD-BE37-E398DC805B81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FAFFD701-3C10-4854-B34F-3E6E9EDEDE9B}"/>
                </a:ext>
              </a:extLst>
            </p:cNvPr>
            <p:cNvGrpSpPr/>
            <p:nvPr/>
          </p:nvGrpSpPr>
          <p:grpSpPr>
            <a:xfrm>
              <a:off x="6376388" y="1231200"/>
              <a:ext cx="576000" cy="126000"/>
              <a:chOff x="4932000" y="1231200"/>
              <a:chExt cx="576000" cy="126000"/>
            </a:xfrm>
          </p:grpSpPr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1C8A30B1-60C3-45BE-B658-D2DCAE99C783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CD626AEF-B166-4BC0-AA48-13214AB14D64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E9527C18-D750-4C4D-A23A-5D40B61FABA5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D2552571-3861-425D-8F50-E320EAA6A5E2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F5522234-1334-4657-A27A-56AB940645FA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6DC1B34C-5CD6-4978-9637-6A0ED0960B63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FA067751-A286-4A96-AB14-00CD01E4650B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3DB0D01E-F6FB-4951-97C2-89A20C5A15E1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988946FE-5D99-488D-9217-D855D0494D16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6664AB1C-1606-4E93-ACF3-15D9974ADEB8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EA6CBF7B-FC6D-4561-A06B-A5409DAF478E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B5236181-908B-4D86-B4A8-4F9F663E6553}"/>
                </a:ext>
              </a:extLst>
            </p:cNvPr>
            <p:cNvGrpSpPr/>
            <p:nvPr/>
          </p:nvGrpSpPr>
          <p:grpSpPr>
            <a:xfrm>
              <a:off x="7096388" y="1234233"/>
              <a:ext cx="576000" cy="126000"/>
              <a:chOff x="4932000" y="1231200"/>
              <a:chExt cx="576000" cy="126000"/>
            </a:xfrm>
          </p:grpSpPr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19DA3375-F657-4291-A701-8BF863807848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7BB2E280-D449-46C2-A558-98BB1E996DC9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D53F1881-3AA8-4B92-996D-5F5D3EED8B78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052F1699-279C-4F7E-AA54-A6543D1ADF36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32214C23-6910-4BC7-84A8-ADEDAB8C9824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A3970CB1-C544-4291-A546-245838E24470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B021950E-A942-407A-8495-6E7D6E012C23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21470E96-AE80-4671-898E-7623C1BC7D3F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3191C256-3DBC-4635-8719-8C2536D7C72C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88C540D8-AAEA-4E88-BBC0-8D944F648DB7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DEE091B3-266C-4D85-B893-CBE88D59E6E4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292 - Rule Right">
            <a:extLst>
              <a:ext uri="{FF2B5EF4-FFF2-40B4-BE49-F238E27FC236}">
                <a16:creationId xmlns:a16="http://schemas.microsoft.com/office/drawing/2014/main" id="{C0E806D5-9DFA-41E3-870B-344581420F83}"/>
              </a:ext>
            </a:extLst>
          </p:cNvPr>
          <p:cNvGrpSpPr/>
          <p:nvPr/>
        </p:nvGrpSpPr>
        <p:grpSpPr>
          <a:xfrm>
            <a:off x="4205206" y="117061"/>
            <a:ext cx="3600000" cy="183334"/>
            <a:chOff x="4140000" y="1231106"/>
            <a:chExt cx="3600000" cy="183334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24E738D4-0B84-44AD-8DD6-669A30F11E7F}"/>
                </a:ext>
              </a:extLst>
            </p:cNvPr>
            <p:cNvGrpSpPr/>
            <p:nvPr/>
          </p:nvGrpSpPr>
          <p:grpSpPr>
            <a:xfrm>
              <a:off x="4140000" y="1231106"/>
              <a:ext cx="3600000" cy="183334"/>
              <a:chOff x="4140000" y="1231106"/>
              <a:chExt cx="3600000" cy="183334"/>
            </a:xfrm>
          </p:grpSpPr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605FE610-B99E-4D5F-8156-78067E450931}"/>
                  </a:ext>
                </a:extLst>
              </p:cNvPr>
              <p:cNvCxnSpPr/>
              <p:nvPr/>
            </p:nvCxnSpPr>
            <p:spPr>
              <a:xfrm>
                <a:off x="4140000" y="1234440"/>
                <a:ext cx="360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BE4504B0-4745-47FF-9BAA-A5485851D914}"/>
                  </a:ext>
                </a:extLst>
              </p:cNvPr>
              <p:cNvCxnSpPr/>
              <p:nvPr/>
            </p:nvCxnSpPr>
            <p:spPr>
              <a:xfrm>
                <a:off x="4140000" y="1231106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F5865EC7-57C2-44E0-806E-BC0320855EA2}"/>
                  </a:ext>
                </a:extLst>
              </p:cNvPr>
              <p:cNvCxnSpPr/>
              <p:nvPr/>
            </p:nvCxnSpPr>
            <p:spPr>
              <a:xfrm>
                <a:off x="7740000" y="123444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09F91CA9-8C41-49BB-A03E-F9B91E07F507}"/>
                  </a:ext>
                </a:extLst>
              </p:cNvPr>
              <p:cNvCxnSpPr/>
              <p:nvPr/>
            </p:nvCxnSpPr>
            <p:spPr>
              <a:xfrm>
                <a:off x="486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4F323564-6EC1-424F-8A1E-783AAEA82ECC}"/>
                  </a:ext>
                </a:extLst>
              </p:cNvPr>
              <p:cNvCxnSpPr/>
              <p:nvPr/>
            </p:nvCxnSpPr>
            <p:spPr>
              <a:xfrm>
                <a:off x="558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13E10369-D92D-4ABD-84A6-B8A2F8002264}"/>
                  </a:ext>
                </a:extLst>
              </p:cNvPr>
              <p:cNvCxnSpPr/>
              <p:nvPr/>
            </p:nvCxnSpPr>
            <p:spPr>
              <a:xfrm>
                <a:off x="630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B494510C-1CA4-4BA4-B168-68A53E5CFB71}"/>
                  </a:ext>
                </a:extLst>
              </p:cNvPr>
              <p:cNvCxnSpPr/>
              <p:nvPr/>
            </p:nvCxnSpPr>
            <p:spPr>
              <a:xfrm>
                <a:off x="702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AFE6CA8-BD8A-4242-A388-78B32103C0BE}"/>
                </a:ext>
              </a:extLst>
            </p:cNvPr>
            <p:cNvCxnSpPr/>
            <p:nvPr/>
          </p:nvCxnSpPr>
          <p:spPr>
            <a:xfrm>
              <a:off x="4500000" y="1231200"/>
              <a:ext cx="0" cy="12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E70DB8CC-E417-4599-974B-A06DA62D0D7E}"/>
                </a:ext>
              </a:extLst>
            </p:cNvPr>
            <p:cNvGrpSpPr/>
            <p:nvPr/>
          </p:nvGrpSpPr>
          <p:grpSpPr>
            <a:xfrm>
              <a:off x="4212000" y="1231200"/>
              <a:ext cx="216000" cy="90000"/>
              <a:chOff x="4212000" y="1231200"/>
              <a:chExt cx="216000" cy="90000"/>
            </a:xfrm>
          </p:grpSpPr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0D4C4F20-554A-4B69-8CD7-2395CCE4CF67}"/>
                  </a:ext>
                </a:extLst>
              </p:cNvPr>
              <p:cNvCxnSpPr/>
              <p:nvPr/>
            </p:nvCxnSpPr>
            <p:spPr>
              <a:xfrm>
                <a:off x="4212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1A3A6AD8-55AC-43A7-A51C-72D7E050E245}"/>
                  </a:ext>
                </a:extLst>
              </p:cNvPr>
              <p:cNvCxnSpPr/>
              <p:nvPr/>
            </p:nvCxnSpPr>
            <p:spPr>
              <a:xfrm>
                <a:off x="4284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DC228C00-F0A6-4B71-99B3-C20A57259ECB}"/>
                  </a:ext>
                </a:extLst>
              </p:cNvPr>
              <p:cNvCxnSpPr/>
              <p:nvPr/>
            </p:nvCxnSpPr>
            <p:spPr>
              <a:xfrm>
                <a:off x="4356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6D243C86-DFC0-4602-A495-08A39C6CA57D}"/>
                  </a:ext>
                </a:extLst>
              </p:cNvPr>
              <p:cNvCxnSpPr/>
              <p:nvPr/>
            </p:nvCxnSpPr>
            <p:spPr>
              <a:xfrm>
                <a:off x="4428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8F126E8E-04D6-4971-986C-7FCF6BCEEE86}"/>
                </a:ext>
              </a:extLst>
            </p:cNvPr>
            <p:cNvGrpSpPr/>
            <p:nvPr/>
          </p:nvGrpSpPr>
          <p:grpSpPr>
            <a:xfrm>
              <a:off x="4572000" y="1237938"/>
              <a:ext cx="216000" cy="90000"/>
              <a:chOff x="4212000" y="1231200"/>
              <a:chExt cx="216000" cy="90000"/>
            </a:xfrm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7E0FA641-C9AB-4F2B-9496-1F072805BE1E}"/>
                  </a:ext>
                </a:extLst>
              </p:cNvPr>
              <p:cNvCxnSpPr/>
              <p:nvPr/>
            </p:nvCxnSpPr>
            <p:spPr>
              <a:xfrm>
                <a:off x="4212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BD91EAF6-E924-42E7-9E0E-C6833F7BFF89}"/>
                  </a:ext>
                </a:extLst>
              </p:cNvPr>
              <p:cNvCxnSpPr/>
              <p:nvPr/>
            </p:nvCxnSpPr>
            <p:spPr>
              <a:xfrm>
                <a:off x="4284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8E2D08CD-56CE-4BA9-B9D1-FD795AB2511A}"/>
                  </a:ext>
                </a:extLst>
              </p:cNvPr>
              <p:cNvCxnSpPr/>
              <p:nvPr/>
            </p:nvCxnSpPr>
            <p:spPr>
              <a:xfrm>
                <a:off x="4356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E2F93AF6-81D6-4779-B4FE-8749239291CD}"/>
                  </a:ext>
                </a:extLst>
              </p:cNvPr>
              <p:cNvCxnSpPr/>
              <p:nvPr/>
            </p:nvCxnSpPr>
            <p:spPr>
              <a:xfrm>
                <a:off x="4428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E7C8981B-7063-4D55-AB99-275ED71C506C}"/>
                </a:ext>
              </a:extLst>
            </p:cNvPr>
            <p:cNvGrpSpPr/>
            <p:nvPr/>
          </p:nvGrpSpPr>
          <p:grpSpPr>
            <a:xfrm>
              <a:off x="4932000" y="1231200"/>
              <a:ext cx="576000" cy="126000"/>
              <a:chOff x="4932000" y="1231200"/>
              <a:chExt cx="576000" cy="126000"/>
            </a:xfrm>
          </p:grpSpPr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B52240FE-628C-4122-9B34-3AAB92B5FBE1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8F17D5E0-E4E0-4253-9FCA-17A8D4582DEC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A14421F0-2679-4ADE-93C7-784DE952CFC2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97D65CC6-EA74-4BA0-962A-0E787490A3B0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D1B0AA1C-2C0C-4F12-A8C1-AA2DFD3D1D4B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3D7635FA-F2ED-4E52-AFA0-97CFAFA08BB4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ABB8710F-20C3-461F-B3E0-9CA199193274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3C99CA56-316D-4379-ACAB-BE22A961EDCB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5D917A58-AFF1-4F3C-941E-19D8F20C1E5C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6FB78F06-76C7-41D3-B54F-A52079EFE39B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21DCAB2F-29A9-4567-9DBF-8FF8F9A61A13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5D367153-A258-4E84-BB6E-91DDBB8992FA}"/>
                </a:ext>
              </a:extLst>
            </p:cNvPr>
            <p:cNvGrpSpPr/>
            <p:nvPr/>
          </p:nvGrpSpPr>
          <p:grpSpPr>
            <a:xfrm>
              <a:off x="5647612" y="1231200"/>
              <a:ext cx="576000" cy="132339"/>
              <a:chOff x="4932000" y="1224861"/>
              <a:chExt cx="576000" cy="132339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DC84B1E6-5C8D-431B-BB4F-429CA18672A5}"/>
                  </a:ext>
                </a:extLst>
              </p:cNvPr>
              <p:cNvGrpSpPr/>
              <p:nvPr/>
            </p:nvGrpSpPr>
            <p:grpSpPr>
              <a:xfrm>
                <a:off x="4932000" y="1224861"/>
                <a:ext cx="216000" cy="90000"/>
                <a:chOff x="4212000" y="1220247"/>
                <a:chExt cx="216000" cy="90000"/>
              </a:xfrm>
            </p:grpSpPr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DB0FC76C-0425-4F6D-B7D9-76E543D2FE8E}"/>
                    </a:ext>
                  </a:extLst>
                </p:cNvPr>
                <p:cNvCxnSpPr/>
                <p:nvPr/>
              </p:nvCxnSpPr>
              <p:spPr>
                <a:xfrm>
                  <a:off x="4212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B342D91E-2358-45B0-A9D4-6879EB669150}"/>
                    </a:ext>
                  </a:extLst>
                </p:cNvPr>
                <p:cNvCxnSpPr/>
                <p:nvPr/>
              </p:nvCxnSpPr>
              <p:spPr>
                <a:xfrm>
                  <a:off x="4284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3C069695-2E57-4927-ADFE-2505FF4D04D5}"/>
                    </a:ext>
                  </a:extLst>
                </p:cNvPr>
                <p:cNvCxnSpPr/>
                <p:nvPr/>
              </p:nvCxnSpPr>
              <p:spPr>
                <a:xfrm>
                  <a:off x="4356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D5A8EA23-66D4-4678-B74B-DBA681996448}"/>
                    </a:ext>
                  </a:extLst>
                </p:cNvPr>
                <p:cNvCxnSpPr/>
                <p:nvPr/>
              </p:nvCxnSpPr>
              <p:spPr>
                <a:xfrm>
                  <a:off x="4428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1758A913-458B-4FB4-AFF9-2159FC6F8625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DDC879E7-B4A7-45D8-83BA-6FBC415925B5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71214E09-2583-4219-8B5D-E5B60834E507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E2948F8A-F6E3-42AA-B499-00C7C46CDA27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AFAF7296-1B50-4DA4-85DB-6EE327D0324C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29CDD339-63FD-4007-B794-30C74765FC45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F7CF76FE-BE5A-4893-9997-4DD6FB508824}"/>
                </a:ext>
              </a:extLst>
            </p:cNvPr>
            <p:cNvGrpSpPr/>
            <p:nvPr/>
          </p:nvGrpSpPr>
          <p:grpSpPr>
            <a:xfrm>
              <a:off x="6376388" y="1231200"/>
              <a:ext cx="576000" cy="126000"/>
              <a:chOff x="4932000" y="1231200"/>
              <a:chExt cx="576000" cy="126000"/>
            </a:xfrm>
          </p:grpSpPr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2AC7474C-F4BC-494C-9499-D619723C9F10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070E3C8A-31E5-429D-82B4-0ADD8F26CCCC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1883E904-B7B9-4965-8F38-62A290C83909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27002ACD-9C8E-4A89-8D5D-14F4D991CF52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7D0D8263-8F17-482C-9E80-9994DBFA8458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368F4960-7E6F-4F64-8EBD-0B7F8B2FFAB7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789A7105-0FB6-4AD4-A586-AB2B4A116687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F9EE030C-842D-4506-AFF1-129375C904AD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315796CC-985A-492A-807E-6038E8F132CA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86B9DD74-A5B6-4163-81C1-ABA9A3BF2CEB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9D3B3060-76D1-4933-A9BC-3C4AB6E54F08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3A4A1A66-22B6-4AF3-AF5D-617452AC2554}"/>
                </a:ext>
              </a:extLst>
            </p:cNvPr>
            <p:cNvGrpSpPr/>
            <p:nvPr/>
          </p:nvGrpSpPr>
          <p:grpSpPr>
            <a:xfrm>
              <a:off x="7096388" y="1234233"/>
              <a:ext cx="576000" cy="126000"/>
              <a:chOff x="4932000" y="1231200"/>
              <a:chExt cx="576000" cy="126000"/>
            </a:xfrm>
          </p:grpSpPr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95D5CD40-E070-43D5-A78F-1A0D4B1A3BC9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944BD285-6266-4781-A6BD-D69EC5465CAC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6F94AD5B-4924-49FB-A07D-E24E9B9E8F45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681AA40E-662D-47FE-A6D1-6434FC73FB6A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0D335D28-FE79-4D6E-8DDE-A03EF36FE1B8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64E3B77E-9C25-46D4-8EB7-D773CB30B5DD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954BA913-AF95-4E3F-8D4B-BDE56598C24B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0C73B653-2372-4180-AEF6-55841C74A97E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219CF815-6AB6-4295-A8C1-016BB43A0F25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5D54E9BB-609B-4CD1-836B-5B78C2DB80EA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3FDDA685-0F5B-46A7-8146-44D092132A71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435 - Rule Left">
            <a:extLst>
              <a:ext uri="{FF2B5EF4-FFF2-40B4-BE49-F238E27FC236}">
                <a16:creationId xmlns:a16="http://schemas.microsoft.com/office/drawing/2014/main" id="{53538E3A-1D70-4CEC-B3A2-5081CA2ECDAC}"/>
              </a:ext>
            </a:extLst>
          </p:cNvPr>
          <p:cNvGrpSpPr/>
          <p:nvPr/>
        </p:nvGrpSpPr>
        <p:grpSpPr>
          <a:xfrm rot="10800000">
            <a:off x="4973096" y="6559855"/>
            <a:ext cx="3600000" cy="183334"/>
            <a:chOff x="4140000" y="1231106"/>
            <a:chExt cx="3600000" cy="183334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A07F55A9-7A3D-4BFB-B419-B12A282801F1}"/>
                </a:ext>
              </a:extLst>
            </p:cNvPr>
            <p:cNvGrpSpPr/>
            <p:nvPr/>
          </p:nvGrpSpPr>
          <p:grpSpPr>
            <a:xfrm>
              <a:off x="4140000" y="1231106"/>
              <a:ext cx="3600000" cy="183334"/>
              <a:chOff x="4140000" y="1231106"/>
              <a:chExt cx="3600000" cy="183334"/>
            </a:xfrm>
          </p:grpSpPr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B49D979F-C903-4B0E-9C0B-0EA73372D651}"/>
                  </a:ext>
                </a:extLst>
              </p:cNvPr>
              <p:cNvCxnSpPr/>
              <p:nvPr/>
            </p:nvCxnSpPr>
            <p:spPr>
              <a:xfrm>
                <a:off x="4140000" y="1234440"/>
                <a:ext cx="360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F0C9A014-F227-43E7-B0B2-5994FBE7ED13}"/>
                  </a:ext>
                </a:extLst>
              </p:cNvPr>
              <p:cNvCxnSpPr/>
              <p:nvPr/>
            </p:nvCxnSpPr>
            <p:spPr>
              <a:xfrm>
                <a:off x="4140000" y="1231106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AD4B519F-42BA-4DC3-899E-4F6980AE4F3F}"/>
                  </a:ext>
                </a:extLst>
              </p:cNvPr>
              <p:cNvCxnSpPr/>
              <p:nvPr/>
            </p:nvCxnSpPr>
            <p:spPr>
              <a:xfrm>
                <a:off x="7740000" y="123444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6CF46B0-13CE-49A7-943C-CB72BBB7E288}"/>
                  </a:ext>
                </a:extLst>
              </p:cNvPr>
              <p:cNvCxnSpPr/>
              <p:nvPr/>
            </p:nvCxnSpPr>
            <p:spPr>
              <a:xfrm>
                <a:off x="486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01F85E5-92DE-4F18-AD71-B366CB76F201}"/>
                  </a:ext>
                </a:extLst>
              </p:cNvPr>
              <p:cNvCxnSpPr/>
              <p:nvPr/>
            </p:nvCxnSpPr>
            <p:spPr>
              <a:xfrm>
                <a:off x="558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FE088627-2212-45B3-8DD5-AC3B5C33F5C5}"/>
                  </a:ext>
                </a:extLst>
              </p:cNvPr>
              <p:cNvCxnSpPr/>
              <p:nvPr/>
            </p:nvCxnSpPr>
            <p:spPr>
              <a:xfrm>
                <a:off x="630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99C7CA0B-9DBF-4A17-B6A3-BA4C1CA7EE9D}"/>
                  </a:ext>
                </a:extLst>
              </p:cNvPr>
              <p:cNvCxnSpPr/>
              <p:nvPr/>
            </p:nvCxnSpPr>
            <p:spPr>
              <a:xfrm>
                <a:off x="7020000" y="123120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BE20C5C-0C45-4FA8-98F6-33358D6023E6}"/>
                </a:ext>
              </a:extLst>
            </p:cNvPr>
            <p:cNvCxnSpPr/>
            <p:nvPr/>
          </p:nvCxnSpPr>
          <p:spPr>
            <a:xfrm>
              <a:off x="4500000" y="1231200"/>
              <a:ext cx="0" cy="12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028EAD90-DF10-4BF9-8B92-84B852CD4199}"/>
                </a:ext>
              </a:extLst>
            </p:cNvPr>
            <p:cNvGrpSpPr/>
            <p:nvPr/>
          </p:nvGrpSpPr>
          <p:grpSpPr>
            <a:xfrm>
              <a:off x="4212000" y="1231200"/>
              <a:ext cx="216000" cy="90000"/>
              <a:chOff x="4212000" y="1231200"/>
              <a:chExt cx="216000" cy="90000"/>
            </a:xfrm>
          </p:grpSpPr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4BBB2C51-660D-4FE8-A5CD-9EB260A9EE71}"/>
                  </a:ext>
                </a:extLst>
              </p:cNvPr>
              <p:cNvCxnSpPr/>
              <p:nvPr/>
            </p:nvCxnSpPr>
            <p:spPr>
              <a:xfrm>
                <a:off x="4212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52541E09-2FCB-46ED-9E39-804D166F6487}"/>
                  </a:ext>
                </a:extLst>
              </p:cNvPr>
              <p:cNvCxnSpPr/>
              <p:nvPr/>
            </p:nvCxnSpPr>
            <p:spPr>
              <a:xfrm>
                <a:off x="4284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6CE9632-86DA-43C2-AD75-D540AA0DB67B}"/>
                  </a:ext>
                </a:extLst>
              </p:cNvPr>
              <p:cNvCxnSpPr/>
              <p:nvPr/>
            </p:nvCxnSpPr>
            <p:spPr>
              <a:xfrm>
                <a:off x="4356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52D171C-CA53-4ECC-879B-F70E57B75752}"/>
                  </a:ext>
                </a:extLst>
              </p:cNvPr>
              <p:cNvCxnSpPr/>
              <p:nvPr/>
            </p:nvCxnSpPr>
            <p:spPr>
              <a:xfrm>
                <a:off x="4428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03748AC-5E47-4F1E-95C8-D895C041731A}"/>
                </a:ext>
              </a:extLst>
            </p:cNvPr>
            <p:cNvGrpSpPr/>
            <p:nvPr/>
          </p:nvGrpSpPr>
          <p:grpSpPr>
            <a:xfrm>
              <a:off x="4572000" y="1237938"/>
              <a:ext cx="216000" cy="90000"/>
              <a:chOff x="4212000" y="1231200"/>
              <a:chExt cx="216000" cy="90000"/>
            </a:xfrm>
          </p:grpSpPr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7038E50-4E4B-4889-ABA2-BF78EE35AB7C}"/>
                  </a:ext>
                </a:extLst>
              </p:cNvPr>
              <p:cNvCxnSpPr/>
              <p:nvPr/>
            </p:nvCxnSpPr>
            <p:spPr>
              <a:xfrm>
                <a:off x="4212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AE4266B3-4D7B-4896-B7EE-A2434291CBC9}"/>
                  </a:ext>
                </a:extLst>
              </p:cNvPr>
              <p:cNvCxnSpPr/>
              <p:nvPr/>
            </p:nvCxnSpPr>
            <p:spPr>
              <a:xfrm>
                <a:off x="4284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E7A8C9C2-5B33-486C-B830-2BEB7F982940}"/>
                  </a:ext>
                </a:extLst>
              </p:cNvPr>
              <p:cNvCxnSpPr/>
              <p:nvPr/>
            </p:nvCxnSpPr>
            <p:spPr>
              <a:xfrm>
                <a:off x="4356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6637868A-8675-4752-9BB0-18DD0847CA1B}"/>
                  </a:ext>
                </a:extLst>
              </p:cNvPr>
              <p:cNvCxnSpPr/>
              <p:nvPr/>
            </p:nvCxnSpPr>
            <p:spPr>
              <a:xfrm>
                <a:off x="4428000" y="1231200"/>
                <a:ext cx="0" cy="9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73D89CF6-E2CD-44D3-A113-0DE2ECEE08F1}"/>
                </a:ext>
              </a:extLst>
            </p:cNvPr>
            <p:cNvGrpSpPr/>
            <p:nvPr/>
          </p:nvGrpSpPr>
          <p:grpSpPr>
            <a:xfrm>
              <a:off x="4932000" y="1231200"/>
              <a:ext cx="576000" cy="126000"/>
              <a:chOff x="4932000" y="1231200"/>
              <a:chExt cx="576000" cy="126000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91340496-7526-404C-A06A-A3347158F19C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9354AC9-F972-4272-807F-B3A3A2C78804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C063AE0C-B0F3-42D0-AEA5-42DC584B55ED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DC39EE46-0CA8-4341-A39A-328FAF686BDA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843B850A-A1B7-4ABE-8929-661CC3F16AB7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8A62DDEE-EE1D-4CF7-87BD-C7A0A71B35E0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5EED1B21-B579-469F-9411-90853B4ADF2C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EE9CB1CC-09CF-40BC-AD71-4609EE4FB2BF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BE658518-01C3-4866-8FD2-5CEE348FAD4E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7DAD4FDE-650F-4B4F-A2B7-9DE8A2E2DC55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5589ABC6-974D-4357-AC89-654087B4B32D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D699523-8603-4852-A7C6-5560D81C89E9}"/>
                </a:ext>
              </a:extLst>
            </p:cNvPr>
            <p:cNvGrpSpPr/>
            <p:nvPr/>
          </p:nvGrpSpPr>
          <p:grpSpPr>
            <a:xfrm>
              <a:off x="5647612" y="1231200"/>
              <a:ext cx="576000" cy="132339"/>
              <a:chOff x="4932000" y="1224861"/>
              <a:chExt cx="576000" cy="132339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9DFB4745-6919-44C9-97CE-AA885C4A9336}"/>
                  </a:ext>
                </a:extLst>
              </p:cNvPr>
              <p:cNvGrpSpPr/>
              <p:nvPr/>
            </p:nvGrpSpPr>
            <p:grpSpPr>
              <a:xfrm>
                <a:off x="4932000" y="1224861"/>
                <a:ext cx="216000" cy="90000"/>
                <a:chOff x="4212000" y="1220247"/>
                <a:chExt cx="216000" cy="90000"/>
              </a:xfrm>
            </p:grpSpPr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536970BE-E523-498D-A6BE-146FDB034599}"/>
                    </a:ext>
                  </a:extLst>
                </p:cNvPr>
                <p:cNvCxnSpPr/>
                <p:nvPr/>
              </p:nvCxnSpPr>
              <p:spPr>
                <a:xfrm>
                  <a:off x="4212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C55103F9-772C-43DE-A3DA-C1679B1DA941}"/>
                    </a:ext>
                  </a:extLst>
                </p:cNvPr>
                <p:cNvCxnSpPr/>
                <p:nvPr/>
              </p:nvCxnSpPr>
              <p:spPr>
                <a:xfrm>
                  <a:off x="4284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79D49BC4-45C5-4138-A9AA-33B2FD8E510A}"/>
                    </a:ext>
                  </a:extLst>
                </p:cNvPr>
                <p:cNvCxnSpPr/>
                <p:nvPr/>
              </p:nvCxnSpPr>
              <p:spPr>
                <a:xfrm>
                  <a:off x="4356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DB37AA06-B421-435F-92E3-38A1D29D1677}"/>
                    </a:ext>
                  </a:extLst>
                </p:cNvPr>
                <p:cNvCxnSpPr/>
                <p:nvPr/>
              </p:nvCxnSpPr>
              <p:spPr>
                <a:xfrm>
                  <a:off x="4428000" y="1220247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7CB7DFB9-C01B-414D-8671-E19DA1DD66C5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1FB44CB1-7745-4205-B8DF-14D07D20BE59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4FE457F5-5A1D-4E86-890F-B4A2C64D22EC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E237B32E-6C46-4434-9B31-9CC260CE3EE8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66ACA708-24CA-4564-A3B8-136B746B2D81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FB505E65-CC72-4D44-8FB3-4B22914E76A6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DEBB09AF-6CE6-4E47-94FD-23CDF9EC9936}"/>
                </a:ext>
              </a:extLst>
            </p:cNvPr>
            <p:cNvGrpSpPr/>
            <p:nvPr/>
          </p:nvGrpSpPr>
          <p:grpSpPr>
            <a:xfrm>
              <a:off x="6376388" y="1231200"/>
              <a:ext cx="576000" cy="126000"/>
              <a:chOff x="4932000" y="1231200"/>
              <a:chExt cx="576000" cy="126000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F9A03630-09C2-4278-A1BA-7959B430A2F2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2C9FC416-EBAA-43E5-B0A9-45B74E396157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751C6A13-0F18-42E5-B8F1-8A3F82B03072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BC3049D0-BFBD-42DC-B05B-8C3F21C0A751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88EF9AD5-8226-4E0C-8B86-FB5FB5A875FF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170BD9F0-178D-40FC-B182-CC6B23ADF289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CA436270-8F86-4563-AB02-9137EE92D272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5C3E68D8-9FF2-455D-BF83-42C94ADABDAC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9E19052B-FA35-47A5-ADF1-3E34B81F74B0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6A4A9F3E-C085-443B-8D38-FF6B8161BE85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1DBE30C-264D-445D-B2DC-38557B6830DE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7EF101C-7E8D-4D30-92EE-B531035C4695}"/>
                </a:ext>
              </a:extLst>
            </p:cNvPr>
            <p:cNvGrpSpPr/>
            <p:nvPr/>
          </p:nvGrpSpPr>
          <p:grpSpPr>
            <a:xfrm>
              <a:off x="7096388" y="1234233"/>
              <a:ext cx="576000" cy="126000"/>
              <a:chOff x="4932000" y="1231200"/>
              <a:chExt cx="576000" cy="126000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EDB5131F-FB9F-4C1D-8BC3-37A9EEA0B977}"/>
                  </a:ext>
                </a:extLst>
              </p:cNvPr>
              <p:cNvGrpSpPr/>
              <p:nvPr/>
            </p:nvGrpSpPr>
            <p:grpSpPr>
              <a:xfrm>
                <a:off x="4932000" y="1235814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9605157C-4260-40E7-8589-F0BC1B4D5E05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0AF43AE7-579D-49B0-B8D8-4453A894DE1E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F65D6594-8438-4E86-BBC2-755173555F33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C8FE38A5-53F3-4AF0-927B-2560E2FB4C7C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3887C9D0-63B4-411F-9440-511E11D09F73}"/>
                  </a:ext>
                </a:extLst>
              </p:cNvPr>
              <p:cNvGrpSpPr/>
              <p:nvPr/>
            </p:nvGrpSpPr>
            <p:grpSpPr>
              <a:xfrm>
                <a:off x="5292000" y="1231200"/>
                <a:ext cx="216000" cy="90000"/>
                <a:chOff x="4212000" y="1231200"/>
                <a:chExt cx="216000" cy="90000"/>
              </a:xfrm>
            </p:grpSpPr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682649B0-9A99-4780-9CF1-AE9316EF4C8D}"/>
                    </a:ext>
                  </a:extLst>
                </p:cNvPr>
                <p:cNvCxnSpPr/>
                <p:nvPr/>
              </p:nvCxnSpPr>
              <p:spPr>
                <a:xfrm>
                  <a:off x="4212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DB992D30-C915-4971-84AF-C3961F26EC9F}"/>
                    </a:ext>
                  </a:extLst>
                </p:cNvPr>
                <p:cNvCxnSpPr/>
                <p:nvPr/>
              </p:nvCxnSpPr>
              <p:spPr>
                <a:xfrm>
                  <a:off x="4284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12171A4F-80CB-4CDE-9A84-6F055D6F272E}"/>
                    </a:ext>
                  </a:extLst>
                </p:cNvPr>
                <p:cNvCxnSpPr/>
                <p:nvPr/>
              </p:nvCxnSpPr>
              <p:spPr>
                <a:xfrm>
                  <a:off x="4356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2BC342BE-7C7E-4449-9C9E-52668C0661E0}"/>
                    </a:ext>
                  </a:extLst>
                </p:cNvPr>
                <p:cNvCxnSpPr/>
                <p:nvPr/>
              </p:nvCxnSpPr>
              <p:spPr>
                <a:xfrm>
                  <a:off x="4428000" y="1231200"/>
                  <a:ext cx="0" cy="9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C40F8762-5FB0-45C4-A5BF-3FA4621A9C74}"/>
                  </a:ext>
                </a:extLst>
              </p:cNvPr>
              <p:cNvCxnSpPr/>
              <p:nvPr/>
            </p:nvCxnSpPr>
            <p:spPr>
              <a:xfrm>
                <a:off x="5220000" y="1231200"/>
                <a:ext cx="0" cy="12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46 - MagTag">
            <a:extLst>
              <a:ext uri="{FF2B5EF4-FFF2-40B4-BE49-F238E27FC236}">
                <a16:creationId xmlns:a16="http://schemas.microsoft.com/office/drawing/2014/main" id="{59D1BAE9-EE63-4B4B-A94A-DC3A53A8BCF7}"/>
              </a:ext>
            </a:extLst>
          </p:cNvPr>
          <p:cNvGrpSpPr/>
          <p:nvPr/>
        </p:nvGrpSpPr>
        <p:grpSpPr>
          <a:xfrm rot="16200000">
            <a:off x="3068801" y="1514307"/>
            <a:ext cx="5885589" cy="3909282"/>
            <a:chOff x="3021987" y="1705138"/>
            <a:chExt cx="5885589" cy="3909282"/>
          </a:xfrm>
        </p:grpSpPr>
        <p:grpSp>
          <p:nvGrpSpPr>
            <p:cNvPr id="14" name="Group 43 - PCB Outline">
              <a:extLst>
                <a:ext uri="{FF2B5EF4-FFF2-40B4-BE49-F238E27FC236}">
                  <a16:creationId xmlns:a16="http://schemas.microsoft.com/office/drawing/2014/main" id="{68B09E90-0A68-4BE2-BE5A-BEA927797B89}"/>
                </a:ext>
              </a:extLst>
            </p:cNvPr>
            <p:cNvGrpSpPr/>
            <p:nvPr/>
          </p:nvGrpSpPr>
          <p:grpSpPr>
            <a:xfrm>
              <a:off x="3021987" y="1747180"/>
              <a:ext cx="5885589" cy="3852000"/>
              <a:chOff x="3021987" y="1747180"/>
              <a:chExt cx="5885589" cy="3852000"/>
            </a:xfrm>
          </p:grpSpPr>
          <p:sp>
            <p:nvSpPr>
              <p:cNvPr id="150" name="Rectangle 175 - USB Connector">
                <a:extLst>
                  <a:ext uri="{FF2B5EF4-FFF2-40B4-BE49-F238E27FC236}">
                    <a16:creationId xmlns:a16="http://schemas.microsoft.com/office/drawing/2014/main" id="{673B3AAF-EAB4-4EFC-B798-0D6901688427}"/>
                  </a:ext>
                </a:extLst>
              </p:cNvPr>
              <p:cNvSpPr/>
              <p:nvPr/>
            </p:nvSpPr>
            <p:spPr>
              <a:xfrm>
                <a:off x="8835576" y="4391526"/>
                <a:ext cx="72000" cy="54142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0BB382E-C4C6-4DE2-8B63-F5EC7EDC34A8}"/>
                  </a:ext>
                </a:extLst>
              </p:cNvPr>
              <p:cNvSpPr/>
              <p:nvPr/>
            </p:nvSpPr>
            <p:spPr>
              <a:xfrm>
                <a:off x="3021987" y="3066222"/>
                <a:ext cx="72000" cy="1116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D1107C67-9C1F-4E0F-B816-9A3567A203D8}"/>
                  </a:ext>
                </a:extLst>
              </p:cNvPr>
              <p:cNvSpPr/>
              <p:nvPr/>
            </p:nvSpPr>
            <p:spPr>
              <a:xfrm>
                <a:off x="3102206" y="1747180"/>
                <a:ext cx="5759999" cy="3852000"/>
              </a:xfrm>
              <a:prstGeom prst="roundRect">
                <a:avLst>
                  <a:gd name="adj" fmla="val 578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" name="Group 40 - Mounting Holes">
              <a:extLst>
                <a:ext uri="{FF2B5EF4-FFF2-40B4-BE49-F238E27FC236}">
                  <a16:creationId xmlns:a16="http://schemas.microsoft.com/office/drawing/2014/main" id="{C9F97CE6-9E4D-4874-AB20-C9482E413C83}"/>
                </a:ext>
              </a:extLst>
            </p:cNvPr>
            <p:cNvGrpSpPr/>
            <p:nvPr/>
          </p:nvGrpSpPr>
          <p:grpSpPr>
            <a:xfrm>
              <a:off x="3174750" y="1825200"/>
              <a:ext cx="5572277" cy="3650400"/>
              <a:chOff x="3174750" y="1825200"/>
              <a:chExt cx="5572277" cy="3650400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532F68D4-5E30-4E0C-AF6F-F46CA0BCE2B5}"/>
                  </a:ext>
                </a:extLst>
              </p:cNvPr>
              <p:cNvSpPr/>
              <p:nvPr/>
            </p:nvSpPr>
            <p:spPr>
              <a:xfrm>
                <a:off x="3174750" y="5094000"/>
                <a:ext cx="381600" cy="381600"/>
              </a:xfrm>
              <a:prstGeom prst="ellipse">
                <a:avLst/>
              </a:prstGeom>
              <a:solidFill>
                <a:srgbClr val="FEDFB2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E0124F4E-09FF-45CC-89C0-E376A9B3A980}"/>
                  </a:ext>
                </a:extLst>
              </p:cNvPr>
              <p:cNvSpPr/>
              <p:nvPr/>
            </p:nvSpPr>
            <p:spPr>
              <a:xfrm>
                <a:off x="8362352" y="5094000"/>
                <a:ext cx="381600" cy="381600"/>
              </a:xfrm>
              <a:prstGeom prst="ellipse">
                <a:avLst/>
              </a:prstGeom>
              <a:solidFill>
                <a:srgbClr val="FEDFB2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F338EA7E-8D46-44C3-B6DD-E5CCB4CFBD12}"/>
                  </a:ext>
                </a:extLst>
              </p:cNvPr>
              <p:cNvSpPr/>
              <p:nvPr/>
            </p:nvSpPr>
            <p:spPr>
              <a:xfrm>
                <a:off x="8365427" y="1825200"/>
                <a:ext cx="381600" cy="381600"/>
              </a:xfrm>
              <a:prstGeom prst="ellipse">
                <a:avLst/>
              </a:prstGeom>
              <a:solidFill>
                <a:srgbClr val="FEDFB2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D228396F-E4FB-4498-92AA-BF44FA3986FE}"/>
                  </a:ext>
                </a:extLst>
              </p:cNvPr>
              <p:cNvSpPr/>
              <p:nvPr/>
            </p:nvSpPr>
            <p:spPr>
              <a:xfrm>
                <a:off x="3174750" y="1826516"/>
                <a:ext cx="381600" cy="381600"/>
              </a:xfrm>
              <a:prstGeom prst="ellipse">
                <a:avLst/>
              </a:prstGeom>
              <a:solidFill>
                <a:srgbClr val="FEDFB2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132CEE9B-8668-4FF5-BA02-73320733EDE1}"/>
                  </a:ext>
                </a:extLst>
              </p:cNvPr>
              <p:cNvSpPr/>
              <p:nvPr/>
            </p:nvSpPr>
            <p:spPr>
              <a:xfrm>
                <a:off x="3257550" y="1909316"/>
                <a:ext cx="216000" cy="21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4959A20C-7F62-42BD-9CE8-EC4A4722BE18}"/>
                  </a:ext>
                </a:extLst>
              </p:cNvPr>
              <p:cNvSpPr/>
              <p:nvPr/>
            </p:nvSpPr>
            <p:spPr>
              <a:xfrm>
                <a:off x="8451752" y="1909316"/>
                <a:ext cx="216000" cy="21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83D16AA7-1361-4123-9032-E637860E2ED3}"/>
                  </a:ext>
                </a:extLst>
              </p:cNvPr>
              <p:cNvSpPr/>
              <p:nvPr/>
            </p:nvSpPr>
            <p:spPr>
              <a:xfrm>
                <a:off x="3257550" y="5176391"/>
                <a:ext cx="216000" cy="21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FF792133-7838-4A1A-8406-F85427BBD91A}"/>
                  </a:ext>
                </a:extLst>
              </p:cNvPr>
              <p:cNvSpPr/>
              <p:nvPr/>
            </p:nvSpPr>
            <p:spPr>
              <a:xfrm>
                <a:off x="8451752" y="5176391"/>
                <a:ext cx="216000" cy="21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" name="Group 42 - PCB Tracks">
              <a:extLst>
                <a:ext uri="{FF2B5EF4-FFF2-40B4-BE49-F238E27FC236}">
                  <a16:creationId xmlns:a16="http://schemas.microsoft.com/office/drawing/2014/main" id="{FAB7C243-00B1-48DE-9548-ADB9FAB590F1}"/>
                </a:ext>
              </a:extLst>
            </p:cNvPr>
            <p:cNvGrpSpPr/>
            <p:nvPr/>
          </p:nvGrpSpPr>
          <p:grpSpPr>
            <a:xfrm>
              <a:off x="3705282" y="1854922"/>
              <a:ext cx="4522566" cy="3654387"/>
              <a:chOff x="3705282" y="1854922"/>
              <a:chExt cx="4522566" cy="3654387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BFBF29CE-EA73-4569-BD0D-6D885BFE1042}"/>
                  </a:ext>
                </a:extLst>
              </p:cNvPr>
              <p:cNvSpPr/>
              <p:nvPr/>
            </p:nvSpPr>
            <p:spPr>
              <a:xfrm>
                <a:off x="8163048" y="5095739"/>
                <a:ext cx="64800" cy="64800"/>
              </a:xfrm>
              <a:prstGeom prst="ellipse">
                <a:avLst/>
              </a:prstGeom>
              <a:solidFill>
                <a:srgbClr val="FEDF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2" name="Group 33 - Tracks - Lower">
                <a:extLst>
                  <a:ext uri="{FF2B5EF4-FFF2-40B4-BE49-F238E27FC236}">
                    <a16:creationId xmlns:a16="http://schemas.microsoft.com/office/drawing/2014/main" id="{B00C339F-AF31-4623-823A-E939A1DC98A5}"/>
                  </a:ext>
                </a:extLst>
              </p:cNvPr>
              <p:cNvGrpSpPr/>
              <p:nvPr/>
            </p:nvGrpSpPr>
            <p:grpSpPr>
              <a:xfrm>
                <a:off x="3728280" y="5052099"/>
                <a:ext cx="4420647" cy="457210"/>
                <a:chOff x="3728280" y="5052099"/>
                <a:chExt cx="4420647" cy="457210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E553EDC1-615F-43F6-A32A-0477C72CF6C0}"/>
                    </a:ext>
                  </a:extLst>
                </p:cNvPr>
                <p:cNvGrpSpPr/>
                <p:nvPr/>
              </p:nvGrpSpPr>
              <p:grpSpPr>
                <a:xfrm>
                  <a:off x="3858989" y="5450782"/>
                  <a:ext cx="4289938" cy="58527"/>
                  <a:chOff x="3858989" y="5450782"/>
                  <a:chExt cx="4289938" cy="58527"/>
                </a:xfrm>
              </p:grpSpPr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619BAA88-6529-4DC3-8364-B9BFAC41A752}"/>
                      </a:ext>
                    </a:extLst>
                  </p:cNvPr>
                  <p:cNvSpPr/>
                  <p:nvPr/>
                </p:nvSpPr>
                <p:spPr>
                  <a:xfrm>
                    <a:off x="8112927" y="5473309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3C06ED62-CB03-4DD9-AC68-8EC5C6B24148}"/>
                      </a:ext>
                    </a:extLst>
                  </p:cNvPr>
                  <p:cNvSpPr/>
                  <p:nvPr/>
                </p:nvSpPr>
                <p:spPr>
                  <a:xfrm>
                    <a:off x="3858989" y="5450782"/>
                    <a:ext cx="36000" cy="36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74D8A2-65FB-4C08-B42F-1F92B945CB40}"/>
                      </a:ext>
                    </a:extLst>
                  </p:cNvPr>
                  <p:cNvCxnSpPr>
                    <a:cxnSpLocks/>
                    <a:stCxn id="140" idx="6"/>
                  </p:cNvCxnSpPr>
                  <p:nvPr/>
                </p:nvCxnSpPr>
                <p:spPr>
                  <a:xfrm>
                    <a:off x="3894989" y="5468782"/>
                    <a:ext cx="4212641" cy="20507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91F62F1D-1DD5-4E50-AE26-B5A4F1152315}"/>
                    </a:ext>
                  </a:extLst>
                </p:cNvPr>
                <p:cNvSpPr/>
                <p:nvPr/>
              </p:nvSpPr>
              <p:spPr>
                <a:xfrm>
                  <a:off x="7045192" y="5339208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A49446A4-E70B-43C0-BAAD-B787FE15492E}"/>
                    </a:ext>
                  </a:extLst>
                </p:cNvPr>
                <p:cNvSpPr/>
                <p:nvPr/>
              </p:nvSpPr>
              <p:spPr>
                <a:xfrm>
                  <a:off x="4877382" y="5305099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D9A8B190-A182-4041-9A24-F7824C48B053}"/>
                    </a:ext>
                  </a:extLst>
                </p:cNvPr>
                <p:cNvSpPr/>
                <p:nvPr/>
              </p:nvSpPr>
              <p:spPr>
                <a:xfrm>
                  <a:off x="3728280" y="5414782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C78AADDD-8990-4163-AD18-1734DD16B207}"/>
                    </a:ext>
                  </a:extLst>
                </p:cNvPr>
                <p:cNvSpPr/>
                <p:nvPr/>
              </p:nvSpPr>
              <p:spPr>
                <a:xfrm>
                  <a:off x="4509472" y="5052099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00AF50B6-A5C1-4AF7-BE12-DEB6686CF92E}"/>
                    </a:ext>
                  </a:extLst>
                </p:cNvPr>
                <p:cNvSpPr/>
                <p:nvPr/>
              </p:nvSpPr>
              <p:spPr>
                <a:xfrm>
                  <a:off x="4573849" y="5284254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98F550E7-B3B5-42D6-846D-AF01B41C8454}"/>
                    </a:ext>
                  </a:extLst>
                </p:cNvPr>
                <p:cNvSpPr/>
                <p:nvPr/>
              </p:nvSpPr>
              <p:spPr>
                <a:xfrm>
                  <a:off x="5180682" y="5090588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CF0F92AD-9828-496F-96BE-5193496F97FF}"/>
                    </a:ext>
                  </a:extLst>
                </p:cNvPr>
                <p:cNvSpPr/>
                <p:nvPr/>
              </p:nvSpPr>
              <p:spPr>
                <a:xfrm>
                  <a:off x="6256313" y="5068711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B5F8B89E-97F1-4AF0-B503-7A5009211E1F}"/>
                    </a:ext>
                  </a:extLst>
                </p:cNvPr>
                <p:cNvSpPr/>
                <p:nvPr/>
              </p:nvSpPr>
              <p:spPr>
                <a:xfrm>
                  <a:off x="6394827" y="5105013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64DFE702-9463-4C79-B498-FCF6D10D62CB}"/>
                    </a:ext>
                  </a:extLst>
                </p:cNvPr>
                <p:cNvSpPr/>
                <p:nvPr/>
              </p:nvSpPr>
              <p:spPr>
                <a:xfrm>
                  <a:off x="8068047" y="5184513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3" name="Group 34 - Tracks - Uppre">
                <a:extLst>
                  <a:ext uri="{FF2B5EF4-FFF2-40B4-BE49-F238E27FC236}">
                    <a16:creationId xmlns:a16="http://schemas.microsoft.com/office/drawing/2014/main" id="{50CCE102-53E4-4756-81AE-A7387CD07E87}"/>
                  </a:ext>
                </a:extLst>
              </p:cNvPr>
              <p:cNvGrpSpPr/>
              <p:nvPr/>
            </p:nvGrpSpPr>
            <p:grpSpPr>
              <a:xfrm>
                <a:off x="3705282" y="1854922"/>
                <a:ext cx="3086120" cy="299668"/>
                <a:chOff x="3705282" y="1854922"/>
                <a:chExt cx="3086120" cy="299668"/>
              </a:xfrm>
            </p:grpSpPr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F71B5A2B-501F-46EC-AC0B-6E748DBE3087}"/>
                    </a:ext>
                  </a:extLst>
                </p:cNvPr>
                <p:cNvSpPr/>
                <p:nvPr/>
              </p:nvSpPr>
              <p:spPr>
                <a:xfrm>
                  <a:off x="6755402" y="1935821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249B9B94-5EB3-44DC-9C8C-CDEB024BB7A4}"/>
                    </a:ext>
                  </a:extLst>
                </p:cNvPr>
                <p:cNvSpPr/>
                <p:nvPr/>
              </p:nvSpPr>
              <p:spPr>
                <a:xfrm>
                  <a:off x="6105273" y="1928983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BC36FBBB-EC86-4565-ADE8-A936479619AC}"/>
                    </a:ext>
                  </a:extLst>
                </p:cNvPr>
                <p:cNvSpPr/>
                <p:nvPr/>
              </p:nvSpPr>
              <p:spPr>
                <a:xfrm>
                  <a:off x="4522159" y="2020874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5AE8F465-CAE6-4EAA-8E55-A469369F296E}"/>
                    </a:ext>
                  </a:extLst>
                </p:cNvPr>
                <p:cNvSpPr/>
                <p:nvPr/>
              </p:nvSpPr>
              <p:spPr>
                <a:xfrm>
                  <a:off x="3876989" y="1854922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6AD281B1-2993-48A6-969F-5445AC20D140}"/>
                    </a:ext>
                  </a:extLst>
                </p:cNvPr>
                <p:cNvSpPr/>
                <p:nvPr/>
              </p:nvSpPr>
              <p:spPr>
                <a:xfrm>
                  <a:off x="3705282" y="2118590"/>
                  <a:ext cx="36000" cy="36000"/>
                </a:xfrm>
                <a:prstGeom prst="ellipse">
                  <a:avLst/>
                </a:prstGeom>
                <a:no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7" name="Group 240 - PCB Text">
              <a:extLst>
                <a:ext uri="{FF2B5EF4-FFF2-40B4-BE49-F238E27FC236}">
                  <a16:creationId xmlns:a16="http://schemas.microsoft.com/office/drawing/2014/main" id="{2C031DF1-B88B-47E7-99DB-2636801D6C9B}"/>
                </a:ext>
              </a:extLst>
            </p:cNvPr>
            <p:cNvGrpSpPr/>
            <p:nvPr/>
          </p:nvGrpSpPr>
          <p:grpSpPr>
            <a:xfrm>
              <a:off x="3751316" y="1705138"/>
              <a:ext cx="4629797" cy="3909282"/>
              <a:chOff x="3751316" y="1705138"/>
              <a:chExt cx="4629797" cy="3909282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CF4AC010-9B25-4676-B689-755F75EFB4DE}"/>
                  </a:ext>
                </a:extLst>
              </p:cNvPr>
              <p:cNvGrpSpPr/>
              <p:nvPr/>
            </p:nvGrpSpPr>
            <p:grpSpPr>
              <a:xfrm>
                <a:off x="3751316" y="5028678"/>
                <a:ext cx="4380476" cy="523858"/>
                <a:chOff x="3751316" y="5028678"/>
                <a:chExt cx="4380476" cy="523858"/>
              </a:xfrm>
            </p:grpSpPr>
            <p:sp>
              <p:nvSpPr>
                <p:cNvPr id="117" name="Isosceles Triangle 116">
                  <a:extLst>
                    <a:ext uri="{FF2B5EF4-FFF2-40B4-BE49-F238E27FC236}">
                      <a16:creationId xmlns:a16="http://schemas.microsoft.com/office/drawing/2014/main" id="{436E5521-8839-4EEF-A95D-73CCD85689FD}"/>
                    </a:ext>
                  </a:extLst>
                </p:cNvPr>
                <p:cNvSpPr/>
                <p:nvPr/>
              </p:nvSpPr>
              <p:spPr>
                <a:xfrm>
                  <a:off x="5268525" y="5028678"/>
                  <a:ext cx="181110" cy="99461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Isosceles Triangle 117">
                  <a:extLst>
                    <a:ext uri="{FF2B5EF4-FFF2-40B4-BE49-F238E27FC236}">
                      <a16:creationId xmlns:a16="http://schemas.microsoft.com/office/drawing/2014/main" id="{E55DF1E5-05CA-4747-8CA9-103B86A09614}"/>
                    </a:ext>
                  </a:extLst>
                </p:cNvPr>
                <p:cNvSpPr/>
                <p:nvPr/>
              </p:nvSpPr>
              <p:spPr>
                <a:xfrm rot="10800000">
                  <a:off x="6439799" y="5453075"/>
                  <a:ext cx="181110" cy="99461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9" name="Isosceles Triangle 118">
                  <a:extLst>
                    <a:ext uri="{FF2B5EF4-FFF2-40B4-BE49-F238E27FC236}">
                      <a16:creationId xmlns:a16="http://schemas.microsoft.com/office/drawing/2014/main" id="{60DFFE45-D5BF-4D2E-A800-84DAA7F58E2D}"/>
                    </a:ext>
                  </a:extLst>
                </p:cNvPr>
                <p:cNvSpPr/>
                <p:nvPr/>
              </p:nvSpPr>
              <p:spPr>
                <a:xfrm rot="5400000">
                  <a:off x="7991507" y="5241965"/>
                  <a:ext cx="181110" cy="99461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0" name="Isosceles Triangle 119">
                  <a:extLst>
                    <a:ext uri="{FF2B5EF4-FFF2-40B4-BE49-F238E27FC236}">
                      <a16:creationId xmlns:a16="http://schemas.microsoft.com/office/drawing/2014/main" id="{EA4EBECA-80A7-4F21-979B-208C8F32AAB4}"/>
                    </a:ext>
                  </a:extLst>
                </p:cNvPr>
                <p:cNvSpPr/>
                <p:nvPr/>
              </p:nvSpPr>
              <p:spPr>
                <a:xfrm rot="16200000">
                  <a:off x="3710492" y="5241965"/>
                  <a:ext cx="181110" cy="99461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6710CF2-736E-4ABC-9C8F-53A583C53843}"/>
                  </a:ext>
                </a:extLst>
              </p:cNvPr>
              <p:cNvSpPr txBox="1"/>
              <p:nvPr/>
            </p:nvSpPr>
            <p:spPr>
              <a:xfrm>
                <a:off x="7766842" y="1830794"/>
                <a:ext cx="6142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>
                        <a:lumMod val="85000"/>
                      </a:schemeClr>
                    </a:solidFill>
                    <a:latin typeface="Arial Narrow" panose="020B0606020202030204" pitchFamily="34" charset="0"/>
                  </a:rPr>
                  <a:t>NeoPix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C66FD02-41A8-4F7B-9EFB-32B672EB103F}"/>
                  </a:ext>
                </a:extLst>
              </p:cNvPr>
              <p:cNvSpPr txBox="1"/>
              <p:nvPr/>
            </p:nvSpPr>
            <p:spPr>
              <a:xfrm>
                <a:off x="7885895" y="1961469"/>
                <a:ext cx="3465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bg1">
                        <a:lumMod val="85000"/>
                      </a:schemeClr>
                    </a:solidFill>
                    <a:latin typeface="Arial Narrow" panose="020B0606020202030204" pitchFamily="34" charset="0"/>
                  </a:rPr>
                  <a:t>D1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B406290-A34F-41EB-8E45-14F6A8474AB9}"/>
                  </a:ext>
                </a:extLst>
              </p:cNvPr>
              <p:cNvSpPr txBox="1"/>
              <p:nvPr/>
            </p:nvSpPr>
            <p:spPr>
              <a:xfrm>
                <a:off x="5785234" y="1705138"/>
                <a:ext cx="3177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>
                    <a:solidFill>
                      <a:schemeClr val="bg1">
                        <a:lumMod val="85000"/>
                      </a:schemeClr>
                    </a:solidFill>
                    <a:latin typeface="Arial Narrow" panose="020B0606020202030204" pitchFamily="34" charset="0"/>
                  </a:rPr>
                  <a:t>A3</a:t>
                </a:r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E8597A01-45FF-45A8-A757-BB364FAF4EEB}"/>
                  </a:ext>
                </a:extLst>
              </p:cNvPr>
              <p:cNvGrpSpPr/>
              <p:nvPr/>
            </p:nvGrpSpPr>
            <p:grpSpPr>
              <a:xfrm>
                <a:off x="3810811" y="1910942"/>
                <a:ext cx="3782085" cy="246221"/>
                <a:chOff x="3810811" y="1910942"/>
                <a:chExt cx="3782085" cy="246221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9BD023DA-BDC4-4F2C-BA1E-7EC1D95E659A}"/>
                    </a:ext>
                  </a:extLst>
                </p:cNvPr>
                <p:cNvSpPr txBox="1"/>
                <p:nvPr/>
              </p:nvSpPr>
              <p:spPr>
                <a:xfrm>
                  <a:off x="7315256" y="191094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b="1" baseline="30000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#</a:t>
                  </a:r>
                  <a:r>
                    <a:rPr lang="en-GB" sz="10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0</a:t>
                  </a: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F4664A7-A26F-4938-A4D0-7E5C0123AAE7}"/>
                    </a:ext>
                  </a:extLst>
                </p:cNvPr>
                <p:cNvSpPr txBox="1"/>
                <p:nvPr/>
              </p:nvSpPr>
              <p:spPr>
                <a:xfrm>
                  <a:off x="6184548" y="191094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b="1" baseline="30000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#</a:t>
                  </a:r>
                  <a:r>
                    <a:rPr lang="en-GB" sz="10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1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6AA6BB3-7800-4DA0-8CC2-73A31F77F54B}"/>
                    </a:ext>
                  </a:extLst>
                </p:cNvPr>
                <p:cNvSpPr txBox="1"/>
                <p:nvPr/>
              </p:nvSpPr>
              <p:spPr>
                <a:xfrm>
                  <a:off x="4998562" y="191094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b="1" baseline="30000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#</a:t>
                  </a:r>
                  <a:r>
                    <a:rPr lang="en-GB" sz="10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2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FD69742-AD57-4730-B1C1-7964354BF8E3}"/>
                    </a:ext>
                  </a:extLst>
                </p:cNvPr>
                <p:cNvSpPr txBox="1"/>
                <p:nvPr/>
              </p:nvSpPr>
              <p:spPr>
                <a:xfrm>
                  <a:off x="3810811" y="191094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b="1" baseline="30000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#</a:t>
                  </a:r>
                  <a:r>
                    <a:rPr lang="en-GB" sz="10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AEEB4D9F-92C9-43AE-A034-9E80AF0B5041}"/>
                  </a:ext>
                </a:extLst>
              </p:cNvPr>
              <p:cNvGrpSpPr/>
              <p:nvPr/>
            </p:nvGrpSpPr>
            <p:grpSpPr>
              <a:xfrm>
                <a:off x="3988124" y="4985529"/>
                <a:ext cx="3914821" cy="628891"/>
                <a:chOff x="3988124" y="4985529"/>
                <a:chExt cx="3914821" cy="628891"/>
              </a:xfrm>
            </p:grpSpPr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E4DBAAB9-F152-4A4D-82E3-C11CD82BD771}"/>
                    </a:ext>
                  </a:extLst>
                </p:cNvPr>
                <p:cNvSpPr txBox="1"/>
                <p:nvPr/>
              </p:nvSpPr>
              <p:spPr>
                <a:xfrm>
                  <a:off x="6344128" y="4985529"/>
                  <a:ext cx="375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0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D12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57D616A-E92F-4F3C-8361-2F8B50B363F7}"/>
                    </a:ext>
                  </a:extLst>
                </p:cNvPr>
                <p:cNvSpPr txBox="1"/>
                <p:nvPr/>
              </p:nvSpPr>
              <p:spPr>
                <a:xfrm>
                  <a:off x="5154477" y="5368199"/>
                  <a:ext cx="375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0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D14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9852807-075C-4E7A-B14C-5D154039B481}"/>
                    </a:ext>
                  </a:extLst>
                </p:cNvPr>
                <p:cNvSpPr txBox="1"/>
                <p:nvPr/>
              </p:nvSpPr>
              <p:spPr>
                <a:xfrm>
                  <a:off x="7527521" y="4985529"/>
                  <a:ext cx="375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0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D11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C502B001-624A-43C3-B09B-B62CE63F35C5}"/>
                    </a:ext>
                  </a:extLst>
                </p:cNvPr>
                <p:cNvSpPr txBox="1"/>
                <p:nvPr/>
              </p:nvSpPr>
              <p:spPr>
                <a:xfrm>
                  <a:off x="3988124" y="5359132"/>
                  <a:ext cx="375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000" b="1" dirty="0">
                      <a:solidFill>
                        <a:schemeClr val="bg1">
                          <a:lumMod val="85000"/>
                        </a:schemeClr>
                      </a:solidFill>
                      <a:latin typeface="Arial Narrow" panose="020B0606020202030204" pitchFamily="34" charset="0"/>
                    </a:rPr>
                    <a:t>D15</a:t>
                  </a:r>
                </a:p>
              </p:txBody>
            </p:sp>
          </p:grpSp>
        </p:grpSp>
        <p:grpSp>
          <p:nvGrpSpPr>
            <p:cNvPr id="18" name="Group 41 - Buttons">
              <a:extLst>
                <a:ext uri="{FF2B5EF4-FFF2-40B4-BE49-F238E27FC236}">
                  <a16:creationId xmlns:a16="http://schemas.microsoft.com/office/drawing/2014/main" id="{B2A307AA-210C-42C5-BB57-461F45BC6118}"/>
                </a:ext>
              </a:extLst>
            </p:cNvPr>
            <p:cNvGrpSpPr/>
            <p:nvPr/>
          </p:nvGrpSpPr>
          <p:grpSpPr>
            <a:xfrm>
              <a:off x="3866628" y="5176391"/>
              <a:ext cx="4148588" cy="216489"/>
              <a:chOff x="3866628" y="5176391"/>
              <a:chExt cx="4148588" cy="216489"/>
            </a:xfrm>
          </p:grpSpPr>
          <p:grpSp>
            <p:nvGrpSpPr>
              <p:cNvPr id="75" name="Group 147 - Button A">
                <a:extLst>
                  <a:ext uri="{FF2B5EF4-FFF2-40B4-BE49-F238E27FC236}">
                    <a16:creationId xmlns:a16="http://schemas.microsoft.com/office/drawing/2014/main" id="{FF366ABB-066C-4C3D-8AA8-1808A765B07B}"/>
                  </a:ext>
                </a:extLst>
              </p:cNvPr>
              <p:cNvGrpSpPr/>
              <p:nvPr/>
            </p:nvGrpSpPr>
            <p:grpSpPr>
              <a:xfrm>
                <a:off x="3866628" y="5176391"/>
                <a:ext cx="586949" cy="216000"/>
                <a:chOff x="3866628" y="6223139"/>
                <a:chExt cx="586949" cy="216000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8889A3A1-8B3B-4E0C-8E71-D35CAAA49B1D}"/>
                    </a:ext>
                  </a:extLst>
                </p:cNvPr>
                <p:cNvSpPr/>
                <p:nvPr/>
              </p:nvSpPr>
              <p:spPr>
                <a:xfrm>
                  <a:off x="3952866" y="6223139"/>
                  <a:ext cx="411470" cy="216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EDFD2D3-9C9E-49DE-88E6-BC2DA3FA3116}"/>
                    </a:ext>
                  </a:extLst>
                </p:cNvPr>
                <p:cNvSpPr/>
                <p:nvPr/>
              </p:nvSpPr>
              <p:spPr>
                <a:xfrm>
                  <a:off x="3866628" y="6297896"/>
                  <a:ext cx="73710" cy="6648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00C35BD-0F62-470B-B96F-1B8975C003DF}"/>
                    </a:ext>
                  </a:extLst>
                </p:cNvPr>
                <p:cNvSpPr/>
                <p:nvPr/>
              </p:nvSpPr>
              <p:spPr>
                <a:xfrm>
                  <a:off x="4379867" y="6297896"/>
                  <a:ext cx="73710" cy="6648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9B66A544-D35F-4262-8F6A-2877D148410C}"/>
                    </a:ext>
                  </a:extLst>
                </p:cNvPr>
                <p:cNvSpPr/>
                <p:nvPr/>
              </p:nvSpPr>
              <p:spPr>
                <a:xfrm>
                  <a:off x="4050175" y="6277139"/>
                  <a:ext cx="216000" cy="108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E2718124-799C-431C-9726-F2BACDF364CD}"/>
                    </a:ext>
                  </a:extLst>
                </p:cNvPr>
                <p:cNvSpPr/>
                <p:nvPr/>
              </p:nvSpPr>
              <p:spPr>
                <a:xfrm>
                  <a:off x="4307302" y="6268139"/>
                  <a:ext cx="43200" cy="12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7D95A17F-D523-4837-9C73-F3FECB3552ED}"/>
                    </a:ext>
                  </a:extLst>
                </p:cNvPr>
                <p:cNvSpPr/>
                <p:nvPr/>
              </p:nvSpPr>
              <p:spPr>
                <a:xfrm>
                  <a:off x="3968703" y="6268139"/>
                  <a:ext cx="43200" cy="12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6" name="Group 154 - Button B">
                <a:extLst>
                  <a:ext uri="{FF2B5EF4-FFF2-40B4-BE49-F238E27FC236}">
                    <a16:creationId xmlns:a16="http://schemas.microsoft.com/office/drawing/2014/main" id="{59F7B8CF-2B60-49DE-8742-50A776D03B81}"/>
                  </a:ext>
                </a:extLst>
              </p:cNvPr>
              <p:cNvGrpSpPr/>
              <p:nvPr/>
            </p:nvGrpSpPr>
            <p:grpSpPr>
              <a:xfrm>
                <a:off x="5067627" y="5176879"/>
                <a:ext cx="586949" cy="216000"/>
                <a:chOff x="3866628" y="6223139"/>
                <a:chExt cx="586949" cy="216000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D2F4A2BC-CEEA-4EBB-BA04-DEB2FCEA3966}"/>
                    </a:ext>
                  </a:extLst>
                </p:cNvPr>
                <p:cNvSpPr/>
                <p:nvPr/>
              </p:nvSpPr>
              <p:spPr>
                <a:xfrm>
                  <a:off x="3952866" y="6223139"/>
                  <a:ext cx="411470" cy="216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F770AE3-2AFD-44AB-AA30-367471E22F85}"/>
                    </a:ext>
                  </a:extLst>
                </p:cNvPr>
                <p:cNvSpPr/>
                <p:nvPr/>
              </p:nvSpPr>
              <p:spPr>
                <a:xfrm>
                  <a:off x="3866628" y="6297896"/>
                  <a:ext cx="73710" cy="6648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6472A9C-6261-4DD5-A824-3DEEC9466FD9}"/>
                    </a:ext>
                  </a:extLst>
                </p:cNvPr>
                <p:cNvSpPr/>
                <p:nvPr/>
              </p:nvSpPr>
              <p:spPr>
                <a:xfrm>
                  <a:off x="4379867" y="6297896"/>
                  <a:ext cx="73710" cy="6648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C35E9039-F5D1-4BD3-8393-23B66AF3D754}"/>
                    </a:ext>
                  </a:extLst>
                </p:cNvPr>
                <p:cNvSpPr/>
                <p:nvPr/>
              </p:nvSpPr>
              <p:spPr>
                <a:xfrm>
                  <a:off x="4050175" y="6277139"/>
                  <a:ext cx="216000" cy="108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46F013CB-EA1D-45BC-9644-F937D235FEEE}"/>
                    </a:ext>
                  </a:extLst>
                </p:cNvPr>
                <p:cNvSpPr/>
                <p:nvPr/>
              </p:nvSpPr>
              <p:spPr>
                <a:xfrm>
                  <a:off x="4307302" y="6268139"/>
                  <a:ext cx="43200" cy="12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8995498-E611-4408-A17B-C33C74F2F5E9}"/>
                    </a:ext>
                  </a:extLst>
                </p:cNvPr>
                <p:cNvSpPr/>
                <p:nvPr/>
              </p:nvSpPr>
              <p:spPr>
                <a:xfrm>
                  <a:off x="3968703" y="6268139"/>
                  <a:ext cx="43200" cy="12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7" name="Group 161 - Button C">
                <a:extLst>
                  <a:ext uri="{FF2B5EF4-FFF2-40B4-BE49-F238E27FC236}">
                    <a16:creationId xmlns:a16="http://schemas.microsoft.com/office/drawing/2014/main" id="{6D681918-A013-4A53-ACF0-F79434F7292B}"/>
                  </a:ext>
                </a:extLst>
              </p:cNvPr>
              <p:cNvGrpSpPr/>
              <p:nvPr/>
            </p:nvGrpSpPr>
            <p:grpSpPr>
              <a:xfrm>
                <a:off x="6254601" y="5176880"/>
                <a:ext cx="586949" cy="216000"/>
                <a:chOff x="3866628" y="6223139"/>
                <a:chExt cx="586949" cy="216000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D519907-2202-49C2-AD93-517CA9350F2D}"/>
                    </a:ext>
                  </a:extLst>
                </p:cNvPr>
                <p:cNvSpPr/>
                <p:nvPr/>
              </p:nvSpPr>
              <p:spPr>
                <a:xfrm>
                  <a:off x="3952866" y="6223139"/>
                  <a:ext cx="411470" cy="216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4E47933-9664-4D21-85E0-E3C94E2F6B93}"/>
                    </a:ext>
                  </a:extLst>
                </p:cNvPr>
                <p:cNvSpPr/>
                <p:nvPr/>
              </p:nvSpPr>
              <p:spPr>
                <a:xfrm>
                  <a:off x="3866628" y="6297896"/>
                  <a:ext cx="73710" cy="6648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28AD754-081A-4397-A07F-FBDC233873FB}"/>
                    </a:ext>
                  </a:extLst>
                </p:cNvPr>
                <p:cNvSpPr/>
                <p:nvPr/>
              </p:nvSpPr>
              <p:spPr>
                <a:xfrm>
                  <a:off x="4379867" y="6297896"/>
                  <a:ext cx="73710" cy="6648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6CD31158-98DA-4655-873D-513138240B57}"/>
                    </a:ext>
                  </a:extLst>
                </p:cNvPr>
                <p:cNvSpPr/>
                <p:nvPr/>
              </p:nvSpPr>
              <p:spPr>
                <a:xfrm>
                  <a:off x="4050175" y="6277139"/>
                  <a:ext cx="216000" cy="108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B45B240-2DEF-46A1-BFE7-9BBBEFAFE702}"/>
                    </a:ext>
                  </a:extLst>
                </p:cNvPr>
                <p:cNvSpPr/>
                <p:nvPr/>
              </p:nvSpPr>
              <p:spPr>
                <a:xfrm>
                  <a:off x="4307302" y="6268139"/>
                  <a:ext cx="43200" cy="12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C6BE1C55-4C82-40A1-B721-9DEA6C0490F2}"/>
                    </a:ext>
                  </a:extLst>
                </p:cNvPr>
                <p:cNvSpPr/>
                <p:nvPr/>
              </p:nvSpPr>
              <p:spPr>
                <a:xfrm>
                  <a:off x="3968703" y="6268139"/>
                  <a:ext cx="43200" cy="12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8" name="Group 168 - Button D">
                <a:extLst>
                  <a:ext uri="{FF2B5EF4-FFF2-40B4-BE49-F238E27FC236}">
                    <a16:creationId xmlns:a16="http://schemas.microsoft.com/office/drawing/2014/main" id="{60A15F4A-5071-404C-A4E3-5D2563767F2F}"/>
                  </a:ext>
                </a:extLst>
              </p:cNvPr>
              <p:cNvGrpSpPr/>
              <p:nvPr/>
            </p:nvGrpSpPr>
            <p:grpSpPr>
              <a:xfrm>
                <a:off x="7437793" y="5176391"/>
                <a:ext cx="577423" cy="216000"/>
                <a:chOff x="3866628" y="6223139"/>
                <a:chExt cx="577423" cy="216000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EF1E729-7FDD-44EB-A6C8-5F4E472BC25C}"/>
                    </a:ext>
                  </a:extLst>
                </p:cNvPr>
                <p:cNvSpPr/>
                <p:nvPr/>
              </p:nvSpPr>
              <p:spPr>
                <a:xfrm>
                  <a:off x="3952866" y="6223139"/>
                  <a:ext cx="411470" cy="216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9970166-4E2C-4583-A124-F019E9CB5056}"/>
                    </a:ext>
                  </a:extLst>
                </p:cNvPr>
                <p:cNvSpPr/>
                <p:nvPr/>
              </p:nvSpPr>
              <p:spPr>
                <a:xfrm>
                  <a:off x="3866628" y="6297896"/>
                  <a:ext cx="73710" cy="6648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A9F29A61-2456-4E32-8372-2D7BF5A2ACF9}"/>
                    </a:ext>
                  </a:extLst>
                </p:cNvPr>
                <p:cNvSpPr/>
                <p:nvPr/>
              </p:nvSpPr>
              <p:spPr>
                <a:xfrm>
                  <a:off x="4370341" y="6297896"/>
                  <a:ext cx="73710" cy="6648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401BC7D-AEEF-40C4-9954-2459DE0B5F79}"/>
                    </a:ext>
                  </a:extLst>
                </p:cNvPr>
                <p:cNvSpPr/>
                <p:nvPr/>
              </p:nvSpPr>
              <p:spPr>
                <a:xfrm>
                  <a:off x="4050175" y="6277139"/>
                  <a:ext cx="216000" cy="108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FC0D3C0C-F64F-4AE1-8BB5-768D42C0926F}"/>
                    </a:ext>
                  </a:extLst>
                </p:cNvPr>
                <p:cNvSpPr/>
                <p:nvPr/>
              </p:nvSpPr>
              <p:spPr>
                <a:xfrm>
                  <a:off x="4307302" y="6268139"/>
                  <a:ext cx="43200" cy="12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8D14A6F4-5284-4865-AB36-4560FDEB60FA}"/>
                    </a:ext>
                  </a:extLst>
                </p:cNvPr>
                <p:cNvSpPr/>
                <p:nvPr/>
              </p:nvSpPr>
              <p:spPr>
                <a:xfrm>
                  <a:off x="3968703" y="6268139"/>
                  <a:ext cx="43200" cy="12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9" name="Group 176 - PCB Eye Decal">
              <a:extLst>
                <a:ext uri="{FF2B5EF4-FFF2-40B4-BE49-F238E27FC236}">
                  <a16:creationId xmlns:a16="http://schemas.microsoft.com/office/drawing/2014/main" id="{90686999-1FB9-4E66-98B4-5AC190389A63}"/>
                </a:ext>
              </a:extLst>
            </p:cNvPr>
            <p:cNvGrpSpPr/>
            <p:nvPr/>
          </p:nvGrpSpPr>
          <p:grpSpPr>
            <a:xfrm>
              <a:off x="5828032" y="1986131"/>
              <a:ext cx="251423" cy="201195"/>
              <a:chOff x="5828032" y="1986131"/>
              <a:chExt cx="251423" cy="201195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96CE036B-D994-4F6C-883F-0B628FF8694A}"/>
                  </a:ext>
                </a:extLst>
              </p:cNvPr>
              <p:cNvGrpSpPr/>
              <p:nvPr/>
            </p:nvGrpSpPr>
            <p:grpSpPr>
              <a:xfrm>
                <a:off x="5828032" y="1986131"/>
                <a:ext cx="251423" cy="201195"/>
                <a:chOff x="5828032" y="1986131"/>
                <a:chExt cx="251423" cy="201195"/>
              </a:xfrm>
            </p:grpSpPr>
            <p:sp>
              <p:nvSpPr>
                <p:cNvPr id="73" name="Partial Circle 72">
                  <a:extLst>
                    <a:ext uri="{FF2B5EF4-FFF2-40B4-BE49-F238E27FC236}">
                      <a16:creationId xmlns:a16="http://schemas.microsoft.com/office/drawing/2014/main" id="{CBBE7CA4-293B-444C-B3C4-ABCA805F8178}"/>
                    </a:ext>
                  </a:extLst>
                </p:cNvPr>
                <p:cNvSpPr/>
                <p:nvPr/>
              </p:nvSpPr>
              <p:spPr>
                <a:xfrm rot="5400000">
                  <a:off x="5860896" y="1968766"/>
                  <a:ext cx="185696" cy="251423"/>
                </a:xfrm>
                <a:prstGeom prst="pie">
                  <a:avLst>
                    <a:gd name="adj1" fmla="val 5402207"/>
                    <a:gd name="adj2" fmla="val 1620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Partial Circle 73">
                  <a:extLst>
                    <a:ext uri="{FF2B5EF4-FFF2-40B4-BE49-F238E27FC236}">
                      <a16:creationId xmlns:a16="http://schemas.microsoft.com/office/drawing/2014/main" id="{A9A70FEB-3C3B-4941-97A7-4B13683848C7}"/>
                    </a:ext>
                  </a:extLst>
                </p:cNvPr>
                <p:cNvSpPr/>
                <p:nvPr/>
              </p:nvSpPr>
              <p:spPr>
                <a:xfrm rot="16200000">
                  <a:off x="5860896" y="1953267"/>
                  <a:ext cx="185696" cy="251423"/>
                </a:xfrm>
                <a:prstGeom prst="pie">
                  <a:avLst>
                    <a:gd name="adj1" fmla="val 5402207"/>
                    <a:gd name="adj2" fmla="val 1620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DFFA2F7-C0A3-4156-AC71-2FF3EC1F7FA8}"/>
                  </a:ext>
                </a:extLst>
              </p:cNvPr>
              <p:cNvSpPr/>
              <p:nvPr/>
            </p:nvSpPr>
            <p:spPr>
              <a:xfrm>
                <a:off x="5901488" y="2031783"/>
                <a:ext cx="108000" cy="108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" name="Rectangle 181 - Light Sensor">
              <a:extLst>
                <a:ext uri="{FF2B5EF4-FFF2-40B4-BE49-F238E27FC236}">
                  <a16:creationId xmlns:a16="http://schemas.microsoft.com/office/drawing/2014/main" id="{A8E4BB12-9A32-4CEB-B3E0-BB108C37B87F}"/>
                </a:ext>
              </a:extLst>
            </p:cNvPr>
            <p:cNvSpPr/>
            <p:nvPr/>
          </p:nvSpPr>
          <p:spPr>
            <a:xfrm>
              <a:off x="5914032" y="1909316"/>
              <a:ext cx="93713" cy="599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184- LED PCB Reflectors">
              <a:extLst>
                <a:ext uri="{FF2B5EF4-FFF2-40B4-BE49-F238E27FC236}">
                  <a16:creationId xmlns:a16="http://schemas.microsoft.com/office/drawing/2014/main" id="{2658DE72-35FE-4F37-9123-0855766090C3}"/>
                </a:ext>
              </a:extLst>
            </p:cNvPr>
            <p:cNvGrpSpPr/>
            <p:nvPr/>
          </p:nvGrpSpPr>
          <p:grpSpPr>
            <a:xfrm>
              <a:off x="3914708" y="2069583"/>
              <a:ext cx="4035762" cy="506652"/>
              <a:chOff x="3914708" y="2069583"/>
              <a:chExt cx="4035762" cy="506652"/>
            </a:xfrm>
          </p:grpSpPr>
          <p:sp>
            <p:nvSpPr>
              <p:cNvPr id="67" name="Diagonal Stripe 66">
                <a:extLst>
                  <a:ext uri="{FF2B5EF4-FFF2-40B4-BE49-F238E27FC236}">
                    <a16:creationId xmlns:a16="http://schemas.microsoft.com/office/drawing/2014/main" id="{498982B0-1723-4FD2-922C-1E59C012D064}"/>
                  </a:ext>
                </a:extLst>
              </p:cNvPr>
              <p:cNvSpPr/>
              <p:nvPr/>
            </p:nvSpPr>
            <p:spPr>
              <a:xfrm rot="2763056">
                <a:off x="5094807" y="2058396"/>
                <a:ext cx="506652" cy="529025"/>
              </a:xfrm>
              <a:prstGeom prst="diagStripe">
                <a:avLst>
                  <a:gd name="adj" fmla="val 34459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Diagonal Stripe 67">
                <a:extLst>
                  <a:ext uri="{FF2B5EF4-FFF2-40B4-BE49-F238E27FC236}">
                    <a16:creationId xmlns:a16="http://schemas.microsoft.com/office/drawing/2014/main" id="{F53BAA77-13EE-4D8B-B467-64008132D006}"/>
                  </a:ext>
                </a:extLst>
              </p:cNvPr>
              <p:cNvSpPr/>
              <p:nvPr/>
            </p:nvSpPr>
            <p:spPr>
              <a:xfrm rot="2763056">
                <a:off x="3925895" y="2058396"/>
                <a:ext cx="506652" cy="529025"/>
              </a:xfrm>
              <a:prstGeom prst="diagStripe">
                <a:avLst>
                  <a:gd name="adj" fmla="val 34459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Diagonal Stripe 68">
                <a:extLst>
                  <a:ext uri="{FF2B5EF4-FFF2-40B4-BE49-F238E27FC236}">
                    <a16:creationId xmlns:a16="http://schemas.microsoft.com/office/drawing/2014/main" id="{687DF372-72C0-4E75-B3A1-54F97160EAE1}"/>
                  </a:ext>
                </a:extLst>
              </p:cNvPr>
              <p:cNvSpPr/>
              <p:nvPr/>
            </p:nvSpPr>
            <p:spPr>
              <a:xfrm rot="2763056">
                <a:off x="6263719" y="2058396"/>
                <a:ext cx="506652" cy="529025"/>
              </a:xfrm>
              <a:prstGeom prst="diagStripe">
                <a:avLst>
                  <a:gd name="adj" fmla="val 34459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Diagonal Stripe 69">
                <a:extLst>
                  <a:ext uri="{FF2B5EF4-FFF2-40B4-BE49-F238E27FC236}">
                    <a16:creationId xmlns:a16="http://schemas.microsoft.com/office/drawing/2014/main" id="{1B0B105A-0E85-4F43-A09F-F8A5D1D28517}"/>
                  </a:ext>
                </a:extLst>
              </p:cNvPr>
              <p:cNvSpPr/>
              <p:nvPr/>
            </p:nvSpPr>
            <p:spPr>
              <a:xfrm rot="2763056">
                <a:off x="7432632" y="2058396"/>
                <a:ext cx="506652" cy="529025"/>
              </a:xfrm>
              <a:prstGeom prst="diagStripe">
                <a:avLst>
                  <a:gd name="adj" fmla="val 34459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39 - Neo Pixel LEDs">
              <a:extLst>
                <a:ext uri="{FF2B5EF4-FFF2-40B4-BE49-F238E27FC236}">
                  <a16:creationId xmlns:a16="http://schemas.microsoft.com/office/drawing/2014/main" id="{7EA753D6-E798-4D45-8698-1EAE0CC7F4D1}"/>
                </a:ext>
              </a:extLst>
            </p:cNvPr>
            <p:cNvGrpSpPr/>
            <p:nvPr/>
          </p:nvGrpSpPr>
          <p:grpSpPr>
            <a:xfrm>
              <a:off x="4061320" y="1936326"/>
              <a:ext cx="3767120" cy="140587"/>
              <a:chOff x="4061320" y="1936326"/>
              <a:chExt cx="3767120" cy="14058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CBBC8DF-5319-4F83-966D-B7D66F5294FD}"/>
                  </a:ext>
                </a:extLst>
              </p:cNvPr>
              <p:cNvGrpSpPr/>
              <p:nvPr/>
            </p:nvGrpSpPr>
            <p:grpSpPr>
              <a:xfrm>
                <a:off x="5232269" y="1936326"/>
                <a:ext cx="254272" cy="140587"/>
                <a:chOff x="5239035" y="1927121"/>
                <a:chExt cx="254272" cy="140587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53C382F-20BE-43E5-BD40-919CBCC1269A}"/>
                    </a:ext>
                  </a:extLst>
                </p:cNvPr>
                <p:cNvSpPr/>
                <p:nvPr/>
              </p:nvSpPr>
              <p:spPr>
                <a:xfrm>
                  <a:off x="5239035" y="1969294"/>
                  <a:ext cx="254272" cy="9841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A030ECFE-B7E4-4ABE-81C7-9B63998264F9}"/>
                    </a:ext>
                  </a:extLst>
                </p:cNvPr>
                <p:cNvSpPr/>
                <p:nvPr/>
              </p:nvSpPr>
              <p:spPr>
                <a:xfrm>
                  <a:off x="525331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63DD7384-7FDD-42D5-B43F-7FFDC17061DE}"/>
                    </a:ext>
                  </a:extLst>
                </p:cNvPr>
                <p:cNvSpPr/>
                <p:nvPr/>
              </p:nvSpPr>
              <p:spPr>
                <a:xfrm>
                  <a:off x="531848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71F939EA-945A-4D17-BF00-C8307A1D1707}"/>
                    </a:ext>
                  </a:extLst>
                </p:cNvPr>
                <p:cNvSpPr/>
                <p:nvPr/>
              </p:nvSpPr>
              <p:spPr>
                <a:xfrm>
                  <a:off x="538365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73B5D7C-DE1D-477B-BB92-3D9710BA864D}"/>
                    </a:ext>
                  </a:extLst>
                </p:cNvPr>
                <p:cNvSpPr/>
                <p:nvPr/>
              </p:nvSpPr>
              <p:spPr>
                <a:xfrm>
                  <a:off x="544882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369C02E-1508-4D41-BACC-EC6990080B5D}"/>
                  </a:ext>
                </a:extLst>
              </p:cNvPr>
              <p:cNvGrpSpPr/>
              <p:nvPr/>
            </p:nvGrpSpPr>
            <p:grpSpPr>
              <a:xfrm>
                <a:off x="4061320" y="1936326"/>
                <a:ext cx="254272" cy="140587"/>
                <a:chOff x="5239035" y="1927121"/>
                <a:chExt cx="254272" cy="140587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6C64973E-3C59-4724-A09B-82DD830CD3AB}"/>
                    </a:ext>
                  </a:extLst>
                </p:cNvPr>
                <p:cNvSpPr/>
                <p:nvPr/>
              </p:nvSpPr>
              <p:spPr>
                <a:xfrm>
                  <a:off x="5239035" y="1969294"/>
                  <a:ext cx="254272" cy="9841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C9EB6CF-A3A3-4577-B84F-35FFEFFEECBE}"/>
                    </a:ext>
                  </a:extLst>
                </p:cNvPr>
                <p:cNvSpPr/>
                <p:nvPr/>
              </p:nvSpPr>
              <p:spPr>
                <a:xfrm>
                  <a:off x="525331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EDCC89C-5F7B-4554-A76B-52569F183679}"/>
                    </a:ext>
                  </a:extLst>
                </p:cNvPr>
                <p:cNvSpPr/>
                <p:nvPr/>
              </p:nvSpPr>
              <p:spPr>
                <a:xfrm>
                  <a:off x="531848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82A9859-75FA-452F-AC85-59DBAA49C8B3}"/>
                    </a:ext>
                  </a:extLst>
                </p:cNvPr>
                <p:cNvSpPr/>
                <p:nvPr/>
              </p:nvSpPr>
              <p:spPr>
                <a:xfrm>
                  <a:off x="538365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6BD828E6-DA5D-4AB5-9540-1D2C6470AC77}"/>
                    </a:ext>
                  </a:extLst>
                </p:cNvPr>
                <p:cNvSpPr/>
                <p:nvPr/>
              </p:nvSpPr>
              <p:spPr>
                <a:xfrm>
                  <a:off x="544882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69A522E-D533-4518-B855-C78A7C7BAF0F}"/>
                  </a:ext>
                </a:extLst>
              </p:cNvPr>
              <p:cNvGrpSpPr/>
              <p:nvPr/>
            </p:nvGrpSpPr>
            <p:grpSpPr>
              <a:xfrm>
                <a:off x="6403218" y="1936326"/>
                <a:ext cx="254272" cy="140587"/>
                <a:chOff x="5239035" y="1927121"/>
                <a:chExt cx="254272" cy="140587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53EC157E-99F2-4EDC-BA96-FC783413B453}"/>
                    </a:ext>
                  </a:extLst>
                </p:cNvPr>
                <p:cNvSpPr/>
                <p:nvPr/>
              </p:nvSpPr>
              <p:spPr>
                <a:xfrm>
                  <a:off x="5239035" y="1969294"/>
                  <a:ext cx="254272" cy="9841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40C0433-2B03-4064-B4F1-E4619E2C471F}"/>
                    </a:ext>
                  </a:extLst>
                </p:cNvPr>
                <p:cNvSpPr/>
                <p:nvPr/>
              </p:nvSpPr>
              <p:spPr>
                <a:xfrm>
                  <a:off x="525331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9B0BC396-F059-4771-A66F-24C04230FF01}"/>
                    </a:ext>
                  </a:extLst>
                </p:cNvPr>
                <p:cNvSpPr/>
                <p:nvPr/>
              </p:nvSpPr>
              <p:spPr>
                <a:xfrm>
                  <a:off x="531848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169B3052-B893-4BA0-AF25-462E5B142286}"/>
                    </a:ext>
                  </a:extLst>
                </p:cNvPr>
                <p:cNvSpPr/>
                <p:nvPr/>
              </p:nvSpPr>
              <p:spPr>
                <a:xfrm>
                  <a:off x="538365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B2B0AC6-F3BD-41AE-A0DE-93159423153F}"/>
                    </a:ext>
                  </a:extLst>
                </p:cNvPr>
                <p:cNvSpPr/>
                <p:nvPr/>
              </p:nvSpPr>
              <p:spPr>
                <a:xfrm>
                  <a:off x="544882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9969669-982A-492A-B82D-F868346208E9}"/>
                  </a:ext>
                </a:extLst>
              </p:cNvPr>
              <p:cNvGrpSpPr/>
              <p:nvPr/>
            </p:nvGrpSpPr>
            <p:grpSpPr>
              <a:xfrm>
                <a:off x="7574168" y="1936326"/>
                <a:ext cx="254272" cy="140587"/>
                <a:chOff x="5239035" y="1927121"/>
                <a:chExt cx="254272" cy="140587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D045A789-587A-4511-AE24-15EFA0B028A3}"/>
                    </a:ext>
                  </a:extLst>
                </p:cNvPr>
                <p:cNvSpPr/>
                <p:nvPr/>
              </p:nvSpPr>
              <p:spPr>
                <a:xfrm>
                  <a:off x="5239035" y="1969294"/>
                  <a:ext cx="254272" cy="9841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9D9AD8A-0E70-412D-8341-78901D5C0EF2}"/>
                    </a:ext>
                  </a:extLst>
                </p:cNvPr>
                <p:cNvSpPr/>
                <p:nvPr/>
              </p:nvSpPr>
              <p:spPr>
                <a:xfrm>
                  <a:off x="525331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25DFB81-079D-4C87-85A1-EC78CDFFABE7}"/>
                    </a:ext>
                  </a:extLst>
                </p:cNvPr>
                <p:cNvSpPr/>
                <p:nvPr/>
              </p:nvSpPr>
              <p:spPr>
                <a:xfrm>
                  <a:off x="531848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8CCB9E03-9871-4620-B083-E7D4C3F3469F}"/>
                    </a:ext>
                  </a:extLst>
                </p:cNvPr>
                <p:cNvSpPr/>
                <p:nvPr/>
              </p:nvSpPr>
              <p:spPr>
                <a:xfrm>
                  <a:off x="538365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DE3AA65-8300-4F3E-A0EE-10CAA760B0B7}"/>
                    </a:ext>
                  </a:extLst>
                </p:cNvPr>
                <p:cNvSpPr/>
                <p:nvPr/>
              </p:nvSpPr>
              <p:spPr>
                <a:xfrm>
                  <a:off x="5448821" y="1927121"/>
                  <a:ext cx="28800" cy="36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3" name="Group 45 - Display">
              <a:extLst>
                <a:ext uri="{FF2B5EF4-FFF2-40B4-BE49-F238E27FC236}">
                  <a16:creationId xmlns:a16="http://schemas.microsoft.com/office/drawing/2014/main" id="{80B02458-6743-4652-AFFB-A7CEBC9EB29C}"/>
                </a:ext>
              </a:extLst>
            </p:cNvPr>
            <p:cNvGrpSpPr/>
            <p:nvPr/>
          </p:nvGrpSpPr>
          <p:grpSpPr>
            <a:xfrm>
              <a:off x="3124199" y="2330450"/>
              <a:ext cx="5622827" cy="2639066"/>
              <a:chOff x="3124199" y="2330450"/>
              <a:chExt cx="5622827" cy="2639066"/>
            </a:xfrm>
          </p:grpSpPr>
          <p:sp>
            <p:nvSpPr>
              <p:cNvPr id="24" name="Rectangle 133 - Display Back">
                <a:extLst>
                  <a:ext uri="{FF2B5EF4-FFF2-40B4-BE49-F238E27FC236}">
                    <a16:creationId xmlns:a16="http://schemas.microsoft.com/office/drawing/2014/main" id="{CA5798D3-BCCB-4B5C-81A1-4A562C6BC534}"/>
                  </a:ext>
                </a:extLst>
              </p:cNvPr>
              <p:cNvSpPr/>
              <p:nvPr/>
            </p:nvSpPr>
            <p:spPr>
              <a:xfrm>
                <a:off x="3124199" y="2330450"/>
                <a:ext cx="5622827" cy="2639066"/>
              </a:xfrm>
              <a:prstGeom prst="rect">
                <a:avLst/>
              </a:prstGeom>
              <a:solidFill>
                <a:srgbClr val="E7E7E7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979E144-4DB5-40EB-A7F1-F1248994AEA4}"/>
                  </a:ext>
                </a:extLst>
              </p:cNvPr>
              <p:cNvGrpSpPr/>
              <p:nvPr/>
            </p:nvGrpSpPr>
            <p:grpSpPr>
              <a:xfrm>
                <a:off x="3281176" y="2386717"/>
                <a:ext cx="5430632" cy="2504770"/>
                <a:chOff x="3281176" y="2386717"/>
                <a:chExt cx="5430632" cy="2504770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E6187725-B35D-4801-BF05-9CBC53743D64}"/>
                    </a:ext>
                  </a:extLst>
                </p:cNvPr>
                <p:cNvSpPr/>
                <p:nvPr/>
              </p:nvSpPr>
              <p:spPr>
                <a:xfrm>
                  <a:off x="3281176" y="2386717"/>
                  <a:ext cx="5430632" cy="2504770"/>
                </a:xfrm>
                <a:prstGeom prst="rect">
                  <a:avLst/>
                </a:prstGeom>
                <a:solidFill>
                  <a:schemeClr val="bg1">
                    <a:lumMod val="75000"/>
                    <a:alpha val="2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Arc 41">
                  <a:extLst>
                    <a:ext uri="{FF2B5EF4-FFF2-40B4-BE49-F238E27FC236}">
                      <a16:creationId xmlns:a16="http://schemas.microsoft.com/office/drawing/2014/main" id="{1950FE1B-D138-4EAD-ABD4-A790B8C56F34}"/>
                    </a:ext>
                  </a:extLst>
                </p:cNvPr>
                <p:cNvSpPr/>
                <p:nvPr/>
              </p:nvSpPr>
              <p:spPr>
                <a:xfrm>
                  <a:off x="3511623" y="2836880"/>
                  <a:ext cx="195928" cy="162560"/>
                </a:xfrm>
                <a:prstGeom prst="arc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6" name="Group 139 - Decoration Left">
                <a:extLst>
                  <a:ext uri="{FF2B5EF4-FFF2-40B4-BE49-F238E27FC236}">
                    <a16:creationId xmlns:a16="http://schemas.microsoft.com/office/drawing/2014/main" id="{5BFA93CF-D91D-4F20-918E-2C0E5834F2AB}"/>
                  </a:ext>
                </a:extLst>
              </p:cNvPr>
              <p:cNvGrpSpPr/>
              <p:nvPr/>
            </p:nvGrpSpPr>
            <p:grpSpPr>
              <a:xfrm>
                <a:off x="3131338" y="2958075"/>
                <a:ext cx="399361" cy="1972954"/>
                <a:chOff x="3256475" y="2773266"/>
                <a:chExt cx="331302" cy="1989234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5201E92-3348-41A3-874A-F43C928A7791}"/>
                    </a:ext>
                  </a:extLst>
                </p:cNvPr>
                <p:cNvSpPr/>
                <p:nvPr/>
              </p:nvSpPr>
              <p:spPr>
                <a:xfrm>
                  <a:off x="3256476" y="2895600"/>
                  <a:ext cx="331301" cy="1866900"/>
                </a:xfrm>
                <a:prstGeom prst="rect">
                  <a:avLst/>
                </a:prstGeom>
                <a:solidFill>
                  <a:srgbClr val="E7E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73CCE2D-D4D7-4170-B60A-F068B3C7E992}"/>
                    </a:ext>
                  </a:extLst>
                </p:cNvPr>
                <p:cNvSpPr/>
                <p:nvPr/>
              </p:nvSpPr>
              <p:spPr>
                <a:xfrm>
                  <a:off x="3362912" y="2777276"/>
                  <a:ext cx="224865" cy="216000"/>
                </a:xfrm>
                <a:prstGeom prst="ellipse">
                  <a:avLst/>
                </a:prstGeom>
                <a:solidFill>
                  <a:srgbClr val="E7E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2B9A728-065B-414F-B7B1-E35DE3B7DC3B}"/>
                    </a:ext>
                  </a:extLst>
                </p:cNvPr>
                <p:cNvSpPr/>
                <p:nvPr/>
              </p:nvSpPr>
              <p:spPr>
                <a:xfrm>
                  <a:off x="3256475" y="2773266"/>
                  <a:ext cx="217074" cy="206677"/>
                </a:xfrm>
                <a:prstGeom prst="rect">
                  <a:avLst/>
                </a:prstGeom>
                <a:solidFill>
                  <a:srgbClr val="E7E7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7" name="Group 38 - Display Tag">
                <a:extLst>
                  <a:ext uri="{FF2B5EF4-FFF2-40B4-BE49-F238E27FC236}">
                    <a16:creationId xmlns:a16="http://schemas.microsoft.com/office/drawing/2014/main" id="{40C7D760-1CF0-420C-99A9-4CFFAF7A7ECB}"/>
                  </a:ext>
                </a:extLst>
              </p:cNvPr>
              <p:cNvGrpSpPr/>
              <p:nvPr/>
            </p:nvGrpSpPr>
            <p:grpSpPr>
              <a:xfrm>
                <a:off x="3400763" y="2536357"/>
                <a:ext cx="480075" cy="613989"/>
                <a:chOff x="3400763" y="2536357"/>
                <a:chExt cx="480075" cy="613989"/>
              </a:xfrm>
            </p:grpSpPr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87E1FBDC-7C48-447F-90B5-943DFA98D88F}"/>
                    </a:ext>
                  </a:extLst>
                </p:cNvPr>
                <p:cNvSpPr/>
                <p:nvPr/>
              </p:nvSpPr>
              <p:spPr>
                <a:xfrm>
                  <a:off x="3407763" y="2536357"/>
                  <a:ext cx="473075" cy="301626"/>
                </a:xfrm>
                <a:prstGeom prst="roundRect">
                  <a:avLst>
                    <a:gd name="adj" fmla="val 11512"/>
                  </a:avLst>
                </a:prstGeom>
                <a:solidFill>
                  <a:srgbClr val="DBDBDB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9E0C2F67-E669-43F5-AB7E-952367C68830}"/>
                    </a:ext>
                  </a:extLst>
                </p:cNvPr>
                <p:cNvSpPr/>
                <p:nvPr/>
              </p:nvSpPr>
              <p:spPr>
                <a:xfrm>
                  <a:off x="3502350" y="2628016"/>
                  <a:ext cx="108000" cy="108000"/>
                </a:xfrm>
                <a:prstGeom prst="ellipse">
                  <a:avLst/>
                </a:prstGeom>
                <a:solidFill>
                  <a:srgbClr val="EAEAEA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Block Arc 36">
                  <a:extLst>
                    <a:ext uri="{FF2B5EF4-FFF2-40B4-BE49-F238E27FC236}">
                      <a16:creationId xmlns:a16="http://schemas.microsoft.com/office/drawing/2014/main" id="{0A692572-FC88-4AA0-A1EB-3B25142F0D24}"/>
                    </a:ext>
                  </a:extLst>
                </p:cNvPr>
                <p:cNvSpPr/>
                <p:nvPr/>
              </p:nvSpPr>
              <p:spPr>
                <a:xfrm>
                  <a:off x="3400763" y="2724840"/>
                  <a:ext cx="425215" cy="425506"/>
                </a:xfrm>
                <a:prstGeom prst="blockArc">
                  <a:avLst>
                    <a:gd name="adj1" fmla="val 16328118"/>
                    <a:gd name="adj2" fmla="val 0"/>
                    <a:gd name="adj3" fmla="val 25000"/>
                  </a:avLst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8" name="Rectangle 216 - Display Bound">
                <a:extLst>
                  <a:ext uri="{FF2B5EF4-FFF2-40B4-BE49-F238E27FC236}">
                    <a16:creationId xmlns:a16="http://schemas.microsoft.com/office/drawing/2014/main" id="{03C83543-5BB3-4B1F-B1AB-DE9D019C2E31}"/>
                  </a:ext>
                </a:extLst>
              </p:cNvPr>
              <p:cNvSpPr/>
              <p:nvPr/>
            </p:nvSpPr>
            <p:spPr>
              <a:xfrm>
                <a:off x="3705860" y="2542687"/>
                <a:ext cx="4911090" cy="220711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grpSp>
            <p:nvGrpSpPr>
              <p:cNvPr id="29" name="Group 222 - Decoration Lines Left">
                <a:extLst>
                  <a:ext uri="{FF2B5EF4-FFF2-40B4-BE49-F238E27FC236}">
                    <a16:creationId xmlns:a16="http://schemas.microsoft.com/office/drawing/2014/main" id="{968C6112-2331-4E2B-AB05-5E812F7E0D10}"/>
                  </a:ext>
                </a:extLst>
              </p:cNvPr>
              <p:cNvGrpSpPr/>
              <p:nvPr/>
            </p:nvGrpSpPr>
            <p:grpSpPr>
              <a:xfrm>
                <a:off x="3250097" y="2957891"/>
                <a:ext cx="288637" cy="1933596"/>
                <a:chOff x="3250097" y="2957891"/>
                <a:chExt cx="288637" cy="1933596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CBEA744-DF1A-4C36-8C42-5415E5736888}"/>
                    </a:ext>
                  </a:extLst>
                </p:cNvPr>
                <p:cNvCxnSpPr/>
                <p:nvPr/>
              </p:nvCxnSpPr>
              <p:spPr>
                <a:xfrm>
                  <a:off x="3281176" y="2958075"/>
                  <a:ext cx="126587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1FFFDFCC-368B-4601-A9DF-68D5FB353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38734" y="3110475"/>
                  <a:ext cx="0" cy="1781012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Arc 33">
                  <a:extLst>
                    <a:ext uri="{FF2B5EF4-FFF2-40B4-BE49-F238E27FC236}">
                      <a16:creationId xmlns:a16="http://schemas.microsoft.com/office/drawing/2014/main" id="{D5EE1AF6-B7A4-4EDF-9A97-585C121B1864}"/>
                    </a:ext>
                  </a:extLst>
                </p:cNvPr>
                <p:cNvSpPr/>
                <p:nvPr/>
              </p:nvSpPr>
              <p:spPr>
                <a:xfrm>
                  <a:off x="3250097" y="2957891"/>
                  <a:ext cx="287852" cy="311466"/>
                </a:xfrm>
                <a:prstGeom prst="arc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0" name="Rectangle 182 - Left Rectangle">
                <a:extLst>
                  <a:ext uri="{FF2B5EF4-FFF2-40B4-BE49-F238E27FC236}">
                    <a16:creationId xmlns:a16="http://schemas.microsoft.com/office/drawing/2014/main" id="{CE33D118-3AD7-4047-83C4-6DD65B154939}"/>
                  </a:ext>
                </a:extLst>
              </p:cNvPr>
              <p:cNvSpPr/>
              <p:nvPr/>
            </p:nvSpPr>
            <p:spPr>
              <a:xfrm flipH="1">
                <a:off x="3238296" y="3316324"/>
                <a:ext cx="76133" cy="6712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217 - Display Area">
                <a:extLst>
                  <a:ext uri="{FF2B5EF4-FFF2-40B4-BE49-F238E27FC236}">
                    <a16:creationId xmlns:a16="http://schemas.microsoft.com/office/drawing/2014/main" id="{D1AB70ED-AFB4-47D5-B964-6DF43CAD777C}"/>
                  </a:ext>
                </a:extLst>
              </p:cNvPr>
              <p:cNvSpPr/>
              <p:nvPr/>
            </p:nvSpPr>
            <p:spPr>
              <a:xfrm>
                <a:off x="3745230" y="2589530"/>
                <a:ext cx="4838400" cy="2116800"/>
              </a:xfrm>
              <a:prstGeom prst="rect">
                <a:avLst/>
              </a:prstGeom>
              <a:solidFill>
                <a:srgbClr val="D6D6D6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" name="Group 37 - Display Centre Line">
            <a:extLst>
              <a:ext uri="{FF2B5EF4-FFF2-40B4-BE49-F238E27FC236}">
                <a16:creationId xmlns:a16="http://schemas.microsoft.com/office/drawing/2014/main" id="{41CD7E4D-F564-4D1C-94D8-DD19C092B693}"/>
              </a:ext>
            </a:extLst>
          </p:cNvPr>
          <p:cNvGrpSpPr/>
          <p:nvPr/>
        </p:nvGrpSpPr>
        <p:grpSpPr>
          <a:xfrm rot="16200000">
            <a:off x="2690042" y="1139843"/>
            <a:ext cx="6300000" cy="4320000"/>
            <a:chOff x="2983887" y="1359976"/>
            <a:chExt cx="6300000" cy="4320000"/>
          </a:xfrm>
        </p:grpSpPr>
        <p:cxnSp>
          <p:nvCxnSpPr>
            <p:cNvPr id="12" name="Straight Connector 15 - Centre Line Horizontal">
              <a:extLst>
                <a:ext uri="{FF2B5EF4-FFF2-40B4-BE49-F238E27FC236}">
                  <a16:creationId xmlns:a16="http://schemas.microsoft.com/office/drawing/2014/main" id="{9FB51331-DCD5-4423-B6B5-BC8F2B5CCC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3887" y="3679815"/>
              <a:ext cx="6300000" cy="9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360 - Centre Line Vertical">
              <a:extLst>
                <a:ext uri="{FF2B5EF4-FFF2-40B4-BE49-F238E27FC236}">
                  <a16:creationId xmlns:a16="http://schemas.microsoft.com/office/drawing/2014/main" id="{D2E78CE3-1025-4B19-BA7E-90619D45A6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8666" y="1359976"/>
              <a:ext cx="1374" cy="432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1" name="Title 2">
            <a:extLst>
              <a:ext uri="{FF2B5EF4-FFF2-40B4-BE49-F238E27FC236}">
                <a16:creationId xmlns:a16="http://schemas.microsoft.com/office/drawing/2014/main" id="{1C9151BE-078F-4777-AA96-6C1B54A1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53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545C-BE94-4AA4-8E9F-60054893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4CD45-15D7-4EDD-815E-157CBD6B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240C8-AA11-499F-AB9B-C10EBB387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97541-9BB3-43FF-8799-B73ABE5D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DF3-FB25-4B5D-A649-F72460DC1F3C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07FE1-4E4F-41F5-93F2-D6B7718F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E1875-BE56-4B5D-AF6C-1B32396E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21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552F9-5D20-4D45-8ABB-1E3227F2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2CE2D-EE73-4FAD-95ED-A54F2C91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BB3A-E768-44E3-9EFD-418733C3C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9CDF3-FB25-4B5D-A649-F72460DC1F3C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A991C-B2A2-4001-AB54-C6BA06D0F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269B6-DBB2-449A-8963-9125500FB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A74DD-FEF1-4EE6-9E3C-64C856572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76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60651-A446-4EE0-9386-0B020E40F049}"/>
              </a:ext>
            </a:extLst>
          </p:cNvPr>
          <p:cNvSpPr txBox="1"/>
          <p:nvPr/>
        </p:nvSpPr>
        <p:spPr>
          <a:xfrm>
            <a:off x="3107874" y="6214918"/>
            <a:ext cx="713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Title only slide layout - </a:t>
            </a:r>
            <a:r>
              <a:rPr lang="en-GB" dirty="0" err="1"/>
              <a:t>MagTag</a:t>
            </a:r>
            <a:r>
              <a:rPr lang="en-GB" dirty="0"/>
              <a:t> in slide master (i.e. background) - Scale 2:1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DDDB0A-0845-431F-AA37-FE8577DD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MagTag</a:t>
            </a:r>
            <a:r>
              <a:rPr lang="en-GB" dirty="0"/>
              <a:t>                                               Layout Tool</a:t>
            </a:r>
          </a:p>
        </p:txBody>
      </p:sp>
      <p:pic>
        <p:nvPicPr>
          <p:cNvPr id="4" name="Picture 365 - MagTag Logo">
            <a:extLst>
              <a:ext uri="{FF2B5EF4-FFF2-40B4-BE49-F238E27FC236}">
                <a16:creationId xmlns:a16="http://schemas.microsoft.com/office/drawing/2014/main" id="{D741F098-B8C1-46F4-8D96-C46EBDB2FDA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7541" y="2864116"/>
            <a:ext cx="4866732" cy="98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6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41">
            <a:extLst>
              <a:ext uri="{FF2B5EF4-FFF2-40B4-BE49-F238E27FC236}">
                <a16:creationId xmlns:a16="http://schemas.microsoft.com/office/drawing/2014/main" id="{D9FDA3B6-B166-4A25-AF3B-27B00525A97E}"/>
              </a:ext>
            </a:extLst>
          </p:cNvPr>
          <p:cNvSpPr txBox="1"/>
          <p:nvPr/>
        </p:nvSpPr>
        <p:spPr>
          <a:xfrm>
            <a:off x="143001" y="1384766"/>
            <a:ext cx="3267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Magtag</a:t>
            </a:r>
            <a:r>
              <a:rPr lang="en-GB" dirty="0"/>
              <a:t> in slide master </a:t>
            </a:r>
          </a:p>
          <a:p>
            <a:r>
              <a:rPr lang="en-GB" dirty="0"/>
              <a:t>(i.e. background)</a:t>
            </a:r>
          </a:p>
          <a:p>
            <a:r>
              <a:rPr lang="en-GB" dirty="0"/>
              <a:t>System Font Courier New 13.1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19697-AFF3-4C4F-9ADD-BE6AE5CDFE67}"/>
              </a:ext>
            </a:extLst>
          </p:cNvPr>
          <p:cNvSpPr txBox="1"/>
          <p:nvPr/>
        </p:nvSpPr>
        <p:spPr>
          <a:xfrm>
            <a:off x="4852376" y="799991"/>
            <a:ext cx="240135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10" dirty="0">
                <a:latin typeface="Courier New" panose="02070309020205020404" pitchFamily="49" charset="0"/>
              </a:rPr>
              <a:t>█████████████████████</a:t>
            </a:r>
            <a:endParaRPr lang="en-GB" sz="1310" dirty="0">
              <a:latin typeface="MS Shell Dlg 2" panose="020B0604030504040204" pitchFamily="34" charset="0"/>
            </a:endParaRPr>
          </a:p>
          <a:p>
            <a:r>
              <a:rPr lang="en-GB" sz="131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000000000000000000000</a:t>
            </a:r>
          </a:p>
          <a:p>
            <a:endParaRPr lang="en-GB" sz="13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10" dirty="0">
                <a:latin typeface="Courier New" panose="02070309020205020404" pitchFamily="49" charset="0"/>
                <a:cs typeface="Courier New" panose="02070309020205020404" pitchFamily="49" charset="0"/>
              </a:rPr>
              <a:t>123456789012345678901</a:t>
            </a:r>
          </a:p>
          <a:p>
            <a:endParaRPr lang="en-GB" sz="13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10" dirty="0">
                <a:latin typeface="Courier New" panose="02070309020205020404" pitchFamily="49" charset="0"/>
                <a:cs typeface="Courier New" panose="02070309020205020404" pitchFamily="49" charset="0"/>
              </a:rPr>
              <a:t>ABCDEFGHIJKLMNOPQRSTU</a:t>
            </a:r>
          </a:p>
          <a:p>
            <a:endParaRPr lang="en-GB" sz="13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10" dirty="0">
                <a:latin typeface="Courier New" panose="02070309020205020404" pitchFamily="49" charset="0"/>
                <a:cs typeface="Courier New" panose="02070309020205020404" pitchFamily="49" charset="0"/>
              </a:rPr>
              <a:t>The Quick Brown Fox</a:t>
            </a:r>
          </a:p>
          <a:p>
            <a:r>
              <a:rPr lang="en-GB" sz="1310" dirty="0">
                <a:latin typeface="Courier New" panose="02070309020205020404" pitchFamily="49" charset="0"/>
                <a:cs typeface="Courier New" panose="02070309020205020404" pitchFamily="49" charset="0"/>
              </a:rPr>
              <a:t>Jumps Over The Lazy</a:t>
            </a:r>
          </a:p>
          <a:p>
            <a:r>
              <a:rPr lang="en-GB" sz="1310" dirty="0">
                <a:latin typeface="Courier New" panose="02070309020205020404" pitchFamily="49" charset="0"/>
                <a:cs typeface="Courier New" panose="02070309020205020404" pitchFamily="49" charset="0"/>
              </a:rPr>
              <a:t>Dogs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D49CAF-1044-4405-90BC-2EE151DB7EFA}"/>
              </a:ext>
            </a:extLst>
          </p:cNvPr>
          <p:cNvCxnSpPr>
            <a:cxnSpLocks/>
          </p:cNvCxnSpPr>
          <p:nvPr/>
        </p:nvCxnSpPr>
        <p:spPr>
          <a:xfrm flipH="1">
            <a:off x="4950690" y="1193897"/>
            <a:ext cx="2105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2">
            <a:extLst>
              <a:ext uri="{FF2B5EF4-FFF2-40B4-BE49-F238E27FC236}">
                <a16:creationId xmlns:a16="http://schemas.microsoft.com/office/drawing/2014/main" id="{06D6A86C-1739-46BF-A151-22773ADF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MagTag</a:t>
            </a:r>
            <a:r>
              <a:rPr lang="en-GB" dirty="0"/>
              <a:t>                                               Layout Tool</a:t>
            </a:r>
          </a:p>
        </p:txBody>
      </p:sp>
    </p:spTree>
    <p:extLst>
      <p:ext uri="{BB962C8B-B14F-4D97-AF65-F5344CB8AC3E}">
        <p14:creationId xmlns:p14="http://schemas.microsoft.com/office/powerpoint/2010/main" val="269735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60651-A446-4EE0-9386-0B020E40F049}"/>
              </a:ext>
            </a:extLst>
          </p:cNvPr>
          <p:cNvSpPr txBox="1"/>
          <p:nvPr/>
        </p:nvSpPr>
        <p:spPr>
          <a:xfrm>
            <a:off x="3107874" y="6214918"/>
            <a:ext cx="713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Title only slide layout - </a:t>
            </a:r>
            <a:r>
              <a:rPr lang="en-GB" dirty="0" err="1"/>
              <a:t>MagTag</a:t>
            </a:r>
            <a:r>
              <a:rPr lang="en-GB" dirty="0"/>
              <a:t> in slide master (i.e. background) - Scale 2:1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DDDB0A-0845-431F-AA37-FE8577DD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MagTag</a:t>
            </a:r>
            <a:r>
              <a:rPr lang="en-GB" dirty="0"/>
              <a:t>                                               Layout Tool</a:t>
            </a:r>
          </a:p>
        </p:txBody>
      </p:sp>
    </p:spTree>
    <p:extLst>
      <p:ext uri="{BB962C8B-B14F-4D97-AF65-F5344CB8AC3E}">
        <p14:creationId xmlns:p14="http://schemas.microsoft.com/office/powerpoint/2010/main" val="426742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60651-A446-4EE0-9386-0B020E40F049}"/>
              </a:ext>
            </a:extLst>
          </p:cNvPr>
          <p:cNvSpPr txBox="1"/>
          <p:nvPr/>
        </p:nvSpPr>
        <p:spPr>
          <a:xfrm>
            <a:off x="2582094" y="6123543"/>
            <a:ext cx="713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Title only slide layout - </a:t>
            </a:r>
            <a:r>
              <a:rPr lang="en-GB" dirty="0" err="1"/>
              <a:t>MagTag</a:t>
            </a:r>
            <a:r>
              <a:rPr lang="en-GB" dirty="0"/>
              <a:t> in slide master (i.e. background) - Scale 2:1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A1025D9-DDB1-43D4-AA97-F21F8807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MagTag</a:t>
            </a:r>
            <a:r>
              <a:rPr lang="en-GB" dirty="0"/>
              <a:t>                                               Layout Tool</a:t>
            </a:r>
          </a:p>
        </p:txBody>
      </p:sp>
    </p:spTree>
    <p:extLst>
      <p:ext uri="{BB962C8B-B14F-4D97-AF65-F5344CB8AC3E}">
        <p14:creationId xmlns:p14="http://schemas.microsoft.com/office/powerpoint/2010/main" val="231162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60651-A446-4EE0-9386-0B020E40F049}"/>
              </a:ext>
            </a:extLst>
          </p:cNvPr>
          <p:cNvSpPr txBox="1"/>
          <p:nvPr/>
        </p:nvSpPr>
        <p:spPr>
          <a:xfrm>
            <a:off x="2239654" y="6214918"/>
            <a:ext cx="769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Title only slide layout - </a:t>
            </a:r>
            <a:r>
              <a:rPr lang="en-GB" dirty="0" err="1"/>
              <a:t>MagTag</a:t>
            </a:r>
            <a:r>
              <a:rPr lang="en-GB" dirty="0"/>
              <a:t> in slide master (i.e. background) Images Overlaid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DDDB0A-0845-431F-AA37-FE8577DD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MagTag</a:t>
            </a:r>
            <a:r>
              <a:rPr lang="en-GB" dirty="0"/>
              <a:t>                                               Layout Tool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F3936-24D8-43DB-98F7-448790209069}"/>
              </a:ext>
            </a:extLst>
          </p:cNvPr>
          <p:cNvSpPr txBox="1"/>
          <p:nvPr/>
        </p:nvSpPr>
        <p:spPr>
          <a:xfrm>
            <a:off x="3750065" y="2381453"/>
            <a:ext cx="162095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400" dirty="0">
                <a:latin typeface="Font Awesome 5 Free Solid" panose="02000503000000000000" pitchFamily="50" charset="0"/>
              </a:rPr>
              <a:t>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C8ECFD-A1B5-4F29-B6E7-9A9226A11F6B}"/>
              </a:ext>
            </a:extLst>
          </p:cNvPr>
          <p:cNvCxnSpPr/>
          <p:nvPr/>
        </p:nvCxnSpPr>
        <p:spPr>
          <a:xfrm>
            <a:off x="3676800" y="2575365"/>
            <a:ext cx="4838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92801E-7E51-43CD-BC5A-AD84E64E571F}"/>
              </a:ext>
            </a:extLst>
          </p:cNvPr>
          <p:cNvSpPr txBox="1"/>
          <p:nvPr/>
        </p:nvSpPr>
        <p:spPr>
          <a:xfrm>
            <a:off x="7954958" y="2566189"/>
            <a:ext cx="633507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10" dirty="0">
                <a:latin typeface="Courier New" panose="02070309020205020404" pitchFamily="49" charset="0"/>
                <a:cs typeface="Courier New" panose="02070309020205020404" pitchFamily="49" charset="0"/>
              </a:rPr>
              <a:t>V2.1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D86975-4092-4BAA-92B2-5A8A5B0F8C4B}"/>
              </a:ext>
            </a:extLst>
          </p:cNvPr>
          <p:cNvSpPr txBox="1"/>
          <p:nvPr/>
        </p:nvSpPr>
        <p:spPr>
          <a:xfrm>
            <a:off x="5371022" y="4167095"/>
            <a:ext cx="1459237" cy="30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10" dirty="0">
                <a:latin typeface="Courier New" panose="02070309020205020404" pitchFamily="49" charset="0"/>
                <a:cs typeface="Courier New" panose="02070309020205020404" pitchFamily="49" charset="0"/>
              </a:rPr>
              <a:t>Default Font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2436EA-E1BB-4E72-B684-9760B259529B}"/>
              </a:ext>
            </a:extLst>
          </p:cNvPr>
          <p:cNvSpPr/>
          <p:nvPr/>
        </p:nvSpPr>
        <p:spPr>
          <a:xfrm>
            <a:off x="7646722" y="2215880"/>
            <a:ext cx="92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Font Awesome 5 Free Solid" panose="02000503000000000000" pitchFamily="50" charset="0"/>
              </a:rPr>
              <a:t> 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18A9D-5D35-460C-BDF3-26FADE7A72E2}"/>
              </a:ext>
            </a:extLst>
          </p:cNvPr>
          <p:cNvSpPr/>
          <p:nvPr/>
        </p:nvSpPr>
        <p:spPr>
          <a:xfrm>
            <a:off x="7905752" y="3687256"/>
            <a:ext cx="6335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latin typeface="Font Awesome 5 Free Solid" panose="02000503000000000000" pitchFamily="50" charset="0"/>
              </a:rPr>
              <a:t>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21DF4-FFB0-43FC-99F4-31BD927F9FCA}"/>
              </a:ext>
            </a:extLst>
          </p:cNvPr>
          <p:cNvSpPr txBox="1"/>
          <p:nvPr/>
        </p:nvSpPr>
        <p:spPr>
          <a:xfrm>
            <a:off x="5576536" y="2911537"/>
            <a:ext cx="176817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b="1" kern="0" dirty="0"/>
              <a:t>Busy doing </a:t>
            </a:r>
            <a:br>
              <a:rPr lang="en-GB" sz="2600" b="1" kern="0" dirty="0"/>
            </a:br>
            <a:r>
              <a:rPr lang="en-GB" sz="2600" b="1" kern="0" dirty="0"/>
              <a:t>nothing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C1F7F2-D510-4AF0-979D-9C1AA0A0C3B6}"/>
              </a:ext>
            </a:extLst>
          </p:cNvPr>
          <p:cNvCxnSpPr/>
          <p:nvPr/>
        </p:nvCxnSpPr>
        <p:spPr>
          <a:xfrm>
            <a:off x="7344712" y="2281382"/>
            <a:ext cx="0" cy="21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36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Courier New</vt:lpstr>
      <vt:lpstr>Font Awesome 5 Free Solid</vt:lpstr>
      <vt:lpstr>MS Shell Dlg 2</vt:lpstr>
      <vt:lpstr>Office Theme</vt:lpstr>
      <vt:lpstr>MagTag                                               Layout Tool</vt:lpstr>
      <vt:lpstr>MagTag                                               Layout Tool</vt:lpstr>
      <vt:lpstr>MagTag                                               Layout Tool</vt:lpstr>
      <vt:lpstr>MagTag                                               Layout Tool</vt:lpstr>
      <vt:lpstr>MagTag                                               Layout 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Adafruit MagTag Template</dc:title>
  <dc:creator/>
  <cp:keywords>Adafruit MagTag Template</cp:keywords>
  <cp:lastModifiedBy/>
  <cp:revision>1</cp:revision>
  <dcterms:created xsi:type="dcterms:W3CDTF">2021-09-23T21:57:01Z</dcterms:created>
  <dcterms:modified xsi:type="dcterms:W3CDTF">2021-09-23T21:57:27Z</dcterms:modified>
  <cp:category>Adafruit MagTag Template</cp:category>
</cp:coreProperties>
</file>