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3" r:id="rId3"/>
    <p:sldId id="262" r:id="rId4"/>
    <p:sldId id="258" r:id="rId5"/>
    <p:sldId id="257" r:id="rId6"/>
    <p:sldId id="259" r:id="rId7"/>
    <p:sldId id="264" r:id="rId8"/>
    <p:sldId id="271" r:id="rId9"/>
    <p:sldId id="266" r:id="rId10"/>
    <p:sldId id="267" r:id="rId11"/>
    <p:sldId id="274" r:id="rId12"/>
    <p:sldId id="275" r:id="rId13"/>
    <p:sldId id="268" r:id="rId14"/>
    <p:sldId id="273" r:id="rId15"/>
    <p:sldId id="26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00"/>
    <a:srgbClr val="3381C7"/>
    <a:srgbClr val="00ADEA"/>
    <a:srgbClr val="00A864"/>
    <a:srgbClr val="9BC2E5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3" autoAdjust="0"/>
    <p:restoredTop sz="97459" autoAdjust="0"/>
  </p:normalViewPr>
  <p:slideViewPr>
    <p:cSldViewPr snapToGrid="0">
      <p:cViewPr>
        <p:scale>
          <a:sx n="150" d="100"/>
          <a:sy n="150" d="100"/>
        </p:scale>
        <p:origin x="49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52155-64EA-4997-A5BE-36CFB3A43898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543D-7D95-4BE3-B4CB-D591902CD5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0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97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0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1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3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5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3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7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7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6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6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B49A-4094-4AD2-84B0-9BA0802B70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3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.png"/><Relationship Id="rId5" Type="http://schemas.openxmlformats.org/officeDocument/2006/relationships/image" Target="../media/image25.png"/><Relationship Id="rId15" Type="http://schemas.openxmlformats.org/officeDocument/2006/relationships/image" Target="../media/image17.png"/><Relationship Id="rId10" Type="http://schemas.openxmlformats.org/officeDocument/2006/relationships/image" Target="../media/image38.png"/><Relationship Id="rId19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37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OneOffixx Schemas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71" y="4117534"/>
            <a:ext cx="423921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" y="2049039"/>
            <a:ext cx="718839" cy="7188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37" y="2595927"/>
            <a:ext cx="1073076" cy="10730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63542" y="2224827"/>
            <a:ext cx="1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Template</a:t>
            </a:r>
            <a:endParaRPr lang="de-CH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5936581" y="2091534"/>
            <a:ext cx="17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32088" y="2408458"/>
            <a:ext cx="594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0" b="1" dirty="0" smtClean="0"/>
              <a:t>+</a:t>
            </a:r>
            <a:endParaRPr lang="de-CH" sz="8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20567" y="3628988"/>
            <a:ext cx="188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&lt;Connect /&gt; </a:t>
            </a:r>
            <a:r>
              <a:rPr lang="de-CH" sz="1200" b="1" dirty="0" smtClean="0"/>
              <a:t>Arguments &amp; Settings</a:t>
            </a:r>
            <a:endParaRPr lang="de-CH" sz="1200" b="1" dirty="0"/>
          </a:p>
        </p:txBody>
      </p:sp>
      <p:sp>
        <p:nvSpPr>
          <p:cNvPr id="22" name="Pfeil nach rechts 21"/>
          <p:cNvSpPr/>
          <p:nvPr/>
        </p:nvSpPr>
        <p:spPr>
          <a:xfrm>
            <a:off x="2103633" y="2897905"/>
            <a:ext cx="864169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 nach rechts 23"/>
          <p:cNvSpPr/>
          <p:nvPr/>
        </p:nvSpPr>
        <p:spPr>
          <a:xfrm>
            <a:off x="5381007" y="2859202"/>
            <a:ext cx="931080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Pfeil nach rechts 44"/>
          <p:cNvSpPr/>
          <p:nvPr/>
        </p:nvSpPr>
        <p:spPr>
          <a:xfrm>
            <a:off x="9674894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Pfeil nach rechts 45"/>
          <p:cNvSpPr/>
          <p:nvPr/>
        </p:nvSpPr>
        <p:spPr>
          <a:xfrm>
            <a:off x="7318918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7" name="Gruppieren 46"/>
          <p:cNvGrpSpPr/>
          <p:nvPr/>
        </p:nvGrpSpPr>
        <p:grpSpPr>
          <a:xfrm>
            <a:off x="8013910" y="2638097"/>
            <a:ext cx="1558260" cy="869116"/>
            <a:chOff x="3229505" y="2723912"/>
            <a:chExt cx="4708385" cy="1296597"/>
          </a:xfrm>
        </p:grpSpPr>
        <p:sp>
          <p:nvSpPr>
            <p:cNvPr id="48" name="Flussdiagramm: Gespeicherte Daten 47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Flussdiagramm: Gespeicherte Daten 48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lussdiagramm: Gespeicherte Daten 49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Flussdiagramm: Gespeicherte Daten 50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Ellipse 51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7843804" y="2115162"/>
            <a:ext cx="21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Commands</a:t>
            </a:r>
            <a:endParaRPr lang="de-CH" sz="2000" b="1" dirty="0"/>
          </a:p>
        </p:txBody>
      </p:sp>
      <p:sp>
        <p:nvSpPr>
          <p:cNvPr id="54" name="Geschweifte Klammer links 53"/>
          <p:cNvSpPr/>
          <p:nvPr/>
        </p:nvSpPr>
        <p:spPr>
          <a:xfrm rot="16200000">
            <a:off x="4039150" y="3808975"/>
            <a:ext cx="270508" cy="2413204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Geschweifte Klammer links 54"/>
          <p:cNvSpPr/>
          <p:nvPr/>
        </p:nvSpPr>
        <p:spPr>
          <a:xfrm rot="16200000">
            <a:off x="8664898" y="4140833"/>
            <a:ext cx="270508" cy="1749486"/>
          </a:xfrm>
          <a:prstGeom prst="leftBrace">
            <a:avLst>
              <a:gd name="adj1" fmla="val 888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2524867" y="5087859"/>
            <a:ext cx="33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Processing</a:t>
            </a:r>
            <a:endParaRPr lang="de-CH" sz="2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337432" y="5084133"/>
            <a:ext cx="29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Output</a:t>
            </a:r>
            <a:endParaRPr lang="de-CH" sz="2800" b="1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64839" y="2695595"/>
            <a:ext cx="2218604" cy="869116"/>
            <a:chOff x="3229505" y="2723912"/>
            <a:chExt cx="4708385" cy="1296597"/>
          </a:xfrm>
        </p:grpSpPr>
        <p:sp>
          <p:nvSpPr>
            <p:cNvPr id="15" name="Flussdiagramm: Gespeicherte Daten 14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lussdiagramm: Gespeicherte Daten 16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lussdiagramm: Gespeicherte Daten 17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lussdiagramm: Gespeicherte Daten 18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3837377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843886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184796" y="4048813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Snippets</a:t>
            </a:r>
            <a:endParaRPr lang="de-CH" sz="12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3332142" y="362682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15690" y="4488936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DocumentParameter</a:t>
            </a:r>
            <a:endParaRPr lang="de-CH" sz="11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4329671" y="3659944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545961" y="4009871"/>
            <a:ext cx="59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3673601" y="4488936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Recipient</a:t>
            </a:r>
            <a:endParaRPr lang="de-CH" sz="1200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2916189" y="2116972"/>
            <a:ext cx="260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Document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Functions</a:t>
            </a:r>
            <a:endParaRPr lang="de-CH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" y="3659944"/>
            <a:ext cx="584421" cy="584421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10129853" y="1684275"/>
            <a:ext cx="174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Final </a:t>
            </a:r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cxnSp>
        <p:nvCxnSpPr>
          <p:cNvPr id="43" name="Gerader Verbinder 42"/>
          <p:cNvCxnSpPr/>
          <p:nvPr/>
        </p:nvCxnSpPr>
        <p:spPr>
          <a:xfrm>
            <a:off x="8640286" y="3592734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8013910" y="4009871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SaveAs</a:t>
            </a:r>
            <a:endParaRPr lang="de-CH" sz="1200" dirty="0"/>
          </a:p>
        </p:txBody>
      </p:sp>
      <p:cxnSp>
        <p:nvCxnSpPr>
          <p:cNvPr id="62" name="Gerader Verbinder 61"/>
          <p:cNvCxnSpPr/>
          <p:nvPr/>
        </p:nvCxnSpPr>
        <p:spPr>
          <a:xfrm>
            <a:off x="8223690" y="3583056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507238" y="4445167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ConvertToPdf</a:t>
            </a:r>
            <a:endParaRPr lang="de-CH" sz="1100" dirty="0"/>
          </a:p>
        </p:txBody>
      </p:sp>
      <p:cxnSp>
        <p:nvCxnSpPr>
          <p:cNvPr id="64" name="Gerader Verbinder 63"/>
          <p:cNvCxnSpPr/>
          <p:nvPr/>
        </p:nvCxnSpPr>
        <p:spPr>
          <a:xfrm>
            <a:off x="9221219" y="361617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8565149" y="4445167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200" dirty="0" smtClean="0"/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665" y="2558208"/>
            <a:ext cx="1073076" cy="10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– </a:t>
            </a:r>
            <a:r>
              <a:rPr lang="de-CH" dirty="0" smtClean="0"/>
              <a:t>Untervorlagen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0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" y="1166299"/>
            <a:ext cx="718839" cy="7188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18" y="1071965"/>
            <a:ext cx="1073076" cy="10730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5317" y="1342088"/>
            <a:ext cx="1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Template</a:t>
            </a:r>
            <a:endParaRPr lang="de-CH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799962" y="567572"/>
            <a:ext cx="17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sp>
        <p:nvSpPr>
          <p:cNvPr id="22" name="Pfeil nach rechts 21"/>
          <p:cNvSpPr/>
          <p:nvPr/>
        </p:nvSpPr>
        <p:spPr>
          <a:xfrm>
            <a:off x="2090933" y="1348505"/>
            <a:ext cx="864169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Pfeil nach rechts 45"/>
          <p:cNvSpPr/>
          <p:nvPr/>
        </p:nvSpPr>
        <p:spPr>
          <a:xfrm>
            <a:off x="10359359" y="1346553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Geschweifte Klammer links 53"/>
          <p:cNvSpPr/>
          <p:nvPr/>
        </p:nvSpPr>
        <p:spPr>
          <a:xfrm rot="16200000">
            <a:off x="4026450" y="2259575"/>
            <a:ext cx="270508" cy="2413204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2512167" y="3538459"/>
            <a:ext cx="332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Processing</a:t>
            </a:r>
            <a:endParaRPr lang="de-CH" sz="2800" b="1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52139" y="1146195"/>
            <a:ext cx="2218604" cy="869116"/>
            <a:chOff x="3229505" y="2723912"/>
            <a:chExt cx="4708385" cy="1296597"/>
          </a:xfrm>
        </p:grpSpPr>
        <p:sp>
          <p:nvSpPr>
            <p:cNvPr id="15" name="Flussdiagramm: Gespeicherte Daten 14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lussdiagramm: Gespeicherte Daten 16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lussdiagramm: Gespeicherte Daten 17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lussdiagramm: Gespeicherte Daten 18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3824677" y="20842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831186" y="20842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172096" y="2499413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Snippets</a:t>
            </a:r>
            <a:endParaRPr lang="de-CH" sz="12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3319442" y="207742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02990" y="2939536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DocumentParameter</a:t>
            </a:r>
            <a:endParaRPr lang="de-CH" sz="11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4316971" y="2110544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533261" y="2460471"/>
            <a:ext cx="59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3660901" y="2939536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Recipient</a:t>
            </a:r>
            <a:endParaRPr lang="de-CH" sz="1200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2903489" y="567572"/>
            <a:ext cx="260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Document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Functions</a:t>
            </a:r>
            <a:endParaRPr lang="de-CH" sz="20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10744231" y="1288673"/>
            <a:ext cx="139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…</a:t>
            </a:r>
            <a:endParaRPr lang="de-CH" sz="2400" b="1" dirty="0"/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2227595"/>
            <a:ext cx="718839" cy="718839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6" y="3771727"/>
            <a:ext cx="718839" cy="718839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2999661"/>
            <a:ext cx="718839" cy="718839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4542083"/>
            <a:ext cx="718839" cy="718839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6222761" y="491374"/>
            <a:ext cx="204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Sub-Template Evaluation</a:t>
            </a:r>
            <a:endParaRPr lang="de-CH" sz="1600" b="1" dirty="0"/>
          </a:p>
        </p:txBody>
      </p:sp>
      <p:sp>
        <p:nvSpPr>
          <p:cNvPr id="79" name="Textfeld 78"/>
          <p:cNvSpPr txBox="1"/>
          <p:nvPr/>
        </p:nvSpPr>
        <p:spPr>
          <a:xfrm>
            <a:off x="7418859" y="3222972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«Main»-Template</a:t>
            </a:r>
            <a:endParaRPr lang="de-CH" sz="1100" b="1" dirty="0"/>
          </a:p>
        </p:txBody>
      </p:sp>
      <p:sp>
        <p:nvSpPr>
          <p:cNvPr id="80" name="Textfeld 79"/>
          <p:cNvSpPr txBox="1"/>
          <p:nvPr/>
        </p:nvSpPr>
        <p:spPr>
          <a:xfrm>
            <a:off x="7417302" y="2499184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A</a:t>
            </a:r>
            <a:endParaRPr lang="de-CH" sz="1100" b="1" dirty="0"/>
          </a:p>
        </p:txBody>
      </p:sp>
      <p:sp>
        <p:nvSpPr>
          <p:cNvPr id="81" name="Textfeld 80"/>
          <p:cNvSpPr txBox="1"/>
          <p:nvPr/>
        </p:nvSpPr>
        <p:spPr>
          <a:xfrm>
            <a:off x="7417302" y="4747613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C</a:t>
            </a:r>
            <a:endParaRPr lang="de-CH" sz="1100" b="1" dirty="0"/>
          </a:p>
        </p:txBody>
      </p:sp>
      <p:sp>
        <p:nvSpPr>
          <p:cNvPr id="82" name="Textfeld 81"/>
          <p:cNvSpPr txBox="1"/>
          <p:nvPr/>
        </p:nvSpPr>
        <p:spPr>
          <a:xfrm>
            <a:off x="7224068" y="3848100"/>
            <a:ext cx="2266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B </a:t>
            </a:r>
          </a:p>
          <a:p>
            <a:pPr algn="ctr"/>
            <a:r>
              <a:rPr lang="de-CH" sz="1400" b="1" dirty="0" smtClean="0"/>
              <a:t>(Not </a:t>
            </a:r>
            <a:r>
              <a:rPr lang="de-CH" sz="1400" b="1" dirty="0" err="1" smtClean="0"/>
              <a:t>included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because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of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conditions</a:t>
            </a:r>
            <a:r>
              <a:rPr lang="de-CH" sz="1400" b="1" dirty="0" smtClean="0"/>
              <a:t>)</a:t>
            </a:r>
            <a:endParaRPr lang="de-CH" sz="1100" b="1" dirty="0"/>
          </a:p>
        </p:txBody>
      </p:sp>
      <p:sp>
        <p:nvSpPr>
          <p:cNvPr id="10" name="Verbotsymbol 9"/>
          <p:cNvSpPr/>
          <p:nvPr/>
        </p:nvSpPr>
        <p:spPr>
          <a:xfrm flipH="1">
            <a:off x="6554845" y="3829088"/>
            <a:ext cx="770297" cy="648195"/>
          </a:xfrm>
          <a:prstGeom prst="noSmoking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rechts 82"/>
          <p:cNvSpPr/>
          <p:nvPr/>
        </p:nvSpPr>
        <p:spPr>
          <a:xfrm>
            <a:off x="5526287" y="1348505"/>
            <a:ext cx="916497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63" y="1198498"/>
            <a:ext cx="798779" cy="798779"/>
          </a:xfrm>
          <a:prstGeom prst="rect">
            <a:avLst/>
          </a:prstGeom>
        </p:spPr>
      </p:pic>
      <p:sp>
        <p:nvSpPr>
          <p:cNvPr id="85" name="Pfeil nach rechts 84"/>
          <p:cNvSpPr/>
          <p:nvPr/>
        </p:nvSpPr>
        <p:spPr>
          <a:xfrm>
            <a:off x="7764819" y="1360109"/>
            <a:ext cx="916497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- </a:t>
            </a:r>
            <a:r>
              <a:rPr lang="de-CH" dirty="0" err="1" smtClean="0"/>
              <a:t>Layouting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7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/>
          <p:cNvSpPr txBox="1"/>
          <p:nvPr/>
        </p:nvSpPr>
        <p:spPr>
          <a:xfrm>
            <a:off x="4334185" y="93104"/>
            <a:ext cx="7769762" cy="400110"/>
          </a:xfrm>
          <a:prstGeom prst="rect">
            <a:avLst/>
          </a:prstGeom>
          <a:solidFill>
            <a:schemeClr val="bg2">
              <a:lumMod val="75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/>
              <a:t>Global </a:t>
            </a:r>
            <a:r>
              <a:rPr lang="de-CH" sz="2000" dirty="0" err="1" smtClean="0"/>
              <a:t>Configuration</a:t>
            </a:r>
            <a:endParaRPr lang="de-CH" sz="2000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796529" y="93104"/>
            <a:ext cx="11307418" cy="6163850"/>
            <a:chOff x="1002929" y="108992"/>
            <a:chExt cx="12428634" cy="6775048"/>
          </a:xfrm>
        </p:grpSpPr>
        <p:sp>
          <p:nvSpPr>
            <p:cNvPr id="21" name="Textfeld 20"/>
            <p:cNvSpPr txBox="1"/>
            <p:nvPr/>
          </p:nvSpPr>
          <p:spPr>
            <a:xfrm>
              <a:off x="2306358" y="471137"/>
              <a:ext cx="2691601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Style</a:t>
              </a:r>
            </a:p>
            <a:p>
              <a:r>
                <a:rPr lang="de-CH" sz="1600" dirty="0" smtClean="0"/>
                <a:t>Fonts &amp; </a:t>
              </a:r>
              <a:r>
                <a:rPr lang="de-CH" sz="1600" dirty="0" err="1" smtClean="0"/>
                <a:t>Formatting</a:t>
              </a:r>
              <a:endParaRPr lang="de-CH" sz="16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802705" y="1671205"/>
              <a:ext cx="2390507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Format</a:t>
              </a:r>
            </a:p>
            <a:p>
              <a:r>
                <a:rPr lang="de-CH" sz="1600" dirty="0" smtClean="0"/>
                <a:t>Header &amp; </a:t>
              </a:r>
              <a:r>
                <a:rPr lang="de-CH" sz="1600" dirty="0" err="1" smtClean="0"/>
                <a:t>Footer</a:t>
              </a:r>
              <a:endParaRPr lang="de-CH" sz="16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586631" y="3162327"/>
              <a:ext cx="2319270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Template</a:t>
              </a:r>
            </a:p>
            <a:p>
              <a:r>
                <a:rPr lang="de-CH" sz="1600" dirty="0" smtClean="0"/>
                <a:t>Main </a:t>
              </a:r>
              <a:r>
                <a:rPr lang="de-CH" sz="1600" dirty="0" err="1" smtClean="0"/>
                <a:t>content</a:t>
              </a:r>
              <a:endParaRPr lang="de-CH" sz="16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494917" y="6105962"/>
              <a:ext cx="2822829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4000" b="1" dirty="0" err="1" smtClean="0"/>
                <a:t>Document</a:t>
              </a:r>
              <a:endParaRPr lang="de-CH" sz="4000" b="1" dirty="0"/>
            </a:p>
          </p:txBody>
        </p:sp>
        <p:sp>
          <p:nvSpPr>
            <p:cNvPr id="25" name="Nach oben gebogener Pfeil 24"/>
            <p:cNvSpPr/>
            <p:nvPr/>
          </p:nvSpPr>
          <p:spPr>
            <a:xfrm rot="5400000">
              <a:off x="1580431" y="1506654"/>
              <a:ext cx="708879" cy="910492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906659" y="588412"/>
              <a:ext cx="1684246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A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8199613" y="3237205"/>
              <a:ext cx="1706718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D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6291019" y="1808898"/>
              <a:ext cx="2047895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B, C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717847" y="6249688"/>
              <a:ext cx="1713716" cy="507443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A, B, C, D, E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181823" y="6249688"/>
              <a:ext cx="536024" cy="507443"/>
            </a:xfrm>
            <a:prstGeom prst="rect">
              <a:avLst/>
            </a:prstGeom>
            <a:solidFill>
              <a:schemeClr val="bg2">
                <a:lumMod val="75000"/>
                <a:alpha val="38000"/>
              </a:scheme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/>
                <a:t>GC</a:t>
              </a:r>
              <a:endParaRPr lang="de-CH" sz="2400" dirty="0"/>
            </a:p>
          </p:txBody>
        </p:sp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2"/>
            <a:srcRect r="25566"/>
            <a:stretch/>
          </p:blipFill>
          <p:spPr>
            <a:xfrm>
              <a:off x="1002929" y="108992"/>
              <a:ext cx="1041785" cy="1466282"/>
            </a:xfrm>
            <a:prstGeom prst="rect">
              <a:avLst/>
            </a:prstGeom>
          </p:spPr>
        </p:pic>
        <p:sp>
          <p:nvSpPr>
            <p:cNvPr id="46" name="Nach oben gebogener Pfeil 45"/>
            <p:cNvSpPr/>
            <p:nvPr/>
          </p:nvSpPr>
          <p:spPr>
            <a:xfrm rot="5400000">
              <a:off x="6274048" y="5751872"/>
              <a:ext cx="944437" cy="910493"/>
            </a:xfrm>
            <a:prstGeom prst="bentUpArrow">
              <a:avLst>
                <a:gd name="adj1" fmla="val 19120"/>
                <a:gd name="adj2" fmla="val 17247"/>
                <a:gd name="adj3" fmla="val 28827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Nach oben gebogener Pfeil 46"/>
            <p:cNvSpPr/>
            <p:nvPr/>
          </p:nvSpPr>
          <p:spPr>
            <a:xfrm rot="5400000">
              <a:off x="3415345" y="2793393"/>
              <a:ext cx="708879" cy="1193629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2" name="Nach oben gebogener Pfeil 51"/>
          <p:cNvSpPr/>
          <p:nvPr/>
        </p:nvSpPr>
        <p:spPr>
          <a:xfrm rot="5400000">
            <a:off x="4339538" y="3979045"/>
            <a:ext cx="644929" cy="905844"/>
          </a:xfrm>
          <a:prstGeom prst="bentUpArrow">
            <a:avLst>
              <a:gd name="adj1" fmla="val 18327"/>
              <a:gd name="adj2" fmla="val 18693"/>
              <a:gd name="adj3" fmla="val 33011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Textfeld 52"/>
          <p:cNvSpPr txBox="1"/>
          <p:nvPr/>
        </p:nvSpPr>
        <p:spPr>
          <a:xfrm>
            <a:off x="6539143" y="3994598"/>
            <a:ext cx="259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Virtual Template</a:t>
            </a:r>
          </a:p>
          <a:p>
            <a:r>
              <a:rPr lang="de-CH" sz="1600" dirty="0" err="1" smtClean="0"/>
              <a:t>Configuration</a:t>
            </a:r>
            <a:r>
              <a:rPr lang="de-CH" sz="1600" dirty="0" smtClean="0"/>
              <a:t> </a:t>
            </a:r>
            <a:r>
              <a:rPr lang="de-CH" sz="1600" dirty="0" err="1" smtClean="0"/>
              <a:t>container</a:t>
            </a:r>
            <a:endParaRPr lang="de-CH" sz="1600" dirty="0"/>
          </a:p>
        </p:txBody>
      </p:sp>
      <p:sp>
        <p:nvSpPr>
          <p:cNvPr id="54" name="Textfeld 53"/>
          <p:cNvSpPr txBox="1"/>
          <p:nvPr/>
        </p:nvSpPr>
        <p:spPr>
          <a:xfrm>
            <a:off x="8992078" y="3994121"/>
            <a:ext cx="1552751" cy="461664"/>
          </a:xfrm>
          <a:prstGeom prst="rect">
            <a:avLst/>
          </a:prstGeom>
          <a:solidFill>
            <a:srgbClr val="00ADEA">
              <a:alpha val="13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CH" sz="2400" dirty="0" smtClean="0">
                <a:solidFill>
                  <a:srgbClr val="3381C7"/>
                </a:solidFill>
              </a:rPr>
              <a:t>Doc </a:t>
            </a:r>
            <a:r>
              <a:rPr lang="de-CH" sz="2400" dirty="0" err="1" smtClean="0">
                <a:solidFill>
                  <a:srgbClr val="3381C7"/>
                </a:solidFill>
              </a:rPr>
              <a:t>Func</a:t>
            </a:r>
            <a:r>
              <a:rPr lang="de-CH" sz="2400" dirty="0" smtClean="0">
                <a:solidFill>
                  <a:srgbClr val="3381C7"/>
                </a:solidFill>
              </a:rPr>
              <a:t> E</a:t>
            </a:r>
            <a:endParaRPr lang="de-CH" sz="2400" dirty="0">
              <a:solidFill>
                <a:srgbClr val="3381C7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236731" y="1293105"/>
            <a:ext cx="928844" cy="1309670"/>
            <a:chOff x="4864466" y="2671780"/>
            <a:chExt cx="928844" cy="130967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466" y="2671780"/>
              <a:ext cx="928844" cy="130967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4887151" y="2692098"/>
              <a:ext cx="888236" cy="153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46044" y="2658356"/>
            <a:ext cx="931392" cy="1311400"/>
            <a:chOff x="3200077" y="1293106"/>
            <a:chExt cx="931392" cy="13114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077" y="1293106"/>
              <a:ext cx="931392" cy="1311400"/>
            </a:xfrm>
            <a:prstGeom prst="rect">
              <a:avLst/>
            </a:prstGeom>
          </p:spPr>
        </p:pic>
        <p:sp>
          <p:nvSpPr>
            <p:cNvPr id="44" name="Rechteck 43"/>
            <p:cNvSpPr/>
            <p:nvPr/>
          </p:nvSpPr>
          <p:spPr>
            <a:xfrm>
              <a:off x="3217106" y="1447822"/>
              <a:ext cx="892570" cy="864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9" y="5254961"/>
            <a:ext cx="931392" cy="13114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46" y="3776267"/>
            <a:ext cx="931392" cy="1311400"/>
          </a:xfrm>
          <a:prstGeom prst="rect">
            <a:avLst/>
          </a:prstGeom>
        </p:spPr>
      </p:pic>
      <p:sp>
        <p:nvSpPr>
          <p:cNvPr id="49" name="Rechteck 48"/>
          <p:cNvSpPr/>
          <p:nvPr/>
        </p:nvSpPr>
        <p:spPr>
          <a:xfrm>
            <a:off x="2259416" y="2427848"/>
            <a:ext cx="888236" cy="15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15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Icon Set:</a:t>
            </a:r>
          </a:p>
          <a:p>
            <a:pPr lvl="1"/>
            <a:r>
              <a:rPr lang="de-CH" dirty="0" smtClean="0"/>
              <a:t>https://www.microsoft.com/en-us/download/details.aspx?id=41937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6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Deprecated</a:t>
            </a:r>
            <a:r>
              <a:rPr lang="de-CH" dirty="0" smtClean="0"/>
              <a:t> / </a:t>
            </a:r>
            <a:r>
              <a:rPr lang="de-CH" dirty="0" err="1" smtClean="0"/>
              <a:t>Older</a:t>
            </a:r>
            <a:r>
              <a:rPr lang="de-CH" dirty="0" smtClean="0"/>
              <a:t> Versions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/>
          <p:cNvSpPr/>
          <p:nvPr/>
        </p:nvSpPr>
        <p:spPr>
          <a:xfrm>
            <a:off x="6720855" y="221057"/>
            <a:ext cx="5139251" cy="2453640"/>
          </a:xfrm>
          <a:prstGeom prst="rect">
            <a:avLst/>
          </a:prstGeom>
          <a:solidFill>
            <a:srgbClr val="9BC2E5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275589" y="2781300"/>
            <a:ext cx="11584517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22" y="1039977"/>
            <a:ext cx="1100550" cy="110055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45" y="1993345"/>
            <a:ext cx="312238" cy="31223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040754" y="3256746"/>
            <a:ext cx="8028787" cy="2855321"/>
            <a:chOff x="1842496" y="3491802"/>
            <a:chExt cx="8399320" cy="303463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146" y="3491802"/>
              <a:ext cx="1080000" cy="108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63" y="3491802"/>
              <a:ext cx="1080000" cy="108000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361613" y="6157106"/>
              <a:ext cx="1777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Active</a:t>
              </a:r>
              <a:r>
                <a:rPr lang="de-CH" dirty="0" smtClean="0"/>
                <a:t> Directory</a:t>
              </a: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870345" y="4571285"/>
              <a:ext cx="19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2496" y="4617968"/>
              <a:ext cx="227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</a:t>
              </a:r>
              <a:r>
                <a:rPr lang="de-CH" dirty="0" err="1" smtClean="0"/>
                <a:t>Document</a:t>
              </a:r>
              <a:r>
                <a:rPr lang="de-CH" dirty="0" smtClean="0"/>
                <a:t> </a:t>
              </a:r>
            </a:p>
            <a:p>
              <a:pPr algn="ctr"/>
              <a:r>
                <a:rPr lang="de-CH" dirty="0" err="1" smtClean="0"/>
                <a:t>Creation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162" y="3491802"/>
              <a:ext cx="540000" cy="54000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46" y="3491802"/>
              <a:ext cx="540000" cy="540000"/>
            </a:xfrm>
            <a:prstGeom prst="rect">
              <a:avLst/>
            </a:prstGeom>
          </p:spPr>
        </p:pic>
        <p:sp>
          <p:nvSpPr>
            <p:cNvPr id="16" name="Pfeil nach links und rechts 15"/>
            <p:cNvSpPr/>
            <p:nvPr/>
          </p:nvSpPr>
          <p:spPr>
            <a:xfrm>
              <a:off x="4236572" y="3896802"/>
              <a:ext cx="3633774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Pfeil nach links und rechts 16"/>
            <p:cNvSpPr/>
            <p:nvPr/>
          </p:nvSpPr>
          <p:spPr>
            <a:xfrm rot="20273113">
              <a:off x="6694256" y="4845764"/>
              <a:ext cx="1176483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25816" y="5863940"/>
              <a:ext cx="10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MS SQL Server</a:t>
              </a:r>
              <a:endParaRPr lang="de-CH" dirty="0"/>
            </a:p>
          </p:txBody>
        </p:sp>
        <p:sp>
          <p:nvSpPr>
            <p:cNvPr id="21" name="Pfeil nach links und rechts 20"/>
            <p:cNvSpPr/>
            <p:nvPr/>
          </p:nvSpPr>
          <p:spPr>
            <a:xfrm rot="16200000">
              <a:off x="8496749" y="5218925"/>
              <a:ext cx="685517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327445" y="1941715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5" name="Textfeld 24"/>
          <p:cNvSpPr txBox="1"/>
          <p:nvPr/>
        </p:nvSpPr>
        <p:spPr>
          <a:xfrm>
            <a:off x="2980501" y="6212564"/>
            <a:ext cx="586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Windows Server</a:t>
            </a:r>
            <a:endParaRPr lang="de-CH" sz="2400" b="1" dirty="0"/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8706521" y="3617895"/>
            <a:ext cx="1019223" cy="284798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8716534" y="4381956"/>
            <a:ext cx="1036396" cy="762144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9882003" y="3066246"/>
            <a:ext cx="1313667" cy="950130"/>
            <a:chOff x="9568241" y="3390791"/>
            <a:chExt cx="1128334" cy="81608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0" b="13603"/>
            <a:stretch/>
          </p:blipFill>
          <p:spPr>
            <a:xfrm>
              <a:off x="9568241" y="3390791"/>
              <a:ext cx="1128334" cy="816085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681" y="3596407"/>
              <a:ext cx="295454" cy="295454"/>
            </a:xfrm>
            <a:prstGeom prst="rect">
              <a:avLst/>
            </a:prstGeom>
          </p:spPr>
        </p:pic>
      </p:grpSp>
      <p:sp>
        <p:nvSpPr>
          <p:cNvPr id="32" name="Textfeld 31"/>
          <p:cNvSpPr txBox="1"/>
          <p:nvPr/>
        </p:nvSpPr>
        <p:spPr>
          <a:xfrm>
            <a:off x="9991148" y="3920253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205" y="3680411"/>
            <a:ext cx="261045" cy="261045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92" y="3353676"/>
            <a:ext cx="375270" cy="37527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68" y="3160158"/>
            <a:ext cx="193518" cy="193518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8" b="11085"/>
          <a:stretch/>
        </p:blipFill>
        <p:spPr>
          <a:xfrm>
            <a:off x="9882003" y="4787162"/>
            <a:ext cx="1313667" cy="1051957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9921616" y="573894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Dashboard</a:t>
            </a:r>
            <a:endParaRPr lang="de-CH" dirty="0"/>
          </a:p>
        </p:txBody>
      </p:sp>
      <p:sp>
        <p:nvSpPr>
          <p:cNvPr id="41" name="Pfeil nach links und rechts 40"/>
          <p:cNvSpPr/>
          <p:nvPr/>
        </p:nvSpPr>
        <p:spPr>
          <a:xfrm rot="16200000">
            <a:off x="7493207" y="2603103"/>
            <a:ext cx="727187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5862762" y="429230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/>
              <a:t>LDAP</a:t>
            </a:r>
            <a:endParaRPr lang="de-CH" sz="1400" dirty="0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00" y="653831"/>
            <a:ext cx="432000" cy="432000"/>
          </a:xfrm>
          <a:prstGeom prst="rect">
            <a:avLst/>
          </a:prstGeom>
        </p:spPr>
      </p:pic>
      <p:sp>
        <p:nvSpPr>
          <p:cNvPr id="50" name="Rechteck 49"/>
          <p:cNvSpPr/>
          <p:nvPr/>
        </p:nvSpPr>
        <p:spPr>
          <a:xfrm>
            <a:off x="10681400" y="108583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461506"/>
            <a:ext cx="360000" cy="360000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653831"/>
            <a:ext cx="360000" cy="36000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867838"/>
            <a:ext cx="360000" cy="3600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054169"/>
            <a:ext cx="360000" cy="360000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9075765" y="1279411"/>
            <a:ext cx="8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 NP</a:t>
            </a:r>
            <a:endParaRPr lang="de-CH" dirty="0"/>
          </a:p>
        </p:txBody>
      </p:sp>
      <p:sp>
        <p:nvSpPr>
          <p:cNvPr id="56" name="Pfeil nach links und rechts 55"/>
          <p:cNvSpPr/>
          <p:nvPr/>
        </p:nvSpPr>
        <p:spPr>
          <a:xfrm rot="5400000">
            <a:off x="1559045" y="2443860"/>
            <a:ext cx="1136431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Textfeld 56"/>
          <p:cNvSpPr txBox="1"/>
          <p:nvPr/>
        </p:nvSpPr>
        <p:spPr>
          <a:xfrm>
            <a:off x="2181522" y="2390249"/>
            <a:ext cx="6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REST</a:t>
            </a:r>
          </a:p>
        </p:txBody>
      </p:sp>
      <p:sp>
        <p:nvSpPr>
          <p:cNvPr id="60" name="Rechteck 59"/>
          <p:cNvSpPr/>
          <p:nvPr/>
        </p:nvSpPr>
        <p:spPr>
          <a:xfrm>
            <a:off x="788049" y="1139339"/>
            <a:ext cx="2680601" cy="717169"/>
          </a:xfrm>
          <a:prstGeom prst="rect">
            <a:avLst/>
          </a:prstGeom>
          <a:solidFill>
            <a:srgbClr val="00A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/>
          <a:p>
            <a:r>
              <a:rPr lang="de-CH" b="1" dirty="0" smtClean="0"/>
              <a:t>Fachapplikationen</a:t>
            </a:r>
            <a:endParaRPr lang="de-CH" b="1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9" y="437744"/>
            <a:ext cx="591166" cy="591166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59" y="415689"/>
            <a:ext cx="596256" cy="596256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60" y="351554"/>
            <a:ext cx="780290" cy="780290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1" y="489530"/>
            <a:ext cx="188646" cy="18864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233031" y="655931"/>
            <a:ext cx="585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err="1" smtClean="0"/>
              <a:t>OneOffixx</a:t>
            </a:r>
            <a:r>
              <a:rPr lang="de-CH" sz="700" dirty="0" smtClean="0"/>
              <a:t> SharePoint Connector</a:t>
            </a:r>
            <a:endParaRPr lang="de-CH" sz="700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13" y="1239352"/>
            <a:ext cx="516933" cy="516933"/>
          </a:xfrm>
          <a:prstGeom prst="rect">
            <a:avLst/>
          </a:prstGeom>
        </p:spPr>
      </p:pic>
      <p:sp>
        <p:nvSpPr>
          <p:cNvPr id="68" name="Pfeil nach links und rechts 67"/>
          <p:cNvSpPr/>
          <p:nvPr/>
        </p:nvSpPr>
        <p:spPr>
          <a:xfrm>
            <a:off x="3739954" y="1710855"/>
            <a:ext cx="3395262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Pfeil nach links 68"/>
          <p:cNvSpPr/>
          <p:nvPr/>
        </p:nvSpPr>
        <p:spPr>
          <a:xfrm>
            <a:off x="3764962" y="670492"/>
            <a:ext cx="670491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Pfeil nach links 69"/>
          <p:cNvSpPr/>
          <p:nvPr/>
        </p:nvSpPr>
        <p:spPr>
          <a:xfrm rot="10800000">
            <a:off x="3755428" y="1106510"/>
            <a:ext cx="337978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Textfeld 70"/>
          <p:cNvSpPr txBox="1"/>
          <p:nvPr/>
        </p:nvSpPr>
        <p:spPr>
          <a:xfrm>
            <a:off x="4033651" y="1231946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WS/WML/Protocol/</a:t>
            </a:r>
            <a:r>
              <a:rPr lang="de-CH" dirty="0" err="1"/>
              <a:t>I</a:t>
            </a:r>
            <a:r>
              <a:rPr lang="de-CH" dirty="0" err="1" smtClean="0"/>
              <a:t>nProc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4033651" y="1830482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Adressen/Daten/Doc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7320568" y="212120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/>
              <a:t>Windows </a:t>
            </a:r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78" name="Pfeil nach links 77"/>
          <p:cNvSpPr/>
          <p:nvPr/>
        </p:nvSpPr>
        <p:spPr>
          <a:xfrm rot="10800000" flipH="1">
            <a:off x="8508521" y="1598576"/>
            <a:ext cx="1961359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Textfeld 78"/>
          <p:cNvSpPr txBox="1"/>
          <p:nvPr/>
        </p:nvSpPr>
        <p:spPr>
          <a:xfrm>
            <a:off x="7794330" y="4737489"/>
            <a:ext cx="109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Entity Framework</a:t>
            </a:r>
            <a:endParaRPr lang="de-CH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66" y="4805540"/>
            <a:ext cx="1015200" cy="10152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135217" y="2739118"/>
            <a:ext cx="6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WCF</a:t>
            </a:r>
            <a:endParaRPr lang="de-CH" dirty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79" y="5497563"/>
            <a:ext cx="585702" cy="5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OneOffi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84" y="1099751"/>
            <a:ext cx="1724643" cy="2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74" y="1780578"/>
            <a:ext cx="1202035" cy="120203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01" y="2117766"/>
            <a:ext cx="780290" cy="78029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18248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Client</a:t>
            </a:r>
          </a:p>
          <a:p>
            <a:r>
              <a:rPr lang="de-CH" b="1" dirty="0" smtClean="0"/>
              <a:t>&amp; Office Addins</a:t>
            </a:r>
            <a:endParaRPr lang="de-CH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2067063"/>
            <a:ext cx="830992" cy="8309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271052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Server Apps &amp; SQL Database</a:t>
            </a:r>
            <a:endParaRPr lang="de-CH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1" y="2226991"/>
            <a:ext cx="561838" cy="561838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197048" y="3203975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SOAP </a:t>
            </a:r>
          </a:p>
          <a:p>
            <a:r>
              <a:rPr lang="de-CH" b="1" dirty="0" smtClean="0"/>
              <a:t>&amp; REST APIs</a:t>
            </a:r>
            <a:endParaRPr lang="de-CH" b="1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3979463"/>
            <a:ext cx="666663" cy="66666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4" y="3979463"/>
            <a:ext cx="637836" cy="637836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2238082" y="4614157"/>
            <a:ext cx="94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Statistics</a:t>
            </a:r>
            <a:endParaRPr lang="de-CH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36802" y="4617299"/>
            <a:ext cx="118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API Services</a:t>
            </a:r>
            <a:endParaRPr lang="de-CH" sz="1400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97" y="5060623"/>
            <a:ext cx="632863" cy="63286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6" y="5098161"/>
            <a:ext cx="557785" cy="55778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2238082" y="5829033"/>
            <a:ext cx="123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</a:t>
            </a:r>
            <a:r>
              <a:rPr lang="de-CH" sz="1400" dirty="0" err="1" smtClean="0"/>
              <a:t>Sync</a:t>
            </a:r>
            <a:r>
              <a:rPr lang="de-CH" sz="1400" dirty="0" smtClean="0"/>
              <a:t> Worker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536802" y="5829033"/>
            <a:ext cx="12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Web App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3375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Install</a:t>
            </a:r>
            <a:r>
              <a:rPr lang="de-CH" dirty="0" smtClean="0"/>
              <a:t> Options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759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IIS, SQL Server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sp>
        <p:nvSpPr>
          <p:cNvPr id="26" name="Rechteck 25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71" y="1147121"/>
            <a:ext cx="780290" cy="78029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32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9" name="Rechteck 28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2857168" y="1104267"/>
            <a:ext cx="1393313" cy="124234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740968" y="2781300"/>
            <a:ext cx="6698019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 77"/>
          <p:cNvSpPr/>
          <p:nvPr/>
        </p:nvSpPr>
        <p:spPr>
          <a:xfrm>
            <a:off x="8878043" y="146550"/>
            <a:ext cx="3188146" cy="663850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 flipH="1">
            <a:off x="143750" y="2778952"/>
            <a:ext cx="1175114" cy="39908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143750" y="148987"/>
            <a:ext cx="8261109" cy="21360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0" y="288071"/>
            <a:ext cx="432000" cy="432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67780" y="72007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09574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288071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50207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688409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15" y="643935"/>
            <a:ext cx="1100550" cy="11005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38" y="1460143"/>
            <a:ext cx="312238" cy="312238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535338" y="1408513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0" name="Pfeil nach links und rechts 19"/>
          <p:cNvSpPr/>
          <p:nvPr/>
        </p:nvSpPr>
        <p:spPr>
          <a:xfrm>
            <a:off x="1318864" y="967781"/>
            <a:ext cx="1898157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1" y="5404448"/>
            <a:ext cx="573168" cy="57316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0" y="3795392"/>
            <a:ext cx="1015200" cy="10152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3" y="3480462"/>
            <a:ext cx="1016183" cy="1016183"/>
          </a:xfrm>
          <a:prstGeom prst="rect">
            <a:avLst/>
          </a:prstGeom>
        </p:spPr>
      </p:pic>
      <p:sp>
        <p:nvSpPr>
          <p:cNvPr id="32" name="Pfeil nach links und rechts 31"/>
          <p:cNvSpPr/>
          <p:nvPr/>
        </p:nvSpPr>
        <p:spPr>
          <a:xfrm rot="16200000">
            <a:off x="3252465" y="2630175"/>
            <a:ext cx="1236980" cy="167630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Pfeil nach links 35"/>
          <p:cNvSpPr/>
          <p:nvPr/>
        </p:nvSpPr>
        <p:spPr>
          <a:xfrm>
            <a:off x="1318863" y="417213"/>
            <a:ext cx="8096887" cy="168045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Textfeld 39"/>
          <p:cNvSpPr txBox="1"/>
          <p:nvPr/>
        </p:nvSpPr>
        <p:spPr>
          <a:xfrm>
            <a:off x="3267658" y="453212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2" name="Pfeil nach links und rechts 41"/>
          <p:cNvSpPr/>
          <p:nvPr/>
        </p:nvSpPr>
        <p:spPr>
          <a:xfrm>
            <a:off x="7922809" y="5909826"/>
            <a:ext cx="149294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5834557" y="5972791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3334904" y="6018957"/>
            <a:ext cx="12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SQL </a:t>
            </a:r>
            <a:r>
              <a:rPr lang="de-CH" dirty="0"/>
              <a:t>Server</a:t>
            </a:r>
          </a:p>
          <a:p>
            <a:pPr algn="ctr"/>
            <a:endParaRPr lang="de-CH" dirty="0"/>
          </a:p>
        </p:txBody>
      </p:sp>
      <p:sp>
        <p:nvSpPr>
          <p:cNvPr id="49" name="Textfeld 48"/>
          <p:cNvSpPr txBox="1"/>
          <p:nvPr/>
        </p:nvSpPr>
        <p:spPr>
          <a:xfrm>
            <a:off x="6571414" y="5974600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Admin</a:t>
            </a:r>
            <a:endParaRPr lang="de-CH" dirty="0"/>
          </a:p>
        </p:txBody>
      </p:sp>
      <p:sp>
        <p:nvSpPr>
          <p:cNvPr id="54" name="Textfeld 53"/>
          <p:cNvSpPr txBox="1"/>
          <p:nvPr/>
        </p:nvSpPr>
        <p:spPr>
          <a:xfrm>
            <a:off x="1921394" y="1217033"/>
            <a:ext cx="85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NP</a:t>
            </a:r>
            <a:endParaRPr lang="de-CH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042446" y="5282552"/>
            <a:ext cx="129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HTTP API /</a:t>
            </a:r>
          </a:p>
          <a:p>
            <a:pPr algn="ctr"/>
            <a:r>
              <a:rPr lang="de-CH" sz="1600" dirty="0" smtClean="0"/>
              <a:t>Via Browser</a:t>
            </a:r>
            <a:endParaRPr lang="de-CH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4672" y="1908584"/>
            <a:ext cx="17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Client</a:t>
            </a:r>
            <a:endParaRPr lang="de-CH" sz="1800" dirty="0"/>
          </a:p>
        </p:txBody>
      </p:sp>
      <p:sp>
        <p:nvSpPr>
          <p:cNvPr id="62" name="Textfeld 61"/>
          <p:cNvSpPr txBox="1"/>
          <p:nvPr/>
        </p:nvSpPr>
        <p:spPr>
          <a:xfrm>
            <a:off x="1748990" y="6414678"/>
            <a:ext cx="184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Server</a:t>
            </a:r>
            <a:endParaRPr lang="de-CH" sz="18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52" y="5470287"/>
            <a:ext cx="489774" cy="489774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61" y="5502800"/>
            <a:ext cx="424748" cy="424748"/>
          </a:xfrm>
          <a:prstGeom prst="rect">
            <a:avLst/>
          </a:prstGeom>
        </p:spPr>
      </p:pic>
      <p:sp>
        <p:nvSpPr>
          <p:cNvPr id="66" name="Textfeld 65"/>
          <p:cNvSpPr txBox="1"/>
          <p:nvPr/>
        </p:nvSpPr>
        <p:spPr>
          <a:xfrm>
            <a:off x="5229706" y="4515163"/>
            <a:ext cx="28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r>
              <a:rPr lang="de-CH" dirty="0" smtClean="0"/>
              <a:t> Server</a:t>
            </a:r>
            <a:endParaRPr lang="de-CH" dirty="0"/>
          </a:p>
        </p:txBody>
      </p:sp>
      <p:sp>
        <p:nvSpPr>
          <p:cNvPr id="69" name="Textfeld 68"/>
          <p:cNvSpPr txBox="1"/>
          <p:nvPr/>
        </p:nvSpPr>
        <p:spPr>
          <a:xfrm>
            <a:off x="154672" y="6392844"/>
            <a:ext cx="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err="1" smtClean="0"/>
              <a:t>Auth</a:t>
            </a:r>
            <a:endParaRPr lang="de-CH" sz="1800" dirty="0"/>
          </a:p>
        </p:txBody>
      </p:sp>
      <p:sp>
        <p:nvSpPr>
          <p:cNvPr id="70" name="Textfeld 69"/>
          <p:cNvSpPr txBox="1"/>
          <p:nvPr/>
        </p:nvSpPr>
        <p:spPr>
          <a:xfrm>
            <a:off x="154672" y="4970019"/>
            <a:ext cx="105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Active</a:t>
            </a:r>
            <a:r>
              <a:rPr lang="de-CH" dirty="0" smtClean="0"/>
              <a:t> Directory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3990759" y="2375449"/>
            <a:ext cx="145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</a:t>
            </a:r>
            <a:endParaRPr lang="de-CH" dirty="0"/>
          </a:p>
        </p:txBody>
      </p:sp>
      <p:sp>
        <p:nvSpPr>
          <p:cNvPr id="81" name="Textfeld 80"/>
          <p:cNvSpPr txBox="1"/>
          <p:nvPr/>
        </p:nvSpPr>
        <p:spPr>
          <a:xfrm>
            <a:off x="1926705" y="4756191"/>
            <a:ext cx="8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LDAP</a:t>
            </a:r>
            <a:endParaRPr lang="de-CH" sz="1400" dirty="0"/>
          </a:p>
        </p:txBody>
      </p:sp>
      <p:sp>
        <p:nvSpPr>
          <p:cNvPr id="83" name="Pfeil nach links 82"/>
          <p:cNvSpPr/>
          <p:nvPr/>
        </p:nvSpPr>
        <p:spPr>
          <a:xfrm>
            <a:off x="1299872" y="4524302"/>
            <a:ext cx="191393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4" y="4370243"/>
            <a:ext cx="825871" cy="825871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77" y="4435615"/>
            <a:ext cx="476810" cy="528429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747289" y="4964044"/>
            <a:ext cx="822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err="1" smtClean="0"/>
              <a:t>OneOffixx</a:t>
            </a:r>
            <a:r>
              <a:rPr lang="de-CH" sz="1050" dirty="0" smtClean="0"/>
              <a:t> SharePoint Connector</a:t>
            </a:r>
            <a:endParaRPr lang="de-CH" sz="1050" dirty="0"/>
          </a:p>
        </p:txBody>
      </p:sp>
      <p:sp>
        <p:nvSpPr>
          <p:cNvPr id="94" name="Textfeld 93"/>
          <p:cNvSpPr txBox="1"/>
          <p:nvPr/>
        </p:nvSpPr>
        <p:spPr>
          <a:xfrm>
            <a:off x="9543433" y="615199"/>
            <a:ext cx="197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Win32 App</a:t>
            </a:r>
          </a:p>
          <a:p>
            <a:pPr algn="ctr"/>
            <a:r>
              <a:rPr lang="de-CH" dirty="0" smtClean="0"/>
              <a:t>Office Addin</a:t>
            </a:r>
          </a:p>
          <a:p>
            <a:pPr algn="ctr"/>
            <a:r>
              <a:rPr lang="de-CH" dirty="0" err="1" smtClean="0"/>
              <a:t>Any</a:t>
            </a:r>
            <a:r>
              <a:rPr lang="de-CH" dirty="0" smtClean="0"/>
              <a:t> App </a:t>
            </a:r>
            <a:r>
              <a:rPr lang="de-CH" dirty="0" err="1" smtClean="0"/>
              <a:t>or</a:t>
            </a:r>
            <a:r>
              <a:rPr lang="de-CH" dirty="0" smtClean="0"/>
              <a:t> Service</a:t>
            </a:r>
            <a:endParaRPr lang="de-CH" dirty="0"/>
          </a:p>
        </p:txBody>
      </p:sp>
      <p:pic>
        <p:nvPicPr>
          <p:cNvPr id="97" name="Grafik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8124" y="5815050"/>
            <a:ext cx="565714" cy="57779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1138" y="5737333"/>
            <a:ext cx="552200" cy="622071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9555" y="5773205"/>
            <a:ext cx="504499" cy="580173"/>
          </a:xfrm>
          <a:prstGeom prst="rect">
            <a:avLst/>
          </a:prstGeom>
        </p:spPr>
      </p:pic>
      <p:sp>
        <p:nvSpPr>
          <p:cNvPr id="100" name="Textfeld 99"/>
          <p:cNvSpPr txBox="1"/>
          <p:nvPr/>
        </p:nvSpPr>
        <p:spPr>
          <a:xfrm>
            <a:off x="8693257" y="109432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 smtClean="0"/>
              <a:t>LOB-Apps</a:t>
            </a:r>
            <a:endParaRPr lang="de-CH" dirty="0"/>
          </a:p>
        </p:txBody>
      </p:sp>
      <p:sp>
        <p:nvSpPr>
          <p:cNvPr id="55" name="Pfeil nach links 54"/>
          <p:cNvSpPr/>
          <p:nvPr/>
        </p:nvSpPr>
        <p:spPr>
          <a:xfrm>
            <a:off x="5387989" y="945063"/>
            <a:ext cx="402776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5612005" y="1436598"/>
            <a:ext cx="31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57" name="Pfeil nach links und rechts 56"/>
          <p:cNvSpPr/>
          <p:nvPr/>
        </p:nvSpPr>
        <p:spPr>
          <a:xfrm>
            <a:off x="5387989" y="1271885"/>
            <a:ext cx="402776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/>
          <p:cNvSpPr txBox="1"/>
          <p:nvPr/>
        </p:nvSpPr>
        <p:spPr>
          <a:xfrm>
            <a:off x="5878116" y="593297"/>
            <a:ext cx="270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WS/WML/Protocol/</a:t>
            </a:r>
            <a:r>
              <a:rPr lang="de-CH" sz="1600" dirty="0" err="1"/>
              <a:t>I</a:t>
            </a:r>
            <a:r>
              <a:rPr lang="de-CH" sz="1600" dirty="0" err="1" smtClean="0"/>
              <a:t>nProc</a:t>
            </a:r>
            <a:endParaRPr lang="de-CH" sz="1600" dirty="0"/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43" y="3465804"/>
            <a:ext cx="1032356" cy="1016183"/>
          </a:xfrm>
          <a:prstGeom prst="rect">
            <a:avLst/>
          </a:prstGeom>
        </p:spPr>
      </p:pic>
      <p:sp>
        <p:nvSpPr>
          <p:cNvPr id="75" name="Textfeld 74"/>
          <p:cNvSpPr txBox="1"/>
          <p:nvPr/>
        </p:nvSpPr>
        <p:spPr>
          <a:xfrm>
            <a:off x="7849012" y="3852568"/>
            <a:ext cx="170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77" name="Pfeil nach links und rechts 76"/>
          <p:cNvSpPr/>
          <p:nvPr/>
        </p:nvSpPr>
        <p:spPr>
          <a:xfrm>
            <a:off x="7822410" y="3649358"/>
            <a:ext cx="1593341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76822" y="1851596"/>
            <a:ext cx="1095168" cy="9658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83539" y="3201394"/>
            <a:ext cx="1057461" cy="74169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591" y="3467011"/>
            <a:ext cx="351527" cy="33369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76970" y="3467675"/>
            <a:ext cx="345229" cy="327717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02459" y="6353378"/>
            <a:ext cx="345229" cy="327717"/>
          </a:xfrm>
          <a:prstGeom prst="rect">
            <a:avLst/>
          </a:prstGeom>
        </p:spPr>
      </p:pic>
      <p:sp>
        <p:nvSpPr>
          <p:cNvPr id="95" name="Textfeld 94"/>
          <p:cNvSpPr txBox="1"/>
          <p:nvPr/>
        </p:nvSpPr>
        <p:spPr>
          <a:xfrm>
            <a:off x="3324084" y="1742424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– Dokument Erzeugung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29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136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OneOffixx Schemas</vt:lpstr>
      <vt:lpstr>PowerPoint-Präsentation</vt:lpstr>
      <vt:lpstr>Install Options</vt:lpstr>
      <vt:lpstr>PowerPoint-Präsentation</vt:lpstr>
      <vt:lpstr>PowerPoint-Präsentation</vt:lpstr>
      <vt:lpstr>PowerPoint-Präsentation</vt:lpstr>
      <vt:lpstr>Systemübersicht</vt:lpstr>
      <vt:lpstr>PowerPoint-Präsentation</vt:lpstr>
      <vt:lpstr>Engine – Dokument Erzeugung</vt:lpstr>
      <vt:lpstr>PowerPoint-Präsentation</vt:lpstr>
      <vt:lpstr>Engine – Untervorlagen</vt:lpstr>
      <vt:lpstr>PowerPoint-Präsentation</vt:lpstr>
      <vt:lpstr>Engine - Layouting</vt:lpstr>
      <vt:lpstr>PowerPoint-Präsentation</vt:lpstr>
      <vt:lpstr>Resources</vt:lpstr>
      <vt:lpstr>Deprecated / Older Versions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Mühsig</dc:creator>
  <cp:lastModifiedBy>Robert Mühsig</cp:lastModifiedBy>
  <cp:revision>155</cp:revision>
  <dcterms:created xsi:type="dcterms:W3CDTF">2016-06-30T09:09:45Z</dcterms:created>
  <dcterms:modified xsi:type="dcterms:W3CDTF">2018-04-03T14:43:29Z</dcterms:modified>
</cp:coreProperties>
</file>