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2FA34E9-E460-4AC8-B295-04F98EF21C97}">
          <p14:sldIdLst>
            <p14:sldId id="260"/>
            <p14:sldId id="261"/>
            <p14:sldId id="25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C2B3"/>
    <a:srgbClr val="CEEEEA"/>
    <a:srgbClr val="273F5A"/>
    <a:srgbClr val="4B5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01" autoAdjust="0"/>
    <p:restoredTop sz="81434" autoAdjust="0"/>
  </p:normalViewPr>
  <p:slideViewPr>
    <p:cSldViewPr snapToGrid="0">
      <p:cViewPr varScale="1">
        <p:scale>
          <a:sx n="70" d="100"/>
          <a:sy n="70" d="100"/>
        </p:scale>
        <p:origin x="682" y="43"/>
      </p:cViewPr>
      <p:guideLst/>
    </p:cSldViewPr>
  </p:slideViewPr>
  <p:outlineViewPr>
    <p:cViewPr>
      <p:scale>
        <a:sx n="33" d="100"/>
        <a:sy n="33" d="100"/>
      </p:scale>
      <p:origin x="0" y="-1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GANE TANN" userId="48fda262-0311-4a9d-942e-aae8b022d1a9" providerId="ADAL" clId="{7271573E-AC0F-4171-8699-AB94D908D32A}"/>
    <pc:docChg chg="mod">
      <pc:chgData name="LOGANE TANN" userId="48fda262-0311-4a9d-942e-aae8b022d1a9" providerId="ADAL" clId="{7271573E-AC0F-4171-8699-AB94D908D32A}" dt="2023-09-08T21:37:29.240" v="0" actId="33475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A627276-706D-0965-84D5-6CE8E07DB9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74DEBC-F4BF-E5EB-F9A0-D4DB58D170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78B33-4068-4D11-B73A-9A9C18167E08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58B7EF-C5FD-F45B-0E2E-9C7662D2E4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7CD856-2E7B-5204-E53E-0FB6176C08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94247-A3FB-4E31-B6BA-CEF688EF7D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529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9CBE3-1508-45D1-8845-D6DF62D7054F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4C471-EEF2-454F-8640-895ADFDC5A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652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que 9">
            <a:extLst>
              <a:ext uri="{FF2B5EF4-FFF2-40B4-BE49-F238E27FC236}">
                <a16:creationId xmlns:a16="http://schemas.microsoft.com/office/drawing/2014/main" id="{2D6EA32B-5399-2A52-1521-432720DE3D6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4325820-84BB-4D26-ADE1-0FC46FC69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09653A-8C00-4D09-9023-C13F40754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DEE9C5-E629-4BA4-BEDA-C20EBF28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C194-BCE7-491E-BFDF-B299CD39A376}" type="datetime1">
              <a:rPr lang="fr-FR" smtClean="0"/>
              <a:t>08/09/2023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E7AEE6-D7F9-418B-B5ED-E45C2909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2899299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49CEE6-3A7B-4BCC-BC23-94FBDE5A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39D8-7AA5-469D-AAF8-022EFA0FB00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410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652C88-4E6F-472C-8955-05DBEC38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1EF945-E19F-41C8-B3F5-60648B903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64144D-BD82-4308-8496-66BECBA01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F21C-823B-42DD-89EE-5FA661C92BCF}" type="datetime1">
              <a:rPr lang="fr-FR" smtClean="0"/>
              <a:t>08/09/2023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166CA1-F77F-4F71-A400-16476AFF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39D8-7AA5-469D-AAF8-022EFA0FB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17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D4A944B-3BA6-429E-ADC8-AD43F5404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A18E0D-FCE3-4FF6-8D2F-C514CD352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5018DA-D56D-4CD0-A621-BE3B4C3AA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7F77-57A9-4272-AF7E-94F30C40B507}" type="datetime1">
              <a:rPr lang="fr-FR" smtClean="0"/>
              <a:t>08/09/2023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76B6D5-6799-4336-B09D-E8BA3DB5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39D8-7AA5-469D-AAF8-022EFA0FB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63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26C8A-4138-4808-B59A-45F6A90B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687BCC-431F-473C-AD41-6497AE572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AB06C4-C96C-40E0-9003-193F96633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102A-1AA7-4290-AA96-9F229DABDA7B}" type="datetime1">
              <a:rPr lang="fr-FR" smtClean="0"/>
              <a:t>08/09/2023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A03B9D-B639-4A21-9E80-845FEA9B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39D8-7AA5-469D-AAF8-022EFA0FB00B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2854C-BB4D-3B6D-6818-76A79B00715E}"/>
              </a:ext>
            </a:extLst>
          </p:cNvPr>
          <p:cNvSpPr/>
          <p:nvPr userDrawn="1"/>
        </p:nvSpPr>
        <p:spPr>
          <a:xfrm>
            <a:off x="0" y="911315"/>
            <a:ext cx="731520" cy="2157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04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que 16">
            <a:extLst>
              <a:ext uri="{FF2B5EF4-FFF2-40B4-BE49-F238E27FC236}">
                <a16:creationId xmlns:a16="http://schemas.microsoft.com/office/drawing/2014/main" id="{23953E1C-4C49-C3E4-628A-370195FE38C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E38EBFC-CA84-41CB-BEC9-449CCD4B25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9"/>
            <a:ext cx="10515600" cy="25955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titre.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F0E03D-B5C0-4F5C-B6E4-8A571E036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 i="1">
                <a:solidFill>
                  <a:schemeClr val="tx1">
                    <a:tint val="75000"/>
                  </a:schemeClr>
                </a:solidFill>
                <a:latin typeface="Montserrat Medium" panose="020B06040202020202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0CFDA7-B829-4CAF-8ABA-50ADEF971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6146-8535-47FE-B038-CD5B04948B98}" type="datetime1">
              <a:rPr lang="fr-FR" smtClean="0"/>
              <a:t>08/09/2023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CEAD91-E142-49A7-ABED-654AAC1C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39D8-7AA5-469D-AAF8-022EFA0FB00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EBD1D-25F9-46AE-980D-6FAD31778619}"/>
              </a:ext>
            </a:extLst>
          </p:cNvPr>
          <p:cNvSpPr/>
          <p:nvPr userDrawn="1"/>
        </p:nvSpPr>
        <p:spPr>
          <a:xfrm>
            <a:off x="801370" y="748030"/>
            <a:ext cx="641927" cy="1358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7F88348-271F-B638-0D0A-3EB192E68F81}"/>
              </a:ext>
            </a:extLst>
          </p:cNvPr>
          <p:cNvCxnSpPr>
            <a:cxnSpLocks/>
          </p:cNvCxnSpPr>
          <p:nvPr userDrawn="1"/>
        </p:nvCxnSpPr>
        <p:spPr>
          <a:xfrm>
            <a:off x="838200" y="4454770"/>
            <a:ext cx="1051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que 17">
            <a:extLst>
              <a:ext uri="{FF2B5EF4-FFF2-40B4-BE49-F238E27FC236}">
                <a16:creationId xmlns:a16="http://schemas.microsoft.com/office/drawing/2014/main" id="{8665E342-3934-5E97-668A-B34BAE8FE4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42" y="5857399"/>
            <a:ext cx="818515" cy="81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2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BCD07-05C7-41C4-A0ED-FCB9F968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0470E1-AB59-495D-B089-42CA2195C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444828-F3E5-4998-9437-2110645B2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F62375-7604-4139-BA2E-2C70DC00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45B5-D4FE-49C7-9544-B5B00FA0C143}" type="datetime1">
              <a:rPr lang="fr-FR" smtClean="0"/>
              <a:t>08/09/2023</a:t>
            </a:fld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DED138-E98C-4D00-9D79-286768FD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39D8-7AA5-469D-AAF8-022EFA0FB00B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57BD8-BCE0-8929-9B22-8632E28DAE9D}"/>
              </a:ext>
            </a:extLst>
          </p:cNvPr>
          <p:cNvSpPr/>
          <p:nvPr userDrawn="1"/>
        </p:nvSpPr>
        <p:spPr>
          <a:xfrm>
            <a:off x="0" y="911315"/>
            <a:ext cx="731520" cy="2157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40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4D1C08-1D03-4571-8A89-BCEA81E99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453A1F-372F-41D3-B61D-514D4F74E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23AE74-58DB-403F-B18F-12EA3FFC4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676FCE2-B170-40CD-AAE8-9CB715CAE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03CAF04-0D95-4913-91F4-903FE84E4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D00580E-D635-4968-ADAA-A9B5A3CF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6480-5550-4D0A-9C92-465F2BB629BC}" type="datetime1">
              <a:rPr lang="fr-FR" smtClean="0"/>
              <a:t>08/09/2023</a:t>
            </a:fld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920F42E-3EDC-41E9-A74F-69A00CDE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39D8-7AA5-469D-AAF8-022EFA0FB00B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F7869A-0ABD-AA8C-6173-154B7209DFB6}"/>
              </a:ext>
            </a:extLst>
          </p:cNvPr>
          <p:cNvSpPr/>
          <p:nvPr userDrawn="1"/>
        </p:nvSpPr>
        <p:spPr>
          <a:xfrm>
            <a:off x="0" y="911315"/>
            <a:ext cx="731520" cy="2157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25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DFFFC-7C54-4B52-9559-E9425DD8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731020A-D99C-4DF1-BF17-0255D3488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5D5F-98DE-4DD3-8CDC-57FB1B93DF8D}" type="datetime1">
              <a:rPr lang="fr-FR" smtClean="0"/>
              <a:t>08/09/2023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1BAC9F-FF0E-4E79-A3A9-86531675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39D8-7AA5-469D-AAF8-022EFA0FB00B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C7135E-7A87-6F18-25D7-F6DD0A195DFC}"/>
              </a:ext>
            </a:extLst>
          </p:cNvPr>
          <p:cNvSpPr/>
          <p:nvPr userDrawn="1"/>
        </p:nvSpPr>
        <p:spPr>
          <a:xfrm>
            <a:off x="0" y="911315"/>
            <a:ext cx="731520" cy="2157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60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FA6062-8DF5-44B6-910A-B889F4A8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B3AB-8915-4022-8B64-F4F3D0810061}" type="datetime1">
              <a:rPr lang="fr-FR" smtClean="0"/>
              <a:t>08/09/2023</a:t>
            </a:fld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881656-5F8C-4E1D-90E4-A49CEE50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39D8-7AA5-469D-AAF8-022EFA0FB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89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928F7-B18D-49F6-9B3E-D228E765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C81135-B8D6-4534-8667-A839E4A82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C84315-805C-4868-9354-C41835A14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E95BF8-76F9-47CC-B362-04645AD3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9715-1F11-4257-BF68-58A73195D15F}" type="datetime1">
              <a:rPr lang="fr-FR" smtClean="0"/>
              <a:t>08/09/2023</a:t>
            </a:fld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D3EBB0-6CBA-4A4B-9FF1-EE996353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39D8-7AA5-469D-AAF8-022EFA0FB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75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CCD86-995D-494F-9B9D-2229B0ED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B6DE741-F59E-4D22-B6E7-116CB70D0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4CBE31-6BB5-44B0-BD97-0A38B395A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4C96F1-FA7A-4A20-B963-AF734194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7DD5-8493-4A3F-BA5F-484BDC19817B}" type="datetime1">
              <a:rPr lang="fr-FR" smtClean="0"/>
              <a:t>08/09/2023</a:t>
            </a:fld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B686B4-54AC-45AF-B2D4-6CB5B282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39D8-7AA5-469D-AAF8-022EFA0FB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89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5902508-BD6F-4B0C-9596-0506949A6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5C51A0-C1C2-440E-A54F-8AA2E6558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05A8C6-77AC-4D98-9726-05C04A57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54501" y="6356350"/>
            <a:ext cx="28992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A6AD7-4E59-479D-899E-5CCBAE8C31EE}" type="datetime1">
              <a:rPr lang="fr-FR" smtClean="0"/>
              <a:pPr/>
              <a:t>08/09/2023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E7AD53-A328-48C3-96BE-A6F8F8A73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E39D8-7AA5-469D-AAF8-022EFA0FB00B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ECEE739B-E097-C7FC-9471-F05AB97B883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6542" y="5857399"/>
            <a:ext cx="818515" cy="81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56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D43D4-EA2F-8017-6F68-60C04F142C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Notre gabarit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508239-9572-D33B-005E-907245B87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Titre ci-dessus </a:t>
            </a:r>
            <a:r>
              <a:rPr lang="fr-FR" dirty="0">
                <a:solidFill>
                  <a:schemeClr val="tx2"/>
                </a:solidFill>
                <a:latin typeface="Montserrat Medium" panose="00000600000000000000" pitchFamily="2" charset="0"/>
              </a:rPr>
              <a:t>de préférence en une seule ligne</a:t>
            </a:r>
            <a:r>
              <a:rPr lang="fr-FR" dirty="0"/>
              <a:t>, deux à la limite. Ne pas hésiter à faire baisser la taille du texte.</a:t>
            </a:r>
          </a:p>
          <a:p>
            <a:r>
              <a:rPr lang="fr-FR" dirty="0"/>
              <a:t>Libre à vous de changer le gabarit.</a:t>
            </a:r>
          </a:p>
        </p:txBody>
      </p:sp>
    </p:spTree>
    <p:extLst>
      <p:ext uri="{BB962C8B-B14F-4D97-AF65-F5344CB8AC3E}">
        <p14:creationId xmlns:p14="http://schemas.microsoft.com/office/powerpoint/2010/main" val="121711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6C20D2-2367-7FBE-68A1-6378EC0A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section</a:t>
            </a:r>
            <a:r>
              <a:rPr lang="fr-FR" dirty="0">
                <a:solidFill>
                  <a:schemeClr val="accent1"/>
                </a:solidFill>
                <a:latin typeface="Montserrat ExtraBold" panose="00000900000000000000" pitchFamily="2" charset="0"/>
              </a:rPr>
              <a:t>.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8B159E-349A-6C59-58E9-8F0182CD7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Ne pas oublier de mettre un point de couleur bleue à la fin du titre de section. C’est stylé :)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12C446-747C-A0F6-BE5E-25C26135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6146-8535-47FE-B038-CD5B04948B98}" type="datetime1">
              <a:rPr lang="fr-FR" smtClean="0"/>
              <a:t>08/09/2023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708FB0-0A4A-CD0E-4A37-E2CC2A4C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39D8-7AA5-469D-AAF8-022EFA0FB00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71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F352F0-BA10-D20A-BC50-6025DE17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slide simple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F2E1E6-92C2-CC77-F4D2-953A90FBA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Vive les listes à puces</a:t>
            </a:r>
          </a:p>
          <a:p>
            <a:r>
              <a:rPr lang="fr-FR" dirty="0"/>
              <a:t>Les </a:t>
            </a:r>
            <a:r>
              <a:rPr lang="fr-FR" dirty="0">
                <a:solidFill>
                  <a:schemeClr val="tx2"/>
                </a:solidFill>
                <a:latin typeface="Montserrat Medium" panose="00000600000000000000" pitchFamily="2" charset="0"/>
              </a:rPr>
              <a:t>trucs importants</a:t>
            </a:r>
            <a:r>
              <a:rPr lang="fr-FR" dirty="0">
                <a:latin typeface="Montserrat Medium" panose="00000600000000000000" pitchFamily="2" charset="0"/>
              </a:rPr>
              <a:t> </a:t>
            </a:r>
            <a:r>
              <a:rPr lang="fr-FR" dirty="0"/>
              <a:t>= en blanc medium de préférence</a:t>
            </a:r>
          </a:p>
          <a:p>
            <a:r>
              <a:rPr lang="fr-FR" dirty="0"/>
              <a:t>A</a:t>
            </a:r>
          </a:p>
          <a:p>
            <a:pPr lvl="1"/>
            <a:r>
              <a:rPr lang="fr-FR" dirty="0"/>
              <a:t>B</a:t>
            </a:r>
          </a:p>
          <a:p>
            <a:pPr lvl="2"/>
            <a:r>
              <a:rPr lang="fr-FR" dirty="0"/>
              <a:t>C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906C19-506F-C055-B0EF-6AB64918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102A-1AA7-4290-AA96-9F229DABDA7B}" type="datetime1">
              <a:rPr lang="fr-FR" smtClean="0"/>
              <a:t>08/09/2023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1570B3-DED5-04AC-33ED-E624515F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39D8-7AA5-469D-AAF8-022EFA0FB00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11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F352F0-BA10-D20A-BC50-6025DE17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F2E1E6-92C2-CC77-F4D2-953A90FBA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</a:t>
            </a:r>
            <a:r>
              <a:rPr lang="fr-FR" dirty="0">
                <a:solidFill>
                  <a:schemeClr val="tx2"/>
                </a:solidFill>
                <a:latin typeface="Montserrat Medium" panose="00000600000000000000" pitchFamily="2" charset="0"/>
              </a:rPr>
              <a:t>numérotation des pages</a:t>
            </a:r>
            <a:r>
              <a:rPr lang="fr-FR" dirty="0">
                <a:latin typeface="Montserrat Medium" panose="00000600000000000000" pitchFamily="2" charset="0"/>
              </a:rPr>
              <a:t> </a:t>
            </a:r>
            <a:r>
              <a:rPr lang="fr-FR" dirty="0"/>
              <a:t>est indispensable.</a:t>
            </a:r>
          </a:p>
          <a:p>
            <a:r>
              <a:rPr lang="fr-FR" dirty="0"/>
              <a:t>Retrait de la date tolérée.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906C19-506F-C055-B0EF-6AB64918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102A-1AA7-4290-AA96-9F229DABDA7B}" type="datetime1">
              <a:rPr lang="fr-FR" smtClean="0"/>
              <a:t>08/09/2023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1570B3-DED5-04AC-33ED-E624515F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39D8-7AA5-469D-AAF8-022EFA0FB00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2843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0E2A47"/>
      </a:dk1>
      <a:lt1>
        <a:srgbClr val="DBDFE4"/>
      </a:lt1>
      <a:dk2>
        <a:srgbClr val="44546A"/>
      </a:dk2>
      <a:lt2>
        <a:srgbClr val="FFFFFF"/>
      </a:lt2>
      <a:accent1>
        <a:srgbClr val="4392B2"/>
      </a:accent1>
      <a:accent2>
        <a:srgbClr val="224E5E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1">
      <a:majorFont>
        <a:latin typeface="Montserrat Semi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D60141BBBB6D49BD752266BD8D5861" ma:contentTypeVersion="9" ma:contentTypeDescription="Create a new document." ma:contentTypeScope="" ma:versionID="dcf8ee77d20cf3adffd446524d3297ea">
  <xsd:schema xmlns:xsd="http://www.w3.org/2001/XMLSchema" xmlns:xs="http://www.w3.org/2001/XMLSchema" xmlns:p="http://schemas.microsoft.com/office/2006/metadata/properties" xmlns:ns3="dd528855-a031-4ba7-abc4-765c5a2fb749" xmlns:ns4="8eeca899-c237-45b3-92b5-1d210d313a1f" targetNamespace="http://schemas.microsoft.com/office/2006/metadata/properties" ma:root="true" ma:fieldsID="bfe6ed929c7b497983ee910309186e0b" ns3:_="" ns4:_="">
    <xsd:import namespace="dd528855-a031-4ba7-abc4-765c5a2fb749"/>
    <xsd:import namespace="8eeca899-c237-45b3-92b5-1d210d313a1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528855-a031-4ba7-abc4-765c5a2fb7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eca899-c237-45b3-92b5-1d210d313a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B42CC3-4CC5-4A4D-8842-6EC3C5535FD4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dd528855-a031-4ba7-abc4-765c5a2fb749"/>
    <ds:schemaRef ds:uri="http://schemas.microsoft.com/office/2006/metadata/properties"/>
    <ds:schemaRef ds:uri="8eeca899-c237-45b3-92b5-1d210d313a1f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CFCB306-C064-4D92-8B3F-7F11F5175F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9BD80C-9289-4661-B87D-4E286A9858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528855-a031-4ba7-abc4-765c5a2fb749"/>
    <ds:schemaRef ds:uri="8eeca899-c237-45b3-92b5-1d210d313a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100</Words>
  <Application>Microsoft Office PowerPoint</Application>
  <PresentationFormat>Grand écran</PresentationFormat>
  <Paragraphs>20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Calibri</vt:lpstr>
      <vt:lpstr>Montserrat</vt:lpstr>
      <vt:lpstr>Montserrat ExtraBold</vt:lpstr>
      <vt:lpstr>Montserrat Medium</vt:lpstr>
      <vt:lpstr>Montserrat SemiBold</vt:lpstr>
      <vt:lpstr>Thème Office</vt:lpstr>
      <vt:lpstr>Notre gabarit</vt:lpstr>
      <vt:lpstr>Une section.</vt:lpstr>
      <vt:lpstr>Une slide simple</vt:lpstr>
      <vt:lpstr>Le footer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TANN, LOGANE</dc:creator>
  <cp:lastModifiedBy>LOGANE TANN</cp:lastModifiedBy>
  <cp:revision>6</cp:revision>
  <dcterms:created xsi:type="dcterms:W3CDTF">2022-06-07T15:30:28Z</dcterms:created>
  <dcterms:modified xsi:type="dcterms:W3CDTF">2023-09-08T21:37:38Z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0x010100EFD60141BBBB6D49BD752266BD8D5861</vt:lpwstr>
  </property>
  <property fmtid="{D5CDD505-2E9C-101B-9397-08002B2CF9AE}" pid="3" name="MSIP_Label_ff031559-ef28-4101-9dff-d9463877199a_Enabled">
    <vt:lpwstr>true</vt:lpwstr>
  </property>
  <property fmtid="{D5CDD505-2E9C-101B-9397-08002B2CF9AE}" pid="4" name="MSIP_Label_ff031559-ef28-4101-9dff-d9463877199a_SetDate">
    <vt:lpwstr>2023-09-08T21:37:29Z</vt:lpwstr>
  </property>
  <property fmtid="{D5CDD505-2E9C-101B-9397-08002B2CF9AE}" pid="5" name="MSIP_Label_ff031559-ef28-4101-9dff-d9463877199a_Method">
    <vt:lpwstr>Privileged</vt:lpwstr>
  </property>
  <property fmtid="{D5CDD505-2E9C-101B-9397-08002B2CF9AE}" pid="6" name="MSIP_Label_ff031559-ef28-4101-9dff-d9463877199a_Name">
    <vt:lpwstr>Personal</vt:lpwstr>
  </property>
  <property fmtid="{D5CDD505-2E9C-101B-9397-08002B2CF9AE}" pid="7" name="MSIP_Label_ff031559-ef28-4101-9dff-d9463877199a_SiteId">
    <vt:lpwstr>33440fc6-b7c7-412c-bb73-0e70b0198d5a</vt:lpwstr>
  </property>
  <property fmtid="{D5CDD505-2E9C-101B-9397-08002B2CF9AE}" pid="8" name="MSIP_Label_ff031559-ef28-4101-9dff-d9463877199a_ActionId">
    <vt:lpwstr>30bd7ff9-a320-4a64-9990-ba4f18bcbd4a</vt:lpwstr>
  </property>
  <property fmtid="{D5CDD505-2E9C-101B-9397-08002B2CF9AE}" pid="9" name="MSIP_Label_ff031559-ef28-4101-9dff-d9463877199a_ContentBits">
    <vt:lpwstr>0</vt:lpwstr>
  </property>
</Properties>
</file>