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Audiowide"/>
      <p:regular r:id="rId42"/>
    </p:embeddedFont>
    <p:embeddedFont>
      <p:font typeface="Candal"/>
      <p:regular r:id="rId43"/>
    </p:embeddedFont>
    <p:embeddedFont>
      <p:font typeface="Proxima Nova"/>
      <p:regular r:id="rId44"/>
      <p:bold r:id="rId45"/>
      <p:italic r:id="rId46"/>
      <p:boldItalic r:id="rId47"/>
    </p:embeddedFont>
    <p:embeddedFont>
      <p:font typeface="Arimo"/>
      <p:regular r:id="rId48"/>
      <p:bold r:id="rId49"/>
      <p:italic r:id="rId50"/>
      <p:boldItalic r:id="rId51"/>
    </p:embeddedFont>
    <p:embeddedFont>
      <p:font typeface="Poppins"/>
      <p:regular r:id="rId52"/>
      <p:bold r:id="rId53"/>
      <p:italic r:id="rId54"/>
      <p:boldItalic r:id="rId55"/>
    </p:embeddedFont>
    <p:embeddedFont>
      <p:font typeface="Manrope"/>
      <p:regular r:id="rId56"/>
      <p:bold r:id="rId57"/>
    </p:embeddedFont>
    <p:embeddedFont>
      <p:font typeface="Armata"/>
      <p:regular r:id="rId58"/>
    </p:embeddedFont>
    <p:embeddedFont>
      <p:font typeface="Proxima Nova Semibold"/>
      <p:regular r:id="rId59"/>
      <p:bold r:id="rId60"/>
      <p:boldItalic r:id="rId61"/>
    </p:embeddedFont>
    <p:embeddedFont>
      <p:font typeface="PT Sans"/>
      <p:regular r:id="rId62"/>
      <p:bold r:id="rId63"/>
      <p:italic r:id="rId64"/>
      <p:boldItalic r:id="rId65"/>
    </p:embeddedFont>
    <p:embeddedFont>
      <p:font typeface="Poppins ExtraBold"/>
      <p:bold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586168-4CA4-4911-B0EF-0D9A7DB599D1}">
  <a:tblStyle styleId="{DC586168-4CA4-4911-B0EF-0D9A7DB599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Audiowide-regular.fntdata"/><Relationship Id="rId41" Type="http://schemas.openxmlformats.org/officeDocument/2006/relationships/slide" Target="slides/slide35.xml"/><Relationship Id="rId44" Type="http://schemas.openxmlformats.org/officeDocument/2006/relationships/font" Target="fonts/ProximaNova-regular.fntdata"/><Relationship Id="rId43" Type="http://schemas.openxmlformats.org/officeDocument/2006/relationships/font" Target="fonts/Candal-regular.fntdata"/><Relationship Id="rId46" Type="http://schemas.openxmlformats.org/officeDocument/2006/relationships/font" Target="fonts/ProximaNova-italic.fntdata"/><Relationship Id="rId45"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Arimo-regular.fntdata"/><Relationship Id="rId47" Type="http://schemas.openxmlformats.org/officeDocument/2006/relationships/font" Target="fonts/ProximaNova-boldItalic.fntdata"/><Relationship Id="rId49" Type="http://schemas.openxmlformats.org/officeDocument/2006/relationships/font" Target="fonts/Arim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regular.fntdata"/><Relationship Id="rId61" Type="http://schemas.openxmlformats.org/officeDocument/2006/relationships/font" Target="fonts/ProximaNovaSemibold-boldItalic.fntdata"/><Relationship Id="rId20" Type="http://schemas.openxmlformats.org/officeDocument/2006/relationships/slide" Target="slides/slide14.xml"/><Relationship Id="rId64" Type="http://schemas.openxmlformats.org/officeDocument/2006/relationships/font" Target="fonts/PTSans-italic.fntdata"/><Relationship Id="rId63" Type="http://schemas.openxmlformats.org/officeDocument/2006/relationships/font" Target="fonts/PTSans-bold.fntdata"/><Relationship Id="rId22" Type="http://schemas.openxmlformats.org/officeDocument/2006/relationships/slide" Target="slides/slide16.xml"/><Relationship Id="rId66" Type="http://schemas.openxmlformats.org/officeDocument/2006/relationships/font" Target="fonts/PoppinsExtraBold-bold.fntdata"/><Relationship Id="rId21" Type="http://schemas.openxmlformats.org/officeDocument/2006/relationships/slide" Target="slides/slide15.xml"/><Relationship Id="rId65" Type="http://schemas.openxmlformats.org/officeDocument/2006/relationships/font" Target="fonts/PTSans-boldItalic.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PoppinsExtraBold-boldItalic.fntdata"/><Relationship Id="rId60" Type="http://schemas.openxmlformats.org/officeDocument/2006/relationships/font" Target="fonts/ProximaNovaSemibold-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Arimo-boldItalic.fntdata"/><Relationship Id="rId50" Type="http://schemas.openxmlformats.org/officeDocument/2006/relationships/font" Target="fonts/Arimo-italic.fntdata"/><Relationship Id="rId53" Type="http://schemas.openxmlformats.org/officeDocument/2006/relationships/font" Target="fonts/Poppins-bold.fntdata"/><Relationship Id="rId52" Type="http://schemas.openxmlformats.org/officeDocument/2006/relationships/font" Target="fonts/Poppins-regular.fntdata"/><Relationship Id="rId11" Type="http://schemas.openxmlformats.org/officeDocument/2006/relationships/slide" Target="slides/slide5.xml"/><Relationship Id="rId55" Type="http://schemas.openxmlformats.org/officeDocument/2006/relationships/font" Target="fonts/Poppins-boldItalic.fntdata"/><Relationship Id="rId10" Type="http://schemas.openxmlformats.org/officeDocument/2006/relationships/slide" Target="slides/slide4.xml"/><Relationship Id="rId54" Type="http://schemas.openxmlformats.org/officeDocument/2006/relationships/font" Target="fonts/Poppins-italic.fntdata"/><Relationship Id="rId13" Type="http://schemas.openxmlformats.org/officeDocument/2006/relationships/slide" Target="slides/slide7.xml"/><Relationship Id="rId57" Type="http://schemas.openxmlformats.org/officeDocument/2006/relationships/font" Target="fonts/Manrope-bold.fntdata"/><Relationship Id="rId12" Type="http://schemas.openxmlformats.org/officeDocument/2006/relationships/slide" Target="slides/slide6.xml"/><Relationship Id="rId56" Type="http://schemas.openxmlformats.org/officeDocument/2006/relationships/font" Target="fonts/Manrope-regular.fntdata"/><Relationship Id="rId15" Type="http://schemas.openxmlformats.org/officeDocument/2006/relationships/slide" Target="slides/slide9.xml"/><Relationship Id="rId59" Type="http://schemas.openxmlformats.org/officeDocument/2006/relationships/font" Target="fonts/ProximaNovaSemibold-regular.fntdata"/><Relationship Id="rId14" Type="http://schemas.openxmlformats.org/officeDocument/2006/relationships/slide" Target="slides/slide8.xml"/><Relationship Id="rId58" Type="http://schemas.openxmlformats.org/officeDocument/2006/relationships/font" Target="fonts/Armat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1aae2afea_0_1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1aae2afea_0_1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578f05bf2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578f05bf2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578f05bf2b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2578f05bf2b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2578f05bf2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2578f05bf2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578f05bf2b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578f05bf2b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578f05bf2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578f05bf2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2578f05bf2b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2578f05bf2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2578f05bf2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2578f05bf2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578f05bf2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578f05bf2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2578f05bf2b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2578f05bf2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578f05bf2b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2578f05bf2b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1aae2afea_0_1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1aae2afea_0_1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2578f05bf2b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2578f05bf2b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578f05bf2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2578f05bf2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2578f05bf2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2578f05bf2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2578f05bf2b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2578f05bf2b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2578f05bf2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2578f05bf2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578f05bf2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2578f05bf2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578f05bf2b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578f05bf2b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g2578f05bf2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4" name="Google Shape;1524;g2578f05bf2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5" name="Shape 1615"/>
        <p:cNvGrpSpPr/>
        <p:nvPr/>
      </p:nvGrpSpPr>
      <p:grpSpPr>
        <a:xfrm>
          <a:off x="0" y="0"/>
          <a:ext cx="0" cy="0"/>
          <a:chOff x="0" y="0"/>
          <a:chExt cx="0" cy="0"/>
        </a:xfrm>
      </p:grpSpPr>
      <p:sp>
        <p:nvSpPr>
          <p:cNvPr id="1616" name="Google Shape;1616;g2578f05bf2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2578f05bf2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g2578f05bf2b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g2578f05bf2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55b944c1b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55b944c1b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g2578f05bf2b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9" name="Google Shape;1749;g2578f05bf2b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0" name="Shape 1780"/>
        <p:cNvGrpSpPr/>
        <p:nvPr/>
      </p:nvGrpSpPr>
      <p:grpSpPr>
        <a:xfrm>
          <a:off x="0" y="0"/>
          <a:ext cx="0" cy="0"/>
          <a:chOff x="0" y="0"/>
          <a:chExt cx="0" cy="0"/>
        </a:xfrm>
      </p:grpSpPr>
      <p:sp>
        <p:nvSpPr>
          <p:cNvPr id="1781" name="Google Shape;1781;g2578f05bf2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2" name="Google Shape;1782;g2578f05bf2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2" name="Shape 1802"/>
        <p:cNvGrpSpPr/>
        <p:nvPr/>
      </p:nvGrpSpPr>
      <p:grpSpPr>
        <a:xfrm>
          <a:off x="0" y="0"/>
          <a:ext cx="0" cy="0"/>
          <a:chOff x="0" y="0"/>
          <a:chExt cx="0" cy="0"/>
        </a:xfrm>
      </p:grpSpPr>
      <p:sp>
        <p:nvSpPr>
          <p:cNvPr id="1803" name="Google Shape;1803;g2578f05bf2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4" name="Google Shape;1804;g2578f05bf2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1e47e1c7f51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1e47e1c7f5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1e47e1c7f51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1e47e1c7f51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1e47e1c7f51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4" name="Google Shape;1844;g1e47e1c7f51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21aae2afea_0_1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21aae2afea_0_1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2274db9423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2274db9423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2578f05b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2578f05b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578f05bf2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578f05bf2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578f05bf2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578f05bf2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578f05bf2b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578f05bf2b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270775"/>
            <a:ext cx="6117900" cy="1992000"/>
          </a:xfrm>
          <a:prstGeom prst="rect">
            <a:avLst/>
          </a:prstGeom>
        </p:spPr>
        <p:txBody>
          <a:bodyPr anchorCtr="0" anchor="b" bIns="91425" lIns="91425" spcFirstLastPara="1" rIns="91425" wrap="square" tIns="91425">
            <a:noAutofit/>
          </a:bodyPr>
          <a:lstStyle>
            <a:lvl1pPr lvl="0" rtl="0">
              <a:lnSpc>
                <a:spcPct val="85000"/>
              </a:lnSpc>
              <a:spcBef>
                <a:spcPts val="0"/>
              </a:spcBef>
              <a:spcAft>
                <a:spcPts val="0"/>
              </a:spcAft>
              <a:buClr>
                <a:srgbClr val="191919"/>
              </a:buClr>
              <a:buSzPts val="5200"/>
              <a:buNone/>
              <a:defRPr sz="5600"/>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57200" y="3452725"/>
            <a:ext cx="4114800" cy="420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b="0" sz="1700">
                <a:solidFill>
                  <a:srgbClr val="152A00"/>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1" name="Google Shape;11;p2"/>
          <p:cNvSpPr txBox="1"/>
          <p:nvPr>
            <p:ph idx="2" type="subTitle"/>
          </p:nvPr>
        </p:nvSpPr>
        <p:spPr>
          <a:xfrm>
            <a:off x="0" y="4771200"/>
            <a:ext cx="9144000" cy="3723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accent6"/>
              </a:buClr>
              <a:buSzPts val="1600"/>
              <a:buNone/>
              <a:defRPr sz="1100">
                <a:solidFill>
                  <a:schemeClr val="accent6"/>
                </a:solidFill>
                <a:latin typeface="Audiowide"/>
                <a:ea typeface="Audiowide"/>
                <a:cs typeface="Audiowide"/>
                <a:sym typeface="Audiowide"/>
              </a:defRPr>
            </a:lvl1pPr>
            <a:lvl2pPr lvl="1" rtl="0">
              <a:spcBef>
                <a:spcPts val="1600"/>
              </a:spcBef>
              <a:spcAft>
                <a:spcPts val="0"/>
              </a:spcAft>
              <a:buClr>
                <a:schemeClr val="accent6"/>
              </a:buClr>
              <a:buSzPts val="1600"/>
              <a:buNone/>
              <a:defRPr>
                <a:solidFill>
                  <a:schemeClr val="accent6"/>
                </a:solidFill>
              </a:defRPr>
            </a:lvl2pPr>
            <a:lvl3pPr lvl="2" rtl="0">
              <a:spcBef>
                <a:spcPts val="1600"/>
              </a:spcBef>
              <a:spcAft>
                <a:spcPts val="0"/>
              </a:spcAft>
              <a:buClr>
                <a:schemeClr val="accent6"/>
              </a:buClr>
              <a:buSzPts val="1600"/>
              <a:buNone/>
              <a:defRPr>
                <a:solidFill>
                  <a:schemeClr val="accent6"/>
                </a:solidFill>
              </a:defRPr>
            </a:lvl3pPr>
            <a:lvl4pPr lvl="3" rtl="0">
              <a:spcBef>
                <a:spcPts val="1600"/>
              </a:spcBef>
              <a:spcAft>
                <a:spcPts val="0"/>
              </a:spcAft>
              <a:buClr>
                <a:schemeClr val="accent6"/>
              </a:buClr>
              <a:buSzPts val="1600"/>
              <a:buNone/>
              <a:defRPr>
                <a:solidFill>
                  <a:schemeClr val="accent6"/>
                </a:solidFill>
              </a:defRPr>
            </a:lvl4pPr>
            <a:lvl5pPr lvl="4" rtl="0">
              <a:spcBef>
                <a:spcPts val="1600"/>
              </a:spcBef>
              <a:spcAft>
                <a:spcPts val="0"/>
              </a:spcAft>
              <a:buClr>
                <a:schemeClr val="accent6"/>
              </a:buClr>
              <a:buSzPts val="1600"/>
              <a:buNone/>
              <a:defRPr>
                <a:solidFill>
                  <a:schemeClr val="accent6"/>
                </a:solidFill>
              </a:defRPr>
            </a:lvl5pPr>
            <a:lvl6pPr lvl="5" rtl="0">
              <a:spcBef>
                <a:spcPts val="1600"/>
              </a:spcBef>
              <a:spcAft>
                <a:spcPts val="0"/>
              </a:spcAft>
              <a:buClr>
                <a:schemeClr val="accent6"/>
              </a:buClr>
              <a:buSzPts val="1600"/>
              <a:buNone/>
              <a:defRPr>
                <a:solidFill>
                  <a:schemeClr val="accent6"/>
                </a:solidFill>
              </a:defRPr>
            </a:lvl6pPr>
            <a:lvl7pPr lvl="6" rtl="0">
              <a:spcBef>
                <a:spcPts val="1600"/>
              </a:spcBef>
              <a:spcAft>
                <a:spcPts val="0"/>
              </a:spcAft>
              <a:buClr>
                <a:schemeClr val="accent6"/>
              </a:buClr>
              <a:buSzPts val="1600"/>
              <a:buNone/>
              <a:defRPr>
                <a:solidFill>
                  <a:schemeClr val="accent6"/>
                </a:solidFill>
              </a:defRPr>
            </a:lvl7pPr>
            <a:lvl8pPr lvl="7" rtl="0">
              <a:spcBef>
                <a:spcPts val="1600"/>
              </a:spcBef>
              <a:spcAft>
                <a:spcPts val="0"/>
              </a:spcAft>
              <a:buClr>
                <a:schemeClr val="accent6"/>
              </a:buClr>
              <a:buSzPts val="1600"/>
              <a:buNone/>
              <a:defRPr>
                <a:solidFill>
                  <a:schemeClr val="accent6"/>
                </a:solidFill>
              </a:defRPr>
            </a:lvl8pPr>
            <a:lvl9pPr lvl="8" rtl="0">
              <a:spcBef>
                <a:spcPts val="1600"/>
              </a:spcBef>
              <a:spcAft>
                <a:spcPts val="1600"/>
              </a:spcAft>
              <a:buClr>
                <a:schemeClr val="accent6"/>
              </a:buClr>
              <a:buSzPts val="1600"/>
              <a:buNone/>
              <a:defRPr>
                <a:solidFill>
                  <a:schemeClr val="accent6"/>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2" name="Shape 112"/>
        <p:cNvGrpSpPr/>
        <p:nvPr/>
      </p:nvGrpSpPr>
      <p:grpSpPr>
        <a:xfrm>
          <a:off x="0" y="0"/>
          <a:ext cx="0" cy="0"/>
          <a:chOff x="0" y="0"/>
          <a:chExt cx="0" cy="0"/>
        </a:xfrm>
      </p:grpSpPr>
      <p:sp>
        <p:nvSpPr>
          <p:cNvPr id="113" name="Google Shape;113;p11"/>
          <p:cNvSpPr txBox="1"/>
          <p:nvPr>
            <p:ph hasCustomPrompt="1" type="title"/>
          </p:nvPr>
        </p:nvSpPr>
        <p:spPr>
          <a:xfrm>
            <a:off x="1284000" y="1273050"/>
            <a:ext cx="6576000" cy="210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49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4" name="Google Shape;114;p11"/>
          <p:cNvSpPr txBox="1"/>
          <p:nvPr>
            <p:ph idx="1" type="subTitle"/>
          </p:nvPr>
        </p:nvSpPr>
        <p:spPr>
          <a:xfrm>
            <a:off x="1284000" y="3373350"/>
            <a:ext cx="6576000" cy="497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5" name="Shape 11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6" name="Shape 116"/>
        <p:cNvGrpSpPr/>
        <p:nvPr/>
      </p:nvGrpSpPr>
      <p:grpSpPr>
        <a:xfrm>
          <a:off x="0" y="0"/>
          <a:ext cx="0" cy="0"/>
          <a:chOff x="0" y="0"/>
          <a:chExt cx="0" cy="0"/>
        </a:xfrm>
      </p:grpSpPr>
      <p:sp>
        <p:nvSpPr>
          <p:cNvPr id="117" name="Google Shape;117;p13"/>
          <p:cNvSpPr txBox="1"/>
          <p:nvPr>
            <p:ph type="title"/>
          </p:nvPr>
        </p:nvSpPr>
        <p:spPr>
          <a:xfrm>
            <a:off x="7200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18" name="Google Shape;118;p13"/>
          <p:cNvSpPr txBox="1"/>
          <p:nvPr>
            <p:ph hasCustomPrompt="1" idx="2" type="title"/>
          </p:nvPr>
        </p:nvSpPr>
        <p:spPr>
          <a:xfrm>
            <a:off x="7200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 type="subTitle"/>
          </p:nvPr>
        </p:nvSpPr>
        <p:spPr>
          <a:xfrm>
            <a:off x="720000" y="2194275"/>
            <a:ext cx="2336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0" name="Google Shape;120;p13"/>
          <p:cNvSpPr txBox="1"/>
          <p:nvPr>
            <p:ph idx="3" type="title"/>
          </p:nvPr>
        </p:nvSpPr>
        <p:spPr>
          <a:xfrm>
            <a:off x="34038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21" name="Google Shape;121;p13"/>
          <p:cNvSpPr txBox="1"/>
          <p:nvPr>
            <p:ph hasCustomPrompt="1" idx="4" type="title"/>
          </p:nvPr>
        </p:nvSpPr>
        <p:spPr>
          <a:xfrm>
            <a:off x="34038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idx="5" type="subTitle"/>
          </p:nvPr>
        </p:nvSpPr>
        <p:spPr>
          <a:xfrm>
            <a:off x="3403800" y="2194275"/>
            <a:ext cx="2336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3" name="Google Shape;123;p13"/>
          <p:cNvSpPr txBox="1"/>
          <p:nvPr>
            <p:ph idx="6" type="title"/>
          </p:nvPr>
        </p:nvSpPr>
        <p:spPr>
          <a:xfrm>
            <a:off x="6087600" y="17427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24" name="Google Shape;124;p13"/>
          <p:cNvSpPr txBox="1"/>
          <p:nvPr>
            <p:ph hasCustomPrompt="1" idx="7" type="title"/>
          </p:nvPr>
        </p:nvSpPr>
        <p:spPr>
          <a:xfrm>
            <a:off x="6087600" y="11496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idx="8" type="subTitle"/>
          </p:nvPr>
        </p:nvSpPr>
        <p:spPr>
          <a:xfrm>
            <a:off x="6087600" y="2194275"/>
            <a:ext cx="2336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6" name="Google Shape;126;p13"/>
          <p:cNvSpPr txBox="1"/>
          <p:nvPr>
            <p:ph idx="9" type="title"/>
          </p:nvPr>
        </p:nvSpPr>
        <p:spPr>
          <a:xfrm>
            <a:off x="7200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27" name="Google Shape;127;p13"/>
          <p:cNvSpPr txBox="1"/>
          <p:nvPr>
            <p:ph hasCustomPrompt="1" idx="13" type="title"/>
          </p:nvPr>
        </p:nvSpPr>
        <p:spPr>
          <a:xfrm>
            <a:off x="7200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28" name="Google Shape;128;p13"/>
          <p:cNvSpPr txBox="1"/>
          <p:nvPr>
            <p:ph idx="14" type="subTitle"/>
          </p:nvPr>
        </p:nvSpPr>
        <p:spPr>
          <a:xfrm>
            <a:off x="720000" y="3983700"/>
            <a:ext cx="2336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29" name="Google Shape;129;p13"/>
          <p:cNvSpPr txBox="1"/>
          <p:nvPr>
            <p:ph idx="15" type="title"/>
          </p:nvPr>
        </p:nvSpPr>
        <p:spPr>
          <a:xfrm>
            <a:off x="34038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30" name="Google Shape;130;p13"/>
          <p:cNvSpPr txBox="1"/>
          <p:nvPr>
            <p:ph hasCustomPrompt="1" idx="16" type="title"/>
          </p:nvPr>
        </p:nvSpPr>
        <p:spPr>
          <a:xfrm>
            <a:off x="34038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31" name="Google Shape;131;p13"/>
          <p:cNvSpPr txBox="1"/>
          <p:nvPr>
            <p:ph idx="17" type="subTitle"/>
          </p:nvPr>
        </p:nvSpPr>
        <p:spPr>
          <a:xfrm>
            <a:off x="3403800" y="3983700"/>
            <a:ext cx="2336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2" name="Google Shape;132;p13"/>
          <p:cNvSpPr txBox="1"/>
          <p:nvPr>
            <p:ph idx="18" type="title"/>
          </p:nvPr>
        </p:nvSpPr>
        <p:spPr>
          <a:xfrm>
            <a:off x="6087600" y="3532175"/>
            <a:ext cx="2336400" cy="5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2"/>
              </a:buClr>
              <a:buSzPts val="2500"/>
              <a:buNone/>
              <a:defRPr sz="2500">
                <a:solidFill>
                  <a:schemeClr val="lt2"/>
                </a:solidFill>
              </a:defRPr>
            </a:lvl1pPr>
            <a:lvl2pPr lvl="1" rtl="0">
              <a:spcBef>
                <a:spcPts val="0"/>
              </a:spcBef>
              <a:spcAft>
                <a:spcPts val="0"/>
              </a:spcAft>
              <a:buClr>
                <a:schemeClr val="lt2"/>
              </a:buClr>
              <a:buSzPts val="2500"/>
              <a:buNone/>
              <a:defRPr sz="2500">
                <a:solidFill>
                  <a:schemeClr val="lt2"/>
                </a:solidFill>
              </a:defRPr>
            </a:lvl2pPr>
            <a:lvl3pPr lvl="2" rtl="0">
              <a:spcBef>
                <a:spcPts val="0"/>
              </a:spcBef>
              <a:spcAft>
                <a:spcPts val="0"/>
              </a:spcAft>
              <a:buClr>
                <a:schemeClr val="lt2"/>
              </a:buClr>
              <a:buSzPts val="2500"/>
              <a:buNone/>
              <a:defRPr sz="2500">
                <a:solidFill>
                  <a:schemeClr val="lt2"/>
                </a:solidFill>
              </a:defRPr>
            </a:lvl3pPr>
            <a:lvl4pPr lvl="3" rtl="0">
              <a:spcBef>
                <a:spcPts val="0"/>
              </a:spcBef>
              <a:spcAft>
                <a:spcPts val="0"/>
              </a:spcAft>
              <a:buClr>
                <a:schemeClr val="lt2"/>
              </a:buClr>
              <a:buSzPts val="2500"/>
              <a:buNone/>
              <a:defRPr sz="2500">
                <a:solidFill>
                  <a:schemeClr val="lt2"/>
                </a:solidFill>
              </a:defRPr>
            </a:lvl4pPr>
            <a:lvl5pPr lvl="4" rtl="0">
              <a:spcBef>
                <a:spcPts val="0"/>
              </a:spcBef>
              <a:spcAft>
                <a:spcPts val="0"/>
              </a:spcAft>
              <a:buClr>
                <a:schemeClr val="lt2"/>
              </a:buClr>
              <a:buSzPts val="2500"/>
              <a:buNone/>
              <a:defRPr sz="2500">
                <a:solidFill>
                  <a:schemeClr val="lt2"/>
                </a:solidFill>
              </a:defRPr>
            </a:lvl5pPr>
            <a:lvl6pPr lvl="5" rtl="0">
              <a:spcBef>
                <a:spcPts val="0"/>
              </a:spcBef>
              <a:spcAft>
                <a:spcPts val="0"/>
              </a:spcAft>
              <a:buClr>
                <a:schemeClr val="lt2"/>
              </a:buClr>
              <a:buSzPts val="2500"/>
              <a:buNone/>
              <a:defRPr sz="2500">
                <a:solidFill>
                  <a:schemeClr val="lt2"/>
                </a:solidFill>
              </a:defRPr>
            </a:lvl6pPr>
            <a:lvl7pPr lvl="6" rtl="0">
              <a:spcBef>
                <a:spcPts val="0"/>
              </a:spcBef>
              <a:spcAft>
                <a:spcPts val="0"/>
              </a:spcAft>
              <a:buClr>
                <a:schemeClr val="lt2"/>
              </a:buClr>
              <a:buSzPts val="2500"/>
              <a:buNone/>
              <a:defRPr sz="2500">
                <a:solidFill>
                  <a:schemeClr val="lt2"/>
                </a:solidFill>
              </a:defRPr>
            </a:lvl7pPr>
            <a:lvl8pPr lvl="7" rtl="0">
              <a:spcBef>
                <a:spcPts val="0"/>
              </a:spcBef>
              <a:spcAft>
                <a:spcPts val="0"/>
              </a:spcAft>
              <a:buClr>
                <a:schemeClr val="lt2"/>
              </a:buClr>
              <a:buSzPts val="2500"/>
              <a:buNone/>
              <a:defRPr sz="2500">
                <a:solidFill>
                  <a:schemeClr val="lt2"/>
                </a:solidFill>
              </a:defRPr>
            </a:lvl8pPr>
            <a:lvl9pPr lvl="8" rtl="0">
              <a:spcBef>
                <a:spcPts val="0"/>
              </a:spcBef>
              <a:spcAft>
                <a:spcPts val="0"/>
              </a:spcAft>
              <a:buClr>
                <a:schemeClr val="lt2"/>
              </a:buClr>
              <a:buSzPts val="2500"/>
              <a:buNone/>
              <a:defRPr sz="2500">
                <a:solidFill>
                  <a:schemeClr val="lt2"/>
                </a:solidFill>
              </a:defRPr>
            </a:lvl9pPr>
          </a:lstStyle>
          <a:p/>
        </p:txBody>
      </p:sp>
      <p:sp>
        <p:nvSpPr>
          <p:cNvPr id="133" name="Google Shape;133;p13"/>
          <p:cNvSpPr txBox="1"/>
          <p:nvPr>
            <p:ph hasCustomPrompt="1" idx="19" type="title"/>
          </p:nvPr>
        </p:nvSpPr>
        <p:spPr>
          <a:xfrm>
            <a:off x="6087600" y="2939000"/>
            <a:ext cx="1275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134" name="Google Shape;134;p13"/>
          <p:cNvSpPr txBox="1"/>
          <p:nvPr>
            <p:ph idx="20" type="subTitle"/>
          </p:nvPr>
        </p:nvSpPr>
        <p:spPr>
          <a:xfrm>
            <a:off x="6087600" y="3983700"/>
            <a:ext cx="2336400" cy="54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5" name="Google Shape;135;p13"/>
          <p:cNvSpPr txBox="1"/>
          <p:nvPr>
            <p:ph idx="21"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136" name="Shape 136"/>
        <p:cNvGrpSpPr/>
        <p:nvPr/>
      </p:nvGrpSpPr>
      <p:grpSpPr>
        <a:xfrm>
          <a:off x="0" y="0"/>
          <a:ext cx="0" cy="0"/>
          <a:chOff x="0" y="0"/>
          <a:chExt cx="0" cy="0"/>
        </a:xfrm>
      </p:grpSpPr>
      <p:sp>
        <p:nvSpPr>
          <p:cNvPr id="137" name="Google Shape;137;p14"/>
          <p:cNvSpPr txBox="1"/>
          <p:nvPr>
            <p:ph type="title"/>
          </p:nvPr>
        </p:nvSpPr>
        <p:spPr>
          <a:xfrm>
            <a:off x="2311800" y="1189100"/>
            <a:ext cx="4520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38" name="Google Shape;138;p14"/>
          <p:cNvSpPr txBox="1"/>
          <p:nvPr>
            <p:ph idx="1" type="subTitle"/>
          </p:nvPr>
        </p:nvSpPr>
        <p:spPr>
          <a:xfrm>
            <a:off x="2158550" y="3153500"/>
            <a:ext cx="48729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9" name="Shape 139"/>
        <p:cNvGrpSpPr/>
        <p:nvPr/>
      </p:nvGrpSpPr>
      <p:grpSpPr>
        <a:xfrm>
          <a:off x="0" y="0"/>
          <a:ext cx="0" cy="0"/>
          <a:chOff x="0" y="0"/>
          <a:chExt cx="0" cy="0"/>
        </a:xfrm>
      </p:grpSpPr>
      <p:sp>
        <p:nvSpPr>
          <p:cNvPr id="140" name="Google Shape;140;p15"/>
          <p:cNvSpPr txBox="1"/>
          <p:nvPr>
            <p:ph type="title"/>
          </p:nvPr>
        </p:nvSpPr>
        <p:spPr>
          <a:xfrm>
            <a:off x="3557400" y="2989727"/>
            <a:ext cx="4360200" cy="642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1" name="Google Shape;141;p15"/>
          <p:cNvSpPr txBox="1"/>
          <p:nvPr>
            <p:ph idx="1" type="subTitle"/>
          </p:nvPr>
        </p:nvSpPr>
        <p:spPr>
          <a:xfrm>
            <a:off x="1226400"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42" name="Shape 142"/>
        <p:cNvGrpSpPr/>
        <p:nvPr/>
      </p:nvGrpSpPr>
      <p:grpSpPr>
        <a:xfrm>
          <a:off x="0" y="0"/>
          <a:ext cx="0" cy="0"/>
          <a:chOff x="0" y="0"/>
          <a:chExt cx="0" cy="0"/>
        </a:xfrm>
      </p:grpSpPr>
      <p:sp>
        <p:nvSpPr>
          <p:cNvPr id="143" name="Google Shape;143;p16"/>
          <p:cNvSpPr txBox="1"/>
          <p:nvPr>
            <p:ph type="title"/>
          </p:nvPr>
        </p:nvSpPr>
        <p:spPr>
          <a:xfrm>
            <a:off x="720000" y="29361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16"/>
          <p:cNvSpPr txBox="1"/>
          <p:nvPr>
            <p:ph idx="1" type="subTitle"/>
          </p:nvPr>
        </p:nvSpPr>
        <p:spPr>
          <a:xfrm>
            <a:off x="720000" y="3508800"/>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45" name="Shape 145"/>
        <p:cNvGrpSpPr/>
        <p:nvPr/>
      </p:nvGrpSpPr>
      <p:grpSpPr>
        <a:xfrm>
          <a:off x="0" y="0"/>
          <a:ext cx="0" cy="0"/>
          <a:chOff x="0" y="0"/>
          <a:chExt cx="0" cy="0"/>
        </a:xfrm>
      </p:grpSpPr>
      <p:sp>
        <p:nvSpPr>
          <p:cNvPr id="146" name="Google Shape;146;p17"/>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7" name="Google Shape;147;p17"/>
          <p:cNvSpPr txBox="1"/>
          <p:nvPr>
            <p:ph idx="1" type="subTitle"/>
          </p:nvPr>
        </p:nvSpPr>
        <p:spPr>
          <a:xfrm>
            <a:off x="720000" y="2215050"/>
            <a:ext cx="3360600" cy="130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148" name="Shape 148"/>
        <p:cNvGrpSpPr/>
        <p:nvPr/>
      </p:nvGrpSpPr>
      <p:grpSpPr>
        <a:xfrm>
          <a:off x="0" y="0"/>
          <a:ext cx="0" cy="0"/>
          <a:chOff x="0" y="0"/>
          <a:chExt cx="0" cy="0"/>
        </a:xfrm>
      </p:grpSpPr>
      <p:sp>
        <p:nvSpPr>
          <p:cNvPr id="149" name="Google Shape;149;p18"/>
          <p:cNvSpPr txBox="1"/>
          <p:nvPr>
            <p:ph idx="1" type="body"/>
          </p:nvPr>
        </p:nvSpPr>
        <p:spPr>
          <a:xfrm>
            <a:off x="1027100" y="1533450"/>
            <a:ext cx="3422400" cy="3098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5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150" name="Google Shape;150;p18"/>
          <p:cNvSpPr txBox="1"/>
          <p:nvPr>
            <p:ph idx="2" type="body"/>
          </p:nvPr>
        </p:nvSpPr>
        <p:spPr>
          <a:xfrm>
            <a:off x="4694500" y="1533450"/>
            <a:ext cx="3422400" cy="3098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lt2"/>
              </a:buClr>
              <a:buSzPts val="1200"/>
              <a:buFont typeface="Audiowide"/>
              <a:buAutoNum type="arabicPeriod"/>
              <a:defRPr sz="2500">
                <a:solidFill>
                  <a:schemeClr val="lt2"/>
                </a:solidFill>
                <a:latin typeface="Audiowide"/>
                <a:ea typeface="Audiowide"/>
                <a:cs typeface="Audiowide"/>
                <a:sym typeface="Audiowide"/>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
        <p:nvSpPr>
          <p:cNvPr id="151" name="Google Shape;15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2" name="Shape 152"/>
        <p:cNvGrpSpPr/>
        <p:nvPr/>
      </p:nvGrpSpPr>
      <p:grpSpPr>
        <a:xfrm>
          <a:off x="0" y="0"/>
          <a:ext cx="0" cy="0"/>
          <a:chOff x="0" y="0"/>
          <a:chExt cx="0" cy="0"/>
        </a:xfrm>
      </p:grpSpPr>
      <p:sp>
        <p:nvSpPr>
          <p:cNvPr id="153" name="Google Shape;15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19"/>
          <p:cNvSpPr txBox="1"/>
          <p:nvPr>
            <p:ph idx="2" type="title"/>
          </p:nvPr>
        </p:nvSpPr>
        <p:spPr>
          <a:xfrm>
            <a:off x="937700" y="238532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55" name="Google Shape;155;p19"/>
          <p:cNvSpPr txBox="1"/>
          <p:nvPr>
            <p:ph idx="1" type="subTitle"/>
          </p:nvPr>
        </p:nvSpPr>
        <p:spPr>
          <a:xfrm>
            <a:off x="937700" y="28368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56" name="Google Shape;156;p19"/>
          <p:cNvSpPr txBox="1"/>
          <p:nvPr>
            <p:ph idx="3" type="title"/>
          </p:nvPr>
        </p:nvSpPr>
        <p:spPr>
          <a:xfrm>
            <a:off x="3484419" y="238532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57" name="Google Shape;157;p19"/>
          <p:cNvSpPr txBox="1"/>
          <p:nvPr>
            <p:ph idx="4" type="subTitle"/>
          </p:nvPr>
        </p:nvSpPr>
        <p:spPr>
          <a:xfrm>
            <a:off x="3484421" y="28368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58" name="Google Shape;158;p19"/>
          <p:cNvSpPr txBox="1"/>
          <p:nvPr>
            <p:ph idx="5" type="title"/>
          </p:nvPr>
        </p:nvSpPr>
        <p:spPr>
          <a:xfrm>
            <a:off x="6031146" y="238532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59" name="Google Shape;159;p19"/>
          <p:cNvSpPr txBox="1"/>
          <p:nvPr>
            <p:ph idx="6" type="subTitle"/>
          </p:nvPr>
        </p:nvSpPr>
        <p:spPr>
          <a:xfrm>
            <a:off x="6031149" y="2836825"/>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0" name="Shape 160"/>
        <p:cNvGrpSpPr/>
        <p:nvPr/>
      </p:nvGrpSpPr>
      <p:grpSpPr>
        <a:xfrm>
          <a:off x="0" y="0"/>
          <a:ext cx="0" cy="0"/>
          <a:chOff x="0" y="0"/>
          <a:chExt cx="0" cy="0"/>
        </a:xfrm>
      </p:grpSpPr>
      <p:sp>
        <p:nvSpPr>
          <p:cNvPr id="161" name="Google Shape;16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0"/>
          <p:cNvSpPr txBox="1"/>
          <p:nvPr>
            <p:ph idx="2" type="title"/>
          </p:nvPr>
        </p:nvSpPr>
        <p:spPr>
          <a:xfrm>
            <a:off x="2424850" y="18468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3" name="Google Shape;163;p20"/>
          <p:cNvSpPr txBox="1"/>
          <p:nvPr>
            <p:ph idx="1" type="subTitle"/>
          </p:nvPr>
        </p:nvSpPr>
        <p:spPr>
          <a:xfrm>
            <a:off x="2424850" y="2357175"/>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64" name="Google Shape;164;p20"/>
          <p:cNvSpPr txBox="1"/>
          <p:nvPr>
            <p:ph idx="3" type="title"/>
          </p:nvPr>
        </p:nvSpPr>
        <p:spPr>
          <a:xfrm>
            <a:off x="4740958" y="18468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5" name="Google Shape;165;p20"/>
          <p:cNvSpPr txBox="1"/>
          <p:nvPr>
            <p:ph idx="4" type="subTitle"/>
          </p:nvPr>
        </p:nvSpPr>
        <p:spPr>
          <a:xfrm>
            <a:off x="4740954" y="2357175"/>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66" name="Google Shape;166;p20"/>
          <p:cNvSpPr txBox="1"/>
          <p:nvPr>
            <p:ph idx="5" type="title"/>
          </p:nvPr>
        </p:nvSpPr>
        <p:spPr>
          <a:xfrm>
            <a:off x="2424850" y="32802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7" name="Google Shape;167;p20"/>
          <p:cNvSpPr txBox="1"/>
          <p:nvPr>
            <p:ph idx="6" type="subTitle"/>
          </p:nvPr>
        </p:nvSpPr>
        <p:spPr>
          <a:xfrm>
            <a:off x="2424850" y="3790575"/>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68" name="Google Shape;168;p20"/>
          <p:cNvSpPr txBox="1"/>
          <p:nvPr>
            <p:ph idx="7" type="title"/>
          </p:nvPr>
        </p:nvSpPr>
        <p:spPr>
          <a:xfrm>
            <a:off x="4740958" y="3280250"/>
            <a:ext cx="19782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69" name="Google Shape;169;p20"/>
          <p:cNvSpPr txBox="1"/>
          <p:nvPr>
            <p:ph idx="8" type="subTitle"/>
          </p:nvPr>
        </p:nvSpPr>
        <p:spPr>
          <a:xfrm>
            <a:off x="4740954" y="3790575"/>
            <a:ext cx="19782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20000" y="2314050"/>
            <a:ext cx="5067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 name="Google Shape;14;p3"/>
          <p:cNvSpPr txBox="1"/>
          <p:nvPr>
            <p:ph hasCustomPrompt="1" idx="2" type="title"/>
          </p:nvPr>
        </p:nvSpPr>
        <p:spPr>
          <a:xfrm>
            <a:off x="720000" y="1472250"/>
            <a:ext cx="9144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720000" y="3155850"/>
            <a:ext cx="5067600" cy="51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70" name="Shape 170"/>
        <p:cNvGrpSpPr/>
        <p:nvPr/>
      </p:nvGrpSpPr>
      <p:grpSpPr>
        <a:xfrm>
          <a:off x="0" y="0"/>
          <a:ext cx="0" cy="0"/>
          <a:chOff x="0" y="0"/>
          <a:chExt cx="0" cy="0"/>
        </a:xfrm>
      </p:grpSpPr>
      <p:sp>
        <p:nvSpPr>
          <p:cNvPr id="171" name="Google Shape;17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2" name="Google Shape;172;p21"/>
          <p:cNvSpPr txBox="1"/>
          <p:nvPr>
            <p:ph idx="2" type="title"/>
          </p:nvPr>
        </p:nvSpPr>
        <p:spPr>
          <a:xfrm>
            <a:off x="1101175" y="18352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3" name="Google Shape;173;p21"/>
          <p:cNvSpPr txBox="1"/>
          <p:nvPr>
            <p:ph idx="1" type="subTitle"/>
          </p:nvPr>
        </p:nvSpPr>
        <p:spPr>
          <a:xfrm>
            <a:off x="1101175" y="2286750"/>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74" name="Google Shape;174;p21"/>
          <p:cNvSpPr txBox="1"/>
          <p:nvPr>
            <p:ph idx="3" type="title"/>
          </p:nvPr>
        </p:nvSpPr>
        <p:spPr>
          <a:xfrm>
            <a:off x="3578948" y="18352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5" name="Google Shape;175;p21"/>
          <p:cNvSpPr txBox="1"/>
          <p:nvPr>
            <p:ph idx="4" type="subTitle"/>
          </p:nvPr>
        </p:nvSpPr>
        <p:spPr>
          <a:xfrm>
            <a:off x="3579000" y="2286750"/>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76" name="Google Shape;176;p21"/>
          <p:cNvSpPr txBox="1"/>
          <p:nvPr>
            <p:ph idx="5" type="title"/>
          </p:nvPr>
        </p:nvSpPr>
        <p:spPr>
          <a:xfrm>
            <a:off x="1101175"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7" name="Google Shape;177;p21"/>
          <p:cNvSpPr txBox="1"/>
          <p:nvPr>
            <p:ph idx="6" type="subTitle"/>
          </p:nvPr>
        </p:nvSpPr>
        <p:spPr>
          <a:xfrm>
            <a:off x="1101175" y="37201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78" name="Google Shape;178;p21"/>
          <p:cNvSpPr txBox="1"/>
          <p:nvPr>
            <p:ph idx="7" type="title"/>
          </p:nvPr>
        </p:nvSpPr>
        <p:spPr>
          <a:xfrm>
            <a:off x="3578948"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79" name="Google Shape;179;p21"/>
          <p:cNvSpPr txBox="1"/>
          <p:nvPr>
            <p:ph idx="8" type="subTitle"/>
          </p:nvPr>
        </p:nvSpPr>
        <p:spPr>
          <a:xfrm>
            <a:off x="3578948" y="37201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80" name="Google Shape;180;p21"/>
          <p:cNvSpPr txBox="1"/>
          <p:nvPr>
            <p:ph idx="9" type="title"/>
          </p:nvPr>
        </p:nvSpPr>
        <p:spPr>
          <a:xfrm>
            <a:off x="6056727" y="18352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81" name="Google Shape;181;p21"/>
          <p:cNvSpPr txBox="1"/>
          <p:nvPr>
            <p:ph idx="13" type="subTitle"/>
          </p:nvPr>
        </p:nvSpPr>
        <p:spPr>
          <a:xfrm>
            <a:off x="6056725" y="2286750"/>
            <a:ext cx="1986000" cy="5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82" name="Google Shape;182;p21"/>
          <p:cNvSpPr txBox="1"/>
          <p:nvPr>
            <p:ph idx="14" type="title"/>
          </p:nvPr>
        </p:nvSpPr>
        <p:spPr>
          <a:xfrm>
            <a:off x="6056727" y="3268650"/>
            <a:ext cx="19860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2500"/>
              <a:buNone/>
              <a:defRPr sz="2500">
                <a:solidFill>
                  <a:schemeClr val="lt2"/>
                </a:solidFill>
              </a:defRPr>
            </a:lvl1pPr>
            <a:lvl2pPr lvl="1" rtl="0" algn="ctr">
              <a:spcBef>
                <a:spcPts val="0"/>
              </a:spcBef>
              <a:spcAft>
                <a:spcPts val="0"/>
              </a:spcAft>
              <a:buClr>
                <a:schemeClr val="lt2"/>
              </a:buClr>
              <a:buSzPts val="2500"/>
              <a:buNone/>
              <a:defRPr sz="2500">
                <a:solidFill>
                  <a:schemeClr val="lt2"/>
                </a:solidFill>
              </a:defRPr>
            </a:lvl2pPr>
            <a:lvl3pPr lvl="2" rtl="0" algn="ctr">
              <a:spcBef>
                <a:spcPts val="0"/>
              </a:spcBef>
              <a:spcAft>
                <a:spcPts val="0"/>
              </a:spcAft>
              <a:buClr>
                <a:schemeClr val="lt2"/>
              </a:buClr>
              <a:buSzPts val="2500"/>
              <a:buNone/>
              <a:defRPr sz="2500">
                <a:solidFill>
                  <a:schemeClr val="lt2"/>
                </a:solidFill>
              </a:defRPr>
            </a:lvl3pPr>
            <a:lvl4pPr lvl="3" rtl="0" algn="ctr">
              <a:spcBef>
                <a:spcPts val="0"/>
              </a:spcBef>
              <a:spcAft>
                <a:spcPts val="0"/>
              </a:spcAft>
              <a:buClr>
                <a:schemeClr val="lt2"/>
              </a:buClr>
              <a:buSzPts val="2500"/>
              <a:buNone/>
              <a:defRPr sz="2500">
                <a:solidFill>
                  <a:schemeClr val="lt2"/>
                </a:solidFill>
              </a:defRPr>
            </a:lvl4pPr>
            <a:lvl5pPr lvl="4" rtl="0" algn="ctr">
              <a:spcBef>
                <a:spcPts val="0"/>
              </a:spcBef>
              <a:spcAft>
                <a:spcPts val="0"/>
              </a:spcAft>
              <a:buClr>
                <a:schemeClr val="lt2"/>
              </a:buClr>
              <a:buSzPts val="2500"/>
              <a:buNone/>
              <a:defRPr sz="2500">
                <a:solidFill>
                  <a:schemeClr val="lt2"/>
                </a:solidFill>
              </a:defRPr>
            </a:lvl5pPr>
            <a:lvl6pPr lvl="5" rtl="0" algn="ctr">
              <a:spcBef>
                <a:spcPts val="0"/>
              </a:spcBef>
              <a:spcAft>
                <a:spcPts val="0"/>
              </a:spcAft>
              <a:buClr>
                <a:schemeClr val="lt2"/>
              </a:buClr>
              <a:buSzPts val="2500"/>
              <a:buNone/>
              <a:defRPr sz="2500">
                <a:solidFill>
                  <a:schemeClr val="lt2"/>
                </a:solidFill>
              </a:defRPr>
            </a:lvl6pPr>
            <a:lvl7pPr lvl="6" rtl="0" algn="ctr">
              <a:spcBef>
                <a:spcPts val="0"/>
              </a:spcBef>
              <a:spcAft>
                <a:spcPts val="0"/>
              </a:spcAft>
              <a:buClr>
                <a:schemeClr val="lt2"/>
              </a:buClr>
              <a:buSzPts val="2500"/>
              <a:buNone/>
              <a:defRPr sz="2500">
                <a:solidFill>
                  <a:schemeClr val="lt2"/>
                </a:solidFill>
              </a:defRPr>
            </a:lvl7pPr>
            <a:lvl8pPr lvl="7" rtl="0" algn="ctr">
              <a:spcBef>
                <a:spcPts val="0"/>
              </a:spcBef>
              <a:spcAft>
                <a:spcPts val="0"/>
              </a:spcAft>
              <a:buClr>
                <a:schemeClr val="lt2"/>
              </a:buClr>
              <a:buSzPts val="2500"/>
              <a:buNone/>
              <a:defRPr sz="2500">
                <a:solidFill>
                  <a:schemeClr val="lt2"/>
                </a:solidFill>
              </a:defRPr>
            </a:lvl8pPr>
            <a:lvl9pPr lvl="8" rtl="0" algn="ctr">
              <a:spcBef>
                <a:spcPts val="0"/>
              </a:spcBef>
              <a:spcAft>
                <a:spcPts val="0"/>
              </a:spcAft>
              <a:buClr>
                <a:schemeClr val="lt2"/>
              </a:buClr>
              <a:buSzPts val="2500"/>
              <a:buNone/>
              <a:defRPr sz="2500">
                <a:solidFill>
                  <a:schemeClr val="lt2"/>
                </a:solidFill>
              </a:defRPr>
            </a:lvl9pPr>
          </a:lstStyle>
          <a:p/>
        </p:txBody>
      </p:sp>
      <p:sp>
        <p:nvSpPr>
          <p:cNvPr id="183" name="Google Shape;183;p21"/>
          <p:cNvSpPr txBox="1"/>
          <p:nvPr>
            <p:ph idx="15" type="subTitle"/>
          </p:nvPr>
        </p:nvSpPr>
        <p:spPr>
          <a:xfrm>
            <a:off x="6056727" y="3720150"/>
            <a:ext cx="19860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rgbClr val="242424"/>
                </a:solidFill>
              </a:defRPr>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4" name="Shape 184"/>
        <p:cNvGrpSpPr/>
        <p:nvPr/>
      </p:nvGrpSpPr>
      <p:grpSpPr>
        <a:xfrm>
          <a:off x="0" y="0"/>
          <a:ext cx="0" cy="0"/>
          <a:chOff x="0" y="0"/>
          <a:chExt cx="0" cy="0"/>
        </a:xfrm>
      </p:grpSpPr>
      <p:sp>
        <p:nvSpPr>
          <p:cNvPr id="185" name="Google Shape;185;p22"/>
          <p:cNvSpPr txBox="1"/>
          <p:nvPr>
            <p:ph hasCustomPrompt="1" type="title"/>
          </p:nvPr>
        </p:nvSpPr>
        <p:spPr>
          <a:xfrm>
            <a:off x="713100" y="2133813"/>
            <a:ext cx="2258100" cy="95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4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6" name="Google Shape;186;p22"/>
          <p:cNvSpPr txBox="1"/>
          <p:nvPr>
            <p:ph idx="1" type="subTitle"/>
          </p:nvPr>
        </p:nvSpPr>
        <p:spPr>
          <a:xfrm>
            <a:off x="713100" y="3016702"/>
            <a:ext cx="2258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7" name="Google Shape;187;p22"/>
          <p:cNvSpPr txBox="1"/>
          <p:nvPr>
            <p:ph hasCustomPrompt="1" idx="2" type="title"/>
          </p:nvPr>
        </p:nvSpPr>
        <p:spPr>
          <a:xfrm>
            <a:off x="3442950" y="2133800"/>
            <a:ext cx="2258100" cy="95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4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8" name="Google Shape;188;p22"/>
          <p:cNvSpPr txBox="1"/>
          <p:nvPr>
            <p:ph idx="3" type="subTitle"/>
          </p:nvPr>
        </p:nvSpPr>
        <p:spPr>
          <a:xfrm>
            <a:off x="3442950" y="3016676"/>
            <a:ext cx="2258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89" name="Google Shape;189;p22"/>
          <p:cNvSpPr txBox="1"/>
          <p:nvPr>
            <p:ph hasCustomPrompt="1" idx="4" type="title"/>
          </p:nvPr>
        </p:nvSpPr>
        <p:spPr>
          <a:xfrm>
            <a:off x="6172800" y="2133807"/>
            <a:ext cx="2258100" cy="959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2"/>
              </a:buClr>
              <a:buSzPts val="6000"/>
              <a:buNone/>
              <a:defRPr sz="4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90" name="Google Shape;190;p22"/>
          <p:cNvSpPr txBox="1"/>
          <p:nvPr>
            <p:ph idx="5" type="subTitle"/>
          </p:nvPr>
        </p:nvSpPr>
        <p:spPr>
          <a:xfrm>
            <a:off x="6172800" y="3016673"/>
            <a:ext cx="22581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rgbClr val="242424"/>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91" name="Shape 191"/>
        <p:cNvGrpSpPr/>
        <p:nvPr/>
      </p:nvGrpSpPr>
      <p:grpSpPr>
        <a:xfrm>
          <a:off x="0" y="0"/>
          <a:ext cx="0" cy="0"/>
          <a:chOff x="0" y="0"/>
          <a:chExt cx="0" cy="0"/>
        </a:xfrm>
      </p:grpSpPr>
      <p:sp>
        <p:nvSpPr>
          <p:cNvPr id="192" name="Google Shape;192;p23"/>
          <p:cNvSpPr txBox="1"/>
          <p:nvPr>
            <p:ph type="title"/>
          </p:nvPr>
        </p:nvSpPr>
        <p:spPr>
          <a:xfrm>
            <a:off x="720000" y="539412"/>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 name="Google Shape;193;p23"/>
          <p:cNvSpPr txBox="1"/>
          <p:nvPr>
            <p:ph idx="1" type="subTitle"/>
          </p:nvPr>
        </p:nvSpPr>
        <p:spPr>
          <a:xfrm>
            <a:off x="720000" y="2117375"/>
            <a:ext cx="3434700" cy="674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
        <p:nvSpPr>
          <p:cNvPr id="194" name="Google Shape;194;p23"/>
          <p:cNvSpPr txBox="1"/>
          <p:nvPr>
            <p:ph idx="2" type="subTitle"/>
          </p:nvPr>
        </p:nvSpPr>
        <p:spPr>
          <a:xfrm>
            <a:off x="720000" y="1708450"/>
            <a:ext cx="3434700" cy="408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95" name="Shape 19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96" name="Shape 196"/>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0" name="Shape 20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nvSpPr>
        <p:spPr>
          <a:xfrm>
            <a:off x="0" y="4771200"/>
            <a:ext cx="9144000" cy="372300"/>
          </a:xfrm>
          <a:prstGeom prst="rect">
            <a:avLst/>
          </a:prstGeom>
          <a:solidFill>
            <a:srgbClr val="376D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BFBFB"/>
                </a:solidFill>
                <a:latin typeface="Audiowide"/>
                <a:ea typeface="Audiowide"/>
                <a:cs typeface="Audiowide"/>
                <a:sym typeface="Audiowide"/>
              </a:rPr>
              <a:t>SOLAR ENERGY - SOLAR ENERGY - SOLAR ENERGY - SOLAR ENERGY - SOLAR ENERGY - SOLAR ENERGY</a:t>
            </a:r>
            <a:endParaRPr sz="1100">
              <a:solidFill>
                <a:srgbClr val="FFFFFF"/>
              </a:solidFill>
              <a:latin typeface="Audiowide"/>
              <a:ea typeface="Audiowide"/>
              <a:cs typeface="Audiowide"/>
              <a:sym typeface="Audiowide"/>
            </a:endParaRPr>
          </a:p>
        </p:txBody>
      </p:sp>
      <p:grpSp>
        <p:nvGrpSpPr>
          <p:cNvPr id="18" name="Google Shape;18;p4"/>
          <p:cNvGrpSpPr/>
          <p:nvPr/>
        </p:nvGrpSpPr>
        <p:grpSpPr>
          <a:xfrm flipH="1" rot="1109529">
            <a:off x="165602" y="117722"/>
            <a:ext cx="318237" cy="594371"/>
            <a:chOff x="2777825" y="2491525"/>
            <a:chExt cx="133975" cy="250225"/>
          </a:xfrm>
        </p:grpSpPr>
        <p:sp>
          <p:nvSpPr>
            <p:cNvPr id="19" name="Google Shape;19;p4"/>
            <p:cNvSpPr/>
            <p:nvPr/>
          </p:nvSpPr>
          <p:spPr>
            <a:xfrm>
              <a:off x="2777825" y="2491525"/>
              <a:ext cx="133650" cy="250225"/>
            </a:xfrm>
            <a:custGeom>
              <a:rect b="b" l="l" r="r" t="t"/>
              <a:pathLst>
                <a:path extrusionOk="0" h="10009" w="5346">
                  <a:moveTo>
                    <a:pt x="1337" y="1"/>
                  </a:moveTo>
                  <a:lnTo>
                    <a:pt x="1337" y="845"/>
                  </a:lnTo>
                  <a:lnTo>
                    <a:pt x="0" y="845"/>
                  </a:lnTo>
                  <a:lnTo>
                    <a:pt x="0" y="10008"/>
                  </a:lnTo>
                  <a:lnTo>
                    <a:pt x="5345" y="10008"/>
                  </a:lnTo>
                  <a:lnTo>
                    <a:pt x="5345" y="845"/>
                  </a:lnTo>
                  <a:lnTo>
                    <a:pt x="4009" y="845"/>
                  </a:lnTo>
                  <a:lnTo>
                    <a:pt x="4009" y="1"/>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2778075" y="2512650"/>
              <a:ext cx="66850" cy="229100"/>
            </a:xfrm>
            <a:custGeom>
              <a:rect b="b" l="l" r="r" t="t"/>
              <a:pathLst>
                <a:path extrusionOk="0" h="9164" w="2674">
                  <a:moveTo>
                    <a:pt x="1" y="0"/>
                  </a:moveTo>
                  <a:lnTo>
                    <a:pt x="1" y="9163"/>
                  </a:lnTo>
                  <a:lnTo>
                    <a:pt x="2673" y="9163"/>
                  </a:lnTo>
                  <a:lnTo>
                    <a:pt x="2673"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2844900" y="2512650"/>
              <a:ext cx="66825" cy="229100"/>
            </a:xfrm>
            <a:custGeom>
              <a:rect b="b" l="l" r="r" t="t"/>
              <a:pathLst>
                <a:path extrusionOk="0" h="9164" w="2673">
                  <a:moveTo>
                    <a:pt x="0" y="0"/>
                  </a:moveTo>
                  <a:lnTo>
                    <a:pt x="0" y="9163"/>
                  </a:lnTo>
                  <a:lnTo>
                    <a:pt x="2673" y="9163"/>
                  </a:lnTo>
                  <a:lnTo>
                    <a:pt x="2673"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2811500" y="2491525"/>
              <a:ext cx="67224" cy="21225"/>
            </a:xfrm>
            <a:custGeom>
              <a:rect b="b" l="l" r="r" t="t"/>
              <a:pathLst>
                <a:path extrusionOk="0" h="849" w="1337">
                  <a:moveTo>
                    <a:pt x="0" y="1"/>
                  </a:moveTo>
                  <a:lnTo>
                    <a:pt x="0" y="848"/>
                  </a:lnTo>
                  <a:lnTo>
                    <a:pt x="1336" y="848"/>
                  </a:lnTo>
                  <a:lnTo>
                    <a:pt x="1336"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2844900" y="2491525"/>
              <a:ext cx="33425" cy="21225"/>
            </a:xfrm>
            <a:custGeom>
              <a:rect b="b" l="l" r="r" t="t"/>
              <a:pathLst>
                <a:path extrusionOk="0" h="849" w="1337">
                  <a:moveTo>
                    <a:pt x="0" y="1"/>
                  </a:moveTo>
                  <a:lnTo>
                    <a:pt x="0" y="848"/>
                  </a:lnTo>
                  <a:lnTo>
                    <a:pt x="1337" y="848"/>
                  </a:lnTo>
                  <a:lnTo>
                    <a:pt x="1337" y="1"/>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2778075" y="2512650"/>
              <a:ext cx="27900" cy="229100"/>
            </a:xfrm>
            <a:custGeom>
              <a:rect b="b" l="l" r="r" t="t"/>
              <a:pathLst>
                <a:path extrusionOk="0" h="9164" w="1116">
                  <a:moveTo>
                    <a:pt x="1" y="0"/>
                  </a:moveTo>
                  <a:lnTo>
                    <a:pt x="1" y="9163"/>
                  </a:lnTo>
                  <a:lnTo>
                    <a:pt x="1116" y="9163"/>
                  </a:lnTo>
                  <a:lnTo>
                    <a:pt x="1116"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2883975" y="2512650"/>
              <a:ext cx="27825" cy="229100"/>
            </a:xfrm>
            <a:custGeom>
              <a:rect b="b" l="l" r="r" t="t"/>
              <a:pathLst>
                <a:path extrusionOk="0" h="9164" w="1113">
                  <a:moveTo>
                    <a:pt x="1" y="0"/>
                  </a:moveTo>
                  <a:lnTo>
                    <a:pt x="1" y="9163"/>
                  </a:lnTo>
                  <a:lnTo>
                    <a:pt x="1113" y="9163"/>
                  </a:lnTo>
                  <a:lnTo>
                    <a:pt x="1113"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2797050" y="2551425"/>
              <a:ext cx="95625" cy="169975"/>
            </a:xfrm>
            <a:custGeom>
              <a:rect b="b" l="l" r="r" t="t"/>
              <a:pathLst>
                <a:path extrusionOk="0" h="6799" w="3825">
                  <a:moveTo>
                    <a:pt x="1" y="1"/>
                  </a:moveTo>
                  <a:lnTo>
                    <a:pt x="1" y="6798"/>
                  </a:lnTo>
                  <a:lnTo>
                    <a:pt x="3825" y="6798"/>
                  </a:lnTo>
                  <a:lnTo>
                    <a:pt x="38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2802125" y="2558425"/>
              <a:ext cx="42800" cy="19975"/>
            </a:xfrm>
            <a:custGeom>
              <a:rect b="b" l="l" r="r" t="t"/>
              <a:pathLst>
                <a:path extrusionOk="0" h="799" w="1712">
                  <a:moveTo>
                    <a:pt x="0" y="0"/>
                  </a:moveTo>
                  <a:lnTo>
                    <a:pt x="0" y="799"/>
                  </a:lnTo>
                  <a:lnTo>
                    <a:pt x="1711" y="799"/>
                  </a:lnTo>
                  <a:lnTo>
                    <a:pt x="1711"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2844900" y="2558425"/>
              <a:ext cx="42875" cy="19975"/>
            </a:xfrm>
            <a:custGeom>
              <a:rect b="b" l="l" r="r" t="t"/>
              <a:pathLst>
                <a:path extrusionOk="0" h="799" w="1715">
                  <a:moveTo>
                    <a:pt x="0" y="0"/>
                  </a:moveTo>
                  <a:lnTo>
                    <a:pt x="0" y="799"/>
                  </a:lnTo>
                  <a:lnTo>
                    <a:pt x="1714" y="799"/>
                  </a:lnTo>
                  <a:lnTo>
                    <a:pt x="1714"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802125" y="2581375"/>
              <a:ext cx="42800" cy="20000"/>
            </a:xfrm>
            <a:custGeom>
              <a:rect b="b" l="l" r="r" t="t"/>
              <a:pathLst>
                <a:path extrusionOk="0" h="800" w="1712">
                  <a:moveTo>
                    <a:pt x="0" y="1"/>
                  </a:moveTo>
                  <a:lnTo>
                    <a:pt x="0" y="799"/>
                  </a:lnTo>
                  <a:lnTo>
                    <a:pt x="1711" y="799"/>
                  </a:lnTo>
                  <a:lnTo>
                    <a:pt x="1711"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2844900" y="2581375"/>
              <a:ext cx="42875" cy="20000"/>
            </a:xfrm>
            <a:custGeom>
              <a:rect b="b" l="l" r="r" t="t"/>
              <a:pathLst>
                <a:path extrusionOk="0" h="800" w="1715">
                  <a:moveTo>
                    <a:pt x="0" y="1"/>
                  </a:moveTo>
                  <a:lnTo>
                    <a:pt x="0" y="799"/>
                  </a:lnTo>
                  <a:lnTo>
                    <a:pt x="1714" y="799"/>
                  </a:lnTo>
                  <a:lnTo>
                    <a:pt x="1714"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2802125" y="2604350"/>
              <a:ext cx="42800" cy="19900"/>
            </a:xfrm>
            <a:custGeom>
              <a:rect b="b" l="l" r="r" t="t"/>
              <a:pathLst>
                <a:path extrusionOk="0" h="796" w="1712">
                  <a:moveTo>
                    <a:pt x="0" y="0"/>
                  </a:moveTo>
                  <a:lnTo>
                    <a:pt x="0" y="796"/>
                  </a:lnTo>
                  <a:lnTo>
                    <a:pt x="1711" y="796"/>
                  </a:lnTo>
                  <a:lnTo>
                    <a:pt x="1711" y="0"/>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2844900" y="2604350"/>
              <a:ext cx="42875" cy="19900"/>
            </a:xfrm>
            <a:custGeom>
              <a:rect b="b" l="l" r="r" t="t"/>
              <a:pathLst>
                <a:path extrusionOk="0" h="796" w="1715">
                  <a:moveTo>
                    <a:pt x="0" y="0"/>
                  </a:moveTo>
                  <a:lnTo>
                    <a:pt x="0" y="796"/>
                  </a:lnTo>
                  <a:lnTo>
                    <a:pt x="1714" y="796"/>
                  </a:lnTo>
                  <a:lnTo>
                    <a:pt x="1714"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2802125" y="2627150"/>
              <a:ext cx="42800" cy="20000"/>
            </a:xfrm>
            <a:custGeom>
              <a:rect b="b" l="l" r="r" t="t"/>
              <a:pathLst>
                <a:path extrusionOk="0" h="800" w="1712">
                  <a:moveTo>
                    <a:pt x="0" y="0"/>
                  </a:moveTo>
                  <a:lnTo>
                    <a:pt x="0" y="799"/>
                  </a:lnTo>
                  <a:lnTo>
                    <a:pt x="1711" y="799"/>
                  </a:lnTo>
                  <a:lnTo>
                    <a:pt x="1711" y="0"/>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2844900" y="2627150"/>
              <a:ext cx="42875" cy="20000"/>
            </a:xfrm>
            <a:custGeom>
              <a:rect b="b" l="l" r="r" t="t"/>
              <a:pathLst>
                <a:path extrusionOk="0" h="800" w="1715">
                  <a:moveTo>
                    <a:pt x="0" y="0"/>
                  </a:moveTo>
                  <a:lnTo>
                    <a:pt x="0" y="799"/>
                  </a:lnTo>
                  <a:lnTo>
                    <a:pt x="1714" y="799"/>
                  </a:lnTo>
                  <a:lnTo>
                    <a:pt x="1714"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2802125" y="2650100"/>
              <a:ext cx="42800" cy="20000"/>
            </a:xfrm>
            <a:custGeom>
              <a:rect b="b" l="l" r="r" t="t"/>
              <a:pathLst>
                <a:path extrusionOk="0" h="800" w="1712">
                  <a:moveTo>
                    <a:pt x="0" y="1"/>
                  </a:moveTo>
                  <a:lnTo>
                    <a:pt x="0" y="799"/>
                  </a:lnTo>
                  <a:lnTo>
                    <a:pt x="1711" y="799"/>
                  </a:lnTo>
                  <a:lnTo>
                    <a:pt x="1711"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2844900" y="2650100"/>
              <a:ext cx="42875" cy="20000"/>
            </a:xfrm>
            <a:custGeom>
              <a:rect b="b" l="l" r="r" t="t"/>
              <a:pathLst>
                <a:path extrusionOk="0" h="800" w="1715">
                  <a:moveTo>
                    <a:pt x="0" y="1"/>
                  </a:moveTo>
                  <a:lnTo>
                    <a:pt x="0" y="799"/>
                  </a:lnTo>
                  <a:lnTo>
                    <a:pt x="1714" y="799"/>
                  </a:lnTo>
                  <a:lnTo>
                    <a:pt x="1714"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2802125" y="2673075"/>
              <a:ext cx="42800" cy="19975"/>
            </a:xfrm>
            <a:custGeom>
              <a:rect b="b" l="l" r="r" t="t"/>
              <a:pathLst>
                <a:path extrusionOk="0" h="799" w="1712">
                  <a:moveTo>
                    <a:pt x="0" y="0"/>
                  </a:moveTo>
                  <a:lnTo>
                    <a:pt x="0" y="799"/>
                  </a:lnTo>
                  <a:lnTo>
                    <a:pt x="1711" y="799"/>
                  </a:lnTo>
                  <a:lnTo>
                    <a:pt x="1711" y="0"/>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2844900" y="2673075"/>
              <a:ext cx="42875" cy="19975"/>
            </a:xfrm>
            <a:custGeom>
              <a:rect b="b" l="l" r="r" t="t"/>
              <a:pathLst>
                <a:path extrusionOk="0" h="799" w="1715">
                  <a:moveTo>
                    <a:pt x="0" y="0"/>
                  </a:moveTo>
                  <a:lnTo>
                    <a:pt x="0" y="799"/>
                  </a:lnTo>
                  <a:lnTo>
                    <a:pt x="1714" y="799"/>
                  </a:lnTo>
                  <a:lnTo>
                    <a:pt x="1714"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2802125" y="2695950"/>
              <a:ext cx="42800" cy="20000"/>
            </a:xfrm>
            <a:custGeom>
              <a:rect b="b" l="l" r="r" t="t"/>
              <a:pathLst>
                <a:path extrusionOk="0" h="800" w="1712">
                  <a:moveTo>
                    <a:pt x="0" y="1"/>
                  </a:moveTo>
                  <a:lnTo>
                    <a:pt x="0" y="799"/>
                  </a:lnTo>
                  <a:lnTo>
                    <a:pt x="1711" y="799"/>
                  </a:lnTo>
                  <a:lnTo>
                    <a:pt x="1711"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2844900" y="2695950"/>
              <a:ext cx="42875" cy="20000"/>
            </a:xfrm>
            <a:custGeom>
              <a:rect b="b" l="l" r="r" t="t"/>
              <a:pathLst>
                <a:path extrusionOk="0" h="800" w="1715">
                  <a:moveTo>
                    <a:pt x="0" y="1"/>
                  </a:moveTo>
                  <a:lnTo>
                    <a:pt x="0" y="799"/>
                  </a:lnTo>
                  <a:lnTo>
                    <a:pt x="1714" y="799"/>
                  </a:lnTo>
                  <a:lnTo>
                    <a:pt x="1714"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2842750" y="2519950"/>
              <a:ext cx="4400" cy="24675"/>
            </a:xfrm>
            <a:custGeom>
              <a:rect b="b" l="l" r="r" t="t"/>
              <a:pathLst>
                <a:path extrusionOk="0" h="987" w="176">
                  <a:moveTo>
                    <a:pt x="0" y="0"/>
                  </a:moveTo>
                  <a:lnTo>
                    <a:pt x="0" y="986"/>
                  </a:lnTo>
                  <a:lnTo>
                    <a:pt x="175" y="986"/>
                  </a:lnTo>
                  <a:lnTo>
                    <a:pt x="175"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2832600" y="2530075"/>
              <a:ext cx="24675" cy="4325"/>
            </a:xfrm>
            <a:custGeom>
              <a:rect b="b" l="l" r="r" t="t"/>
              <a:pathLst>
                <a:path extrusionOk="0" h="173" w="987">
                  <a:moveTo>
                    <a:pt x="1" y="1"/>
                  </a:moveTo>
                  <a:lnTo>
                    <a:pt x="1" y="173"/>
                  </a:lnTo>
                  <a:lnTo>
                    <a:pt x="987" y="173"/>
                  </a:lnTo>
                  <a:lnTo>
                    <a:pt x="987"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4"/>
          <p:cNvSpPr txBox="1"/>
          <p:nvPr>
            <p:ph idx="1" type="body"/>
          </p:nvPr>
        </p:nvSpPr>
        <p:spPr>
          <a:xfrm>
            <a:off x="457200" y="1577750"/>
            <a:ext cx="7966800" cy="3054300"/>
          </a:xfrm>
          <a:prstGeom prst="rect">
            <a:avLst/>
          </a:prstGeom>
        </p:spPr>
        <p:txBody>
          <a:bodyPr anchorCtr="0" anchor="ctr"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sz="1200"/>
            </a:lvl1pPr>
            <a:lvl2pPr indent="-317500" lvl="1" marL="914400" rtl="0">
              <a:lnSpc>
                <a:spcPct val="115000"/>
              </a:lnSpc>
              <a:spcBef>
                <a:spcPts val="1600"/>
              </a:spcBef>
              <a:spcAft>
                <a:spcPts val="0"/>
              </a:spcAft>
              <a:buSzPts val="1400"/>
              <a:buFont typeface="Roboto Condensed Light"/>
              <a:buChar char="○"/>
              <a:defRPr sz="1200">
                <a:latin typeface="Manrope"/>
                <a:ea typeface="Manrope"/>
                <a:cs typeface="Manrope"/>
                <a:sym typeface="Manrope"/>
              </a:defRPr>
            </a:lvl2pPr>
            <a:lvl3pPr indent="-317500" lvl="2" marL="1371600" rtl="0">
              <a:lnSpc>
                <a:spcPct val="115000"/>
              </a:lnSpc>
              <a:spcBef>
                <a:spcPts val="0"/>
              </a:spcBef>
              <a:spcAft>
                <a:spcPts val="0"/>
              </a:spcAft>
              <a:buSzPts val="1400"/>
              <a:buFont typeface="Roboto Condensed Light"/>
              <a:buChar char="■"/>
              <a:defRPr sz="1400"/>
            </a:lvl3pPr>
            <a:lvl4pPr indent="-317500" lvl="3" marL="1828800" rtl="0">
              <a:lnSpc>
                <a:spcPct val="115000"/>
              </a:lnSpc>
              <a:spcBef>
                <a:spcPts val="1600"/>
              </a:spcBef>
              <a:spcAft>
                <a:spcPts val="0"/>
              </a:spcAft>
              <a:buSzPts val="1400"/>
              <a:buFont typeface="Roboto Condensed Light"/>
              <a:buChar char="●"/>
              <a:defRPr sz="1400"/>
            </a:lvl4pPr>
            <a:lvl5pPr indent="-317500" lvl="4" marL="2286000" rtl="0">
              <a:lnSpc>
                <a:spcPct val="115000"/>
              </a:lnSpc>
              <a:spcBef>
                <a:spcPts val="1600"/>
              </a:spcBef>
              <a:spcAft>
                <a:spcPts val="0"/>
              </a:spcAft>
              <a:buSzPts val="1400"/>
              <a:buFont typeface="Roboto Condensed Light"/>
              <a:buChar char="○"/>
              <a:defRPr sz="1400"/>
            </a:lvl5pPr>
            <a:lvl6pPr indent="-317500" lvl="5" marL="2743200" rtl="0">
              <a:lnSpc>
                <a:spcPct val="115000"/>
              </a:lnSpc>
              <a:spcBef>
                <a:spcPts val="1600"/>
              </a:spcBef>
              <a:spcAft>
                <a:spcPts val="0"/>
              </a:spcAft>
              <a:buSzPts val="1400"/>
              <a:buFont typeface="Roboto Condensed Light"/>
              <a:buChar char="■"/>
              <a:defRPr sz="1400"/>
            </a:lvl6pPr>
            <a:lvl7pPr indent="-317500" lvl="6" marL="3200400" rtl="0">
              <a:lnSpc>
                <a:spcPct val="115000"/>
              </a:lnSpc>
              <a:spcBef>
                <a:spcPts val="1600"/>
              </a:spcBef>
              <a:spcAft>
                <a:spcPts val="0"/>
              </a:spcAft>
              <a:buSzPts val="1400"/>
              <a:buFont typeface="Roboto Condensed Light"/>
              <a:buChar char="●"/>
              <a:defRPr sz="1400"/>
            </a:lvl7pPr>
            <a:lvl8pPr indent="-317500" lvl="7" marL="3657600" rtl="0">
              <a:lnSpc>
                <a:spcPct val="115000"/>
              </a:lnSpc>
              <a:spcBef>
                <a:spcPts val="1600"/>
              </a:spcBef>
              <a:spcAft>
                <a:spcPts val="0"/>
              </a:spcAft>
              <a:buSzPts val="1400"/>
              <a:buFont typeface="Roboto Condensed Light"/>
              <a:buChar char="○"/>
              <a:defRPr sz="1400"/>
            </a:lvl8pPr>
            <a:lvl9pPr indent="-317500" lvl="8" marL="4114800" rtl="0">
              <a:lnSpc>
                <a:spcPct val="115000"/>
              </a:lnSpc>
              <a:spcBef>
                <a:spcPts val="1600"/>
              </a:spcBef>
              <a:spcAft>
                <a:spcPts val="1600"/>
              </a:spcAft>
              <a:buSzPts val="1400"/>
              <a:buFont typeface="Roboto Condensed Light"/>
              <a:buChar char="■"/>
              <a:defRPr sz="1400"/>
            </a:lvl9pPr>
          </a:lstStyle>
          <a:p/>
        </p:txBody>
      </p:sp>
      <p:sp>
        <p:nvSpPr>
          <p:cNvPr id="44" name="Google Shape;44;p4"/>
          <p:cNvSpPr txBox="1"/>
          <p:nvPr>
            <p:ph type="title"/>
          </p:nvPr>
        </p:nvSpPr>
        <p:spPr>
          <a:xfrm>
            <a:off x="457200" y="414900"/>
            <a:ext cx="8229600" cy="1162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 name="Google Shape;47;p5"/>
          <p:cNvSpPr txBox="1"/>
          <p:nvPr>
            <p:ph idx="2" type="title"/>
          </p:nvPr>
        </p:nvSpPr>
        <p:spPr>
          <a:xfrm>
            <a:off x="1537425" y="2112197"/>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3500"/>
              <a:buNone/>
              <a:defRPr b="0" sz="2500">
                <a:solidFill>
                  <a:schemeClr val="lt2"/>
                </a:solidFill>
              </a:defRPr>
            </a:lvl1pPr>
            <a:lvl2pPr lvl="1" rtl="0">
              <a:spcBef>
                <a:spcPts val="0"/>
              </a:spcBef>
              <a:spcAft>
                <a:spcPts val="0"/>
              </a:spcAft>
              <a:buClr>
                <a:schemeClr val="lt2"/>
              </a:buClr>
              <a:buSzPts val="3500"/>
              <a:buNone/>
              <a:defRPr>
                <a:solidFill>
                  <a:schemeClr val="lt2"/>
                </a:solidFill>
              </a:defRPr>
            </a:lvl2pPr>
            <a:lvl3pPr lvl="2" rtl="0">
              <a:spcBef>
                <a:spcPts val="0"/>
              </a:spcBef>
              <a:spcAft>
                <a:spcPts val="0"/>
              </a:spcAft>
              <a:buClr>
                <a:schemeClr val="lt2"/>
              </a:buClr>
              <a:buSzPts val="3500"/>
              <a:buNone/>
              <a:defRPr>
                <a:solidFill>
                  <a:schemeClr val="lt2"/>
                </a:solidFill>
              </a:defRPr>
            </a:lvl3pPr>
            <a:lvl4pPr lvl="3" rtl="0">
              <a:spcBef>
                <a:spcPts val="0"/>
              </a:spcBef>
              <a:spcAft>
                <a:spcPts val="0"/>
              </a:spcAft>
              <a:buClr>
                <a:schemeClr val="lt2"/>
              </a:buClr>
              <a:buSzPts val="3500"/>
              <a:buNone/>
              <a:defRPr>
                <a:solidFill>
                  <a:schemeClr val="lt2"/>
                </a:solidFill>
              </a:defRPr>
            </a:lvl4pPr>
            <a:lvl5pPr lvl="4" rtl="0">
              <a:spcBef>
                <a:spcPts val="0"/>
              </a:spcBef>
              <a:spcAft>
                <a:spcPts val="0"/>
              </a:spcAft>
              <a:buClr>
                <a:schemeClr val="lt2"/>
              </a:buClr>
              <a:buSzPts val="3500"/>
              <a:buNone/>
              <a:defRPr>
                <a:solidFill>
                  <a:schemeClr val="lt2"/>
                </a:solidFill>
              </a:defRPr>
            </a:lvl5pPr>
            <a:lvl6pPr lvl="5" rtl="0">
              <a:spcBef>
                <a:spcPts val="0"/>
              </a:spcBef>
              <a:spcAft>
                <a:spcPts val="0"/>
              </a:spcAft>
              <a:buClr>
                <a:schemeClr val="lt2"/>
              </a:buClr>
              <a:buSzPts val="3500"/>
              <a:buNone/>
              <a:defRPr>
                <a:solidFill>
                  <a:schemeClr val="lt2"/>
                </a:solidFill>
              </a:defRPr>
            </a:lvl6pPr>
            <a:lvl7pPr lvl="6" rtl="0">
              <a:spcBef>
                <a:spcPts val="0"/>
              </a:spcBef>
              <a:spcAft>
                <a:spcPts val="0"/>
              </a:spcAft>
              <a:buClr>
                <a:schemeClr val="lt2"/>
              </a:buClr>
              <a:buSzPts val="3500"/>
              <a:buNone/>
              <a:defRPr>
                <a:solidFill>
                  <a:schemeClr val="lt2"/>
                </a:solidFill>
              </a:defRPr>
            </a:lvl7pPr>
            <a:lvl8pPr lvl="7" rtl="0">
              <a:spcBef>
                <a:spcPts val="0"/>
              </a:spcBef>
              <a:spcAft>
                <a:spcPts val="0"/>
              </a:spcAft>
              <a:buClr>
                <a:schemeClr val="lt2"/>
              </a:buClr>
              <a:buSzPts val="3500"/>
              <a:buNone/>
              <a:defRPr>
                <a:solidFill>
                  <a:schemeClr val="lt2"/>
                </a:solidFill>
              </a:defRPr>
            </a:lvl8pPr>
            <a:lvl9pPr lvl="8" rtl="0">
              <a:spcBef>
                <a:spcPts val="0"/>
              </a:spcBef>
              <a:spcAft>
                <a:spcPts val="0"/>
              </a:spcAft>
              <a:buClr>
                <a:schemeClr val="lt2"/>
              </a:buClr>
              <a:buSzPts val="3500"/>
              <a:buNone/>
              <a:defRPr>
                <a:solidFill>
                  <a:schemeClr val="lt2"/>
                </a:solidFill>
              </a:defRPr>
            </a:lvl9pPr>
          </a:lstStyle>
          <a:p/>
        </p:txBody>
      </p:sp>
      <p:sp>
        <p:nvSpPr>
          <p:cNvPr id="48" name="Google Shape;48;p5"/>
          <p:cNvSpPr txBox="1"/>
          <p:nvPr>
            <p:ph idx="3" type="title"/>
          </p:nvPr>
        </p:nvSpPr>
        <p:spPr>
          <a:xfrm>
            <a:off x="4863972" y="2112197"/>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2"/>
              </a:buClr>
              <a:buSzPts val="3500"/>
              <a:buNone/>
              <a:defRPr b="0" sz="2500">
                <a:solidFill>
                  <a:schemeClr val="lt2"/>
                </a:solidFill>
              </a:defRPr>
            </a:lvl1pPr>
            <a:lvl2pPr lvl="1" rtl="0">
              <a:spcBef>
                <a:spcPts val="0"/>
              </a:spcBef>
              <a:spcAft>
                <a:spcPts val="0"/>
              </a:spcAft>
              <a:buClr>
                <a:schemeClr val="lt2"/>
              </a:buClr>
              <a:buSzPts val="3500"/>
              <a:buNone/>
              <a:defRPr>
                <a:solidFill>
                  <a:schemeClr val="lt2"/>
                </a:solidFill>
              </a:defRPr>
            </a:lvl2pPr>
            <a:lvl3pPr lvl="2" rtl="0">
              <a:spcBef>
                <a:spcPts val="0"/>
              </a:spcBef>
              <a:spcAft>
                <a:spcPts val="0"/>
              </a:spcAft>
              <a:buClr>
                <a:schemeClr val="lt2"/>
              </a:buClr>
              <a:buSzPts val="3500"/>
              <a:buNone/>
              <a:defRPr>
                <a:solidFill>
                  <a:schemeClr val="lt2"/>
                </a:solidFill>
              </a:defRPr>
            </a:lvl3pPr>
            <a:lvl4pPr lvl="3" rtl="0">
              <a:spcBef>
                <a:spcPts val="0"/>
              </a:spcBef>
              <a:spcAft>
                <a:spcPts val="0"/>
              </a:spcAft>
              <a:buClr>
                <a:schemeClr val="lt2"/>
              </a:buClr>
              <a:buSzPts val="3500"/>
              <a:buNone/>
              <a:defRPr>
                <a:solidFill>
                  <a:schemeClr val="lt2"/>
                </a:solidFill>
              </a:defRPr>
            </a:lvl4pPr>
            <a:lvl5pPr lvl="4" rtl="0">
              <a:spcBef>
                <a:spcPts val="0"/>
              </a:spcBef>
              <a:spcAft>
                <a:spcPts val="0"/>
              </a:spcAft>
              <a:buClr>
                <a:schemeClr val="lt2"/>
              </a:buClr>
              <a:buSzPts val="3500"/>
              <a:buNone/>
              <a:defRPr>
                <a:solidFill>
                  <a:schemeClr val="lt2"/>
                </a:solidFill>
              </a:defRPr>
            </a:lvl5pPr>
            <a:lvl6pPr lvl="5" rtl="0">
              <a:spcBef>
                <a:spcPts val="0"/>
              </a:spcBef>
              <a:spcAft>
                <a:spcPts val="0"/>
              </a:spcAft>
              <a:buClr>
                <a:schemeClr val="lt2"/>
              </a:buClr>
              <a:buSzPts val="3500"/>
              <a:buNone/>
              <a:defRPr>
                <a:solidFill>
                  <a:schemeClr val="lt2"/>
                </a:solidFill>
              </a:defRPr>
            </a:lvl6pPr>
            <a:lvl7pPr lvl="6" rtl="0">
              <a:spcBef>
                <a:spcPts val="0"/>
              </a:spcBef>
              <a:spcAft>
                <a:spcPts val="0"/>
              </a:spcAft>
              <a:buClr>
                <a:schemeClr val="lt2"/>
              </a:buClr>
              <a:buSzPts val="3500"/>
              <a:buNone/>
              <a:defRPr>
                <a:solidFill>
                  <a:schemeClr val="lt2"/>
                </a:solidFill>
              </a:defRPr>
            </a:lvl7pPr>
            <a:lvl8pPr lvl="7" rtl="0">
              <a:spcBef>
                <a:spcPts val="0"/>
              </a:spcBef>
              <a:spcAft>
                <a:spcPts val="0"/>
              </a:spcAft>
              <a:buClr>
                <a:schemeClr val="lt2"/>
              </a:buClr>
              <a:buSzPts val="3500"/>
              <a:buNone/>
              <a:defRPr>
                <a:solidFill>
                  <a:schemeClr val="lt2"/>
                </a:solidFill>
              </a:defRPr>
            </a:lvl8pPr>
            <a:lvl9pPr lvl="8" rtl="0">
              <a:spcBef>
                <a:spcPts val="0"/>
              </a:spcBef>
              <a:spcAft>
                <a:spcPts val="0"/>
              </a:spcAft>
              <a:buClr>
                <a:schemeClr val="lt2"/>
              </a:buClr>
              <a:buSzPts val="3500"/>
              <a:buNone/>
              <a:defRPr>
                <a:solidFill>
                  <a:schemeClr val="lt2"/>
                </a:solidFill>
              </a:defRPr>
            </a:lvl9pPr>
          </a:lstStyle>
          <a:p/>
        </p:txBody>
      </p:sp>
      <p:sp>
        <p:nvSpPr>
          <p:cNvPr id="49" name="Google Shape;49;p5"/>
          <p:cNvSpPr txBox="1"/>
          <p:nvPr>
            <p:ph idx="1" type="subTitle"/>
          </p:nvPr>
        </p:nvSpPr>
        <p:spPr>
          <a:xfrm>
            <a:off x="4863975" y="2594900"/>
            <a:ext cx="2742600" cy="134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0" name="Google Shape;50;p5"/>
          <p:cNvSpPr txBox="1"/>
          <p:nvPr>
            <p:ph idx="4" type="subTitle"/>
          </p:nvPr>
        </p:nvSpPr>
        <p:spPr>
          <a:xfrm>
            <a:off x="1537425" y="2594900"/>
            <a:ext cx="2742600" cy="1340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6"/>
          <p:cNvSpPr txBox="1"/>
          <p:nvPr/>
        </p:nvSpPr>
        <p:spPr>
          <a:xfrm>
            <a:off x="0" y="4771200"/>
            <a:ext cx="9144000" cy="372300"/>
          </a:xfrm>
          <a:prstGeom prst="rect">
            <a:avLst/>
          </a:prstGeom>
          <a:solidFill>
            <a:srgbClr val="376D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BFBFB"/>
                </a:solidFill>
                <a:latin typeface="Audiowide"/>
                <a:ea typeface="Audiowide"/>
                <a:cs typeface="Audiowide"/>
                <a:sym typeface="Audiowide"/>
              </a:rPr>
              <a:t>SOLAR ENERGY - SOLAR ENERGY - SOLAR ENERGY - SOLAR ENERGY - SOLAR ENERGY - SOLAR ENERGY</a:t>
            </a:r>
            <a:endParaRPr sz="1100">
              <a:solidFill>
                <a:srgbClr val="FFFFFF"/>
              </a:solidFill>
              <a:latin typeface="Audiowide"/>
              <a:ea typeface="Audiowide"/>
              <a:cs typeface="Audiowide"/>
              <a:sym typeface="Audiowide"/>
            </a:endParaRPr>
          </a:p>
        </p:txBody>
      </p:sp>
      <p:grpSp>
        <p:nvGrpSpPr>
          <p:cNvPr id="54" name="Google Shape;54;p6"/>
          <p:cNvGrpSpPr/>
          <p:nvPr/>
        </p:nvGrpSpPr>
        <p:grpSpPr>
          <a:xfrm rot="769627">
            <a:off x="8503512" y="3855899"/>
            <a:ext cx="560425" cy="784254"/>
            <a:chOff x="7877949" y="4508284"/>
            <a:chExt cx="560451" cy="784290"/>
          </a:xfrm>
        </p:grpSpPr>
        <p:sp>
          <p:nvSpPr>
            <p:cNvPr id="55" name="Google Shape;55;p6"/>
            <p:cNvSpPr/>
            <p:nvPr/>
          </p:nvSpPr>
          <p:spPr>
            <a:xfrm>
              <a:off x="7877949" y="4508284"/>
              <a:ext cx="538019" cy="783421"/>
            </a:xfrm>
            <a:custGeom>
              <a:rect b="b" l="l" r="r" t="t"/>
              <a:pathLst>
                <a:path extrusionOk="0" h="13523" w="9287">
                  <a:moveTo>
                    <a:pt x="4832" y="1"/>
                  </a:moveTo>
                  <a:cubicBezTo>
                    <a:pt x="2105" y="1"/>
                    <a:pt x="1" y="2504"/>
                    <a:pt x="575" y="5260"/>
                  </a:cubicBezTo>
                  <a:cubicBezTo>
                    <a:pt x="1097" y="7763"/>
                    <a:pt x="3604" y="9287"/>
                    <a:pt x="3604" y="10113"/>
                  </a:cubicBezTo>
                  <a:lnTo>
                    <a:pt x="3604" y="10844"/>
                  </a:lnTo>
                  <a:lnTo>
                    <a:pt x="3490" y="10844"/>
                  </a:lnTo>
                  <a:lnTo>
                    <a:pt x="3490" y="11458"/>
                  </a:lnTo>
                  <a:lnTo>
                    <a:pt x="3604" y="11458"/>
                  </a:lnTo>
                  <a:lnTo>
                    <a:pt x="3604" y="11784"/>
                  </a:lnTo>
                  <a:lnTo>
                    <a:pt x="3604" y="11913"/>
                  </a:lnTo>
                  <a:lnTo>
                    <a:pt x="3604" y="12174"/>
                  </a:lnTo>
                  <a:lnTo>
                    <a:pt x="3604" y="12306"/>
                  </a:lnTo>
                  <a:lnTo>
                    <a:pt x="3604" y="12567"/>
                  </a:lnTo>
                  <a:lnTo>
                    <a:pt x="3604" y="12696"/>
                  </a:lnTo>
                  <a:lnTo>
                    <a:pt x="3604" y="12718"/>
                  </a:lnTo>
                  <a:cubicBezTo>
                    <a:pt x="3604" y="12887"/>
                    <a:pt x="3742" y="13025"/>
                    <a:pt x="3911" y="13025"/>
                  </a:cubicBezTo>
                  <a:lnTo>
                    <a:pt x="3988" y="13025"/>
                  </a:lnTo>
                  <a:lnTo>
                    <a:pt x="4077" y="13307"/>
                  </a:lnTo>
                  <a:cubicBezTo>
                    <a:pt x="4117" y="13440"/>
                    <a:pt x="4233" y="13522"/>
                    <a:pt x="4372" y="13522"/>
                  </a:cubicBezTo>
                  <a:lnTo>
                    <a:pt x="5302" y="13522"/>
                  </a:lnTo>
                  <a:cubicBezTo>
                    <a:pt x="5438" y="13522"/>
                    <a:pt x="5554" y="13433"/>
                    <a:pt x="5597" y="13307"/>
                  </a:cubicBezTo>
                  <a:lnTo>
                    <a:pt x="5686" y="13025"/>
                  </a:lnTo>
                  <a:lnTo>
                    <a:pt x="5763" y="13025"/>
                  </a:lnTo>
                  <a:cubicBezTo>
                    <a:pt x="5932" y="13025"/>
                    <a:pt x="6070" y="12887"/>
                    <a:pt x="6070" y="12718"/>
                  </a:cubicBezTo>
                  <a:lnTo>
                    <a:pt x="6070" y="12696"/>
                  </a:lnTo>
                  <a:lnTo>
                    <a:pt x="6070" y="12567"/>
                  </a:lnTo>
                  <a:lnTo>
                    <a:pt x="6070" y="12306"/>
                  </a:lnTo>
                  <a:lnTo>
                    <a:pt x="6070" y="12174"/>
                  </a:lnTo>
                  <a:lnTo>
                    <a:pt x="6070" y="11913"/>
                  </a:lnTo>
                  <a:lnTo>
                    <a:pt x="6070" y="11784"/>
                  </a:lnTo>
                  <a:lnTo>
                    <a:pt x="6070" y="11458"/>
                  </a:lnTo>
                  <a:lnTo>
                    <a:pt x="6184" y="11458"/>
                  </a:lnTo>
                  <a:lnTo>
                    <a:pt x="6184" y="10844"/>
                  </a:lnTo>
                  <a:lnTo>
                    <a:pt x="6070" y="10844"/>
                  </a:lnTo>
                  <a:lnTo>
                    <a:pt x="6070" y="10113"/>
                  </a:lnTo>
                  <a:cubicBezTo>
                    <a:pt x="6070" y="9287"/>
                    <a:pt x="8577" y="7760"/>
                    <a:pt x="9099" y="5260"/>
                  </a:cubicBezTo>
                  <a:cubicBezTo>
                    <a:pt x="9102" y="5247"/>
                    <a:pt x="9108" y="5232"/>
                    <a:pt x="9108" y="5223"/>
                  </a:cubicBezTo>
                  <a:cubicBezTo>
                    <a:pt x="9111" y="5210"/>
                    <a:pt x="9111" y="5198"/>
                    <a:pt x="9114" y="5186"/>
                  </a:cubicBezTo>
                  <a:cubicBezTo>
                    <a:pt x="9286" y="4304"/>
                    <a:pt x="9179" y="3435"/>
                    <a:pt x="8856" y="2673"/>
                  </a:cubicBezTo>
                  <a:cubicBezTo>
                    <a:pt x="8838" y="2667"/>
                    <a:pt x="8835" y="2664"/>
                    <a:pt x="8832" y="2658"/>
                  </a:cubicBezTo>
                  <a:cubicBezTo>
                    <a:pt x="8823" y="2636"/>
                    <a:pt x="8810" y="2615"/>
                    <a:pt x="8804" y="2596"/>
                  </a:cubicBezTo>
                  <a:cubicBezTo>
                    <a:pt x="8795" y="2575"/>
                    <a:pt x="8789" y="2556"/>
                    <a:pt x="8776" y="2538"/>
                  </a:cubicBezTo>
                  <a:cubicBezTo>
                    <a:pt x="8773" y="2526"/>
                    <a:pt x="8764" y="2513"/>
                    <a:pt x="8761" y="2504"/>
                  </a:cubicBezTo>
                  <a:cubicBezTo>
                    <a:pt x="8746" y="2473"/>
                    <a:pt x="8733" y="2446"/>
                    <a:pt x="8718" y="2415"/>
                  </a:cubicBezTo>
                  <a:cubicBezTo>
                    <a:pt x="8718" y="2412"/>
                    <a:pt x="8718" y="2412"/>
                    <a:pt x="8715" y="2406"/>
                  </a:cubicBezTo>
                  <a:cubicBezTo>
                    <a:pt x="8466" y="1911"/>
                    <a:pt x="8128" y="1469"/>
                    <a:pt x="7720" y="1107"/>
                  </a:cubicBezTo>
                  <a:lnTo>
                    <a:pt x="7717" y="1100"/>
                  </a:lnTo>
                  <a:cubicBezTo>
                    <a:pt x="7689" y="1079"/>
                    <a:pt x="7668" y="1054"/>
                    <a:pt x="7640" y="1033"/>
                  </a:cubicBezTo>
                  <a:cubicBezTo>
                    <a:pt x="7634" y="1024"/>
                    <a:pt x="7625" y="1021"/>
                    <a:pt x="7622" y="1014"/>
                  </a:cubicBezTo>
                  <a:cubicBezTo>
                    <a:pt x="7603" y="996"/>
                    <a:pt x="7582" y="978"/>
                    <a:pt x="7560" y="962"/>
                  </a:cubicBezTo>
                  <a:cubicBezTo>
                    <a:pt x="7548" y="956"/>
                    <a:pt x="7536" y="944"/>
                    <a:pt x="7526" y="938"/>
                  </a:cubicBezTo>
                  <a:cubicBezTo>
                    <a:pt x="7511" y="925"/>
                    <a:pt x="7499" y="913"/>
                    <a:pt x="7483" y="901"/>
                  </a:cubicBezTo>
                  <a:cubicBezTo>
                    <a:pt x="7468" y="888"/>
                    <a:pt x="7449" y="876"/>
                    <a:pt x="7434" y="864"/>
                  </a:cubicBezTo>
                  <a:cubicBezTo>
                    <a:pt x="7428" y="861"/>
                    <a:pt x="7422" y="855"/>
                    <a:pt x="7419" y="852"/>
                  </a:cubicBezTo>
                  <a:cubicBezTo>
                    <a:pt x="6841" y="422"/>
                    <a:pt x="6150" y="130"/>
                    <a:pt x="5395" y="35"/>
                  </a:cubicBezTo>
                  <a:cubicBezTo>
                    <a:pt x="5385" y="35"/>
                    <a:pt x="5379" y="35"/>
                    <a:pt x="5376" y="28"/>
                  </a:cubicBezTo>
                  <a:cubicBezTo>
                    <a:pt x="5348" y="25"/>
                    <a:pt x="5321" y="22"/>
                    <a:pt x="5293" y="22"/>
                  </a:cubicBezTo>
                  <a:cubicBezTo>
                    <a:pt x="5284" y="22"/>
                    <a:pt x="5269" y="19"/>
                    <a:pt x="5256" y="19"/>
                  </a:cubicBezTo>
                  <a:cubicBezTo>
                    <a:pt x="5232" y="16"/>
                    <a:pt x="5210" y="16"/>
                    <a:pt x="5186" y="10"/>
                  </a:cubicBezTo>
                  <a:cubicBezTo>
                    <a:pt x="5167" y="10"/>
                    <a:pt x="5149" y="7"/>
                    <a:pt x="5133" y="7"/>
                  </a:cubicBezTo>
                  <a:cubicBezTo>
                    <a:pt x="5115" y="7"/>
                    <a:pt x="5093" y="4"/>
                    <a:pt x="5072" y="4"/>
                  </a:cubicBezTo>
                  <a:cubicBezTo>
                    <a:pt x="5047" y="4"/>
                    <a:pt x="5026" y="1"/>
                    <a:pt x="4998"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7877960" y="4508632"/>
              <a:ext cx="560439" cy="639459"/>
            </a:xfrm>
            <a:custGeom>
              <a:rect b="b" l="l" r="r" t="t"/>
              <a:pathLst>
                <a:path extrusionOk="0" h="11038" w="9674">
                  <a:moveTo>
                    <a:pt x="4836" y="1"/>
                  </a:moveTo>
                  <a:cubicBezTo>
                    <a:pt x="2105" y="1"/>
                    <a:pt x="1" y="2504"/>
                    <a:pt x="578" y="5263"/>
                  </a:cubicBezTo>
                  <a:cubicBezTo>
                    <a:pt x="1101" y="7766"/>
                    <a:pt x="3607" y="9290"/>
                    <a:pt x="3607" y="10116"/>
                  </a:cubicBezTo>
                  <a:lnTo>
                    <a:pt x="3607" y="11038"/>
                  </a:lnTo>
                  <a:lnTo>
                    <a:pt x="6064" y="11038"/>
                  </a:lnTo>
                  <a:lnTo>
                    <a:pt x="6064" y="10116"/>
                  </a:lnTo>
                  <a:cubicBezTo>
                    <a:pt x="6064" y="9290"/>
                    <a:pt x="8577" y="7760"/>
                    <a:pt x="9093" y="5263"/>
                  </a:cubicBezTo>
                  <a:cubicBezTo>
                    <a:pt x="9674" y="2563"/>
                    <a:pt x="7609" y="1"/>
                    <a:pt x="4836" y="1"/>
                  </a:cubicBezTo>
                  <a:close/>
                </a:path>
              </a:pathLst>
            </a:custGeom>
            <a:solidFill>
              <a:srgbClr val="B0C5D9">
                <a:alpha val="58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8149191" y="4544085"/>
              <a:ext cx="225705" cy="225531"/>
            </a:xfrm>
            <a:custGeom>
              <a:rect b="b" l="l" r="r" t="t"/>
              <a:pathLst>
                <a:path extrusionOk="0" h="3893" w="3896">
                  <a:moveTo>
                    <a:pt x="154" y="0"/>
                  </a:moveTo>
                  <a:cubicBezTo>
                    <a:pt x="71" y="0"/>
                    <a:pt x="0" y="68"/>
                    <a:pt x="0" y="154"/>
                  </a:cubicBezTo>
                  <a:cubicBezTo>
                    <a:pt x="0" y="237"/>
                    <a:pt x="71" y="307"/>
                    <a:pt x="154" y="307"/>
                  </a:cubicBezTo>
                  <a:cubicBezTo>
                    <a:pt x="2046" y="307"/>
                    <a:pt x="3588" y="1846"/>
                    <a:pt x="3588" y="3738"/>
                  </a:cubicBezTo>
                  <a:cubicBezTo>
                    <a:pt x="3588" y="3824"/>
                    <a:pt x="3655" y="3892"/>
                    <a:pt x="3741" y="3892"/>
                  </a:cubicBezTo>
                  <a:cubicBezTo>
                    <a:pt x="3824" y="3892"/>
                    <a:pt x="3895" y="3824"/>
                    <a:pt x="3895" y="3738"/>
                  </a:cubicBezTo>
                  <a:cubicBezTo>
                    <a:pt x="3895" y="1677"/>
                    <a:pt x="2215" y="0"/>
                    <a:pt x="1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8086916" y="5162780"/>
              <a:ext cx="142398" cy="100397"/>
            </a:xfrm>
            <a:custGeom>
              <a:rect b="b" l="l" r="r" t="t"/>
              <a:pathLst>
                <a:path extrusionOk="0" h="1733" w="2458">
                  <a:moveTo>
                    <a:pt x="0" y="1"/>
                  </a:moveTo>
                  <a:lnTo>
                    <a:pt x="0" y="1426"/>
                  </a:lnTo>
                  <a:cubicBezTo>
                    <a:pt x="0" y="1595"/>
                    <a:pt x="138" y="1733"/>
                    <a:pt x="307" y="1733"/>
                  </a:cubicBezTo>
                  <a:lnTo>
                    <a:pt x="2150" y="1733"/>
                  </a:lnTo>
                  <a:cubicBezTo>
                    <a:pt x="2319" y="1733"/>
                    <a:pt x="2457" y="1595"/>
                    <a:pt x="2457" y="1426"/>
                  </a:cubicBezTo>
                  <a:lnTo>
                    <a:pt x="2457"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8108929" y="5262942"/>
              <a:ext cx="97964" cy="28908"/>
            </a:xfrm>
            <a:custGeom>
              <a:rect b="b" l="l" r="r" t="t"/>
              <a:pathLst>
                <a:path extrusionOk="0" h="499" w="1691">
                  <a:moveTo>
                    <a:pt x="1" y="1"/>
                  </a:moveTo>
                  <a:lnTo>
                    <a:pt x="90" y="284"/>
                  </a:lnTo>
                  <a:cubicBezTo>
                    <a:pt x="130" y="409"/>
                    <a:pt x="250" y="499"/>
                    <a:pt x="385" y="499"/>
                  </a:cubicBezTo>
                  <a:lnTo>
                    <a:pt x="1313" y="499"/>
                  </a:lnTo>
                  <a:cubicBezTo>
                    <a:pt x="1451" y="499"/>
                    <a:pt x="1571" y="416"/>
                    <a:pt x="1611" y="284"/>
                  </a:cubicBezTo>
                  <a:lnTo>
                    <a:pt x="169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086916" y="5236641"/>
              <a:ext cx="142398" cy="7705"/>
            </a:xfrm>
            <a:custGeom>
              <a:rect b="b" l="l" r="r" t="t"/>
              <a:pathLst>
                <a:path extrusionOk="0" h="133" w="2458">
                  <a:moveTo>
                    <a:pt x="0" y="0"/>
                  </a:moveTo>
                  <a:lnTo>
                    <a:pt x="0" y="132"/>
                  </a:lnTo>
                  <a:lnTo>
                    <a:pt x="2457" y="132"/>
                  </a:lnTo>
                  <a:lnTo>
                    <a:pt x="2457" y="0"/>
                  </a:lnTo>
                  <a:close/>
                </a:path>
              </a:pathLst>
            </a:custGeom>
            <a:solidFill>
              <a:srgbClr val="2C3A4C">
                <a:alpha val="54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8086916" y="5214049"/>
              <a:ext cx="142398" cy="7531"/>
            </a:xfrm>
            <a:custGeom>
              <a:rect b="b" l="l" r="r" t="t"/>
              <a:pathLst>
                <a:path extrusionOk="0" h="130" w="2458">
                  <a:moveTo>
                    <a:pt x="0" y="0"/>
                  </a:moveTo>
                  <a:lnTo>
                    <a:pt x="0" y="129"/>
                  </a:lnTo>
                  <a:lnTo>
                    <a:pt x="2457" y="129"/>
                  </a:lnTo>
                  <a:lnTo>
                    <a:pt x="2457" y="0"/>
                  </a:lnTo>
                  <a:close/>
                </a:path>
              </a:pathLst>
            </a:custGeom>
            <a:solidFill>
              <a:srgbClr val="2C3A4C">
                <a:alpha val="54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8086916" y="5191282"/>
              <a:ext cx="142398" cy="7705"/>
            </a:xfrm>
            <a:custGeom>
              <a:rect b="b" l="l" r="r" t="t"/>
              <a:pathLst>
                <a:path extrusionOk="0" h="133" w="2458">
                  <a:moveTo>
                    <a:pt x="0" y="0"/>
                  </a:moveTo>
                  <a:lnTo>
                    <a:pt x="0" y="132"/>
                  </a:lnTo>
                  <a:lnTo>
                    <a:pt x="2457" y="132"/>
                  </a:lnTo>
                  <a:lnTo>
                    <a:pt x="2457" y="0"/>
                  </a:lnTo>
                  <a:close/>
                </a:path>
              </a:pathLst>
            </a:custGeom>
            <a:solidFill>
              <a:srgbClr val="2C3A4C">
                <a:alpha val="54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7944696" y="4637643"/>
              <a:ext cx="187817" cy="287287"/>
            </a:xfrm>
            <a:custGeom>
              <a:rect b="b" l="l" r="r" t="t"/>
              <a:pathLst>
                <a:path extrusionOk="0" h="4959" w="3242">
                  <a:moveTo>
                    <a:pt x="1641" y="1"/>
                  </a:moveTo>
                  <a:lnTo>
                    <a:pt x="1641" y="1"/>
                  </a:lnTo>
                  <a:cubicBezTo>
                    <a:pt x="747" y="1088"/>
                    <a:pt x="1" y="4673"/>
                    <a:pt x="3232" y="4959"/>
                  </a:cubicBezTo>
                  <a:cubicBezTo>
                    <a:pt x="2848" y="4102"/>
                    <a:pt x="3241" y="3346"/>
                    <a:pt x="3002" y="2206"/>
                  </a:cubicBezTo>
                  <a:cubicBezTo>
                    <a:pt x="2759" y="1061"/>
                    <a:pt x="1641" y="1"/>
                    <a:pt x="1641"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8139227" y="4637643"/>
              <a:ext cx="95067" cy="153637"/>
            </a:xfrm>
            <a:custGeom>
              <a:rect b="b" l="l" r="r" t="t"/>
              <a:pathLst>
                <a:path extrusionOk="0" h="2652" w="1641">
                  <a:moveTo>
                    <a:pt x="1103" y="1"/>
                  </a:moveTo>
                  <a:lnTo>
                    <a:pt x="1103" y="1"/>
                  </a:lnTo>
                  <a:cubicBezTo>
                    <a:pt x="77" y="600"/>
                    <a:pt x="0" y="2114"/>
                    <a:pt x="399" y="2652"/>
                  </a:cubicBezTo>
                  <a:cubicBezTo>
                    <a:pt x="1640" y="2025"/>
                    <a:pt x="1432" y="465"/>
                    <a:pt x="110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8158054" y="4750317"/>
              <a:ext cx="140660" cy="210585"/>
            </a:xfrm>
            <a:custGeom>
              <a:rect b="b" l="l" r="r" t="t"/>
              <a:pathLst>
                <a:path extrusionOk="0" h="3635" w="2428">
                  <a:moveTo>
                    <a:pt x="2427" y="0"/>
                  </a:moveTo>
                  <a:lnTo>
                    <a:pt x="2427" y="0"/>
                  </a:lnTo>
                  <a:cubicBezTo>
                    <a:pt x="1478" y="77"/>
                    <a:pt x="1" y="1161"/>
                    <a:pt x="1" y="3634"/>
                  </a:cubicBezTo>
                  <a:cubicBezTo>
                    <a:pt x="2314" y="3124"/>
                    <a:pt x="2427" y="0"/>
                    <a:pt x="2427"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8042425" y="4691749"/>
              <a:ext cx="119457" cy="325697"/>
            </a:xfrm>
            <a:custGeom>
              <a:rect b="b" l="l" r="r" t="t"/>
              <a:pathLst>
                <a:path extrusionOk="0" h="5622" w="2062">
                  <a:moveTo>
                    <a:pt x="9" y="1"/>
                  </a:moveTo>
                  <a:cubicBezTo>
                    <a:pt x="9" y="1"/>
                    <a:pt x="3" y="96"/>
                    <a:pt x="0" y="271"/>
                  </a:cubicBezTo>
                  <a:cubicBezTo>
                    <a:pt x="3" y="357"/>
                    <a:pt x="6" y="458"/>
                    <a:pt x="15" y="572"/>
                  </a:cubicBezTo>
                  <a:cubicBezTo>
                    <a:pt x="28" y="689"/>
                    <a:pt x="37" y="818"/>
                    <a:pt x="65" y="956"/>
                  </a:cubicBezTo>
                  <a:cubicBezTo>
                    <a:pt x="89" y="1097"/>
                    <a:pt x="123" y="1248"/>
                    <a:pt x="160" y="1404"/>
                  </a:cubicBezTo>
                  <a:cubicBezTo>
                    <a:pt x="203" y="1564"/>
                    <a:pt x="252" y="1727"/>
                    <a:pt x="310" y="1896"/>
                  </a:cubicBezTo>
                  <a:cubicBezTo>
                    <a:pt x="341" y="1976"/>
                    <a:pt x="378" y="2065"/>
                    <a:pt x="406" y="2151"/>
                  </a:cubicBezTo>
                  <a:cubicBezTo>
                    <a:pt x="442" y="2234"/>
                    <a:pt x="479" y="2320"/>
                    <a:pt x="513" y="2406"/>
                  </a:cubicBezTo>
                  <a:cubicBezTo>
                    <a:pt x="590" y="2575"/>
                    <a:pt x="673" y="2750"/>
                    <a:pt x="762" y="2919"/>
                  </a:cubicBezTo>
                  <a:cubicBezTo>
                    <a:pt x="937" y="3257"/>
                    <a:pt x="1137" y="3582"/>
                    <a:pt x="1339" y="3874"/>
                  </a:cubicBezTo>
                  <a:cubicBezTo>
                    <a:pt x="1389" y="3948"/>
                    <a:pt x="1435" y="4019"/>
                    <a:pt x="1487" y="4089"/>
                  </a:cubicBezTo>
                  <a:cubicBezTo>
                    <a:pt x="1533" y="4163"/>
                    <a:pt x="1570" y="4230"/>
                    <a:pt x="1610" y="4301"/>
                  </a:cubicBezTo>
                  <a:cubicBezTo>
                    <a:pt x="1683" y="4439"/>
                    <a:pt x="1736" y="4581"/>
                    <a:pt x="1782" y="4710"/>
                  </a:cubicBezTo>
                  <a:cubicBezTo>
                    <a:pt x="1865" y="4971"/>
                    <a:pt x="1895" y="5201"/>
                    <a:pt x="1908" y="5364"/>
                  </a:cubicBezTo>
                  <a:cubicBezTo>
                    <a:pt x="1911" y="5444"/>
                    <a:pt x="1911" y="5505"/>
                    <a:pt x="1911" y="5548"/>
                  </a:cubicBezTo>
                  <a:cubicBezTo>
                    <a:pt x="1911" y="5591"/>
                    <a:pt x="1908" y="5610"/>
                    <a:pt x="1908" y="5610"/>
                  </a:cubicBezTo>
                  <a:lnTo>
                    <a:pt x="2061" y="5622"/>
                  </a:lnTo>
                  <a:lnTo>
                    <a:pt x="2061" y="5548"/>
                  </a:lnTo>
                  <a:cubicBezTo>
                    <a:pt x="2061" y="5502"/>
                    <a:pt x="2061" y="5432"/>
                    <a:pt x="2055" y="5349"/>
                  </a:cubicBezTo>
                  <a:cubicBezTo>
                    <a:pt x="2043" y="5180"/>
                    <a:pt x="2000" y="4937"/>
                    <a:pt x="1908" y="4661"/>
                  </a:cubicBezTo>
                  <a:cubicBezTo>
                    <a:pt x="1859" y="4522"/>
                    <a:pt x="1797" y="4378"/>
                    <a:pt x="1717" y="4230"/>
                  </a:cubicBezTo>
                  <a:cubicBezTo>
                    <a:pt x="1631" y="4083"/>
                    <a:pt x="1536" y="3939"/>
                    <a:pt x="1428" y="3797"/>
                  </a:cubicBezTo>
                  <a:cubicBezTo>
                    <a:pt x="1223" y="3515"/>
                    <a:pt x="1014" y="3198"/>
                    <a:pt x="829" y="2870"/>
                  </a:cubicBezTo>
                  <a:cubicBezTo>
                    <a:pt x="737" y="2704"/>
                    <a:pt x="651" y="2538"/>
                    <a:pt x="571" y="2369"/>
                  </a:cubicBezTo>
                  <a:cubicBezTo>
                    <a:pt x="538" y="2280"/>
                    <a:pt x="498" y="2200"/>
                    <a:pt x="461" y="2117"/>
                  </a:cubicBezTo>
                  <a:cubicBezTo>
                    <a:pt x="427" y="2031"/>
                    <a:pt x="396" y="1948"/>
                    <a:pt x="360" y="1865"/>
                  </a:cubicBezTo>
                  <a:cubicBezTo>
                    <a:pt x="298" y="1702"/>
                    <a:pt x="246" y="1540"/>
                    <a:pt x="200" y="1383"/>
                  </a:cubicBezTo>
                  <a:cubicBezTo>
                    <a:pt x="157" y="1226"/>
                    <a:pt x="120" y="1076"/>
                    <a:pt x="92" y="938"/>
                  </a:cubicBezTo>
                  <a:cubicBezTo>
                    <a:pt x="62" y="799"/>
                    <a:pt x="46" y="673"/>
                    <a:pt x="31" y="557"/>
                  </a:cubicBezTo>
                  <a:cubicBezTo>
                    <a:pt x="19" y="446"/>
                    <a:pt x="15" y="345"/>
                    <a:pt x="9" y="262"/>
                  </a:cubicBezTo>
                  <a:lnTo>
                    <a:pt x="9" y="1"/>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8153593" y="4819370"/>
              <a:ext cx="97790" cy="302002"/>
            </a:xfrm>
            <a:custGeom>
              <a:rect b="b" l="l" r="r" t="t"/>
              <a:pathLst>
                <a:path extrusionOk="0" h="5213" w="1688">
                  <a:moveTo>
                    <a:pt x="1687" y="0"/>
                  </a:moveTo>
                  <a:cubicBezTo>
                    <a:pt x="1687" y="0"/>
                    <a:pt x="1626" y="68"/>
                    <a:pt x="1521" y="169"/>
                  </a:cubicBezTo>
                  <a:cubicBezTo>
                    <a:pt x="1411" y="277"/>
                    <a:pt x="1248" y="430"/>
                    <a:pt x="1070" y="630"/>
                  </a:cubicBezTo>
                  <a:cubicBezTo>
                    <a:pt x="981" y="731"/>
                    <a:pt x="886" y="842"/>
                    <a:pt x="793" y="965"/>
                  </a:cubicBezTo>
                  <a:cubicBezTo>
                    <a:pt x="695" y="1088"/>
                    <a:pt x="603" y="1223"/>
                    <a:pt x="520" y="1367"/>
                  </a:cubicBezTo>
                  <a:cubicBezTo>
                    <a:pt x="477" y="1441"/>
                    <a:pt x="434" y="1514"/>
                    <a:pt x="397" y="1594"/>
                  </a:cubicBezTo>
                  <a:cubicBezTo>
                    <a:pt x="357" y="1674"/>
                    <a:pt x="317" y="1751"/>
                    <a:pt x="287" y="1837"/>
                  </a:cubicBezTo>
                  <a:cubicBezTo>
                    <a:pt x="213" y="2003"/>
                    <a:pt x="158" y="2175"/>
                    <a:pt x="118" y="2350"/>
                  </a:cubicBezTo>
                  <a:cubicBezTo>
                    <a:pt x="72" y="2528"/>
                    <a:pt x="47" y="2709"/>
                    <a:pt x="26" y="2884"/>
                  </a:cubicBezTo>
                  <a:cubicBezTo>
                    <a:pt x="13" y="3066"/>
                    <a:pt x="4" y="3241"/>
                    <a:pt x="4" y="3407"/>
                  </a:cubicBezTo>
                  <a:cubicBezTo>
                    <a:pt x="1" y="3741"/>
                    <a:pt x="1" y="4052"/>
                    <a:pt x="1" y="4322"/>
                  </a:cubicBezTo>
                  <a:cubicBezTo>
                    <a:pt x="1" y="4853"/>
                    <a:pt x="4" y="5213"/>
                    <a:pt x="4" y="5213"/>
                  </a:cubicBezTo>
                  <a:lnTo>
                    <a:pt x="158" y="5213"/>
                  </a:lnTo>
                  <a:cubicBezTo>
                    <a:pt x="158" y="5213"/>
                    <a:pt x="158" y="4853"/>
                    <a:pt x="164" y="4322"/>
                  </a:cubicBezTo>
                  <a:cubicBezTo>
                    <a:pt x="158" y="4052"/>
                    <a:pt x="158" y="3741"/>
                    <a:pt x="158" y="3407"/>
                  </a:cubicBezTo>
                  <a:cubicBezTo>
                    <a:pt x="155" y="3241"/>
                    <a:pt x="164" y="3072"/>
                    <a:pt x="167" y="2900"/>
                  </a:cubicBezTo>
                  <a:cubicBezTo>
                    <a:pt x="182" y="2731"/>
                    <a:pt x="204" y="2556"/>
                    <a:pt x="244" y="2387"/>
                  </a:cubicBezTo>
                  <a:cubicBezTo>
                    <a:pt x="280" y="2218"/>
                    <a:pt x="333" y="2049"/>
                    <a:pt x="394" y="1886"/>
                  </a:cubicBezTo>
                  <a:cubicBezTo>
                    <a:pt x="419" y="1803"/>
                    <a:pt x="459" y="1726"/>
                    <a:pt x="492" y="1650"/>
                  </a:cubicBezTo>
                  <a:cubicBezTo>
                    <a:pt x="523" y="1573"/>
                    <a:pt x="566" y="1499"/>
                    <a:pt x="603" y="1425"/>
                  </a:cubicBezTo>
                  <a:cubicBezTo>
                    <a:pt x="680" y="1281"/>
                    <a:pt x="769" y="1146"/>
                    <a:pt x="855" y="1020"/>
                  </a:cubicBezTo>
                  <a:cubicBezTo>
                    <a:pt x="938" y="897"/>
                    <a:pt x="1027" y="780"/>
                    <a:pt x="1110" y="676"/>
                  </a:cubicBezTo>
                  <a:cubicBezTo>
                    <a:pt x="1196" y="575"/>
                    <a:pt x="1276" y="482"/>
                    <a:pt x="1346" y="399"/>
                  </a:cubicBezTo>
                  <a:cubicBezTo>
                    <a:pt x="1414" y="320"/>
                    <a:pt x="1478" y="246"/>
                    <a:pt x="1531" y="191"/>
                  </a:cubicBezTo>
                  <a:cubicBezTo>
                    <a:pt x="1632" y="71"/>
                    <a:pt x="1687" y="0"/>
                    <a:pt x="1687"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8093114" y="5094654"/>
              <a:ext cx="129247" cy="42233"/>
            </a:xfrm>
            <a:custGeom>
              <a:rect b="b" l="l" r="r" t="t"/>
              <a:pathLst>
                <a:path extrusionOk="0" h="729" w="2231">
                  <a:moveTo>
                    <a:pt x="1" y="0"/>
                  </a:moveTo>
                  <a:lnTo>
                    <a:pt x="1" y="728"/>
                  </a:lnTo>
                  <a:lnTo>
                    <a:pt x="2231" y="728"/>
                  </a:lnTo>
                  <a:lnTo>
                    <a:pt x="2231"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8080138" y="5136827"/>
              <a:ext cx="155780" cy="35628"/>
            </a:xfrm>
            <a:custGeom>
              <a:rect b="b" l="l" r="r" t="t"/>
              <a:pathLst>
                <a:path extrusionOk="0" h="615" w="2689">
                  <a:moveTo>
                    <a:pt x="0" y="0"/>
                  </a:moveTo>
                  <a:lnTo>
                    <a:pt x="0" y="614"/>
                  </a:lnTo>
                  <a:lnTo>
                    <a:pt x="2688" y="614"/>
                  </a:lnTo>
                  <a:lnTo>
                    <a:pt x="2688"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8158054" y="4508806"/>
              <a:ext cx="252412" cy="783769"/>
            </a:xfrm>
            <a:custGeom>
              <a:rect b="b" l="l" r="r" t="t"/>
              <a:pathLst>
                <a:path extrusionOk="0" h="13529" w="4357">
                  <a:moveTo>
                    <a:pt x="1" y="1"/>
                  </a:moveTo>
                  <a:lnTo>
                    <a:pt x="1" y="13529"/>
                  </a:lnTo>
                  <a:lnTo>
                    <a:pt x="465" y="13529"/>
                  </a:lnTo>
                  <a:lnTo>
                    <a:pt x="465" y="13523"/>
                  </a:lnTo>
                  <a:cubicBezTo>
                    <a:pt x="600" y="13523"/>
                    <a:pt x="720" y="13434"/>
                    <a:pt x="763" y="13308"/>
                  </a:cubicBezTo>
                  <a:lnTo>
                    <a:pt x="849" y="13022"/>
                  </a:lnTo>
                  <a:lnTo>
                    <a:pt x="925" y="13022"/>
                  </a:lnTo>
                  <a:cubicBezTo>
                    <a:pt x="1094" y="13022"/>
                    <a:pt x="1232" y="12884"/>
                    <a:pt x="1232" y="12715"/>
                  </a:cubicBezTo>
                  <a:lnTo>
                    <a:pt x="1232" y="12696"/>
                  </a:lnTo>
                  <a:lnTo>
                    <a:pt x="1232" y="12564"/>
                  </a:lnTo>
                  <a:lnTo>
                    <a:pt x="1232" y="12303"/>
                  </a:lnTo>
                  <a:lnTo>
                    <a:pt x="1232" y="12174"/>
                  </a:lnTo>
                  <a:lnTo>
                    <a:pt x="1232" y="11913"/>
                  </a:lnTo>
                  <a:lnTo>
                    <a:pt x="1232" y="11781"/>
                  </a:lnTo>
                  <a:lnTo>
                    <a:pt x="1232" y="11455"/>
                  </a:lnTo>
                  <a:lnTo>
                    <a:pt x="1349" y="11455"/>
                  </a:lnTo>
                  <a:lnTo>
                    <a:pt x="1349" y="10841"/>
                  </a:lnTo>
                  <a:lnTo>
                    <a:pt x="1232" y="10841"/>
                  </a:lnTo>
                  <a:lnTo>
                    <a:pt x="1232" y="10110"/>
                  </a:lnTo>
                  <a:cubicBezTo>
                    <a:pt x="1232" y="9287"/>
                    <a:pt x="3742" y="7757"/>
                    <a:pt x="4264" y="5257"/>
                  </a:cubicBezTo>
                  <a:cubicBezTo>
                    <a:pt x="4267" y="5247"/>
                    <a:pt x="4270" y="5232"/>
                    <a:pt x="4270" y="5220"/>
                  </a:cubicBezTo>
                  <a:lnTo>
                    <a:pt x="4295" y="5094"/>
                  </a:lnTo>
                  <a:cubicBezTo>
                    <a:pt x="4301" y="5051"/>
                    <a:pt x="4310" y="5005"/>
                    <a:pt x="4313" y="4962"/>
                  </a:cubicBezTo>
                  <a:cubicBezTo>
                    <a:pt x="4316" y="4928"/>
                    <a:pt x="4320" y="4894"/>
                    <a:pt x="4326" y="4864"/>
                  </a:cubicBezTo>
                  <a:cubicBezTo>
                    <a:pt x="4332" y="4808"/>
                    <a:pt x="4335" y="4750"/>
                    <a:pt x="4341" y="4698"/>
                  </a:cubicBezTo>
                  <a:cubicBezTo>
                    <a:pt x="4344" y="4670"/>
                    <a:pt x="4344" y="4639"/>
                    <a:pt x="4347" y="4612"/>
                  </a:cubicBezTo>
                  <a:cubicBezTo>
                    <a:pt x="4350" y="4529"/>
                    <a:pt x="4356" y="4443"/>
                    <a:pt x="4356" y="4357"/>
                  </a:cubicBezTo>
                  <a:cubicBezTo>
                    <a:pt x="4356" y="1952"/>
                    <a:pt x="2406" y="1"/>
                    <a:pt x="1" y="1"/>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6"/>
          <p:cNvGrpSpPr/>
          <p:nvPr/>
        </p:nvGrpSpPr>
        <p:grpSpPr>
          <a:xfrm rot="460869">
            <a:off x="112408" y="110849"/>
            <a:ext cx="454313" cy="1006924"/>
            <a:chOff x="193568" y="114250"/>
            <a:chExt cx="537852" cy="1192078"/>
          </a:xfrm>
        </p:grpSpPr>
        <p:grpSp>
          <p:nvGrpSpPr>
            <p:cNvPr id="72" name="Google Shape;72;p6"/>
            <p:cNvGrpSpPr/>
            <p:nvPr/>
          </p:nvGrpSpPr>
          <p:grpSpPr>
            <a:xfrm>
              <a:off x="197025" y="114250"/>
              <a:ext cx="533468" cy="1191749"/>
              <a:chOff x="3325476" y="437723"/>
              <a:chExt cx="130800" cy="292203"/>
            </a:xfrm>
          </p:grpSpPr>
          <p:sp>
            <p:nvSpPr>
              <p:cNvPr id="73" name="Google Shape;73;p6"/>
              <p:cNvSpPr/>
              <p:nvPr/>
            </p:nvSpPr>
            <p:spPr>
              <a:xfrm>
                <a:off x="3325476" y="437723"/>
                <a:ext cx="130800" cy="250809"/>
              </a:xfrm>
              <a:custGeom>
                <a:rect b="b" l="l" r="r" t="t"/>
                <a:pathLst>
                  <a:path extrusionOk="0" h="9710" w="5232">
                    <a:moveTo>
                      <a:pt x="1628" y="5022"/>
                    </a:moveTo>
                    <a:lnTo>
                      <a:pt x="3665" y="5175"/>
                    </a:lnTo>
                    <a:lnTo>
                      <a:pt x="3665" y="6146"/>
                    </a:lnTo>
                    <a:lnTo>
                      <a:pt x="1628" y="6146"/>
                    </a:lnTo>
                    <a:lnTo>
                      <a:pt x="1628" y="5022"/>
                    </a:lnTo>
                    <a:close/>
                    <a:moveTo>
                      <a:pt x="4709" y="1"/>
                    </a:moveTo>
                    <a:cubicBezTo>
                      <a:pt x="4667" y="1"/>
                      <a:pt x="4625" y="6"/>
                      <a:pt x="4583" y="18"/>
                    </a:cubicBezTo>
                    <a:lnTo>
                      <a:pt x="356" y="1127"/>
                    </a:lnTo>
                    <a:cubicBezTo>
                      <a:pt x="141" y="1185"/>
                      <a:pt x="0" y="1382"/>
                      <a:pt x="3" y="1597"/>
                    </a:cubicBezTo>
                    <a:cubicBezTo>
                      <a:pt x="3" y="1842"/>
                      <a:pt x="194" y="2048"/>
                      <a:pt x="449" y="2067"/>
                    </a:cubicBezTo>
                    <a:lnTo>
                      <a:pt x="1754" y="2153"/>
                    </a:lnTo>
                    <a:lnTo>
                      <a:pt x="356" y="2518"/>
                    </a:lnTo>
                    <a:cubicBezTo>
                      <a:pt x="384" y="2534"/>
                      <a:pt x="378" y="2537"/>
                      <a:pt x="375" y="2537"/>
                    </a:cubicBezTo>
                    <a:cubicBezTo>
                      <a:pt x="369" y="2540"/>
                      <a:pt x="359" y="2540"/>
                      <a:pt x="353" y="2546"/>
                    </a:cubicBezTo>
                    <a:cubicBezTo>
                      <a:pt x="344" y="2549"/>
                      <a:pt x="338" y="2549"/>
                      <a:pt x="329" y="2552"/>
                    </a:cubicBezTo>
                    <a:cubicBezTo>
                      <a:pt x="320" y="2555"/>
                      <a:pt x="316" y="2555"/>
                      <a:pt x="310" y="2558"/>
                    </a:cubicBezTo>
                    <a:lnTo>
                      <a:pt x="286" y="2570"/>
                    </a:lnTo>
                    <a:cubicBezTo>
                      <a:pt x="283" y="2577"/>
                      <a:pt x="277" y="2577"/>
                      <a:pt x="270" y="2580"/>
                    </a:cubicBezTo>
                    <a:cubicBezTo>
                      <a:pt x="264" y="2583"/>
                      <a:pt x="252" y="2589"/>
                      <a:pt x="243" y="2595"/>
                    </a:cubicBezTo>
                    <a:cubicBezTo>
                      <a:pt x="240" y="2598"/>
                      <a:pt x="237" y="2598"/>
                      <a:pt x="234" y="2601"/>
                    </a:cubicBezTo>
                    <a:cubicBezTo>
                      <a:pt x="224" y="2610"/>
                      <a:pt x="218" y="2613"/>
                      <a:pt x="209" y="2620"/>
                    </a:cubicBezTo>
                    <a:lnTo>
                      <a:pt x="200" y="2632"/>
                    </a:lnTo>
                    <a:cubicBezTo>
                      <a:pt x="191" y="2641"/>
                      <a:pt x="184" y="2644"/>
                      <a:pt x="175" y="2650"/>
                    </a:cubicBezTo>
                    <a:lnTo>
                      <a:pt x="163" y="2663"/>
                    </a:lnTo>
                    <a:lnTo>
                      <a:pt x="144" y="2681"/>
                    </a:lnTo>
                    <a:cubicBezTo>
                      <a:pt x="141" y="2687"/>
                      <a:pt x="138" y="2693"/>
                      <a:pt x="132" y="2696"/>
                    </a:cubicBezTo>
                    <a:cubicBezTo>
                      <a:pt x="129" y="2706"/>
                      <a:pt x="126" y="2709"/>
                      <a:pt x="123" y="2718"/>
                    </a:cubicBezTo>
                    <a:cubicBezTo>
                      <a:pt x="117" y="2724"/>
                      <a:pt x="114" y="2733"/>
                      <a:pt x="111" y="2736"/>
                    </a:cubicBezTo>
                    <a:cubicBezTo>
                      <a:pt x="108" y="2742"/>
                      <a:pt x="101" y="2749"/>
                      <a:pt x="98" y="2755"/>
                    </a:cubicBezTo>
                    <a:lnTo>
                      <a:pt x="86" y="2779"/>
                    </a:lnTo>
                    <a:cubicBezTo>
                      <a:pt x="83" y="2785"/>
                      <a:pt x="83" y="2789"/>
                      <a:pt x="80" y="2798"/>
                    </a:cubicBezTo>
                    <a:cubicBezTo>
                      <a:pt x="77" y="2804"/>
                      <a:pt x="71" y="2813"/>
                      <a:pt x="71" y="2819"/>
                    </a:cubicBezTo>
                    <a:cubicBezTo>
                      <a:pt x="68" y="2828"/>
                      <a:pt x="68" y="2835"/>
                      <a:pt x="65" y="2841"/>
                    </a:cubicBezTo>
                    <a:cubicBezTo>
                      <a:pt x="62" y="2847"/>
                      <a:pt x="62" y="2856"/>
                      <a:pt x="55" y="2862"/>
                    </a:cubicBezTo>
                    <a:cubicBezTo>
                      <a:pt x="52" y="2871"/>
                      <a:pt x="52" y="2878"/>
                      <a:pt x="49" y="2890"/>
                    </a:cubicBezTo>
                    <a:cubicBezTo>
                      <a:pt x="49" y="2896"/>
                      <a:pt x="46" y="2902"/>
                      <a:pt x="46" y="2908"/>
                    </a:cubicBezTo>
                    <a:cubicBezTo>
                      <a:pt x="46" y="2921"/>
                      <a:pt x="40" y="2930"/>
                      <a:pt x="40" y="2939"/>
                    </a:cubicBezTo>
                    <a:lnTo>
                      <a:pt x="40" y="2951"/>
                    </a:lnTo>
                    <a:lnTo>
                      <a:pt x="40" y="2961"/>
                    </a:lnTo>
                    <a:lnTo>
                      <a:pt x="40" y="2991"/>
                    </a:lnTo>
                    <a:lnTo>
                      <a:pt x="40" y="3010"/>
                    </a:lnTo>
                    <a:lnTo>
                      <a:pt x="40" y="3037"/>
                    </a:lnTo>
                    <a:cubicBezTo>
                      <a:pt x="40" y="3043"/>
                      <a:pt x="40" y="3050"/>
                      <a:pt x="46" y="3059"/>
                    </a:cubicBezTo>
                    <a:cubicBezTo>
                      <a:pt x="46" y="3068"/>
                      <a:pt x="49" y="3071"/>
                      <a:pt x="49" y="3077"/>
                    </a:cubicBezTo>
                    <a:cubicBezTo>
                      <a:pt x="49" y="3090"/>
                      <a:pt x="52" y="3099"/>
                      <a:pt x="55" y="3105"/>
                    </a:cubicBezTo>
                    <a:lnTo>
                      <a:pt x="55" y="3114"/>
                    </a:lnTo>
                    <a:cubicBezTo>
                      <a:pt x="55" y="3117"/>
                      <a:pt x="62" y="3120"/>
                      <a:pt x="62" y="3123"/>
                    </a:cubicBezTo>
                    <a:cubicBezTo>
                      <a:pt x="65" y="3133"/>
                      <a:pt x="65" y="3139"/>
                      <a:pt x="68" y="3145"/>
                    </a:cubicBezTo>
                    <a:cubicBezTo>
                      <a:pt x="71" y="3151"/>
                      <a:pt x="77" y="3160"/>
                      <a:pt x="77" y="3166"/>
                    </a:cubicBezTo>
                    <a:cubicBezTo>
                      <a:pt x="80" y="3169"/>
                      <a:pt x="80" y="3179"/>
                      <a:pt x="83" y="3182"/>
                    </a:cubicBezTo>
                    <a:cubicBezTo>
                      <a:pt x="95" y="3209"/>
                      <a:pt x="111" y="3237"/>
                      <a:pt x="126" y="3259"/>
                    </a:cubicBezTo>
                    <a:lnTo>
                      <a:pt x="129" y="3262"/>
                    </a:lnTo>
                    <a:cubicBezTo>
                      <a:pt x="138" y="3274"/>
                      <a:pt x="144" y="3283"/>
                      <a:pt x="154" y="3292"/>
                    </a:cubicBezTo>
                    <a:lnTo>
                      <a:pt x="160" y="3302"/>
                    </a:lnTo>
                    <a:lnTo>
                      <a:pt x="184" y="3323"/>
                    </a:lnTo>
                    <a:lnTo>
                      <a:pt x="194" y="3335"/>
                    </a:lnTo>
                    <a:cubicBezTo>
                      <a:pt x="203" y="3345"/>
                      <a:pt x="209" y="3348"/>
                      <a:pt x="218" y="3354"/>
                    </a:cubicBezTo>
                    <a:lnTo>
                      <a:pt x="230" y="3366"/>
                    </a:lnTo>
                    <a:cubicBezTo>
                      <a:pt x="237" y="3369"/>
                      <a:pt x="246" y="3378"/>
                      <a:pt x="252" y="3381"/>
                    </a:cubicBezTo>
                    <a:cubicBezTo>
                      <a:pt x="255" y="3384"/>
                      <a:pt x="261" y="3391"/>
                      <a:pt x="267" y="3391"/>
                    </a:cubicBezTo>
                    <a:cubicBezTo>
                      <a:pt x="280" y="3397"/>
                      <a:pt x="292" y="3406"/>
                      <a:pt x="301" y="3409"/>
                    </a:cubicBezTo>
                    <a:cubicBezTo>
                      <a:pt x="307" y="3412"/>
                      <a:pt x="313" y="3412"/>
                      <a:pt x="316" y="3415"/>
                    </a:cubicBezTo>
                    <a:lnTo>
                      <a:pt x="341" y="3427"/>
                    </a:lnTo>
                    <a:cubicBezTo>
                      <a:pt x="347" y="3431"/>
                      <a:pt x="353" y="3431"/>
                      <a:pt x="359" y="3437"/>
                    </a:cubicBezTo>
                    <a:cubicBezTo>
                      <a:pt x="369" y="3440"/>
                      <a:pt x="375" y="3443"/>
                      <a:pt x="384" y="3443"/>
                    </a:cubicBezTo>
                    <a:cubicBezTo>
                      <a:pt x="387" y="3443"/>
                      <a:pt x="393" y="3446"/>
                      <a:pt x="399" y="3446"/>
                    </a:cubicBezTo>
                    <a:cubicBezTo>
                      <a:pt x="409" y="3452"/>
                      <a:pt x="418" y="3452"/>
                      <a:pt x="430" y="3455"/>
                    </a:cubicBezTo>
                    <a:cubicBezTo>
                      <a:pt x="433" y="3455"/>
                      <a:pt x="436" y="3455"/>
                      <a:pt x="439" y="3458"/>
                    </a:cubicBezTo>
                    <a:cubicBezTo>
                      <a:pt x="455" y="3461"/>
                      <a:pt x="470" y="3461"/>
                      <a:pt x="485" y="3467"/>
                    </a:cubicBezTo>
                    <a:lnTo>
                      <a:pt x="1954" y="3590"/>
                    </a:lnTo>
                    <a:lnTo>
                      <a:pt x="387" y="3996"/>
                    </a:lnTo>
                    <a:cubicBezTo>
                      <a:pt x="172" y="4054"/>
                      <a:pt x="31" y="4251"/>
                      <a:pt x="34" y="4460"/>
                    </a:cubicBezTo>
                    <a:cubicBezTo>
                      <a:pt x="34" y="4705"/>
                      <a:pt x="221" y="4917"/>
                      <a:pt x="473" y="4936"/>
                    </a:cubicBezTo>
                    <a:lnTo>
                      <a:pt x="682" y="4951"/>
                    </a:lnTo>
                    <a:lnTo>
                      <a:pt x="682" y="6146"/>
                    </a:lnTo>
                    <a:lnTo>
                      <a:pt x="261" y="6146"/>
                    </a:lnTo>
                    <a:lnTo>
                      <a:pt x="261" y="8115"/>
                    </a:lnTo>
                    <a:cubicBezTo>
                      <a:pt x="261" y="8480"/>
                      <a:pt x="556" y="8775"/>
                      <a:pt x="922" y="8775"/>
                    </a:cubicBezTo>
                    <a:lnTo>
                      <a:pt x="1192" y="8775"/>
                    </a:lnTo>
                    <a:cubicBezTo>
                      <a:pt x="1054" y="8791"/>
                      <a:pt x="946" y="8907"/>
                      <a:pt x="946" y="9049"/>
                    </a:cubicBezTo>
                    <a:lnTo>
                      <a:pt x="946" y="9436"/>
                    </a:lnTo>
                    <a:cubicBezTo>
                      <a:pt x="946" y="9586"/>
                      <a:pt x="1069" y="9709"/>
                      <a:pt x="1220" y="9709"/>
                    </a:cubicBezTo>
                    <a:lnTo>
                      <a:pt x="4024" y="9709"/>
                    </a:lnTo>
                    <a:cubicBezTo>
                      <a:pt x="4171" y="9709"/>
                      <a:pt x="4294" y="9586"/>
                      <a:pt x="4294" y="9436"/>
                    </a:cubicBezTo>
                    <a:lnTo>
                      <a:pt x="4294" y="9049"/>
                    </a:lnTo>
                    <a:cubicBezTo>
                      <a:pt x="4294" y="8898"/>
                      <a:pt x="4171" y="8775"/>
                      <a:pt x="4021" y="8775"/>
                    </a:cubicBezTo>
                    <a:lnTo>
                      <a:pt x="4322" y="8775"/>
                    </a:lnTo>
                    <a:cubicBezTo>
                      <a:pt x="4687" y="8775"/>
                      <a:pt x="4982" y="8480"/>
                      <a:pt x="4982" y="8115"/>
                    </a:cubicBezTo>
                    <a:lnTo>
                      <a:pt x="4982" y="6146"/>
                    </a:lnTo>
                    <a:lnTo>
                      <a:pt x="4617" y="6146"/>
                    </a:lnTo>
                    <a:lnTo>
                      <a:pt x="4617" y="5240"/>
                    </a:lnTo>
                    <a:lnTo>
                      <a:pt x="4703" y="5249"/>
                    </a:lnTo>
                    <a:lnTo>
                      <a:pt x="4737" y="5249"/>
                    </a:lnTo>
                    <a:cubicBezTo>
                      <a:pt x="4982" y="5249"/>
                      <a:pt x="5191" y="5055"/>
                      <a:pt x="5210" y="4807"/>
                    </a:cubicBezTo>
                    <a:cubicBezTo>
                      <a:pt x="5228" y="4546"/>
                      <a:pt x="5032" y="4315"/>
                      <a:pt x="4770" y="4294"/>
                    </a:cubicBezTo>
                    <a:lnTo>
                      <a:pt x="3367" y="4192"/>
                    </a:lnTo>
                    <a:lnTo>
                      <a:pt x="4856" y="3799"/>
                    </a:lnTo>
                    <a:lnTo>
                      <a:pt x="4860" y="3799"/>
                    </a:lnTo>
                    <a:lnTo>
                      <a:pt x="4893" y="3787"/>
                    </a:lnTo>
                    <a:cubicBezTo>
                      <a:pt x="4899" y="3787"/>
                      <a:pt x="4903" y="3784"/>
                      <a:pt x="4906" y="3784"/>
                    </a:cubicBezTo>
                    <a:cubicBezTo>
                      <a:pt x="4918" y="3781"/>
                      <a:pt x="4924" y="3778"/>
                      <a:pt x="4936" y="3771"/>
                    </a:cubicBezTo>
                    <a:cubicBezTo>
                      <a:pt x="4939" y="3768"/>
                      <a:pt x="4946" y="3768"/>
                      <a:pt x="4952" y="3765"/>
                    </a:cubicBezTo>
                    <a:lnTo>
                      <a:pt x="4976" y="3753"/>
                    </a:lnTo>
                    <a:cubicBezTo>
                      <a:pt x="4992" y="3741"/>
                      <a:pt x="5010" y="3735"/>
                      <a:pt x="5025" y="3722"/>
                    </a:cubicBezTo>
                    <a:lnTo>
                      <a:pt x="5028" y="3722"/>
                    </a:lnTo>
                    <a:cubicBezTo>
                      <a:pt x="5035" y="3719"/>
                      <a:pt x="5044" y="3710"/>
                      <a:pt x="5047" y="3704"/>
                    </a:cubicBezTo>
                    <a:lnTo>
                      <a:pt x="5059" y="3692"/>
                    </a:lnTo>
                    <a:lnTo>
                      <a:pt x="5075" y="3676"/>
                    </a:lnTo>
                    <a:lnTo>
                      <a:pt x="5090" y="3661"/>
                    </a:lnTo>
                    <a:cubicBezTo>
                      <a:pt x="5093" y="3658"/>
                      <a:pt x="5099" y="3649"/>
                      <a:pt x="5102" y="3646"/>
                    </a:cubicBezTo>
                    <a:cubicBezTo>
                      <a:pt x="5105" y="3639"/>
                      <a:pt x="5111" y="3630"/>
                      <a:pt x="5118" y="3627"/>
                    </a:cubicBezTo>
                    <a:cubicBezTo>
                      <a:pt x="5121" y="3624"/>
                      <a:pt x="5124" y="3621"/>
                      <a:pt x="5124" y="3612"/>
                    </a:cubicBezTo>
                    <a:cubicBezTo>
                      <a:pt x="5130" y="3606"/>
                      <a:pt x="5136" y="3596"/>
                      <a:pt x="5139" y="3587"/>
                    </a:cubicBezTo>
                    <a:cubicBezTo>
                      <a:pt x="5145" y="3584"/>
                      <a:pt x="5145" y="3581"/>
                      <a:pt x="5148" y="3578"/>
                    </a:cubicBezTo>
                    <a:cubicBezTo>
                      <a:pt x="5151" y="3569"/>
                      <a:pt x="5154" y="3556"/>
                      <a:pt x="5164" y="3550"/>
                    </a:cubicBezTo>
                    <a:cubicBezTo>
                      <a:pt x="5167" y="3547"/>
                      <a:pt x="5167" y="3538"/>
                      <a:pt x="5170" y="3535"/>
                    </a:cubicBezTo>
                    <a:cubicBezTo>
                      <a:pt x="5176" y="3529"/>
                      <a:pt x="5179" y="3517"/>
                      <a:pt x="5182" y="3507"/>
                    </a:cubicBezTo>
                    <a:cubicBezTo>
                      <a:pt x="5185" y="3501"/>
                      <a:pt x="5185" y="3498"/>
                      <a:pt x="5191" y="3489"/>
                    </a:cubicBezTo>
                    <a:cubicBezTo>
                      <a:pt x="5194" y="3483"/>
                      <a:pt x="5194" y="3474"/>
                      <a:pt x="5197" y="3467"/>
                    </a:cubicBezTo>
                    <a:cubicBezTo>
                      <a:pt x="5200" y="3458"/>
                      <a:pt x="5200" y="3452"/>
                      <a:pt x="5200" y="3443"/>
                    </a:cubicBezTo>
                    <a:cubicBezTo>
                      <a:pt x="5200" y="3434"/>
                      <a:pt x="5207" y="3427"/>
                      <a:pt x="5207" y="3424"/>
                    </a:cubicBezTo>
                    <a:cubicBezTo>
                      <a:pt x="5207" y="3415"/>
                      <a:pt x="5210" y="3403"/>
                      <a:pt x="5210" y="3397"/>
                    </a:cubicBezTo>
                    <a:lnTo>
                      <a:pt x="5210" y="3384"/>
                    </a:lnTo>
                    <a:lnTo>
                      <a:pt x="5210" y="3378"/>
                    </a:lnTo>
                    <a:lnTo>
                      <a:pt x="5210" y="3348"/>
                    </a:lnTo>
                    <a:lnTo>
                      <a:pt x="5210" y="3326"/>
                    </a:lnTo>
                    <a:lnTo>
                      <a:pt x="5210" y="3305"/>
                    </a:lnTo>
                    <a:cubicBezTo>
                      <a:pt x="5210" y="3295"/>
                      <a:pt x="5210" y="3289"/>
                      <a:pt x="5207" y="3277"/>
                    </a:cubicBezTo>
                    <a:cubicBezTo>
                      <a:pt x="5207" y="3271"/>
                      <a:pt x="5200" y="3265"/>
                      <a:pt x="5200" y="3259"/>
                    </a:cubicBezTo>
                    <a:cubicBezTo>
                      <a:pt x="5200" y="3246"/>
                      <a:pt x="5197" y="3240"/>
                      <a:pt x="5194" y="3228"/>
                    </a:cubicBezTo>
                    <a:lnTo>
                      <a:pt x="5194" y="3219"/>
                    </a:lnTo>
                    <a:cubicBezTo>
                      <a:pt x="5194" y="3216"/>
                      <a:pt x="5191" y="3212"/>
                      <a:pt x="5191" y="3209"/>
                    </a:cubicBezTo>
                    <a:cubicBezTo>
                      <a:pt x="5185" y="3197"/>
                      <a:pt x="5182" y="3188"/>
                      <a:pt x="5182" y="3179"/>
                    </a:cubicBezTo>
                    <a:cubicBezTo>
                      <a:pt x="5179" y="3169"/>
                      <a:pt x="5179" y="3166"/>
                      <a:pt x="5176" y="3157"/>
                    </a:cubicBezTo>
                    <a:lnTo>
                      <a:pt x="5164" y="3136"/>
                    </a:lnTo>
                    <a:cubicBezTo>
                      <a:pt x="5161" y="3126"/>
                      <a:pt x="5154" y="3120"/>
                      <a:pt x="5151" y="3117"/>
                    </a:cubicBezTo>
                    <a:cubicBezTo>
                      <a:pt x="5148" y="3108"/>
                      <a:pt x="5145" y="3105"/>
                      <a:pt x="5139" y="3096"/>
                    </a:cubicBezTo>
                    <a:cubicBezTo>
                      <a:pt x="5136" y="3090"/>
                      <a:pt x="5133" y="3080"/>
                      <a:pt x="5124" y="3074"/>
                    </a:cubicBezTo>
                    <a:cubicBezTo>
                      <a:pt x="5121" y="3071"/>
                      <a:pt x="5118" y="3062"/>
                      <a:pt x="5114" y="3059"/>
                    </a:cubicBezTo>
                    <a:cubicBezTo>
                      <a:pt x="5108" y="3050"/>
                      <a:pt x="5102" y="3043"/>
                      <a:pt x="5099" y="3034"/>
                    </a:cubicBezTo>
                    <a:cubicBezTo>
                      <a:pt x="5093" y="3031"/>
                      <a:pt x="5090" y="3025"/>
                      <a:pt x="5087" y="3019"/>
                    </a:cubicBezTo>
                    <a:lnTo>
                      <a:pt x="5068" y="3000"/>
                    </a:lnTo>
                    <a:lnTo>
                      <a:pt x="5053" y="2985"/>
                    </a:lnTo>
                    <a:cubicBezTo>
                      <a:pt x="5044" y="2982"/>
                      <a:pt x="5041" y="2973"/>
                      <a:pt x="5032" y="2970"/>
                    </a:cubicBezTo>
                    <a:cubicBezTo>
                      <a:pt x="5025" y="2967"/>
                      <a:pt x="5022" y="2957"/>
                      <a:pt x="5013" y="2954"/>
                    </a:cubicBezTo>
                    <a:cubicBezTo>
                      <a:pt x="5010" y="2951"/>
                      <a:pt x="5001" y="2948"/>
                      <a:pt x="4998" y="2942"/>
                    </a:cubicBezTo>
                    <a:cubicBezTo>
                      <a:pt x="4992" y="2939"/>
                      <a:pt x="4982" y="2936"/>
                      <a:pt x="4976" y="2930"/>
                    </a:cubicBezTo>
                    <a:cubicBezTo>
                      <a:pt x="4970" y="2924"/>
                      <a:pt x="4964" y="2921"/>
                      <a:pt x="4961" y="2918"/>
                    </a:cubicBezTo>
                    <a:lnTo>
                      <a:pt x="4936" y="2905"/>
                    </a:lnTo>
                    <a:cubicBezTo>
                      <a:pt x="4930" y="2902"/>
                      <a:pt x="4924" y="2902"/>
                      <a:pt x="4918" y="2896"/>
                    </a:cubicBezTo>
                    <a:cubicBezTo>
                      <a:pt x="4909" y="2893"/>
                      <a:pt x="4903" y="2890"/>
                      <a:pt x="4893" y="2890"/>
                    </a:cubicBezTo>
                    <a:cubicBezTo>
                      <a:pt x="4887" y="2887"/>
                      <a:pt x="4878" y="2887"/>
                      <a:pt x="4875" y="2884"/>
                    </a:cubicBezTo>
                    <a:cubicBezTo>
                      <a:pt x="4869" y="2878"/>
                      <a:pt x="4860" y="2878"/>
                      <a:pt x="4853" y="2875"/>
                    </a:cubicBezTo>
                    <a:cubicBezTo>
                      <a:pt x="4844" y="2871"/>
                      <a:pt x="4838" y="2871"/>
                      <a:pt x="4826" y="2868"/>
                    </a:cubicBezTo>
                    <a:cubicBezTo>
                      <a:pt x="4817" y="2868"/>
                      <a:pt x="4813" y="2862"/>
                      <a:pt x="4807" y="2862"/>
                    </a:cubicBezTo>
                    <a:cubicBezTo>
                      <a:pt x="4795" y="2862"/>
                      <a:pt x="4786" y="2859"/>
                      <a:pt x="4777" y="2859"/>
                    </a:cubicBezTo>
                    <a:lnTo>
                      <a:pt x="4764" y="2859"/>
                    </a:lnTo>
                    <a:lnTo>
                      <a:pt x="3293" y="2736"/>
                    </a:lnTo>
                    <a:lnTo>
                      <a:pt x="4844" y="2328"/>
                    </a:lnTo>
                    <a:lnTo>
                      <a:pt x="4847" y="2328"/>
                    </a:lnTo>
                    <a:cubicBezTo>
                      <a:pt x="4860" y="2325"/>
                      <a:pt x="4869" y="2322"/>
                      <a:pt x="4878" y="2319"/>
                    </a:cubicBezTo>
                    <a:cubicBezTo>
                      <a:pt x="4884" y="2319"/>
                      <a:pt x="4890" y="2312"/>
                      <a:pt x="4893" y="2312"/>
                    </a:cubicBezTo>
                    <a:cubicBezTo>
                      <a:pt x="4903" y="2309"/>
                      <a:pt x="4915" y="2306"/>
                      <a:pt x="4921" y="2303"/>
                    </a:cubicBezTo>
                    <a:cubicBezTo>
                      <a:pt x="4924" y="2297"/>
                      <a:pt x="4933" y="2297"/>
                      <a:pt x="4936" y="2294"/>
                    </a:cubicBezTo>
                    <a:cubicBezTo>
                      <a:pt x="4946" y="2291"/>
                      <a:pt x="4952" y="2288"/>
                      <a:pt x="4955" y="2282"/>
                    </a:cubicBezTo>
                    <a:cubicBezTo>
                      <a:pt x="4964" y="2279"/>
                      <a:pt x="4970" y="2276"/>
                      <a:pt x="4976" y="2272"/>
                    </a:cubicBezTo>
                    <a:cubicBezTo>
                      <a:pt x="4979" y="2266"/>
                      <a:pt x="4982" y="2266"/>
                      <a:pt x="4985" y="2263"/>
                    </a:cubicBezTo>
                    <a:cubicBezTo>
                      <a:pt x="5013" y="2245"/>
                      <a:pt x="5041" y="2226"/>
                      <a:pt x="5059" y="2202"/>
                    </a:cubicBezTo>
                    <a:lnTo>
                      <a:pt x="5075" y="2186"/>
                    </a:lnTo>
                    <a:lnTo>
                      <a:pt x="5087" y="2174"/>
                    </a:lnTo>
                    <a:cubicBezTo>
                      <a:pt x="5093" y="2168"/>
                      <a:pt x="5099" y="2159"/>
                      <a:pt x="5105" y="2153"/>
                    </a:cubicBezTo>
                    <a:cubicBezTo>
                      <a:pt x="5108" y="2150"/>
                      <a:pt x="5108" y="2143"/>
                      <a:pt x="5114" y="2140"/>
                    </a:cubicBezTo>
                    <a:cubicBezTo>
                      <a:pt x="5121" y="2134"/>
                      <a:pt x="5124" y="2122"/>
                      <a:pt x="5133" y="2113"/>
                    </a:cubicBezTo>
                    <a:cubicBezTo>
                      <a:pt x="5136" y="2110"/>
                      <a:pt x="5136" y="2107"/>
                      <a:pt x="5136" y="2104"/>
                    </a:cubicBezTo>
                    <a:cubicBezTo>
                      <a:pt x="5139" y="2091"/>
                      <a:pt x="5148" y="2082"/>
                      <a:pt x="5151" y="2073"/>
                    </a:cubicBezTo>
                    <a:cubicBezTo>
                      <a:pt x="5151" y="2067"/>
                      <a:pt x="5154" y="2064"/>
                      <a:pt x="5154" y="2061"/>
                    </a:cubicBezTo>
                    <a:cubicBezTo>
                      <a:pt x="5161" y="2051"/>
                      <a:pt x="5164" y="2042"/>
                      <a:pt x="5167" y="2030"/>
                    </a:cubicBezTo>
                    <a:cubicBezTo>
                      <a:pt x="5170" y="2027"/>
                      <a:pt x="5170" y="2018"/>
                      <a:pt x="5170" y="2014"/>
                    </a:cubicBezTo>
                    <a:cubicBezTo>
                      <a:pt x="5176" y="2005"/>
                      <a:pt x="5176" y="1999"/>
                      <a:pt x="5179" y="1987"/>
                    </a:cubicBezTo>
                    <a:cubicBezTo>
                      <a:pt x="5182" y="1981"/>
                      <a:pt x="5182" y="1971"/>
                      <a:pt x="5182" y="1965"/>
                    </a:cubicBezTo>
                    <a:cubicBezTo>
                      <a:pt x="5182" y="1956"/>
                      <a:pt x="5185" y="1953"/>
                      <a:pt x="5185" y="1944"/>
                    </a:cubicBezTo>
                    <a:cubicBezTo>
                      <a:pt x="5185" y="1935"/>
                      <a:pt x="5191" y="1925"/>
                      <a:pt x="5191" y="1913"/>
                    </a:cubicBezTo>
                    <a:lnTo>
                      <a:pt x="5191" y="1904"/>
                    </a:lnTo>
                    <a:lnTo>
                      <a:pt x="5191" y="1898"/>
                    </a:lnTo>
                    <a:lnTo>
                      <a:pt x="5191" y="1867"/>
                    </a:lnTo>
                    <a:lnTo>
                      <a:pt x="5191" y="1852"/>
                    </a:lnTo>
                    <a:cubicBezTo>
                      <a:pt x="5191" y="1846"/>
                      <a:pt x="5191" y="1836"/>
                      <a:pt x="5185" y="1830"/>
                    </a:cubicBezTo>
                    <a:cubicBezTo>
                      <a:pt x="5185" y="1821"/>
                      <a:pt x="5185" y="1815"/>
                      <a:pt x="5182" y="1803"/>
                    </a:cubicBezTo>
                    <a:cubicBezTo>
                      <a:pt x="5182" y="1799"/>
                      <a:pt x="5179" y="1790"/>
                      <a:pt x="5179" y="1787"/>
                    </a:cubicBezTo>
                    <a:cubicBezTo>
                      <a:pt x="5176" y="1775"/>
                      <a:pt x="5176" y="1766"/>
                      <a:pt x="5170" y="1756"/>
                    </a:cubicBezTo>
                    <a:lnTo>
                      <a:pt x="5170" y="1753"/>
                    </a:lnTo>
                    <a:cubicBezTo>
                      <a:pt x="5170" y="1750"/>
                      <a:pt x="5167" y="1744"/>
                      <a:pt x="5167" y="1741"/>
                    </a:cubicBezTo>
                    <a:cubicBezTo>
                      <a:pt x="5164" y="1729"/>
                      <a:pt x="5161" y="1720"/>
                      <a:pt x="5154" y="1710"/>
                    </a:cubicBezTo>
                    <a:cubicBezTo>
                      <a:pt x="5151" y="1707"/>
                      <a:pt x="5151" y="1698"/>
                      <a:pt x="5148" y="1695"/>
                    </a:cubicBezTo>
                    <a:cubicBezTo>
                      <a:pt x="5145" y="1689"/>
                      <a:pt x="5139" y="1680"/>
                      <a:pt x="5136" y="1667"/>
                    </a:cubicBezTo>
                    <a:cubicBezTo>
                      <a:pt x="5133" y="1661"/>
                      <a:pt x="5130" y="1652"/>
                      <a:pt x="5124" y="1649"/>
                    </a:cubicBezTo>
                    <a:cubicBezTo>
                      <a:pt x="5121" y="1643"/>
                      <a:pt x="5118" y="1637"/>
                      <a:pt x="5114" y="1630"/>
                    </a:cubicBezTo>
                    <a:cubicBezTo>
                      <a:pt x="5108" y="1621"/>
                      <a:pt x="5105" y="1615"/>
                      <a:pt x="5099" y="1606"/>
                    </a:cubicBezTo>
                    <a:cubicBezTo>
                      <a:pt x="5093" y="1603"/>
                      <a:pt x="5090" y="1597"/>
                      <a:pt x="5087" y="1591"/>
                    </a:cubicBezTo>
                    <a:cubicBezTo>
                      <a:pt x="5084" y="1584"/>
                      <a:pt x="5075" y="1575"/>
                      <a:pt x="5071" y="1569"/>
                    </a:cubicBezTo>
                    <a:cubicBezTo>
                      <a:pt x="5068" y="1566"/>
                      <a:pt x="5062" y="1557"/>
                      <a:pt x="5059" y="1554"/>
                    </a:cubicBezTo>
                    <a:lnTo>
                      <a:pt x="5041" y="1535"/>
                    </a:lnTo>
                    <a:lnTo>
                      <a:pt x="5025" y="1520"/>
                    </a:lnTo>
                    <a:cubicBezTo>
                      <a:pt x="5022" y="1514"/>
                      <a:pt x="5013" y="1508"/>
                      <a:pt x="5007" y="1505"/>
                    </a:cubicBezTo>
                    <a:cubicBezTo>
                      <a:pt x="4998" y="1498"/>
                      <a:pt x="4995" y="1492"/>
                      <a:pt x="4985" y="1489"/>
                    </a:cubicBezTo>
                    <a:cubicBezTo>
                      <a:pt x="4982" y="1483"/>
                      <a:pt x="4976" y="1480"/>
                      <a:pt x="4970" y="1477"/>
                    </a:cubicBezTo>
                    <a:cubicBezTo>
                      <a:pt x="4964" y="1474"/>
                      <a:pt x="4955" y="1465"/>
                      <a:pt x="4949" y="1462"/>
                    </a:cubicBezTo>
                    <a:cubicBezTo>
                      <a:pt x="4946" y="1458"/>
                      <a:pt x="4936" y="1452"/>
                      <a:pt x="4933" y="1452"/>
                    </a:cubicBezTo>
                    <a:lnTo>
                      <a:pt x="4909" y="1443"/>
                    </a:lnTo>
                    <a:cubicBezTo>
                      <a:pt x="4906" y="1437"/>
                      <a:pt x="4899" y="1437"/>
                      <a:pt x="4893" y="1434"/>
                    </a:cubicBezTo>
                    <a:lnTo>
                      <a:pt x="4872" y="1422"/>
                    </a:lnTo>
                    <a:cubicBezTo>
                      <a:pt x="4863" y="1419"/>
                      <a:pt x="4856" y="1419"/>
                      <a:pt x="4853" y="1415"/>
                    </a:cubicBezTo>
                    <a:cubicBezTo>
                      <a:pt x="4844" y="1412"/>
                      <a:pt x="4838" y="1412"/>
                      <a:pt x="4829" y="1406"/>
                    </a:cubicBezTo>
                    <a:cubicBezTo>
                      <a:pt x="4823" y="1403"/>
                      <a:pt x="4810" y="1403"/>
                      <a:pt x="4801" y="1400"/>
                    </a:cubicBezTo>
                    <a:cubicBezTo>
                      <a:pt x="4795" y="1400"/>
                      <a:pt x="4792" y="1397"/>
                      <a:pt x="4783" y="1397"/>
                    </a:cubicBezTo>
                    <a:cubicBezTo>
                      <a:pt x="4770" y="1397"/>
                      <a:pt x="4761" y="1391"/>
                      <a:pt x="4749" y="1391"/>
                    </a:cubicBezTo>
                    <a:lnTo>
                      <a:pt x="4730" y="1391"/>
                    </a:lnTo>
                    <a:lnTo>
                      <a:pt x="3413" y="1308"/>
                    </a:lnTo>
                    <a:lnTo>
                      <a:pt x="4826" y="936"/>
                    </a:lnTo>
                    <a:cubicBezTo>
                      <a:pt x="5078" y="869"/>
                      <a:pt x="5231" y="608"/>
                      <a:pt x="5164" y="356"/>
                    </a:cubicBezTo>
                    <a:cubicBezTo>
                      <a:pt x="5110" y="143"/>
                      <a:pt x="4919" y="1"/>
                      <a:pt x="470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a:off x="3349124" y="701582"/>
                <a:ext cx="83725" cy="28343"/>
              </a:xfrm>
              <a:custGeom>
                <a:rect b="b" l="l" r="r" t="t"/>
                <a:pathLst>
                  <a:path extrusionOk="0" h="901" w="3349">
                    <a:moveTo>
                      <a:pt x="246" y="0"/>
                    </a:moveTo>
                    <a:cubicBezTo>
                      <a:pt x="108" y="16"/>
                      <a:pt x="0" y="132"/>
                      <a:pt x="0" y="274"/>
                    </a:cubicBezTo>
                    <a:cubicBezTo>
                      <a:pt x="0" y="301"/>
                      <a:pt x="6" y="329"/>
                      <a:pt x="6" y="350"/>
                    </a:cubicBezTo>
                    <a:cubicBezTo>
                      <a:pt x="9" y="390"/>
                      <a:pt x="16" y="424"/>
                      <a:pt x="28" y="458"/>
                    </a:cubicBezTo>
                    <a:cubicBezTo>
                      <a:pt x="28" y="461"/>
                      <a:pt x="31" y="467"/>
                      <a:pt x="31" y="467"/>
                    </a:cubicBezTo>
                    <a:cubicBezTo>
                      <a:pt x="43" y="501"/>
                      <a:pt x="59" y="535"/>
                      <a:pt x="77" y="569"/>
                    </a:cubicBezTo>
                    <a:cubicBezTo>
                      <a:pt x="98" y="605"/>
                      <a:pt x="120" y="639"/>
                      <a:pt x="148" y="670"/>
                    </a:cubicBezTo>
                    <a:cubicBezTo>
                      <a:pt x="169" y="698"/>
                      <a:pt x="194" y="719"/>
                      <a:pt x="215" y="744"/>
                    </a:cubicBezTo>
                    <a:cubicBezTo>
                      <a:pt x="221" y="747"/>
                      <a:pt x="227" y="750"/>
                      <a:pt x="231" y="759"/>
                    </a:cubicBezTo>
                    <a:cubicBezTo>
                      <a:pt x="252" y="777"/>
                      <a:pt x="274" y="793"/>
                      <a:pt x="298" y="802"/>
                    </a:cubicBezTo>
                    <a:cubicBezTo>
                      <a:pt x="323" y="817"/>
                      <a:pt x="350" y="836"/>
                      <a:pt x="378" y="845"/>
                    </a:cubicBezTo>
                    <a:lnTo>
                      <a:pt x="436" y="870"/>
                    </a:lnTo>
                    <a:cubicBezTo>
                      <a:pt x="439" y="870"/>
                      <a:pt x="442" y="873"/>
                      <a:pt x="442" y="873"/>
                    </a:cubicBezTo>
                    <a:cubicBezTo>
                      <a:pt x="476" y="885"/>
                      <a:pt x="516" y="891"/>
                      <a:pt x="550" y="897"/>
                    </a:cubicBezTo>
                    <a:cubicBezTo>
                      <a:pt x="578" y="900"/>
                      <a:pt x="599" y="900"/>
                      <a:pt x="627" y="900"/>
                    </a:cubicBezTo>
                    <a:lnTo>
                      <a:pt x="2716" y="900"/>
                    </a:lnTo>
                    <a:cubicBezTo>
                      <a:pt x="3066" y="900"/>
                      <a:pt x="3345" y="621"/>
                      <a:pt x="3345" y="271"/>
                    </a:cubicBezTo>
                    <a:cubicBezTo>
                      <a:pt x="3348" y="123"/>
                      <a:pt x="3225" y="0"/>
                      <a:pt x="3078"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6"/>
            <p:cNvSpPr/>
            <p:nvPr/>
          </p:nvSpPr>
          <p:spPr>
            <a:xfrm>
              <a:off x="197341" y="229901"/>
              <a:ext cx="531836" cy="124904"/>
            </a:xfrm>
            <a:custGeom>
              <a:rect b="b" l="l" r="r" t="t"/>
              <a:pathLst>
                <a:path extrusionOk="0" h="1225" w="5216">
                  <a:moveTo>
                    <a:pt x="494" y="1"/>
                  </a:moveTo>
                  <a:cubicBezTo>
                    <a:pt x="242" y="1"/>
                    <a:pt x="33" y="194"/>
                    <a:pt x="22" y="444"/>
                  </a:cubicBezTo>
                  <a:cubicBezTo>
                    <a:pt x="0" y="708"/>
                    <a:pt x="200" y="936"/>
                    <a:pt x="461" y="951"/>
                  </a:cubicBezTo>
                  <a:lnTo>
                    <a:pt x="4691" y="1224"/>
                  </a:lnTo>
                  <a:lnTo>
                    <a:pt x="4718" y="1224"/>
                  </a:lnTo>
                  <a:cubicBezTo>
                    <a:pt x="4967" y="1224"/>
                    <a:pt x="5176" y="1034"/>
                    <a:pt x="5197" y="785"/>
                  </a:cubicBezTo>
                  <a:cubicBezTo>
                    <a:pt x="5216" y="521"/>
                    <a:pt x="5016" y="294"/>
                    <a:pt x="4755" y="278"/>
                  </a:cubicBezTo>
                  <a:lnTo>
                    <a:pt x="528" y="2"/>
                  </a:lnTo>
                  <a:cubicBezTo>
                    <a:pt x="517" y="1"/>
                    <a:pt x="506" y="1"/>
                    <a:pt x="494"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a:off x="196933" y="371121"/>
              <a:ext cx="532550" cy="133061"/>
            </a:xfrm>
            <a:custGeom>
              <a:rect b="b" l="l" r="r" t="t"/>
              <a:pathLst>
                <a:path extrusionOk="0" h="1305" w="5223">
                  <a:moveTo>
                    <a:pt x="499" y="1"/>
                  </a:moveTo>
                  <a:cubicBezTo>
                    <a:pt x="255" y="1"/>
                    <a:pt x="46" y="188"/>
                    <a:pt x="26" y="435"/>
                  </a:cubicBezTo>
                  <a:cubicBezTo>
                    <a:pt x="1" y="697"/>
                    <a:pt x="198" y="927"/>
                    <a:pt x="459" y="951"/>
                  </a:cubicBezTo>
                  <a:lnTo>
                    <a:pt x="4685" y="1305"/>
                  </a:lnTo>
                  <a:lnTo>
                    <a:pt x="4722" y="1305"/>
                  </a:lnTo>
                  <a:cubicBezTo>
                    <a:pt x="4965" y="1305"/>
                    <a:pt x="5177" y="1117"/>
                    <a:pt x="5198" y="872"/>
                  </a:cubicBezTo>
                  <a:cubicBezTo>
                    <a:pt x="5223" y="611"/>
                    <a:pt x="5026" y="380"/>
                    <a:pt x="4765" y="356"/>
                  </a:cubicBezTo>
                  <a:lnTo>
                    <a:pt x="539" y="2"/>
                  </a:lnTo>
                  <a:cubicBezTo>
                    <a:pt x="525" y="1"/>
                    <a:pt x="512" y="1"/>
                    <a:pt x="499"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197341" y="521211"/>
              <a:ext cx="531836" cy="128677"/>
            </a:xfrm>
            <a:custGeom>
              <a:rect b="b" l="l" r="r" t="t"/>
              <a:pathLst>
                <a:path extrusionOk="0" h="1262" w="5216">
                  <a:moveTo>
                    <a:pt x="492" y="0"/>
                  </a:moveTo>
                  <a:cubicBezTo>
                    <a:pt x="242" y="0"/>
                    <a:pt x="39" y="190"/>
                    <a:pt x="18" y="438"/>
                  </a:cubicBezTo>
                  <a:cubicBezTo>
                    <a:pt x="0" y="705"/>
                    <a:pt x="197" y="929"/>
                    <a:pt x="458" y="951"/>
                  </a:cubicBezTo>
                  <a:lnTo>
                    <a:pt x="4684" y="1261"/>
                  </a:lnTo>
                  <a:lnTo>
                    <a:pt x="4718" y="1261"/>
                  </a:lnTo>
                  <a:cubicBezTo>
                    <a:pt x="4967" y="1261"/>
                    <a:pt x="5173" y="1068"/>
                    <a:pt x="5194" y="822"/>
                  </a:cubicBezTo>
                  <a:cubicBezTo>
                    <a:pt x="5216" y="558"/>
                    <a:pt x="5019" y="330"/>
                    <a:pt x="4758" y="312"/>
                  </a:cubicBezTo>
                  <a:lnTo>
                    <a:pt x="531" y="2"/>
                  </a:lnTo>
                  <a:cubicBezTo>
                    <a:pt x="518" y="1"/>
                    <a:pt x="505" y="0"/>
                    <a:pt x="492"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93568" y="407012"/>
              <a:ext cx="537852" cy="209941"/>
            </a:xfrm>
            <a:custGeom>
              <a:rect b="b" l="l" r="r" t="t"/>
              <a:pathLst>
                <a:path extrusionOk="0" h="2059" w="5275">
                  <a:moveTo>
                    <a:pt x="4750" y="1"/>
                  </a:moveTo>
                  <a:cubicBezTo>
                    <a:pt x="4710" y="1"/>
                    <a:pt x="4670" y="6"/>
                    <a:pt x="4629" y="16"/>
                  </a:cubicBezTo>
                  <a:lnTo>
                    <a:pt x="403" y="1125"/>
                  </a:lnTo>
                  <a:cubicBezTo>
                    <a:pt x="151" y="1189"/>
                    <a:pt x="0" y="1450"/>
                    <a:pt x="65" y="1705"/>
                  </a:cubicBezTo>
                  <a:cubicBezTo>
                    <a:pt x="123" y="1917"/>
                    <a:pt x="313" y="2059"/>
                    <a:pt x="525" y="2059"/>
                  </a:cubicBezTo>
                  <a:cubicBezTo>
                    <a:pt x="568" y="2059"/>
                    <a:pt x="605" y="2055"/>
                    <a:pt x="645" y="2043"/>
                  </a:cubicBezTo>
                  <a:lnTo>
                    <a:pt x="4872" y="934"/>
                  </a:lnTo>
                  <a:cubicBezTo>
                    <a:pt x="5124" y="867"/>
                    <a:pt x="5274" y="606"/>
                    <a:pt x="5210" y="354"/>
                  </a:cubicBezTo>
                  <a:cubicBezTo>
                    <a:pt x="5156" y="139"/>
                    <a:pt x="4962" y="1"/>
                    <a:pt x="4750"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193568" y="257636"/>
              <a:ext cx="537852" cy="210247"/>
            </a:xfrm>
            <a:custGeom>
              <a:rect b="b" l="l" r="r" t="t"/>
              <a:pathLst>
                <a:path extrusionOk="0" h="2062" w="5275">
                  <a:moveTo>
                    <a:pt x="4748" y="1"/>
                  </a:moveTo>
                  <a:cubicBezTo>
                    <a:pt x="4709" y="1"/>
                    <a:pt x="4669" y="6"/>
                    <a:pt x="4629" y="16"/>
                  </a:cubicBezTo>
                  <a:lnTo>
                    <a:pt x="403" y="1128"/>
                  </a:lnTo>
                  <a:cubicBezTo>
                    <a:pt x="151" y="1192"/>
                    <a:pt x="0" y="1453"/>
                    <a:pt x="65" y="1708"/>
                  </a:cubicBezTo>
                  <a:cubicBezTo>
                    <a:pt x="123" y="1917"/>
                    <a:pt x="313" y="2061"/>
                    <a:pt x="525" y="2061"/>
                  </a:cubicBezTo>
                  <a:cubicBezTo>
                    <a:pt x="568" y="2061"/>
                    <a:pt x="605" y="2055"/>
                    <a:pt x="645" y="2043"/>
                  </a:cubicBezTo>
                  <a:lnTo>
                    <a:pt x="4872" y="934"/>
                  </a:lnTo>
                  <a:cubicBezTo>
                    <a:pt x="5124" y="870"/>
                    <a:pt x="5274" y="608"/>
                    <a:pt x="5210" y="357"/>
                  </a:cubicBezTo>
                  <a:cubicBezTo>
                    <a:pt x="5155" y="141"/>
                    <a:pt x="4961" y="1"/>
                    <a:pt x="4748"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193568" y="116110"/>
              <a:ext cx="537852" cy="209839"/>
            </a:xfrm>
            <a:custGeom>
              <a:rect b="b" l="l" r="r" t="t"/>
              <a:pathLst>
                <a:path extrusionOk="0" h="2058" w="5275">
                  <a:moveTo>
                    <a:pt x="4749" y="0"/>
                  </a:moveTo>
                  <a:cubicBezTo>
                    <a:pt x="4709" y="0"/>
                    <a:pt x="4669" y="5"/>
                    <a:pt x="4629" y="15"/>
                  </a:cubicBezTo>
                  <a:lnTo>
                    <a:pt x="403" y="1124"/>
                  </a:lnTo>
                  <a:cubicBezTo>
                    <a:pt x="151" y="1192"/>
                    <a:pt x="0" y="1453"/>
                    <a:pt x="65" y="1705"/>
                  </a:cubicBezTo>
                  <a:cubicBezTo>
                    <a:pt x="123" y="1917"/>
                    <a:pt x="313" y="2058"/>
                    <a:pt x="525" y="2058"/>
                  </a:cubicBezTo>
                  <a:cubicBezTo>
                    <a:pt x="568" y="2058"/>
                    <a:pt x="605" y="2055"/>
                    <a:pt x="645" y="2043"/>
                  </a:cubicBezTo>
                  <a:lnTo>
                    <a:pt x="4872" y="934"/>
                  </a:lnTo>
                  <a:cubicBezTo>
                    <a:pt x="5124" y="869"/>
                    <a:pt x="5274" y="608"/>
                    <a:pt x="5210" y="353"/>
                  </a:cubicBezTo>
                  <a:cubicBezTo>
                    <a:pt x="5155" y="141"/>
                    <a:pt x="4961" y="0"/>
                    <a:pt x="4749"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264637" y="527329"/>
              <a:ext cx="97170" cy="262248"/>
            </a:xfrm>
            <a:custGeom>
              <a:rect b="b" l="l" r="r" t="t"/>
              <a:pathLst>
                <a:path extrusionOk="0" h="2572" w="953">
                  <a:moveTo>
                    <a:pt x="477" y="0"/>
                  </a:moveTo>
                  <a:cubicBezTo>
                    <a:pt x="212" y="0"/>
                    <a:pt x="0" y="215"/>
                    <a:pt x="0" y="476"/>
                  </a:cubicBezTo>
                  <a:lnTo>
                    <a:pt x="0" y="2095"/>
                  </a:lnTo>
                  <a:cubicBezTo>
                    <a:pt x="0" y="2359"/>
                    <a:pt x="215" y="2571"/>
                    <a:pt x="477" y="2571"/>
                  </a:cubicBezTo>
                  <a:cubicBezTo>
                    <a:pt x="738" y="2571"/>
                    <a:pt x="950" y="2359"/>
                    <a:pt x="953" y="2095"/>
                  </a:cubicBezTo>
                  <a:lnTo>
                    <a:pt x="953" y="476"/>
                  </a:lnTo>
                  <a:cubicBezTo>
                    <a:pt x="953" y="209"/>
                    <a:pt x="738" y="0"/>
                    <a:pt x="477"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569405" y="580554"/>
              <a:ext cx="97170" cy="215549"/>
            </a:xfrm>
            <a:custGeom>
              <a:rect b="b" l="l" r="r" t="t"/>
              <a:pathLst>
                <a:path extrusionOk="0" h="2114" w="953">
                  <a:moveTo>
                    <a:pt x="476" y="0"/>
                  </a:moveTo>
                  <a:cubicBezTo>
                    <a:pt x="209" y="0"/>
                    <a:pt x="0" y="215"/>
                    <a:pt x="0" y="476"/>
                  </a:cubicBezTo>
                  <a:lnTo>
                    <a:pt x="0" y="1637"/>
                  </a:lnTo>
                  <a:cubicBezTo>
                    <a:pt x="0" y="1905"/>
                    <a:pt x="215" y="2114"/>
                    <a:pt x="476" y="2114"/>
                  </a:cubicBezTo>
                  <a:cubicBezTo>
                    <a:pt x="737" y="2114"/>
                    <a:pt x="952" y="1899"/>
                    <a:pt x="952" y="1637"/>
                  </a:cubicBezTo>
                  <a:lnTo>
                    <a:pt x="952" y="476"/>
                  </a:lnTo>
                  <a:cubicBezTo>
                    <a:pt x="952" y="209"/>
                    <a:pt x="741" y="0"/>
                    <a:pt x="476"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291555" y="1214154"/>
              <a:ext cx="342084" cy="92174"/>
            </a:xfrm>
            <a:custGeom>
              <a:rect b="b" l="l" r="r" t="t"/>
              <a:pathLst>
                <a:path extrusionOk="0" h="904" w="3355">
                  <a:moveTo>
                    <a:pt x="274" y="0"/>
                  </a:moveTo>
                  <a:cubicBezTo>
                    <a:pt x="123" y="0"/>
                    <a:pt x="1" y="123"/>
                    <a:pt x="1" y="274"/>
                  </a:cubicBezTo>
                  <a:cubicBezTo>
                    <a:pt x="1" y="624"/>
                    <a:pt x="283" y="903"/>
                    <a:pt x="630" y="903"/>
                  </a:cubicBezTo>
                  <a:lnTo>
                    <a:pt x="2725" y="903"/>
                  </a:lnTo>
                  <a:cubicBezTo>
                    <a:pt x="3075" y="903"/>
                    <a:pt x="3355" y="624"/>
                    <a:pt x="3355" y="274"/>
                  </a:cubicBezTo>
                  <a:cubicBezTo>
                    <a:pt x="3355" y="123"/>
                    <a:pt x="3232"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292167" y="1111681"/>
              <a:ext cx="341472" cy="95335"/>
            </a:xfrm>
            <a:custGeom>
              <a:rect b="b" l="l" r="r" t="t"/>
              <a:pathLst>
                <a:path extrusionOk="0" h="935" w="3349">
                  <a:moveTo>
                    <a:pt x="274" y="1"/>
                  </a:moveTo>
                  <a:cubicBezTo>
                    <a:pt x="124" y="1"/>
                    <a:pt x="1" y="124"/>
                    <a:pt x="1" y="274"/>
                  </a:cubicBezTo>
                  <a:lnTo>
                    <a:pt x="1" y="661"/>
                  </a:lnTo>
                  <a:cubicBezTo>
                    <a:pt x="1" y="812"/>
                    <a:pt x="124" y="935"/>
                    <a:pt x="274" y="935"/>
                  </a:cubicBezTo>
                  <a:lnTo>
                    <a:pt x="3076" y="935"/>
                  </a:lnTo>
                  <a:cubicBezTo>
                    <a:pt x="3226" y="935"/>
                    <a:pt x="3349" y="812"/>
                    <a:pt x="3349" y="661"/>
                  </a:cubicBezTo>
                  <a:lnTo>
                    <a:pt x="3349" y="274"/>
                  </a:lnTo>
                  <a:cubicBezTo>
                    <a:pt x="3349" y="124"/>
                    <a:pt x="3226" y="1"/>
                    <a:pt x="3076"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292167" y="1009615"/>
              <a:ext cx="341472" cy="95029"/>
            </a:xfrm>
            <a:custGeom>
              <a:rect b="b" l="l" r="r" t="t"/>
              <a:pathLst>
                <a:path extrusionOk="0" h="932" w="3349">
                  <a:moveTo>
                    <a:pt x="274" y="0"/>
                  </a:moveTo>
                  <a:cubicBezTo>
                    <a:pt x="124" y="0"/>
                    <a:pt x="1" y="120"/>
                    <a:pt x="1" y="271"/>
                  </a:cubicBezTo>
                  <a:lnTo>
                    <a:pt x="1" y="661"/>
                  </a:lnTo>
                  <a:cubicBezTo>
                    <a:pt x="1" y="808"/>
                    <a:pt x="124" y="931"/>
                    <a:pt x="274" y="931"/>
                  </a:cubicBezTo>
                  <a:lnTo>
                    <a:pt x="3076" y="931"/>
                  </a:lnTo>
                  <a:cubicBezTo>
                    <a:pt x="3226" y="931"/>
                    <a:pt x="3349" y="808"/>
                    <a:pt x="3349" y="661"/>
                  </a:cubicBezTo>
                  <a:lnTo>
                    <a:pt x="3349" y="271"/>
                  </a:lnTo>
                  <a:cubicBezTo>
                    <a:pt x="3349" y="123"/>
                    <a:pt x="3226" y="0"/>
                    <a:pt x="3076"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292167" y="1009615"/>
              <a:ext cx="170787" cy="95029"/>
            </a:xfrm>
            <a:custGeom>
              <a:rect b="b" l="l" r="r" t="t"/>
              <a:pathLst>
                <a:path extrusionOk="0" h="932" w="1675">
                  <a:moveTo>
                    <a:pt x="274" y="0"/>
                  </a:moveTo>
                  <a:cubicBezTo>
                    <a:pt x="124" y="0"/>
                    <a:pt x="1" y="123"/>
                    <a:pt x="1" y="271"/>
                  </a:cubicBezTo>
                  <a:lnTo>
                    <a:pt x="1" y="661"/>
                  </a:lnTo>
                  <a:cubicBezTo>
                    <a:pt x="1" y="808"/>
                    <a:pt x="124" y="931"/>
                    <a:pt x="274" y="931"/>
                  </a:cubicBezTo>
                  <a:lnTo>
                    <a:pt x="1675" y="931"/>
                  </a:lnTo>
                  <a:lnTo>
                    <a:pt x="1675"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292167" y="1111681"/>
              <a:ext cx="170787" cy="95335"/>
            </a:xfrm>
            <a:custGeom>
              <a:rect b="b" l="l" r="r" t="t"/>
              <a:pathLst>
                <a:path extrusionOk="0" h="935" w="1675">
                  <a:moveTo>
                    <a:pt x="274" y="1"/>
                  </a:moveTo>
                  <a:cubicBezTo>
                    <a:pt x="124" y="1"/>
                    <a:pt x="1" y="124"/>
                    <a:pt x="1" y="274"/>
                  </a:cubicBezTo>
                  <a:lnTo>
                    <a:pt x="1" y="661"/>
                  </a:lnTo>
                  <a:cubicBezTo>
                    <a:pt x="1" y="812"/>
                    <a:pt x="124" y="935"/>
                    <a:pt x="274" y="935"/>
                  </a:cubicBezTo>
                  <a:lnTo>
                    <a:pt x="1675" y="935"/>
                  </a:lnTo>
                  <a:lnTo>
                    <a:pt x="1675"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292167" y="1214154"/>
              <a:ext cx="170787" cy="92174"/>
            </a:xfrm>
            <a:custGeom>
              <a:rect b="b" l="l" r="r" t="t"/>
              <a:pathLst>
                <a:path extrusionOk="0" h="904" w="1675">
                  <a:moveTo>
                    <a:pt x="274" y="0"/>
                  </a:moveTo>
                  <a:cubicBezTo>
                    <a:pt x="124" y="0"/>
                    <a:pt x="1" y="123"/>
                    <a:pt x="1" y="274"/>
                  </a:cubicBezTo>
                  <a:cubicBezTo>
                    <a:pt x="1" y="624"/>
                    <a:pt x="280" y="903"/>
                    <a:pt x="630" y="903"/>
                  </a:cubicBezTo>
                  <a:lnTo>
                    <a:pt x="1675" y="903"/>
                  </a:lnTo>
                  <a:lnTo>
                    <a:pt x="1675"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222016" y="740840"/>
              <a:ext cx="240937" cy="268875"/>
            </a:xfrm>
            <a:custGeom>
              <a:rect b="b" l="l" r="r" t="t"/>
              <a:pathLst>
                <a:path extrusionOk="0" h="2637" w="2363">
                  <a:moveTo>
                    <a:pt x="1" y="1"/>
                  </a:moveTo>
                  <a:lnTo>
                    <a:pt x="1" y="1976"/>
                  </a:lnTo>
                  <a:cubicBezTo>
                    <a:pt x="1" y="2339"/>
                    <a:pt x="296" y="2636"/>
                    <a:pt x="661" y="2636"/>
                  </a:cubicBezTo>
                  <a:lnTo>
                    <a:pt x="2363" y="2636"/>
                  </a:lnTo>
                  <a:lnTo>
                    <a:pt x="2363"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62853" y="740840"/>
              <a:ext cx="240937" cy="268875"/>
            </a:xfrm>
            <a:custGeom>
              <a:rect b="b" l="l" r="r" t="t"/>
              <a:pathLst>
                <a:path extrusionOk="0" h="2637" w="2363">
                  <a:moveTo>
                    <a:pt x="1" y="1"/>
                  </a:moveTo>
                  <a:lnTo>
                    <a:pt x="1" y="2636"/>
                  </a:lnTo>
                  <a:lnTo>
                    <a:pt x="1703" y="2636"/>
                  </a:lnTo>
                  <a:cubicBezTo>
                    <a:pt x="2065" y="2636"/>
                    <a:pt x="2363" y="2339"/>
                    <a:pt x="2363" y="1976"/>
                  </a:cubicBezTo>
                  <a:lnTo>
                    <a:pt x="2363"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222025" y="740840"/>
              <a:ext cx="240937" cy="268875"/>
            </a:xfrm>
            <a:custGeom>
              <a:rect b="b" l="l" r="r" t="t"/>
              <a:pathLst>
                <a:path extrusionOk="0" h="2637" w="2363">
                  <a:moveTo>
                    <a:pt x="1" y="1"/>
                  </a:moveTo>
                  <a:lnTo>
                    <a:pt x="1" y="1976"/>
                  </a:lnTo>
                  <a:cubicBezTo>
                    <a:pt x="1" y="2339"/>
                    <a:pt x="296" y="2636"/>
                    <a:pt x="661" y="2636"/>
                  </a:cubicBezTo>
                  <a:lnTo>
                    <a:pt x="2363" y="2636"/>
                  </a:lnTo>
                  <a:lnTo>
                    <a:pt x="2363" y="1"/>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a:off x="356710" y="781625"/>
              <a:ext cx="212185" cy="190467"/>
              <a:chOff x="356710" y="781625"/>
              <a:chExt cx="212185" cy="190467"/>
            </a:xfrm>
          </p:grpSpPr>
          <p:sp>
            <p:nvSpPr>
              <p:cNvPr id="93" name="Google Shape;93;p6"/>
              <p:cNvSpPr/>
              <p:nvPr/>
            </p:nvSpPr>
            <p:spPr>
              <a:xfrm>
                <a:off x="356710" y="909691"/>
                <a:ext cx="92786" cy="55264"/>
              </a:xfrm>
              <a:custGeom>
                <a:rect b="b" l="l" r="r" t="t"/>
                <a:pathLst>
                  <a:path extrusionOk="0" h="542" w="910">
                    <a:moveTo>
                      <a:pt x="1" y="1"/>
                    </a:moveTo>
                    <a:lnTo>
                      <a:pt x="326" y="541"/>
                    </a:lnTo>
                    <a:lnTo>
                      <a:pt x="910" y="541"/>
                    </a:lnTo>
                    <a:lnTo>
                      <a:pt x="910" y="1"/>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356710" y="855549"/>
                <a:ext cx="77186" cy="54244"/>
              </a:xfrm>
              <a:custGeom>
                <a:rect b="b" l="l" r="r" t="t"/>
                <a:pathLst>
                  <a:path extrusionOk="0" h="532" w="757">
                    <a:moveTo>
                      <a:pt x="302" y="0"/>
                    </a:moveTo>
                    <a:lnTo>
                      <a:pt x="1" y="532"/>
                    </a:lnTo>
                    <a:lnTo>
                      <a:pt x="624" y="532"/>
                    </a:lnTo>
                    <a:lnTo>
                      <a:pt x="756" y="304"/>
                    </a:lnTo>
                    <a:lnTo>
                      <a:pt x="302"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476007" y="909691"/>
                <a:ext cx="92888" cy="55264"/>
              </a:xfrm>
              <a:custGeom>
                <a:rect b="b" l="l" r="r" t="t"/>
                <a:pathLst>
                  <a:path extrusionOk="0" h="542" w="911">
                    <a:moveTo>
                      <a:pt x="1" y="1"/>
                    </a:moveTo>
                    <a:lnTo>
                      <a:pt x="1" y="541"/>
                    </a:lnTo>
                    <a:lnTo>
                      <a:pt x="584" y="541"/>
                    </a:lnTo>
                    <a:lnTo>
                      <a:pt x="910" y="1"/>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491709" y="855549"/>
                <a:ext cx="77186" cy="54244"/>
              </a:xfrm>
              <a:custGeom>
                <a:rect b="b" l="l" r="r" t="t"/>
                <a:pathLst>
                  <a:path extrusionOk="0" h="532" w="757">
                    <a:moveTo>
                      <a:pt x="458" y="0"/>
                    </a:moveTo>
                    <a:lnTo>
                      <a:pt x="0" y="304"/>
                    </a:lnTo>
                    <a:lnTo>
                      <a:pt x="136" y="532"/>
                    </a:lnTo>
                    <a:lnTo>
                      <a:pt x="756" y="532"/>
                    </a:lnTo>
                    <a:lnTo>
                      <a:pt x="458"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30633" y="781625"/>
                <a:ext cx="96253" cy="82794"/>
              </a:xfrm>
              <a:custGeom>
                <a:rect b="b" l="l" r="r" t="t"/>
                <a:pathLst>
                  <a:path extrusionOk="0" h="812" w="944">
                    <a:moveTo>
                      <a:pt x="0" y="0"/>
                    </a:moveTo>
                    <a:lnTo>
                      <a:pt x="489" y="811"/>
                    </a:lnTo>
                    <a:lnTo>
                      <a:pt x="943" y="516"/>
                    </a:lnTo>
                    <a:lnTo>
                      <a:pt x="636"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400248" y="781625"/>
                <a:ext cx="63013" cy="82794"/>
              </a:xfrm>
              <a:custGeom>
                <a:rect b="b" l="l" r="r" t="t"/>
                <a:pathLst>
                  <a:path extrusionOk="0" h="812" w="618">
                    <a:moveTo>
                      <a:pt x="298" y="0"/>
                    </a:moveTo>
                    <a:lnTo>
                      <a:pt x="1" y="516"/>
                    </a:lnTo>
                    <a:lnTo>
                      <a:pt x="446" y="811"/>
                    </a:lnTo>
                    <a:lnTo>
                      <a:pt x="618" y="535"/>
                    </a:lnTo>
                    <a:lnTo>
                      <a:pt x="298"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472336" y="829548"/>
                <a:ext cx="59240" cy="36095"/>
              </a:xfrm>
              <a:custGeom>
                <a:rect b="b" l="l" r="r" t="t"/>
                <a:pathLst>
                  <a:path extrusionOk="0" h="354" w="581">
                    <a:moveTo>
                      <a:pt x="581" y="0"/>
                    </a:moveTo>
                    <a:lnTo>
                      <a:pt x="0" y="353"/>
                    </a:lnTo>
                    <a:lnTo>
                      <a:pt x="387" y="329"/>
                    </a:lnTo>
                    <a:lnTo>
                      <a:pt x="581"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380161" y="853917"/>
                <a:ext cx="58119" cy="38338"/>
              </a:xfrm>
              <a:custGeom>
                <a:rect b="b" l="l" r="r" t="t"/>
                <a:pathLst>
                  <a:path extrusionOk="0" h="376" w="570">
                    <a:moveTo>
                      <a:pt x="1" y="1"/>
                    </a:moveTo>
                    <a:lnTo>
                      <a:pt x="569" y="376"/>
                    </a:lnTo>
                    <a:lnTo>
                      <a:pt x="388" y="41"/>
                    </a:lnTo>
                    <a:lnTo>
                      <a:pt x="1" y="1"/>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459795" y="902452"/>
                <a:ext cx="19169" cy="69640"/>
              </a:xfrm>
              <a:custGeom>
                <a:rect b="b" l="l" r="r" t="t"/>
                <a:pathLst>
                  <a:path extrusionOk="0" h="683" w="188">
                    <a:moveTo>
                      <a:pt x="188" y="1"/>
                    </a:moveTo>
                    <a:lnTo>
                      <a:pt x="0" y="345"/>
                    </a:lnTo>
                    <a:lnTo>
                      <a:pt x="175" y="683"/>
                    </a:lnTo>
                    <a:lnTo>
                      <a:pt x="188" y="1"/>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2" name="Shape 102"/>
        <p:cNvGrpSpPr/>
        <p:nvPr/>
      </p:nvGrpSpPr>
      <p:grpSpPr>
        <a:xfrm>
          <a:off x="0" y="0"/>
          <a:ext cx="0" cy="0"/>
          <a:chOff x="0" y="0"/>
          <a:chExt cx="0" cy="0"/>
        </a:xfrm>
      </p:grpSpPr>
      <p:sp>
        <p:nvSpPr>
          <p:cNvPr id="103" name="Google Shape;103;p7"/>
          <p:cNvSpPr txBox="1"/>
          <p:nvPr>
            <p:ph idx="1" type="body"/>
          </p:nvPr>
        </p:nvSpPr>
        <p:spPr>
          <a:xfrm>
            <a:off x="720000" y="1843250"/>
            <a:ext cx="3620100" cy="26166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AutoNum type="arabicPeriod"/>
              <a:defRPr>
                <a:solidFill>
                  <a:srgbClr val="434343"/>
                </a:solidFill>
              </a:defRPr>
            </a:lvl1pPr>
            <a:lvl2pPr indent="-330200" lvl="1" marL="914400" rtl="0">
              <a:lnSpc>
                <a:spcPct val="115000"/>
              </a:lnSpc>
              <a:spcBef>
                <a:spcPts val="0"/>
              </a:spcBef>
              <a:spcAft>
                <a:spcPts val="0"/>
              </a:spcAft>
              <a:buSzPts val="1600"/>
              <a:buAutoNum type="alphaLcPeriod"/>
              <a:defRPr>
                <a:solidFill>
                  <a:srgbClr val="434343"/>
                </a:solidFill>
              </a:defRPr>
            </a:lvl2pPr>
            <a:lvl3pPr indent="-330200" lvl="2" marL="1371600" rtl="0">
              <a:lnSpc>
                <a:spcPct val="115000"/>
              </a:lnSpc>
              <a:spcBef>
                <a:spcPts val="1600"/>
              </a:spcBef>
              <a:spcAft>
                <a:spcPts val="0"/>
              </a:spcAft>
              <a:buSzPts val="1600"/>
              <a:buAutoNum type="romanLcPeriod"/>
              <a:defRPr>
                <a:solidFill>
                  <a:srgbClr val="434343"/>
                </a:solidFill>
              </a:defRPr>
            </a:lvl3pPr>
            <a:lvl4pPr indent="-330200" lvl="3" marL="1828800" rtl="0">
              <a:lnSpc>
                <a:spcPct val="115000"/>
              </a:lnSpc>
              <a:spcBef>
                <a:spcPts val="1600"/>
              </a:spcBef>
              <a:spcAft>
                <a:spcPts val="0"/>
              </a:spcAft>
              <a:buSzPts val="1600"/>
              <a:buAutoNum type="arabicPeriod"/>
              <a:defRPr>
                <a:solidFill>
                  <a:srgbClr val="434343"/>
                </a:solidFill>
              </a:defRPr>
            </a:lvl4pPr>
            <a:lvl5pPr indent="-330200" lvl="4" marL="2286000" rtl="0">
              <a:lnSpc>
                <a:spcPct val="115000"/>
              </a:lnSpc>
              <a:spcBef>
                <a:spcPts val="1600"/>
              </a:spcBef>
              <a:spcAft>
                <a:spcPts val="0"/>
              </a:spcAft>
              <a:buSzPts val="1600"/>
              <a:buAutoNum type="alphaLcPeriod"/>
              <a:defRPr>
                <a:solidFill>
                  <a:srgbClr val="434343"/>
                </a:solidFill>
              </a:defRPr>
            </a:lvl5pPr>
            <a:lvl6pPr indent="-330200" lvl="5" marL="2743200" rtl="0">
              <a:lnSpc>
                <a:spcPct val="115000"/>
              </a:lnSpc>
              <a:spcBef>
                <a:spcPts val="1600"/>
              </a:spcBef>
              <a:spcAft>
                <a:spcPts val="0"/>
              </a:spcAft>
              <a:buSzPts val="1600"/>
              <a:buAutoNum type="romanLcPeriod"/>
              <a:defRPr>
                <a:solidFill>
                  <a:srgbClr val="434343"/>
                </a:solidFill>
              </a:defRPr>
            </a:lvl6pPr>
            <a:lvl7pPr indent="-330200" lvl="6" marL="3200400" rtl="0">
              <a:lnSpc>
                <a:spcPct val="115000"/>
              </a:lnSpc>
              <a:spcBef>
                <a:spcPts val="1600"/>
              </a:spcBef>
              <a:spcAft>
                <a:spcPts val="0"/>
              </a:spcAft>
              <a:buSzPts val="1600"/>
              <a:buAutoNum type="arabicPeriod"/>
              <a:defRPr>
                <a:solidFill>
                  <a:srgbClr val="434343"/>
                </a:solidFill>
              </a:defRPr>
            </a:lvl7pPr>
            <a:lvl8pPr indent="-330200" lvl="7" marL="3657600" rtl="0">
              <a:lnSpc>
                <a:spcPct val="115000"/>
              </a:lnSpc>
              <a:spcBef>
                <a:spcPts val="1600"/>
              </a:spcBef>
              <a:spcAft>
                <a:spcPts val="0"/>
              </a:spcAft>
              <a:buSzPts val="1600"/>
              <a:buAutoNum type="alphaLcPeriod"/>
              <a:defRPr>
                <a:solidFill>
                  <a:srgbClr val="434343"/>
                </a:solidFill>
              </a:defRPr>
            </a:lvl8pPr>
            <a:lvl9pPr indent="-330200" lvl="8" marL="4114800" rtl="0">
              <a:lnSpc>
                <a:spcPct val="115000"/>
              </a:lnSpc>
              <a:spcBef>
                <a:spcPts val="1600"/>
              </a:spcBef>
              <a:spcAft>
                <a:spcPts val="1600"/>
              </a:spcAft>
              <a:buSzPts val="1600"/>
              <a:buAutoNum type="romanLcPeriod"/>
              <a:defRPr>
                <a:solidFill>
                  <a:srgbClr val="434343"/>
                </a:solidFill>
              </a:defRPr>
            </a:lvl9pPr>
          </a:lstStyle>
          <a:p/>
        </p:txBody>
      </p:sp>
      <p:sp>
        <p:nvSpPr>
          <p:cNvPr id="104" name="Google Shape;104;p7"/>
          <p:cNvSpPr txBox="1"/>
          <p:nvPr>
            <p:ph type="title"/>
          </p:nvPr>
        </p:nvSpPr>
        <p:spPr>
          <a:xfrm>
            <a:off x="720000" y="1015750"/>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7" name="Shape 107"/>
        <p:cNvGrpSpPr/>
        <p:nvPr/>
      </p:nvGrpSpPr>
      <p:grpSpPr>
        <a:xfrm>
          <a:off x="0" y="0"/>
          <a:ext cx="0" cy="0"/>
          <a:chOff x="0" y="0"/>
          <a:chExt cx="0" cy="0"/>
        </a:xfrm>
      </p:grpSpPr>
      <p:sp>
        <p:nvSpPr>
          <p:cNvPr id="108" name="Google Shape;108;p9"/>
          <p:cNvSpPr txBox="1"/>
          <p:nvPr>
            <p:ph type="title"/>
          </p:nvPr>
        </p:nvSpPr>
        <p:spPr>
          <a:xfrm>
            <a:off x="2088300" y="1309950"/>
            <a:ext cx="4967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9"/>
          <p:cNvSpPr txBox="1"/>
          <p:nvPr>
            <p:ph idx="1" type="subTitle"/>
          </p:nvPr>
        </p:nvSpPr>
        <p:spPr>
          <a:xfrm>
            <a:off x="2088300" y="2151750"/>
            <a:ext cx="49674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10"/>
          <p:cNvSpPr txBox="1"/>
          <p:nvPr>
            <p:ph type="title"/>
          </p:nvPr>
        </p:nvSpPr>
        <p:spPr>
          <a:xfrm>
            <a:off x="720000" y="386205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445025"/>
            <a:ext cx="77178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udiowide"/>
              <a:buNone/>
              <a:defRPr sz="3500">
                <a:solidFill>
                  <a:schemeClr val="dk1"/>
                </a:solidFill>
                <a:latin typeface="Audiowide"/>
                <a:ea typeface="Audiowide"/>
                <a:cs typeface="Audiowide"/>
                <a:sym typeface="Audiowide"/>
              </a:defRPr>
            </a:lvl1pPr>
            <a:lvl2pPr lvl="1"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b="1" sz="35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chemeClr val="lt1"/>
              </a:buClr>
              <a:buSzPts val="1600"/>
              <a:buFont typeface="Arimo"/>
              <a:buChar char="●"/>
              <a:defRPr sz="1600">
                <a:solidFill>
                  <a:schemeClr val="lt1"/>
                </a:solidFill>
                <a:latin typeface="Arimo"/>
                <a:ea typeface="Arimo"/>
                <a:cs typeface="Arimo"/>
                <a:sym typeface="Arimo"/>
              </a:defRPr>
            </a:lvl1pPr>
            <a:lvl2pPr indent="-330200" lvl="1" marL="9144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2pPr>
            <a:lvl3pPr indent="-330200" lvl="2" marL="13716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3pPr>
            <a:lvl4pPr indent="-330200" lvl="3" marL="18288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4pPr>
            <a:lvl5pPr indent="-330200" lvl="4" marL="22860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5pPr>
            <a:lvl6pPr indent="-330200" lvl="5" marL="27432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6pPr>
            <a:lvl7pPr indent="-330200" lvl="6" marL="32004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7pPr>
            <a:lvl8pPr indent="-330200" lvl="7" marL="3657600" rtl="0">
              <a:lnSpc>
                <a:spcPct val="115000"/>
              </a:lnSpc>
              <a:spcBef>
                <a:spcPts val="1600"/>
              </a:spcBef>
              <a:spcAft>
                <a:spcPts val="0"/>
              </a:spcAft>
              <a:buClr>
                <a:schemeClr val="lt1"/>
              </a:buClr>
              <a:buSzPts val="1600"/>
              <a:buFont typeface="Arimo"/>
              <a:buChar char="○"/>
              <a:defRPr sz="1600">
                <a:solidFill>
                  <a:schemeClr val="lt1"/>
                </a:solidFill>
                <a:latin typeface="Arimo"/>
                <a:ea typeface="Arimo"/>
                <a:cs typeface="Arimo"/>
                <a:sym typeface="Arimo"/>
              </a:defRPr>
            </a:lvl8pPr>
            <a:lvl9pPr indent="-330200" lvl="8" marL="4114800" rtl="0">
              <a:lnSpc>
                <a:spcPct val="115000"/>
              </a:lnSpc>
              <a:spcBef>
                <a:spcPts val="1600"/>
              </a:spcBef>
              <a:spcAft>
                <a:spcPts val="1600"/>
              </a:spcAft>
              <a:buClr>
                <a:schemeClr val="lt1"/>
              </a:buClr>
              <a:buSzPts val="1600"/>
              <a:buFont typeface="Arimo"/>
              <a:buChar char="■"/>
              <a:defRPr sz="1600">
                <a:solidFill>
                  <a:schemeClr val="lt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61">
          <p15:clr>
            <a:srgbClr val="EA4335"/>
          </p15:clr>
        </p15:guide>
        <p15:guide id="2" pos="288">
          <p15:clr>
            <a:srgbClr val="EA4335"/>
          </p15:clr>
        </p15:guide>
        <p15:guide id="3" pos="5472">
          <p15:clr>
            <a:srgbClr val="EA4335"/>
          </p15:clr>
        </p15:guide>
        <p15:guide id="4" orient="horz" pos="2979">
          <p15:clr>
            <a:srgbClr val="EA4335"/>
          </p15:clr>
        </p15:guide>
        <p15:guide id="5" pos="2880">
          <p15:clr>
            <a:srgbClr val="EA4335"/>
          </p15:clr>
        </p15:guide>
        <p15:guide id="6" orient="horz" pos="162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E2A47"/>
        </a:solidFill>
      </p:bgPr>
    </p:bg>
    <p:spTree>
      <p:nvGrpSpPr>
        <p:cNvPr id="197" name="Shape 197"/>
        <p:cNvGrpSpPr/>
        <p:nvPr/>
      </p:nvGrpSpPr>
      <p:grpSpPr>
        <a:xfrm>
          <a:off x="0" y="0"/>
          <a:ext cx="0" cy="0"/>
          <a:chOff x="0" y="0"/>
          <a:chExt cx="0" cy="0"/>
        </a:xfrm>
      </p:grpSpPr>
      <p:sp>
        <p:nvSpPr>
          <p:cNvPr id="198" name="Google Shape;198;p26"/>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99" name="Google Shape;199;p26"/>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9hyE6TKX5VCim8P50-RHizjzb-U4mDI8V-HeGdzGOn4/copy#gid=509368585" TargetMode="Externa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9hyE6TKX5VCim8P50-RHizjzb-U4mDI8V-HeGdzGOn4/copy#gid=1247239398"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theme/solar-energy-company-pitch-deck?utm_source=slidesgo_template_infographics&amp;utm_medium=referral-link&amp;utm_campaign=sg_credits&amp;utm_content=templat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 Id="rId3" Type="http://schemas.openxmlformats.org/officeDocument/2006/relationships/hyperlink" Target="http://bit.ly/33VAFh3" TargetMode="External"/><Relationship Id="rId4" Type="http://schemas.openxmlformats.org/officeDocument/2006/relationships/hyperlink" Target="http://bit.ly/30B07Gq" TargetMode="External"/><Relationship Id="rId5" Type="http://schemas.openxmlformats.org/officeDocument/2006/relationships/hyperlink" Target="http://bit.ly/2PfT4lq"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hyperlink" Target="http://bit.ly/2PfT4lq" TargetMode="External"/><Relationship Id="rId4" Type="http://schemas.openxmlformats.org/officeDocument/2006/relationships/hyperlink" Target="http://bit.ly/33VAFh3" TargetMode="External"/><Relationship Id="rId5"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bit.ly/2ZjL1pd" TargetMode="External"/><Relationship Id="rId4" Type="http://schemas.openxmlformats.org/officeDocument/2006/relationships/hyperlink" Target="https://bit.ly/2ZjL1pd" TargetMode="External"/><Relationship Id="rId5"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ctrTitle"/>
          </p:nvPr>
        </p:nvSpPr>
        <p:spPr>
          <a:xfrm>
            <a:off x="457200" y="414900"/>
            <a:ext cx="6442800" cy="346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100"/>
              <a:t>SOLAR ENERGY COMPANY </a:t>
            </a:r>
            <a:endParaRPr sz="6100"/>
          </a:p>
          <a:p>
            <a:pPr indent="0" lvl="0" marL="0" rtl="0" algn="l">
              <a:spcBef>
                <a:spcPts val="0"/>
              </a:spcBef>
              <a:spcAft>
                <a:spcPts val="0"/>
              </a:spcAft>
              <a:buNone/>
            </a:pPr>
            <a:r>
              <a:rPr lang="en" sz="3100">
                <a:solidFill>
                  <a:schemeClr val="dk2"/>
                </a:solidFill>
              </a:rPr>
              <a:t>PITCH DECK INFOGRAPHICS</a:t>
            </a:r>
            <a:endParaRPr sz="3100">
              <a:solidFill>
                <a:schemeClr val="dk2"/>
              </a:solidFill>
            </a:endParaRPr>
          </a:p>
        </p:txBody>
      </p:sp>
      <p:sp>
        <p:nvSpPr>
          <p:cNvPr id="206" name="Google Shape;206;p28"/>
          <p:cNvSpPr txBox="1"/>
          <p:nvPr>
            <p:ph idx="1" type="subTitle"/>
          </p:nvPr>
        </p:nvSpPr>
        <p:spPr>
          <a:xfrm>
            <a:off x="457200" y="4102300"/>
            <a:ext cx="4114800" cy="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this template begins</a:t>
            </a:r>
            <a:endParaRPr/>
          </a:p>
        </p:txBody>
      </p:sp>
      <p:sp>
        <p:nvSpPr>
          <p:cNvPr id="207" name="Google Shape;207;p28"/>
          <p:cNvSpPr txBox="1"/>
          <p:nvPr>
            <p:ph idx="2" type="subTitle"/>
          </p:nvPr>
        </p:nvSpPr>
        <p:spPr>
          <a:xfrm>
            <a:off x="0" y="4771200"/>
            <a:ext cx="9144000" cy="372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FBFBFB"/>
                </a:solidFill>
              </a:rPr>
              <a:t>SOLAR ENERGY - SOLAR ENERGY - SOLAR ENERGY - SOLAR ENERGY - SOLAR ENERGY - SOLAR ENERGY</a:t>
            </a:r>
            <a:endParaRPr/>
          </a:p>
        </p:txBody>
      </p:sp>
      <p:cxnSp>
        <p:nvCxnSpPr>
          <p:cNvPr id="208" name="Google Shape;208;p28"/>
          <p:cNvCxnSpPr/>
          <p:nvPr/>
        </p:nvCxnSpPr>
        <p:spPr>
          <a:xfrm>
            <a:off x="549725" y="3988638"/>
            <a:ext cx="6250800" cy="0"/>
          </a:xfrm>
          <a:prstGeom prst="straightConnector1">
            <a:avLst/>
          </a:prstGeom>
          <a:noFill/>
          <a:ln cap="flat" cmpd="sng" w="19050">
            <a:solidFill>
              <a:srgbClr val="376D00"/>
            </a:solidFill>
            <a:prstDash val="solid"/>
            <a:round/>
            <a:headEnd len="med" w="med" type="none"/>
            <a:tailEnd len="med" w="med" type="none"/>
          </a:ln>
        </p:spPr>
      </p:cxnSp>
      <p:grpSp>
        <p:nvGrpSpPr>
          <p:cNvPr id="209" name="Google Shape;209;p28"/>
          <p:cNvGrpSpPr/>
          <p:nvPr/>
        </p:nvGrpSpPr>
        <p:grpSpPr>
          <a:xfrm rot="579092">
            <a:off x="6971098" y="40941"/>
            <a:ext cx="1747122" cy="1795183"/>
            <a:chOff x="7944696" y="6611375"/>
            <a:chExt cx="1076496" cy="1106175"/>
          </a:xfrm>
        </p:grpSpPr>
        <p:grpSp>
          <p:nvGrpSpPr>
            <p:cNvPr id="210" name="Google Shape;210;p28"/>
            <p:cNvGrpSpPr/>
            <p:nvPr/>
          </p:nvGrpSpPr>
          <p:grpSpPr>
            <a:xfrm>
              <a:off x="7944696" y="6611375"/>
              <a:ext cx="1076496" cy="1106175"/>
              <a:chOff x="7944696" y="6611375"/>
              <a:chExt cx="1076496" cy="1106175"/>
            </a:xfrm>
          </p:grpSpPr>
          <p:sp>
            <p:nvSpPr>
              <p:cNvPr id="211" name="Google Shape;211;p28"/>
              <p:cNvSpPr/>
              <p:nvPr/>
            </p:nvSpPr>
            <p:spPr>
              <a:xfrm>
                <a:off x="7944696" y="6611375"/>
                <a:ext cx="1076496" cy="1096435"/>
              </a:xfrm>
              <a:custGeom>
                <a:rect b="b" l="l" r="r" t="t"/>
                <a:pathLst>
                  <a:path extrusionOk="0" h="13857" w="13605">
                    <a:moveTo>
                      <a:pt x="10905" y="0"/>
                    </a:moveTo>
                    <a:cubicBezTo>
                      <a:pt x="10905" y="271"/>
                      <a:pt x="10770" y="821"/>
                      <a:pt x="10613" y="1100"/>
                    </a:cubicBezTo>
                    <a:cubicBezTo>
                      <a:pt x="10416" y="1140"/>
                      <a:pt x="10232" y="1217"/>
                      <a:pt x="10072" y="1324"/>
                    </a:cubicBezTo>
                    <a:cubicBezTo>
                      <a:pt x="9762" y="1238"/>
                      <a:pt x="9277" y="943"/>
                      <a:pt x="9087" y="753"/>
                    </a:cubicBezTo>
                    <a:lnTo>
                      <a:pt x="9087" y="753"/>
                    </a:lnTo>
                    <a:cubicBezTo>
                      <a:pt x="9277" y="944"/>
                      <a:pt x="9572" y="1429"/>
                      <a:pt x="9658" y="1739"/>
                    </a:cubicBezTo>
                    <a:cubicBezTo>
                      <a:pt x="9550" y="1899"/>
                      <a:pt x="9473" y="2080"/>
                      <a:pt x="9434" y="2280"/>
                    </a:cubicBezTo>
                    <a:cubicBezTo>
                      <a:pt x="9154" y="2436"/>
                      <a:pt x="8604" y="2571"/>
                      <a:pt x="8334" y="2571"/>
                    </a:cubicBezTo>
                    <a:cubicBezTo>
                      <a:pt x="8604" y="2571"/>
                      <a:pt x="9154" y="2707"/>
                      <a:pt x="9434" y="2863"/>
                    </a:cubicBezTo>
                    <a:cubicBezTo>
                      <a:pt x="9455" y="2955"/>
                      <a:pt x="9480" y="3044"/>
                      <a:pt x="9510" y="3124"/>
                    </a:cubicBezTo>
                    <a:lnTo>
                      <a:pt x="2946" y="3124"/>
                    </a:lnTo>
                    <a:lnTo>
                      <a:pt x="132" y="7886"/>
                    </a:lnTo>
                    <a:lnTo>
                      <a:pt x="446" y="7886"/>
                    </a:lnTo>
                    <a:lnTo>
                      <a:pt x="446" y="13442"/>
                    </a:lnTo>
                    <a:lnTo>
                      <a:pt x="0" y="13442"/>
                    </a:lnTo>
                    <a:lnTo>
                      <a:pt x="0" y="13857"/>
                    </a:lnTo>
                    <a:lnTo>
                      <a:pt x="13605" y="13857"/>
                    </a:lnTo>
                    <a:lnTo>
                      <a:pt x="13605" y="13442"/>
                    </a:lnTo>
                    <a:lnTo>
                      <a:pt x="13018" y="13442"/>
                    </a:lnTo>
                    <a:lnTo>
                      <a:pt x="13018" y="7892"/>
                    </a:lnTo>
                    <a:lnTo>
                      <a:pt x="13602" y="7892"/>
                    </a:lnTo>
                    <a:lnTo>
                      <a:pt x="11313" y="4015"/>
                    </a:lnTo>
                    <a:cubicBezTo>
                      <a:pt x="11467" y="3975"/>
                      <a:pt x="11611" y="3905"/>
                      <a:pt x="11737" y="3822"/>
                    </a:cubicBezTo>
                    <a:cubicBezTo>
                      <a:pt x="12051" y="3905"/>
                      <a:pt x="12533" y="4199"/>
                      <a:pt x="12726" y="4393"/>
                    </a:cubicBezTo>
                    <a:cubicBezTo>
                      <a:pt x="12533" y="4199"/>
                      <a:pt x="12238" y="3717"/>
                      <a:pt x="12152" y="3404"/>
                    </a:cubicBezTo>
                    <a:cubicBezTo>
                      <a:pt x="12260" y="3244"/>
                      <a:pt x="12336" y="3063"/>
                      <a:pt x="12376" y="2863"/>
                    </a:cubicBezTo>
                    <a:cubicBezTo>
                      <a:pt x="12656" y="2707"/>
                      <a:pt x="13206" y="2571"/>
                      <a:pt x="13479" y="2571"/>
                    </a:cubicBezTo>
                    <a:cubicBezTo>
                      <a:pt x="13206" y="2571"/>
                      <a:pt x="12656" y="2436"/>
                      <a:pt x="12376" y="2280"/>
                    </a:cubicBezTo>
                    <a:cubicBezTo>
                      <a:pt x="12336" y="2083"/>
                      <a:pt x="12260" y="1899"/>
                      <a:pt x="12152" y="1739"/>
                    </a:cubicBezTo>
                    <a:cubicBezTo>
                      <a:pt x="12238" y="1429"/>
                      <a:pt x="12533" y="944"/>
                      <a:pt x="12726" y="753"/>
                    </a:cubicBezTo>
                    <a:lnTo>
                      <a:pt x="12726" y="753"/>
                    </a:lnTo>
                    <a:cubicBezTo>
                      <a:pt x="12533" y="943"/>
                      <a:pt x="12051" y="1238"/>
                      <a:pt x="11737" y="1324"/>
                    </a:cubicBezTo>
                    <a:cubicBezTo>
                      <a:pt x="11578" y="1217"/>
                      <a:pt x="11396" y="1140"/>
                      <a:pt x="11197" y="1100"/>
                    </a:cubicBezTo>
                    <a:cubicBezTo>
                      <a:pt x="11040" y="821"/>
                      <a:pt x="10905" y="271"/>
                      <a:pt x="10905"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8"/>
              <p:cNvSpPr/>
              <p:nvPr/>
            </p:nvSpPr>
            <p:spPr>
              <a:xfrm>
                <a:off x="8373427" y="7229153"/>
                <a:ext cx="598976" cy="446107"/>
              </a:xfrm>
              <a:custGeom>
                <a:rect b="b" l="l" r="r" t="t"/>
                <a:pathLst>
                  <a:path extrusionOk="0" h="5638" w="7570">
                    <a:moveTo>
                      <a:pt x="0" y="1"/>
                    </a:moveTo>
                    <a:lnTo>
                      <a:pt x="0" y="5637"/>
                    </a:lnTo>
                    <a:lnTo>
                      <a:pt x="7569" y="5637"/>
                    </a:lnTo>
                    <a:lnTo>
                      <a:pt x="7569"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8"/>
              <p:cNvSpPr/>
              <p:nvPr/>
            </p:nvSpPr>
            <p:spPr>
              <a:xfrm>
                <a:off x="8175861" y="6859024"/>
                <a:ext cx="842444" cy="376793"/>
              </a:xfrm>
              <a:custGeom>
                <a:rect b="b" l="l" r="r" t="t"/>
                <a:pathLst>
                  <a:path extrusionOk="0" h="4762" w="10647">
                    <a:moveTo>
                      <a:pt x="0" y="0"/>
                    </a:moveTo>
                    <a:lnTo>
                      <a:pt x="2811" y="4762"/>
                    </a:lnTo>
                    <a:lnTo>
                      <a:pt x="10647" y="4762"/>
                    </a:lnTo>
                    <a:lnTo>
                      <a:pt x="7839"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8"/>
              <p:cNvSpPr/>
              <p:nvPr/>
            </p:nvSpPr>
            <p:spPr>
              <a:xfrm>
                <a:off x="7978216" y="6894787"/>
                <a:ext cx="395309" cy="780489"/>
              </a:xfrm>
              <a:custGeom>
                <a:rect b="b" l="l" r="r" t="t"/>
                <a:pathLst>
                  <a:path extrusionOk="0" h="9864" w="4996">
                    <a:moveTo>
                      <a:pt x="2498" y="0"/>
                    </a:moveTo>
                    <a:lnTo>
                      <a:pt x="1" y="4227"/>
                    </a:lnTo>
                    <a:lnTo>
                      <a:pt x="1" y="9863"/>
                    </a:lnTo>
                    <a:lnTo>
                      <a:pt x="4995" y="9863"/>
                    </a:lnTo>
                    <a:lnTo>
                      <a:pt x="4995" y="4227"/>
                    </a:lnTo>
                    <a:lnTo>
                      <a:pt x="2498"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8"/>
              <p:cNvSpPr/>
              <p:nvPr/>
            </p:nvSpPr>
            <p:spPr>
              <a:xfrm>
                <a:off x="8218349" y="6883314"/>
                <a:ext cx="757464" cy="328210"/>
              </a:xfrm>
              <a:custGeom>
                <a:rect b="b" l="l" r="r" t="t"/>
                <a:pathLst>
                  <a:path extrusionOk="0" h="4148" w="9573">
                    <a:moveTo>
                      <a:pt x="1" y="1"/>
                    </a:moveTo>
                    <a:lnTo>
                      <a:pt x="2452" y="4147"/>
                    </a:lnTo>
                    <a:lnTo>
                      <a:pt x="9572" y="4147"/>
                    </a:lnTo>
                    <a:lnTo>
                      <a:pt x="7124" y="1"/>
                    </a:ln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a:off x="7953214" y="6859024"/>
                <a:ext cx="445078" cy="376793"/>
              </a:xfrm>
              <a:custGeom>
                <a:rect b="b" l="l" r="r" t="t"/>
                <a:pathLst>
                  <a:path extrusionOk="0" h="4762" w="5625">
                    <a:moveTo>
                      <a:pt x="2814" y="0"/>
                    </a:moveTo>
                    <a:lnTo>
                      <a:pt x="0" y="4762"/>
                    </a:lnTo>
                    <a:lnTo>
                      <a:pt x="538" y="4762"/>
                    </a:lnTo>
                    <a:lnTo>
                      <a:pt x="2814" y="907"/>
                    </a:lnTo>
                    <a:lnTo>
                      <a:pt x="5093" y="4762"/>
                    </a:lnTo>
                    <a:lnTo>
                      <a:pt x="5625" y="4762"/>
                    </a:lnTo>
                    <a:lnTo>
                      <a:pt x="281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8351827" y="6874294"/>
                <a:ext cx="210552" cy="344748"/>
              </a:xfrm>
              <a:custGeom>
                <a:rect b="b" l="l" r="r" t="t"/>
                <a:pathLst>
                  <a:path extrusionOk="0" h="4357" w="2661">
                    <a:moveTo>
                      <a:pt x="132" y="1"/>
                    </a:moveTo>
                    <a:lnTo>
                      <a:pt x="0" y="81"/>
                    </a:lnTo>
                    <a:lnTo>
                      <a:pt x="2528" y="4357"/>
                    </a:lnTo>
                    <a:lnTo>
                      <a:pt x="2660" y="4280"/>
                    </a:lnTo>
                    <a:lnTo>
                      <a:pt x="132"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p:nvPr/>
            </p:nvSpPr>
            <p:spPr>
              <a:xfrm>
                <a:off x="8492267" y="6874611"/>
                <a:ext cx="210552" cy="344668"/>
              </a:xfrm>
              <a:custGeom>
                <a:rect b="b" l="l" r="r" t="t"/>
                <a:pathLst>
                  <a:path extrusionOk="0" h="4356" w="2661">
                    <a:moveTo>
                      <a:pt x="133" y="0"/>
                    </a:moveTo>
                    <a:lnTo>
                      <a:pt x="1" y="77"/>
                    </a:lnTo>
                    <a:lnTo>
                      <a:pt x="2529" y="4356"/>
                    </a:lnTo>
                    <a:lnTo>
                      <a:pt x="2661" y="4279"/>
                    </a:lnTo>
                    <a:lnTo>
                      <a:pt x="133"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p:nvPr/>
            </p:nvSpPr>
            <p:spPr>
              <a:xfrm>
                <a:off x="8633262" y="6874611"/>
                <a:ext cx="210552" cy="344668"/>
              </a:xfrm>
              <a:custGeom>
                <a:rect b="b" l="l" r="r" t="t"/>
                <a:pathLst>
                  <a:path extrusionOk="0" h="4356" w="2661">
                    <a:moveTo>
                      <a:pt x="132" y="0"/>
                    </a:moveTo>
                    <a:lnTo>
                      <a:pt x="0" y="77"/>
                    </a:lnTo>
                    <a:lnTo>
                      <a:pt x="2528" y="4356"/>
                    </a:lnTo>
                    <a:lnTo>
                      <a:pt x="2660" y="4276"/>
                    </a:lnTo>
                    <a:lnTo>
                      <a:pt x="132"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
              <p:cNvSpPr/>
              <p:nvPr/>
            </p:nvSpPr>
            <p:spPr>
              <a:xfrm>
                <a:off x="8260679" y="6959191"/>
                <a:ext cx="575872" cy="12185"/>
              </a:xfrm>
              <a:custGeom>
                <a:rect b="b" l="l" r="r" t="t"/>
                <a:pathLst>
                  <a:path extrusionOk="0" h="154" w="7278">
                    <a:moveTo>
                      <a:pt x="0" y="0"/>
                    </a:moveTo>
                    <a:lnTo>
                      <a:pt x="0" y="154"/>
                    </a:lnTo>
                    <a:lnTo>
                      <a:pt x="7277" y="154"/>
                    </a:lnTo>
                    <a:lnTo>
                      <a:pt x="7277"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
              <p:cNvSpPr/>
              <p:nvPr/>
            </p:nvSpPr>
            <p:spPr>
              <a:xfrm>
                <a:off x="8309260" y="7041319"/>
                <a:ext cx="575872" cy="12185"/>
              </a:xfrm>
              <a:custGeom>
                <a:rect b="b" l="l" r="r" t="t"/>
                <a:pathLst>
                  <a:path extrusionOk="0" h="154" w="7278">
                    <a:moveTo>
                      <a:pt x="1" y="0"/>
                    </a:moveTo>
                    <a:lnTo>
                      <a:pt x="1" y="154"/>
                    </a:lnTo>
                    <a:lnTo>
                      <a:pt x="7277" y="154"/>
                    </a:lnTo>
                    <a:lnTo>
                      <a:pt x="7277"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8"/>
              <p:cNvSpPr/>
              <p:nvPr/>
            </p:nvSpPr>
            <p:spPr>
              <a:xfrm>
                <a:off x="8357603" y="7123210"/>
                <a:ext cx="575634" cy="12264"/>
              </a:xfrm>
              <a:custGeom>
                <a:rect b="b" l="l" r="r" t="t"/>
                <a:pathLst>
                  <a:path extrusionOk="0" h="155" w="7275">
                    <a:moveTo>
                      <a:pt x="1" y="0"/>
                    </a:moveTo>
                    <a:lnTo>
                      <a:pt x="1" y="154"/>
                    </a:lnTo>
                    <a:lnTo>
                      <a:pt x="7275" y="154"/>
                    </a:lnTo>
                    <a:lnTo>
                      <a:pt x="7275"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8"/>
              <p:cNvSpPr/>
              <p:nvPr/>
            </p:nvSpPr>
            <p:spPr>
              <a:xfrm>
                <a:off x="8456030" y="7401479"/>
                <a:ext cx="112357" cy="273773"/>
              </a:xfrm>
              <a:custGeom>
                <a:rect b="b" l="l" r="r" t="t"/>
                <a:pathLst>
                  <a:path extrusionOk="0" h="3460" w="1420">
                    <a:moveTo>
                      <a:pt x="1" y="1"/>
                    </a:moveTo>
                    <a:lnTo>
                      <a:pt x="1" y="3459"/>
                    </a:lnTo>
                    <a:lnTo>
                      <a:pt x="1420" y="3459"/>
                    </a:lnTo>
                    <a:lnTo>
                      <a:pt x="14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8"/>
              <p:cNvSpPr/>
              <p:nvPr/>
            </p:nvSpPr>
            <p:spPr>
              <a:xfrm>
                <a:off x="8651697" y="7366745"/>
                <a:ext cx="108480" cy="204934"/>
              </a:xfrm>
              <a:custGeom>
                <a:rect b="b" l="l" r="r" t="t"/>
                <a:pathLst>
                  <a:path extrusionOk="0" h="2590" w="1371">
                    <a:moveTo>
                      <a:pt x="1" y="0"/>
                    </a:moveTo>
                    <a:lnTo>
                      <a:pt x="1" y="2590"/>
                    </a:lnTo>
                    <a:lnTo>
                      <a:pt x="1371" y="2590"/>
                    </a:lnTo>
                    <a:lnTo>
                      <a:pt x="1371"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8"/>
              <p:cNvSpPr/>
              <p:nvPr/>
            </p:nvSpPr>
            <p:spPr>
              <a:xfrm>
                <a:off x="8808436" y="7366745"/>
                <a:ext cx="108480" cy="204934"/>
              </a:xfrm>
              <a:custGeom>
                <a:rect b="b" l="l" r="r" t="t"/>
                <a:pathLst>
                  <a:path extrusionOk="0" h="2590" w="1371">
                    <a:moveTo>
                      <a:pt x="1" y="0"/>
                    </a:moveTo>
                    <a:lnTo>
                      <a:pt x="1" y="2590"/>
                    </a:lnTo>
                    <a:lnTo>
                      <a:pt x="1371" y="2590"/>
                    </a:lnTo>
                    <a:lnTo>
                      <a:pt x="1371"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8043175" y="7366745"/>
                <a:ext cx="108401" cy="204934"/>
              </a:xfrm>
              <a:custGeom>
                <a:rect b="b" l="l" r="r" t="t"/>
                <a:pathLst>
                  <a:path extrusionOk="0" h="2590" w="1370">
                    <a:moveTo>
                      <a:pt x="0" y="0"/>
                    </a:moveTo>
                    <a:lnTo>
                      <a:pt x="0" y="2590"/>
                    </a:lnTo>
                    <a:lnTo>
                      <a:pt x="1370" y="2590"/>
                    </a:lnTo>
                    <a:lnTo>
                      <a:pt x="1370"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8"/>
              <p:cNvSpPr/>
              <p:nvPr/>
            </p:nvSpPr>
            <p:spPr>
              <a:xfrm>
                <a:off x="8200151" y="7366745"/>
                <a:ext cx="108718" cy="204934"/>
              </a:xfrm>
              <a:custGeom>
                <a:rect b="b" l="l" r="r" t="t"/>
                <a:pathLst>
                  <a:path extrusionOk="0" h="2590" w="1374">
                    <a:moveTo>
                      <a:pt x="0" y="0"/>
                    </a:moveTo>
                    <a:lnTo>
                      <a:pt x="0" y="2590"/>
                    </a:lnTo>
                    <a:lnTo>
                      <a:pt x="1373" y="2590"/>
                    </a:lnTo>
                    <a:lnTo>
                      <a:pt x="1373"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8"/>
              <p:cNvSpPr/>
              <p:nvPr/>
            </p:nvSpPr>
            <p:spPr>
              <a:xfrm>
                <a:off x="8106314" y="7138005"/>
                <a:ext cx="115523" cy="57920"/>
              </a:xfrm>
              <a:custGeom>
                <a:rect b="b" l="l" r="r" t="t"/>
                <a:pathLst>
                  <a:path extrusionOk="0" h="732" w="1460">
                    <a:moveTo>
                      <a:pt x="732" y="1"/>
                    </a:moveTo>
                    <a:cubicBezTo>
                      <a:pt x="326" y="1"/>
                      <a:pt x="1" y="329"/>
                      <a:pt x="1" y="732"/>
                    </a:cubicBezTo>
                    <a:lnTo>
                      <a:pt x="1460" y="732"/>
                    </a:lnTo>
                    <a:cubicBezTo>
                      <a:pt x="1460" y="329"/>
                      <a:pt x="1134" y="1"/>
                      <a:pt x="732"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p:nvPr/>
            </p:nvSpPr>
            <p:spPr>
              <a:xfrm>
                <a:off x="8675275" y="6696588"/>
                <a:ext cx="260163" cy="236979"/>
              </a:xfrm>
              <a:custGeom>
                <a:rect b="b" l="l" r="r" t="t"/>
                <a:pathLst>
                  <a:path extrusionOk="0" h="2995" w="3288">
                    <a:moveTo>
                      <a:pt x="1644" y="0"/>
                    </a:moveTo>
                    <a:cubicBezTo>
                      <a:pt x="1261" y="0"/>
                      <a:pt x="878" y="146"/>
                      <a:pt x="584" y="438"/>
                    </a:cubicBezTo>
                    <a:cubicBezTo>
                      <a:pt x="1" y="1024"/>
                      <a:pt x="1" y="1971"/>
                      <a:pt x="584" y="2557"/>
                    </a:cubicBezTo>
                    <a:cubicBezTo>
                      <a:pt x="878" y="2849"/>
                      <a:pt x="1261" y="2995"/>
                      <a:pt x="1644" y="2995"/>
                    </a:cubicBezTo>
                    <a:cubicBezTo>
                      <a:pt x="2027" y="2995"/>
                      <a:pt x="2410" y="2849"/>
                      <a:pt x="2704" y="2557"/>
                    </a:cubicBezTo>
                    <a:cubicBezTo>
                      <a:pt x="3287" y="1971"/>
                      <a:pt x="3287" y="1024"/>
                      <a:pt x="2704" y="438"/>
                    </a:cubicBezTo>
                    <a:cubicBezTo>
                      <a:pt x="2410" y="146"/>
                      <a:pt x="2027" y="0"/>
                      <a:pt x="1644"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8919523" y="6790980"/>
                <a:ext cx="89490" cy="48662"/>
              </a:xfrm>
              <a:custGeom>
                <a:rect b="b" l="l" r="r" t="t"/>
                <a:pathLst>
                  <a:path extrusionOk="0" h="615" w="1131">
                    <a:moveTo>
                      <a:pt x="1" y="0"/>
                    </a:moveTo>
                    <a:lnTo>
                      <a:pt x="1" y="0"/>
                    </a:lnTo>
                    <a:cubicBezTo>
                      <a:pt x="19" y="99"/>
                      <a:pt x="31" y="200"/>
                      <a:pt x="31" y="308"/>
                    </a:cubicBezTo>
                    <a:cubicBezTo>
                      <a:pt x="31" y="409"/>
                      <a:pt x="19" y="513"/>
                      <a:pt x="1" y="615"/>
                    </a:cubicBezTo>
                    <a:cubicBezTo>
                      <a:pt x="274" y="449"/>
                      <a:pt x="848" y="308"/>
                      <a:pt x="1131" y="308"/>
                    </a:cubicBezTo>
                    <a:cubicBezTo>
                      <a:pt x="848" y="308"/>
                      <a:pt x="274" y="163"/>
                      <a:pt x="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8780981" y="6929046"/>
                <a:ext cx="48741" cy="89490"/>
              </a:xfrm>
              <a:custGeom>
                <a:rect b="b" l="l" r="r" t="t"/>
                <a:pathLst>
                  <a:path extrusionOk="0" h="1131" w="616">
                    <a:moveTo>
                      <a:pt x="1" y="0"/>
                    </a:moveTo>
                    <a:lnTo>
                      <a:pt x="1" y="0"/>
                    </a:lnTo>
                    <a:cubicBezTo>
                      <a:pt x="167" y="274"/>
                      <a:pt x="308" y="851"/>
                      <a:pt x="308" y="1131"/>
                    </a:cubicBezTo>
                    <a:cubicBezTo>
                      <a:pt x="308" y="848"/>
                      <a:pt x="452" y="274"/>
                      <a:pt x="615" y="0"/>
                    </a:cubicBezTo>
                    <a:lnTo>
                      <a:pt x="615" y="0"/>
                    </a:lnTo>
                    <a:cubicBezTo>
                      <a:pt x="517" y="22"/>
                      <a:pt x="412" y="31"/>
                      <a:pt x="308" y="31"/>
                    </a:cubicBezTo>
                    <a:cubicBezTo>
                      <a:pt x="207" y="31"/>
                      <a:pt x="102" y="22"/>
                      <a:pt x="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8601850" y="6790980"/>
                <a:ext cx="89332" cy="48662"/>
              </a:xfrm>
              <a:custGeom>
                <a:rect b="b" l="l" r="r" t="t"/>
                <a:pathLst>
                  <a:path extrusionOk="0" h="615" w="1129">
                    <a:moveTo>
                      <a:pt x="1128" y="0"/>
                    </a:moveTo>
                    <a:lnTo>
                      <a:pt x="1128" y="0"/>
                    </a:lnTo>
                    <a:cubicBezTo>
                      <a:pt x="858" y="163"/>
                      <a:pt x="280" y="308"/>
                      <a:pt x="1" y="308"/>
                    </a:cubicBezTo>
                    <a:cubicBezTo>
                      <a:pt x="280" y="308"/>
                      <a:pt x="858" y="449"/>
                      <a:pt x="1128" y="615"/>
                    </a:cubicBezTo>
                    <a:cubicBezTo>
                      <a:pt x="1110" y="513"/>
                      <a:pt x="1097" y="409"/>
                      <a:pt x="1097" y="308"/>
                    </a:cubicBezTo>
                    <a:cubicBezTo>
                      <a:pt x="1097" y="203"/>
                      <a:pt x="1110" y="99"/>
                      <a:pt x="1128"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p:nvPr/>
            </p:nvSpPr>
            <p:spPr>
              <a:xfrm>
                <a:off x="8661666" y="6671190"/>
                <a:ext cx="80312" cy="80233"/>
              </a:xfrm>
              <a:custGeom>
                <a:rect b="b" l="l" r="r" t="t"/>
                <a:pathLst>
                  <a:path extrusionOk="0" h="1014" w="1015">
                    <a:moveTo>
                      <a:pt x="1" y="0"/>
                    </a:moveTo>
                    <a:lnTo>
                      <a:pt x="1" y="0"/>
                    </a:lnTo>
                    <a:cubicBezTo>
                      <a:pt x="200" y="200"/>
                      <a:pt x="507" y="707"/>
                      <a:pt x="581" y="1014"/>
                    </a:cubicBezTo>
                    <a:cubicBezTo>
                      <a:pt x="633" y="934"/>
                      <a:pt x="701" y="854"/>
                      <a:pt x="778" y="777"/>
                    </a:cubicBezTo>
                    <a:cubicBezTo>
                      <a:pt x="848" y="703"/>
                      <a:pt x="931" y="639"/>
                      <a:pt x="1014" y="581"/>
                    </a:cubicBezTo>
                    <a:cubicBezTo>
                      <a:pt x="707" y="504"/>
                      <a:pt x="197" y="197"/>
                      <a:pt x="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8"/>
              <p:cNvSpPr/>
              <p:nvPr/>
            </p:nvSpPr>
            <p:spPr>
              <a:xfrm>
                <a:off x="8868964" y="6671190"/>
                <a:ext cx="80312" cy="80233"/>
              </a:xfrm>
              <a:custGeom>
                <a:rect b="b" l="l" r="r" t="t"/>
                <a:pathLst>
                  <a:path extrusionOk="0" h="1014" w="1015">
                    <a:moveTo>
                      <a:pt x="1014" y="0"/>
                    </a:moveTo>
                    <a:lnTo>
                      <a:pt x="1014" y="0"/>
                    </a:lnTo>
                    <a:cubicBezTo>
                      <a:pt x="815" y="200"/>
                      <a:pt x="308" y="507"/>
                      <a:pt x="1" y="581"/>
                    </a:cubicBezTo>
                    <a:cubicBezTo>
                      <a:pt x="84" y="639"/>
                      <a:pt x="163" y="703"/>
                      <a:pt x="237" y="777"/>
                    </a:cubicBezTo>
                    <a:cubicBezTo>
                      <a:pt x="311" y="848"/>
                      <a:pt x="375" y="931"/>
                      <a:pt x="434" y="1014"/>
                    </a:cubicBezTo>
                    <a:cubicBezTo>
                      <a:pt x="511" y="707"/>
                      <a:pt x="818" y="197"/>
                      <a:pt x="1014"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8868964" y="6878725"/>
                <a:ext cx="80312" cy="80233"/>
              </a:xfrm>
              <a:custGeom>
                <a:rect b="b" l="l" r="r" t="t"/>
                <a:pathLst>
                  <a:path extrusionOk="0" h="1014" w="1015">
                    <a:moveTo>
                      <a:pt x="434" y="0"/>
                    </a:moveTo>
                    <a:cubicBezTo>
                      <a:pt x="375" y="83"/>
                      <a:pt x="314" y="166"/>
                      <a:pt x="237" y="237"/>
                    </a:cubicBezTo>
                    <a:cubicBezTo>
                      <a:pt x="163" y="311"/>
                      <a:pt x="84" y="375"/>
                      <a:pt x="1" y="433"/>
                    </a:cubicBezTo>
                    <a:cubicBezTo>
                      <a:pt x="308" y="510"/>
                      <a:pt x="818" y="817"/>
                      <a:pt x="1014" y="1014"/>
                    </a:cubicBezTo>
                    <a:cubicBezTo>
                      <a:pt x="815" y="814"/>
                      <a:pt x="508" y="307"/>
                      <a:pt x="434"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8661666" y="6878725"/>
                <a:ext cx="80312" cy="80233"/>
              </a:xfrm>
              <a:custGeom>
                <a:rect b="b" l="l" r="r" t="t"/>
                <a:pathLst>
                  <a:path extrusionOk="0" h="1014" w="1015">
                    <a:moveTo>
                      <a:pt x="581" y="0"/>
                    </a:moveTo>
                    <a:cubicBezTo>
                      <a:pt x="504" y="307"/>
                      <a:pt x="197" y="817"/>
                      <a:pt x="1" y="1014"/>
                    </a:cubicBezTo>
                    <a:cubicBezTo>
                      <a:pt x="200" y="814"/>
                      <a:pt x="707" y="507"/>
                      <a:pt x="1014" y="433"/>
                    </a:cubicBezTo>
                    <a:cubicBezTo>
                      <a:pt x="931" y="375"/>
                      <a:pt x="848" y="311"/>
                      <a:pt x="778" y="237"/>
                    </a:cubicBezTo>
                    <a:cubicBezTo>
                      <a:pt x="704" y="166"/>
                      <a:pt x="639" y="83"/>
                      <a:pt x="58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8"/>
              <p:cNvSpPr/>
              <p:nvPr/>
            </p:nvSpPr>
            <p:spPr>
              <a:xfrm>
                <a:off x="7950850" y="7672250"/>
                <a:ext cx="1058100" cy="45300"/>
              </a:xfrm>
              <a:prstGeom prst="rect">
                <a:avLst/>
              </a:pr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8"/>
            <p:cNvSpPr/>
            <p:nvPr/>
          </p:nvSpPr>
          <p:spPr>
            <a:xfrm>
              <a:off x="8780981" y="6611612"/>
              <a:ext cx="48741" cy="89490"/>
            </a:xfrm>
            <a:custGeom>
              <a:rect b="b" l="l" r="r" t="t"/>
              <a:pathLst>
                <a:path extrusionOk="0" h="1131" w="616">
                  <a:moveTo>
                    <a:pt x="308" y="0"/>
                  </a:moveTo>
                  <a:cubicBezTo>
                    <a:pt x="308" y="280"/>
                    <a:pt x="167" y="857"/>
                    <a:pt x="1" y="1131"/>
                  </a:cubicBezTo>
                  <a:cubicBezTo>
                    <a:pt x="102" y="1109"/>
                    <a:pt x="200" y="1097"/>
                    <a:pt x="308" y="1097"/>
                  </a:cubicBezTo>
                  <a:cubicBezTo>
                    <a:pt x="412" y="1097"/>
                    <a:pt x="517" y="1109"/>
                    <a:pt x="615" y="1131"/>
                  </a:cubicBezTo>
                  <a:cubicBezTo>
                    <a:pt x="452" y="857"/>
                    <a:pt x="308" y="280"/>
                    <a:pt x="308"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8"/>
          <p:cNvGrpSpPr/>
          <p:nvPr/>
        </p:nvGrpSpPr>
        <p:grpSpPr>
          <a:xfrm rot="-1790172">
            <a:off x="7615583" y="3035606"/>
            <a:ext cx="763017" cy="1181773"/>
            <a:chOff x="7976860" y="5825328"/>
            <a:chExt cx="490209" cy="759310"/>
          </a:xfrm>
        </p:grpSpPr>
        <p:sp>
          <p:nvSpPr>
            <p:cNvPr id="240" name="Google Shape;240;p28"/>
            <p:cNvSpPr/>
            <p:nvPr/>
          </p:nvSpPr>
          <p:spPr>
            <a:xfrm>
              <a:off x="7976860" y="5825502"/>
              <a:ext cx="489298" cy="758974"/>
            </a:xfrm>
            <a:custGeom>
              <a:rect b="b" l="l" r="r" t="t"/>
              <a:pathLst>
                <a:path extrusionOk="0" h="13101" w="8446">
                  <a:moveTo>
                    <a:pt x="5997" y="0"/>
                  </a:moveTo>
                  <a:cubicBezTo>
                    <a:pt x="5954" y="0"/>
                    <a:pt x="5911" y="10"/>
                    <a:pt x="5871" y="30"/>
                  </a:cubicBezTo>
                  <a:cubicBezTo>
                    <a:pt x="5865" y="33"/>
                    <a:pt x="5856" y="37"/>
                    <a:pt x="5853" y="43"/>
                  </a:cubicBezTo>
                  <a:cubicBezTo>
                    <a:pt x="5846" y="46"/>
                    <a:pt x="5837" y="52"/>
                    <a:pt x="5834" y="58"/>
                  </a:cubicBezTo>
                  <a:lnTo>
                    <a:pt x="5816" y="73"/>
                  </a:lnTo>
                  <a:lnTo>
                    <a:pt x="5201" y="571"/>
                  </a:lnTo>
                  <a:lnTo>
                    <a:pt x="4424" y="1201"/>
                  </a:lnTo>
                  <a:lnTo>
                    <a:pt x="3552" y="123"/>
                  </a:lnTo>
                  <a:lnTo>
                    <a:pt x="3257" y="365"/>
                  </a:lnTo>
                  <a:lnTo>
                    <a:pt x="3475" y="632"/>
                  </a:lnTo>
                  <a:lnTo>
                    <a:pt x="2151" y="1708"/>
                  </a:lnTo>
                  <a:lnTo>
                    <a:pt x="2062" y="1781"/>
                  </a:lnTo>
                  <a:cubicBezTo>
                    <a:pt x="2354" y="2141"/>
                    <a:pt x="2283" y="2678"/>
                    <a:pt x="1905" y="2985"/>
                  </a:cubicBezTo>
                  <a:lnTo>
                    <a:pt x="1838" y="3041"/>
                  </a:lnTo>
                  <a:cubicBezTo>
                    <a:pt x="1429" y="3369"/>
                    <a:pt x="1353" y="3947"/>
                    <a:pt x="1669" y="4334"/>
                  </a:cubicBezTo>
                  <a:lnTo>
                    <a:pt x="1700" y="4374"/>
                  </a:lnTo>
                  <a:lnTo>
                    <a:pt x="1518" y="4518"/>
                  </a:lnTo>
                  <a:lnTo>
                    <a:pt x="1663" y="4699"/>
                  </a:lnTo>
                  <a:lnTo>
                    <a:pt x="1503" y="4828"/>
                  </a:lnTo>
                  <a:lnTo>
                    <a:pt x="1356" y="4650"/>
                  </a:lnTo>
                  <a:lnTo>
                    <a:pt x="1208" y="4773"/>
                  </a:lnTo>
                  <a:lnTo>
                    <a:pt x="1353" y="4951"/>
                  </a:lnTo>
                  <a:lnTo>
                    <a:pt x="1193" y="5083"/>
                  </a:lnTo>
                  <a:lnTo>
                    <a:pt x="1045" y="4902"/>
                  </a:lnTo>
                  <a:lnTo>
                    <a:pt x="889" y="5028"/>
                  </a:lnTo>
                  <a:lnTo>
                    <a:pt x="1116" y="5311"/>
                  </a:lnTo>
                  <a:cubicBezTo>
                    <a:pt x="689" y="5762"/>
                    <a:pt x="271" y="6441"/>
                    <a:pt x="170" y="7415"/>
                  </a:cubicBezTo>
                  <a:cubicBezTo>
                    <a:pt x="1" y="9046"/>
                    <a:pt x="812" y="11012"/>
                    <a:pt x="2520" y="13101"/>
                  </a:cubicBezTo>
                  <a:lnTo>
                    <a:pt x="2876" y="12809"/>
                  </a:lnTo>
                  <a:cubicBezTo>
                    <a:pt x="2821" y="12738"/>
                    <a:pt x="2766" y="12671"/>
                    <a:pt x="2713" y="12600"/>
                  </a:cubicBezTo>
                  <a:cubicBezTo>
                    <a:pt x="2704" y="12591"/>
                    <a:pt x="2689" y="12566"/>
                    <a:pt x="2670" y="12538"/>
                  </a:cubicBezTo>
                  <a:cubicBezTo>
                    <a:pt x="2661" y="12523"/>
                    <a:pt x="2652" y="12505"/>
                    <a:pt x="2640" y="12477"/>
                  </a:cubicBezTo>
                  <a:cubicBezTo>
                    <a:pt x="2627" y="12446"/>
                    <a:pt x="2612" y="12412"/>
                    <a:pt x="2600" y="12366"/>
                  </a:cubicBezTo>
                  <a:cubicBezTo>
                    <a:pt x="2569" y="12268"/>
                    <a:pt x="2547" y="12130"/>
                    <a:pt x="2538" y="11964"/>
                  </a:cubicBezTo>
                  <a:cubicBezTo>
                    <a:pt x="2807" y="11026"/>
                    <a:pt x="3317" y="10384"/>
                    <a:pt x="4395" y="10384"/>
                  </a:cubicBezTo>
                  <a:cubicBezTo>
                    <a:pt x="4486" y="10384"/>
                    <a:pt x="4580" y="10388"/>
                    <a:pt x="4679" y="10397"/>
                  </a:cubicBezTo>
                  <a:cubicBezTo>
                    <a:pt x="4787" y="10407"/>
                    <a:pt x="4892" y="10412"/>
                    <a:pt x="4995" y="10412"/>
                  </a:cubicBezTo>
                  <a:cubicBezTo>
                    <a:pt x="7452" y="10412"/>
                    <a:pt x="8445" y="7670"/>
                    <a:pt x="8445" y="7670"/>
                  </a:cubicBezTo>
                  <a:lnTo>
                    <a:pt x="8445" y="7670"/>
                  </a:lnTo>
                  <a:cubicBezTo>
                    <a:pt x="8416" y="7674"/>
                    <a:pt x="8386" y="7676"/>
                    <a:pt x="8354" y="7676"/>
                  </a:cubicBezTo>
                  <a:cubicBezTo>
                    <a:pt x="7687" y="7676"/>
                    <a:pt x="6372" y="6795"/>
                    <a:pt x="5120" y="6795"/>
                  </a:cubicBezTo>
                  <a:cubicBezTo>
                    <a:pt x="5037" y="6795"/>
                    <a:pt x="4955" y="6798"/>
                    <a:pt x="4873" y="6807"/>
                  </a:cubicBezTo>
                  <a:cubicBezTo>
                    <a:pt x="2535" y="7037"/>
                    <a:pt x="1641" y="9848"/>
                    <a:pt x="2087" y="11746"/>
                  </a:cubicBezTo>
                  <a:cubicBezTo>
                    <a:pt x="1002" y="10158"/>
                    <a:pt x="505" y="8693"/>
                    <a:pt x="637" y="7461"/>
                  </a:cubicBezTo>
                  <a:cubicBezTo>
                    <a:pt x="720" y="6641"/>
                    <a:pt x="1058" y="6066"/>
                    <a:pt x="1414" y="5670"/>
                  </a:cubicBezTo>
                  <a:lnTo>
                    <a:pt x="1589" y="5882"/>
                  </a:lnTo>
                  <a:lnTo>
                    <a:pt x="1746" y="5756"/>
                  </a:lnTo>
                  <a:lnTo>
                    <a:pt x="1598" y="5575"/>
                  </a:lnTo>
                  <a:lnTo>
                    <a:pt x="1761" y="5443"/>
                  </a:lnTo>
                  <a:lnTo>
                    <a:pt x="1905" y="5624"/>
                  </a:lnTo>
                  <a:lnTo>
                    <a:pt x="2056" y="5501"/>
                  </a:lnTo>
                  <a:lnTo>
                    <a:pt x="1912" y="5320"/>
                  </a:lnTo>
                  <a:lnTo>
                    <a:pt x="2071" y="5191"/>
                  </a:lnTo>
                  <a:lnTo>
                    <a:pt x="2219" y="5372"/>
                  </a:lnTo>
                  <a:lnTo>
                    <a:pt x="2397" y="5225"/>
                  </a:lnTo>
                  <a:lnTo>
                    <a:pt x="2428" y="5265"/>
                  </a:lnTo>
                  <a:cubicBezTo>
                    <a:pt x="2602" y="5476"/>
                    <a:pt x="2856" y="5585"/>
                    <a:pt x="3117" y="5585"/>
                  </a:cubicBezTo>
                  <a:cubicBezTo>
                    <a:pt x="3330" y="5585"/>
                    <a:pt x="3548" y="5512"/>
                    <a:pt x="3730" y="5363"/>
                  </a:cubicBezTo>
                  <a:lnTo>
                    <a:pt x="3795" y="5311"/>
                  </a:lnTo>
                  <a:cubicBezTo>
                    <a:pt x="3966" y="5173"/>
                    <a:pt x="4169" y="5105"/>
                    <a:pt x="4368" y="5105"/>
                  </a:cubicBezTo>
                  <a:cubicBezTo>
                    <a:pt x="4611" y="5105"/>
                    <a:pt x="4847" y="5206"/>
                    <a:pt x="5008" y="5406"/>
                  </a:cubicBezTo>
                  <a:lnTo>
                    <a:pt x="6421" y="4260"/>
                  </a:lnTo>
                  <a:lnTo>
                    <a:pt x="6642" y="4530"/>
                  </a:lnTo>
                  <a:lnTo>
                    <a:pt x="6937" y="4288"/>
                  </a:lnTo>
                  <a:lnTo>
                    <a:pt x="6065" y="3213"/>
                  </a:lnTo>
                  <a:lnTo>
                    <a:pt x="7133" y="2350"/>
                  </a:lnTo>
                  <a:lnTo>
                    <a:pt x="7459" y="2070"/>
                  </a:lnTo>
                  <a:cubicBezTo>
                    <a:pt x="7502" y="2036"/>
                    <a:pt x="7527" y="1993"/>
                    <a:pt x="7542" y="1944"/>
                  </a:cubicBezTo>
                  <a:lnTo>
                    <a:pt x="7542" y="1938"/>
                  </a:lnTo>
                  <a:cubicBezTo>
                    <a:pt x="7542" y="1935"/>
                    <a:pt x="7548" y="1932"/>
                    <a:pt x="7548" y="1926"/>
                  </a:cubicBezTo>
                  <a:cubicBezTo>
                    <a:pt x="7551" y="1916"/>
                    <a:pt x="7554" y="1901"/>
                    <a:pt x="7554" y="1889"/>
                  </a:cubicBezTo>
                  <a:cubicBezTo>
                    <a:pt x="7564" y="1815"/>
                    <a:pt x="7539" y="1747"/>
                    <a:pt x="7496" y="1692"/>
                  </a:cubicBezTo>
                  <a:lnTo>
                    <a:pt x="7462" y="1649"/>
                  </a:lnTo>
                  <a:cubicBezTo>
                    <a:pt x="7408" y="1585"/>
                    <a:pt x="7332" y="1550"/>
                    <a:pt x="7254" y="1550"/>
                  </a:cubicBezTo>
                  <a:cubicBezTo>
                    <a:pt x="7221" y="1550"/>
                    <a:pt x="7187" y="1556"/>
                    <a:pt x="7155" y="1569"/>
                  </a:cubicBezTo>
                  <a:cubicBezTo>
                    <a:pt x="7127" y="1582"/>
                    <a:pt x="7106" y="1594"/>
                    <a:pt x="7081" y="1612"/>
                  </a:cubicBezTo>
                  <a:lnTo>
                    <a:pt x="6525" y="2064"/>
                  </a:lnTo>
                  <a:lnTo>
                    <a:pt x="5668" y="2755"/>
                  </a:lnTo>
                  <a:lnTo>
                    <a:pt x="4787" y="1665"/>
                  </a:lnTo>
                  <a:lnTo>
                    <a:pt x="6200" y="522"/>
                  </a:lnTo>
                  <a:cubicBezTo>
                    <a:pt x="6273" y="463"/>
                    <a:pt x="6307" y="374"/>
                    <a:pt x="6298" y="288"/>
                  </a:cubicBezTo>
                  <a:cubicBezTo>
                    <a:pt x="6295" y="233"/>
                    <a:pt x="6276" y="184"/>
                    <a:pt x="6240" y="141"/>
                  </a:cubicBezTo>
                  <a:lnTo>
                    <a:pt x="6206" y="98"/>
                  </a:lnTo>
                  <a:cubicBezTo>
                    <a:pt x="6154" y="34"/>
                    <a:pt x="6076" y="0"/>
                    <a:pt x="5997"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7978006" y="6113879"/>
              <a:ext cx="166614" cy="470759"/>
            </a:xfrm>
            <a:custGeom>
              <a:rect b="b" l="l" r="r" t="t"/>
              <a:pathLst>
                <a:path extrusionOk="0" h="8126" w="2876">
                  <a:moveTo>
                    <a:pt x="1478" y="1"/>
                  </a:moveTo>
                  <a:cubicBezTo>
                    <a:pt x="952" y="425"/>
                    <a:pt x="298" y="1193"/>
                    <a:pt x="169" y="2440"/>
                  </a:cubicBezTo>
                  <a:cubicBezTo>
                    <a:pt x="0" y="4071"/>
                    <a:pt x="808" y="6037"/>
                    <a:pt x="2519" y="8126"/>
                  </a:cubicBezTo>
                  <a:lnTo>
                    <a:pt x="2875" y="7837"/>
                  </a:lnTo>
                  <a:cubicBezTo>
                    <a:pt x="1250" y="5846"/>
                    <a:pt x="470" y="3997"/>
                    <a:pt x="630" y="2489"/>
                  </a:cubicBezTo>
                  <a:cubicBezTo>
                    <a:pt x="740" y="1395"/>
                    <a:pt x="1309" y="732"/>
                    <a:pt x="1766" y="363"/>
                  </a:cubicBezTo>
                  <a:lnTo>
                    <a:pt x="1478" y="1"/>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8029564" y="6024724"/>
              <a:ext cx="154216" cy="142108"/>
            </a:xfrm>
            <a:custGeom>
              <a:rect b="b" l="l" r="r" t="t"/>
              <a:pathLst>
                <a:path extrusionOk="0" h="2453" w="2662">
                  <a:moveTo>
                    <a:pt x="1967" y="1"/>
                  </a:moveTo>
                  <a:lnTo>
                    <a:pt x="631" y="1082"/>
                  </a:lnTo>
                  <a:lnTo>
                    <a:pt x="775" y="1263"/>
                  </a:lnTo>
                  <a:lnTo>
                    <a:pt x="615" y="1396"/>
                  </a:lnTo>
                  <a:lnTo>
                    <a:pt x="468" y="1214"/>
                  </a:lnTo>
                  <a:lnTo>
                    <a:pt x="317" y="1337"/>
                  </a:lnTo>
                  <a:lnTo>
                    <a:pt x="465" y="1518"/>
                  </a:lnTo>
                  <a:lnTo>
                    <a:pt x="299" y="1647"/>
                  </a:lnTo>
                  <a:lnTo>
                    <a:pt x="155" y="1466"/>
                  </a:lnTo>
                  <a:lnTo>
                    <a:pt x="1" y="1595"/>
                  </a:lnTo>
                  <a:lnTo>
                    <a:pt x="692" y="2452"/>
                  </a:lnTo>
                  <a:lnTo>
                    <a:pt x="849" y="2323"/>
                  </a:lnTo>
                  <a:lnTo>
                    <a:pt x="701" y="2145"/>
                  </a:lnTo>
                  <a:lnTo>
                    <a:pt x="864" y="2010"/>
                  </a:lnTo>
                  <a:lnTo>
                    <a:pt x="1008" y="2191"/>
                  </a:lnTo>
                  <a:lnTo>
                    <a:pt x="1159" y="2068"/>
                  </a:lnTo>
                  <a:lnTo>
                    <a:pt x="1015" y="1887"/>
                  </a:lnTo>
                  <a:lnTo>
                    <a:pt x="1177" y="1755"/>
                  </a:lnTo>
                  <a:lnTo>
                    <a:pt x="1325" y="1936"/>
                  </a:lnTo>
                  <a:lnTo>
                    <a:pt x="2661" y="852"/>
                  </a:lnTo>
                  <a:lnTo>
                    <a:pt x="1967" y="1"/>
                  </a:lnTo>
                  <a:close/>
                </a:path>
              </a:pathLst>
            </a:custGeom>
            <a:solidFill>
              <a:srgbClr val="15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8"/>
            <p:cNvSpPr/>
            <p:nvPr/>
          </p:nvSpPr>
          <p:spPr>
            <a:xfrm>
              <a:off x="8056444" y="5848385"/>
              <a:ext cx="310576" cy="300670"/>
            </a:xfrm>
            <a:custGeom>
              <a:rect b="b" l="l" r="r" t="t"/>
              <a:pathLst>
                <a:path extrusionOk="0" h="5190" w="5361">
                  <a:moveTo>
                    <a:pt x="2418" y="1"/>
                  </a:moveTo>
                  <a:lnTo>
                    <a:pt x="710" y="1386"/>
                  </a:lnTo>
                  <a:cubicBezTo>
                    <a:pt x="1002" y="1746"/>
                    <a:pt x="928" y="2283"/>
                    <a:pt x="554" y="2590"/>
                  </a:cubicBezTo>
                  <a:lnTo>
                    <a:pt x="483" y="2646"/>
                  </a:lnTo>
                  <a:cubicBezTo>
                    <a:pt x="78" y="2974"/>
                    <a:pt x="1" y="3552"/>
                    <a:pt x="314" y="3939"/>
                  </a:cubicBezTo>
                  <a:lnTo>
                    <a:pt x="1067" y="4870"/>
                  </a:lnTo>
                  <a:cubicBezTo>
                    <a:pt x="1241" y="5081"/>
                    <a:pt x="1495" y="5190"/>
                    <a:pt x="1756" y="5190"/>
                  </a:cubicBezTo>
                  <a:cubicBezTo>
                    <a:pt x="1969" y="5190"/>
                    <a:pt x="2187" y="5117"/>
                    <a:pt x="2369" y="4968"/>
                  </a:cubicBezTo>
                  <a:lnTo>
                    <a:pt x="2434" y="4916"/>
                  </a:lnTo>
                  <a:cubicBezTo>
                    <a:pt x="2604" y="4778"/>
                    <a:pt x="2807" y="4711"/>
                    <a:pt x="3005" y="4711"/>
                  </a:cubicBezTo>
                  <a:cubicBezTo>
                    <a:pt x="3249" y="4711"/>
                    <a:pt x="3486" y="4813"/>
                    <a:pt x="3647" y="5011"/>
                  </a:cubicBezTo>
                  <a:lnTo>
                    <a:pt x="5361" y="3629"/>
                  </a:lnTo>
                  <a:lnTo>
                    <a:pt x="2418"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8102731" y="5847863"/>
              <a:ext cx="264462" cy="286418"/>
            </a:xfrm>
            <a:custGeom>
              <a:rect b="b" l="l" r="r" t="t"/>
              <a:pathLst>
                <a:path extrusionOk="0" h="4944" w="4565">
                  <a:moveTo>
                    <a:pt x="1625" y="1"/>
                  </a:moveTo>
                  <a:lnTo>
                    <a:pt x="0" y="1315"/>
                  </a:lnTo>
                  <a:lnTo>
                    <a:pt x="2943" y="4943"/>
                  </a:lnTo>
                  <a:lnTo>
                    <a:pt x="4565" y="3628"/>
                  </a:lnTo>
                  <a:lnTo>
                    <a:pt x="1625"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8230873" y="5825328"/>
              <a:ext cx="115170" cy="99818"/>
            </a:xfrm>
            <a:custGeom>
              <a:rect b="b" l="l" r="r" t="t"/>
              <a:pathLst>
                <a:path extrusionOk="0" h="1723" w="1988">
                  <a:moveTo>
                    <a:pt x="1647" y="1"/>
                  </a:moveTo>
                  <a:cubicBezTo>
                    <a:pt x="1585" y="1"/>
                    <a:pt x="1527" y="22"/>
                    <a:pt x="1481" y="61"/>
                  </a:cubicBezTo>
                  <a:lnTo>
                    <a:pt x="0" y="1262"/>
                  </a:lnTo>
                  <a:lnTo>
                    <a:pt x="372" y="1723"/>
                  </a:lnTo>
                  <a:lnTo>
                    <a:pt x="1858" y="525"/>
                  </a:lnTo>
                  <a:cubicBezTo>
                    <a:pt x="1972" y="430"/>
                    <a:pt x="1987" y="261"/>
                    <a:pt x="1895" y="144"/>
                  </a:cubicBezTo>
                  <a:lnTo>
                    <a:pt x="1862" y="104"/>
                  </a:lnTo>
                  <a:cubicBezTo>
                    <a:pt x="1819" y="46"/>
                    <a:pt x="1754" y="9"/>
                    <a:pt x="1680" y="3"/>
                  </a:cubicBezTo>
                  <a:cubicBezTo>
                    <a:pt x="1669" y="1"/>
                    <a:pt x="1658" y="1"/>
                    <a:pt x="1647"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a:off x="8187946" y="5953412"/>
              <a:ext cx="179069" cy="181387"/>
            </a:xfrm>
            <a:custGeom>
              <a:rect b="b" l="l" r="r" t="t"/>
              <a:pathLst>
                <a:path extrusionOk="0" h="3131" w="3091">
                  <a:moveTo>
                    <a:pt x="1623" y="0"/>
                  </a:moveTo>
                  <a:lnTo>
                    <a:pt x="1" y="1315"/>
                  </a:lnTo>
                  <a:lnTo>
                    <a:pt x="1469" y="3130"/>
                  </a:lnTo>
                  <a:lnTo>
                    <a:pt x="3091" y="1816"/>
                  </a:lnTo>
                  <a:lnTo>
                    <a:pt x="1623" y="0"/>
                  </a:ln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8303286" y="5915236"/>
              <a:ext cx="113779" cy="99818"/>
            </a:xfrm>
            <a:custGeom>
              <a:rect b="b" l="l" r="r" t="t"/>
              <a:pathLst>
                <a:path extrusionOk="0" h="1723" w="1964">
                  <a:moveTo>
                    <a:pt x="1654" y="0"/>
                  </a:moveTo>
                  <a:cubicBezTo>
                    <a:pt x="1594" y="0"/>
                    <a:pt x="1534" y="20"/>
                    <a:pt x="1484" y="60"/>
                  </a:cubicBezTo>
                  <a:lnTo>
                    <a:pt x="0" y="1261"/>
                  </a:lnTo>
                  <a:lnTo>
                    <a:pt x="378" y="1722"/>
                  </a:lnTo>
                  <a:lnTo>
                    <a:pt x="1856" y="518"/>
                  </a:lnTo>
                  <a:cubicBezTo>
                    <a:pt x="1914" y="472"/>
                    <a:pt x="1948" y="410"/>
                    <a:pt x="1957" y="337"/>
                  </a:cubicBezTo>
                  <a:cubicBezTo>
                    <a:pt x="1963" y="266"/>
                    <a:pt x="1945" y="195"/>
                    <a:pt x="1899" y="140"/>
                  </a:cubicBezTo>
                  <a:lnTo>
                    <a:pt x="1865" y="97"/>
                  </a:lnTo>
                  <a:cubicBezTo>
                    <a:pt x="1809" y="33"/>
                    <a:pt x="1732" y="0"/>
                    <a:pt x="1654"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a:off x="8166975" y="5832743"/>
              <a:ext cx="212902" cy="255424"/>
            </a:xfrm>
            <a:custGeom>
              <a:rect b="b" l="l" r="r" t="t"/>
              <a:pathLst>
                <a:path extrusionOk="0" h="4409" w="3675">
                  <a:moveTo>
                    <a:pt x="295" y="1"/>
                  </a:moveTo>
                  <a:lnTo>
                    <a:pt x="0" y="240"/>
                  </a:lnTo>
                  <a:lnTo>
                    <a:pt x="3376" y="4409"/>
                  </a:lnTo>
                  <a:lnTo>
                    <a:pt x="3674" y="4166"/>
                  </a:lnTo>
                  <a:lnTo>
                    <a:pt x="295" y="1"/>
                  </a:lnTo>
                  <a:close/>
                </a:path>
              </a:pathLst>
            </a:custGeom>
            <a:solidFill>
              <a:srgbClr val="0064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8279418" y="5825502"/>
              <a:ext cx="66449" cy="59960"/>
            </a:xfrm>
            <a:custGeom>
              <a:rect b="b" l="l" r="r" t="t"/>
              <a:pathLst>
                <a:path extrusionOk="0" h="1035" w="1147">
                  <a:moveTo>
                    <a:pt x="809" y="0"/>
                  </a:moveTo>
                  <a:cubicBezTo>
                    <a:pt x="749" y="0"/>
                    <a:pt x="689" y="20"/>
                    <a:pt x="640" y="61"/>
                  </a:cubicBezTo>
                  <a:lnTo>
                    <a:pt x="1" y="574"/>
                  </a:lnTo>
                  <a:lnTo>
                    <a:pt x="378" y="1035"/>
                  </a:lnTo>
                  <a:lnTo>
                    <a:pt x="1014" y="522"/>
                  </a:lnTo>
                  <a:cubicBezTo>
                    <a:pt x="1128" y="427"/>
                    <a:pt x="1146" y="258"/>
                    <a:pt x="1054" y="141"/>
                  </a:cubicBezTo>
                  <a:lnTo>
                    <a:pt x="1020" y="101"/>
                  </a:lnTo>
                  <a:cubicBezTo>
                    <a:pt x="968" y="35"/>
                    <a:pt x="889" y="0"/>
                    <a:pt x="809" y="0"/>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8352179" y="5915352"/>
              <a:ext cx="66622" cy="60018"/>
            </a:xfrm>
            <a:custGeom>
              <a:rect b="b" l="l" r="r" t="t"/>
              <a:pathLst>
                <a:path extrusionOk="0" h="1036" w="1150">
                  <a:moveTo>
                    <a:pt x="812" y="0"/>
                  </a:moveTo>
                  <a:cubicBezTo>
                    <a:pt x="753" y="0"/>
                    <a:pt x="692" y="20"/>
                    <a:pt x="640" y="61"/>
                  </a:cubicBezTo>
                  <a:lnTo>
                    <a:pt x="1" y="574"/>
                  </a:lnTo>
                  <a:lnTo>
                    <a:pt x="379" y="1035"/>
                  </a:lnTo>
                  <a:lnTo>
                    <a:pt x="1015" y="522"/>
                  </a:lnTo>
                  <a:cubicBezTo>
                    <a:pt x="1131" y="427"/>
                    <a:pt x="1150" y="258"/>
                    <a:pt x="1055" y="141"/>
                  </a:cubicBezTo>
                  <a:lnTo>
                    <a:pt x="1021" y="98"/>
                  </a:lnTo>
                  <a:cubicBezTo>
                    <a:pt x="967" y="34"/>
                    <a:pt x="890" y="0"/>
                    <a:pt x="812" y="0"/>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p:cNvSpPr/>
            <p:nvPr/>
          </p:nvSpPr>
          <p:spPr>
            <a:xfrm>
              <a:off x="8058414" y="6219602"/>
              <a:ext cx="408656" cy="334792"/>
            </a:xfrm>
            <a:custGeom>
              <a:rect b="b" l="l" r="r" t="t"/>
              <a:pathLst>
                <a:path extrusionOk="0" h="5779" w="7054">
                  <a:moveTo>
                    <a:pt x="3732" y="1"/>
                  </a:moveTo>
                  <a:cubicBezTo>
                    <a:pt x="3649" y="1"/>
                    <a:pt x="3566" y="5"/>
                    <a:pt x="3484" y="13"/>
                  </a:cubicBezTo>
                  <a:cubicBezTo>
                    <a:pt x="769" y="280"/>
                    <a:pt x="1" y="4018"/>
                    <a:pt x="1011" y="5778"/>
                  </a:cubicBezTo>
                  <a:cubicBezTo>
                    <a:pt x="1238" y="4514"/>
                    <a:pt x="1710" y="3590"/>
                    <a:pt x="3011" y="3590"/>
                  </a:cubicBezTo>
                  <a:cubicBezTo>
                    <a:pt x="3100" y="3590"/>
                    <a:pt x="3193" y="3595"/>
                    <a:pt x="3290" y="3604"/>
                  </a:cubicBezTo>
                  <a:cubicBezTo>
                    <a:pt x="3398" y="3614"/>
                    <a:pt x="3503" y="3618"/>
                    <a:pt x="3606" y="3618"/>
                  </a:cubicBezTo>
                  <a:cubicBezTo>
                    <a:pt x="6060" y="3618"/>
                    <a:pt x="7053" y="876"/>
                    <a:pt x="7053" y="876"/>
                  </a:cubicBezTo>
                  <a:lnTo>
                    <a:pt x="7053" y="876"/>
                  </a:lnTo>
                  <a:cubicBezTo>
                    <a:pt x="7025" y="880"/>
                    <a:pt x="6996" y="882"/>
                    <a:pt x="6965" y="882"/>
                  </a:cubicBezTo>
                  <a:cubicBezTo>
                    <a:pt x="6301" y="882"/>
                    <a:pt x="4985" y="1"/>
                    <a:pt x="3732"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p:cNvSpPr/>
            <p:nvPr/>
          </p:nvSpPr>
          <p:spPr>
            <a:xfrm>
              <a:off x="8099892" y="6284252"/>
              <a:ext cx="292038" cy="286882"/>
            </a:xfrm>
            <a:custGeom>
              <a:rect b="b" l="l" r="r" t="t"/>
              <a:pathLst>
                <a:path extrusionOk="0" h="4952" w="5041">
                  <a:moveTo>
                    <a:pt x="3458" y="1"/>
                  </a:moveTo>
                  <a:cubicBezTo>
                    <a:pt x="3160" y="1"/>
                    <a:pt x="2836" y="42"/>
                    <a:pt x="2510" y="150"/>
                  </a:cubicBezTo>
                  <a:cubicBezTo>
                    <a:pt x="2396" y="190"/>
                    <a:pt x="2279" y="233"/>
                    <a:pt x="2166" y="288"/>
                  </a:cubicBezTo>
                  <a:cubicBezTo>
                    <a:pt x="2104" y="316"/>
                    <a:pt x="2049" y="344"/>
                    <a:pt x="1997" y="374"/>
                  </a:cubicBezTo>
                  <a:cubicBezTo>
                    <a:pt x="1942" y="402"/>
                    <a:pt x="1883" y="442"/>
                    <a:pt x="1831" y="473"/>
                  </a:cubicBezTo>
                  <a:cubicBezTo>
                    <a:pt x="1613" y="611"/>
                    <a:pt x="1416" y="789"/>
                    <a:pt x="1238" y="986"/>
                  </a:cubicBezTo>
                  <a:cubicBezTo>
                    <a:pt x="885" y="1376"/>
                    <a:pt x="621" y="1833"/>
                    <a:pt x="430" y="2282"/>
                  </a:cubicBezTo>
                  <a:cubicBezTo>
                    <a:pt x="234" y="2733"/>
                    <a:pt x="114" y="3176"/>
                    <a:pt x="56" y="3572"/>
                  </a:cubicBezTo>
                  <a:cubicBezTo>
                    <a:pt x="0" y="3965"/>
                    <a:pt x="6" y="4309"/>
                    <a:pt x="68" y="4564"/>
                  </a:cubicBezTo>
                  <a:cubicBezTo>
                    <a:pt x="80" y="4626"/>
                    <a:pt x="102" y="4681"/>
                    <a:pt x="117" y="4733"/>
                  </a:cubicBezTo>
                  <a:cubicBezTo>
                    <a:pt x="132" y="4782"/>
                    <a:pt x="160" y="4831"/>
                    <a:pt x="178" y="4871"/>
                  </a:cubicBezTo>
                  <a:lnTo>
                    <a:pt x="225" y="4951"/>
                  </a:lnTo>
                  <a:lnTo>
                    <a:pt x="618" y="4709"/>
                  </a:lnTo>
                  <a:cubicBezTo>
                    <a:pt x="618" y="4709"/>
                    <a:pt x="602" y="4687"/>
                    <a:pt x="569" y="4635"/>
                  </a:cubicBezTo>
                  <a:cubicBezTo>
                    <a:pt x="559" y="4616"/>
                    <a:pt x="547" y="4598"/>
                    <a:pt x="538" y="4573"/>
                  </a:cubicBezTo>
                  <a:cubicBezTo>
                    <a:pt x="526" y="4543"/>
                    <a:pt x="510" y="4509"/>
                    <a:pt x="498" y="4463"/>
                  </a:cubicBezTo>
                  <a:cubicBezTo>
                    <a:pt x="446" y="4288"/>
                    <a:pt x="415" y="3987"/>
                    <a:pt x="449" y="3627"/>
                  </a:cubicBezTo>
                  <a:cubicBezTo>
                    <a:pt x="479" y="3265"/>
                    <a:pt x="569" y="2838"/>
                    <a:pt x="725" y="2405"/>
                  </a:cubicBezTo>
                  <a:cubicBezTo>
                    <a:pt x="882" y="1972"/>
                    <a:pt x="1109" y="1526"/>
                    <a:pt x="1416" y="1142"/>
                  </a:cubicBezTo>
                  <a:cubicBezTo>
                    <a:pt x="1570" y="955"/>
                    <a:pt x="1742" y="777"/>
                    <a:pt x="1939" y="635"/>
                  </a:cubicBezTo>
                  <a:cubicBezTo>
                    <a:pt x="1991" y="602"/>
                    <a:pt x="2034" y="565"/>
                    <a:pt x="2089" y="534"/>
                  </a:cubicBezTo>
                  <a:cubicBezTo>
                    <a:pt x="2141" y="500"/>
                    <a:pt x="2197" y="470"/>
                    <a:pt x="2246" y="442"/>
                  </a:cubicBezTo>
                  <a:cubicBezTo>
                    <a:pt x="2350" y="387"/>
                    <a:pt x="2458" y="334"/>
                    <a:pt x="2565" y="294"/>
                  </a:cubicBezTo>
                  <a:cubicBezTo>
                    <a:pt x="2931" y="145"/>
                    <a:pt x="3308" y="90"/>
                    <a:pt x="3643" y="90"/>
                  </a:cubicBezTo>
                  <a:cubicBezTo>
                    <a:pt x="3702" y="90"/>
                    <a:pt x="3760" y="92"/>
                    <a:pt x="3815" y="95"/>
                  </a:cubicBezTo>
                  <a:cubicBezTo>
                    <a:pt x="4193" y="113"/>
                    <a:pt x="4503" y="187"/>
                    <a:pt x="4715" y="248"/>
                  </a:cubicBezTo>
                  <a:cubicBezTo>
                    <a:pt x="4924" y="313"/>
                    <a:pt x="5041" y="365"/>
                    <a:pt x="5041" y="365"/>
                  </a:cubicBezTo>
                  <a:cubicBezTo>
                    <a:pt x="5041" y="365"/>
                    <a:pt x="4930" y="304"/>
                    <a:pt x="4718" y="227"/>
                  </a:cubicBezTo>
                  <a:cubicBezTo>
                    <a:pt x="4510" y="150"/>
                    <a:pt x="4202" y="58"/>
                    <a:pt x="3818" y="21"/>
                  </a:cubicBezTo>
                  <a:cubicBezTo>
                    <a:pt x="3704" y="8"/>
                    <a:pt x="3584" y="1"/>
                    <a:pt x="3458"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8"/>
          <p:cNvGrpSpPr/>
          <p:nvPr/>
        </p:nvGrpSpPr>
        <p:grpSpPr>
          <a:xfrm rot="-1118640">
            <a:off x="5206530" y="537548"/>
            <a:ext cx="387186" cy="741133"/>
            <a:chOff x="6692313" y="4433554"/>
            <a:chExt cx="421445" cy="806710"/>
          </a:xfrm>
        </p:grpSpPr>
        <p:sp>
          <p:nvSpPr>
            <p:cNvPr id="254" name="Google Shape;254;p28"/>
            <p:cNvSpPr/>
            <p:nvPr/>
          </p:nvSpPr>
          <p:spPr>
            <a:xfrm>
              <a:off x="6692313" y="4433554"/>
              <a:ext cx="421111" cy="806536"/>
            </a:xfrm>
            <a:custGeom>
              <a:rect b="b" l="l" r="r" t="t"/>
              <a:pathLst>
                <a:path extrusionOk="0" h="13922" w="7269">
                  <a:moveTo>
                    <a:pt x="4114" y="3960"/>
                  </a:moveTo>
                  <a:cubicBezTo>
                    <a:pt x="4197" y="4000"/>
                    <a:pt x="4277" y="4034"/>
                    <a:pt x="4350" y="4061"/>
                  </a:cubicBezTo>
                  <a:cubicBezTo>
                    <a:pt x="4363" y="4166"/>
                    <a:pt x="4366" y="4267"/>
                    <a:pt x="4363" y="4369"/>
                  </a:cubicBezTo>
                  <a:cubicBezTo>
                    <a:pt x="4363" y="4544"/>
                    <a:pt x="4323" y="4713"/>
                    <a:pt x="4289" y="4882"/>
                  </a:cubicBezTo>
                  <a:cubicBezTo>
                    <a:pt x="4240" y="5047"/>
                    <a:pt x="4184" y="5210"/>
                    <a:pt x="4114" y="5358"/>
                  </a:cubicBezTo>
                  <a:cubicBezTo>
                    <a:pt x="4043" y="5508"/>
                    <a:pt x="3960" y="5643"/>
                    <a:pt x="3874" y="5772"/>
                  </a:cubicBezTo>
                  <a:cubicBezTo>
                    <a:pt x="3785" y="5895"/>
                    <a:pt x="3699" y="6012"/>
                    <a:pt x="3610" y="6107"/>
                  </a:cubicBezTo>
                  <a:cubicBezTo>
                    <a:pt x="3537" y="6186"/>
                    <a:pt x="3464" y="6259"/>
                    <a:pt x="3397" y="6321"/>
                  </a:cubicBezTo>
                  <a:lnTo>
                    <a:pt x="3397" y="6321"/>
                  </a:lnTo>
                  <a:lnTo>
                    <a:pt x="2480" y="6322"/>
                  </a:lnTo>
                  <a:lnTo>
                    <a:pt x="4114" y="3960"/>
                  </a:lnTo>
                  <a:close/>
                  <a:moveTo>
                    <a:pt x="4983" y="1"/>
                  </a:moveTo>
                  <a:lnTo>
                    <a:pt x="4012" y="1490"/>
                  </a:lnTo>
                  <a:cubicBezTo>
                    <a:pt x="3395" y="848"/>
                    <a:pt x="2538" y="483"/>
                    <a:pt x="2301" y="277"/>
                  </a:cubicBezTo>
                  <a:lnTo>
                    <a:pt x="2301" y="277"/>
                  </a:lnTo>
                  <a:cubicBezTo>
                    <a:pt x="2301" y="277"/>
                    <a:pt x="2102" y="1082"/>
                    <a:pt x="2320" y="2099"/>
                  </a:cubicBezTo>
                  <a:cubicBezTo>
                    <a:pt x="2403" y="2492"/>
                    <a:pt x="2639" y="2845"/>
                    <a:pt x="2934" y="3143"/>
                  </a:cubicBezTo>
                  <a:lnTo>
                    <a:pt x="673" y="6608"/>
                  </a:lnTo>
                  <a:lnTo>
                    <a:pt x="1" y="7631"/>
                  </a:lnTo>
                  <a:lnTo>
                    <a:pt x="1217" y="7631"/>
                  </a:lnTo>
                  <a:lnTo>
                    <a:pt x="4750" y="7637"/>
                  </a:lnTo>
                  <a:lnTo>
                    <a:pt x="1217" y="13922"/>
                  </a:lnTo>
                  <a:lnTo>
                    <a:pt x="6439" y="7345"/>
                  </a:lnTo>
                  <a:lnTo>
                    <a:pt x="7268" y="6304"/>
                  </a:lnTo>
                  <a:lnTo>
                    <a:pt x="5886" y="6307"/>
                  </a:lnTo>
                  <a:lnTo>
                    <a:pt x="4301" y="6310"/>
                  </a:lnTo>
                  <a:lnTo>
                    <a:pt x="4301" y="6310"/>
                  </a:lnTo>
                  <a:cubicBezTo>
                    <a:pt x="4338" y="6258"/>
                    <a:pt x="4378" y="6199"/>
                    <a:pt x="4421" y="6141"/>
                  </a:cubicBezTo>
                  <a:cubicBezTo>
                    <a:pt x="4479" y="6080"/>
                    <a:pt x="4535" y="6000"/>
                    <a:pt x="4614" y="5941"/>
                  </a:cubicBezTo>
                  <a:cubicBezTo>
                    <a:pt x="4654" y="5911"/>
                    <a:pt x="4691" y="5877"/>
                    <a:pt x="4731" y="5846"/>
                  </a:cubicBezTo>
                  <a:cubicBezTo>
                    <a:pt x="4759" y="5825"/>
                    <a:pt x="4783" y="5803"/>
                    <a:pt x="4814" y="5785"/>
                  </a:cubicBezTo>
                  <a:cubicBezTo>
                    <a:pt x="5072" y="5919"/>
                    <a:pt x="5321" y="5978"/>
                    <a:pt x="5555" y="5978"/>
                  </a:cubicBezTo>
                  <a:cubicBezTo>
                    <a:pt x="6434" y="5978"/>
                    <a:pt x="7111" y="5150"/>
                    <a:pt x="7268" y="4372"/>
                  </a:cubicBezTo>
                  <a:lnTo>
                    <a:pt x="7268" y="4372"/>
                  </a:lnTo>
                  <a:cubicBezTo>
                    <a:pt x="7249" y="4374"/>
                    <a:pt x="7227" y="4375"/>
                    <a:pt x="7204" y="4375"/>
                  </a:cubicBezTo>
                  <a:cubicBezTo>
                    <a:pt x="6957" y="4375"/>
                    <a:pt x="6490" y="4254"/>
                    <a:pt x="6028" y="4254"/>
                  </a:cubicBezTo>
                  <a:cubicBezTo>
                    <a:pt x="5373" y="4254"/>
                    <a:pt x="4727" y="4498"/>
                    <a:pt x="4734" y="5677"/>
                  </a:cubicBezTo>
                  <a:cubicBezTo>
                    <a:pt x="4657" y="5723"/>
                    <a:pt x="4590" y="5782"/>
                    <a:pt x="4522" y="5834"/>
                  </a:cubicBezTo>
                  <a:cubicBezTo>
                    <a:pt x="4439" y="5895"/>
                    <a:pt x="4375" y="5981"/>
                    <a:pt x="4304" y="6049"/>
                  </a:cubicBezTo>
                  <a:cubicBezTo>
                    <a:pt x="4243" y="6126"/>
                    <a:pt x="4194" y="6202"/>
                    <a:pt x="4144" y="6273"/>
                  </a:cubicBezTo>
                  <a:lnTo>
                    <a:pt x="4120" y="6319"/>
                  </a:lnTo>
                  <a:lnTo>
                    <a:pt x="3618" y="6320"/>
                  </a:lnTo>
                  <a:lnTo>
                    <a:pt x="3618" y="6320"/>
                  </a:lnTo>
                  <a:cubicBezTo>
                    <a:pt x="3654" y="6287"/>
                    <a:pt x="3688" y="6254"/>
                    <a:pt x="3724" y="6212"/>
                  </a:cubicBezTo>
                  <a:cubicBezTo>
                    <a:pt x="3816" y="6107"/>
                    <a:pt x="3908" y="5987"/>
                    <a:pt x="4000" y="5858"/>
                  </a:cubicBezTo>
                  <a:cubicBezTo>
                    <a:pt x="4086" y="5726"/>
                    <a:pt x="4178" y="5582"/>
                    <a:pt x="4249" y="5425"/>
                  </a:cubicBezTo>
                  <a:cubicBezTo>
                    <a:pt x="4326" y="5272"/>
                    <a:pt x="4384" y="5097"/>
                    <a:pt x="4433" y="4922"/>
                  </a:cubicBezTo>
                  <a:cubicBezTo>
                    <a:pt x="4476" y="4743"/>
                    <a:pt x="4510" y="4559"/>
                    <a:pt x="4516" y="4372"/>
                  </a:cubicBezTo>
                  <a:cubicBezTo>
                    <a:pt x="4522" y="4280"/>
                    <a:pt x="4510" y="4184"/>
                    <a:pt x="4507" y="4092"/>
                  </a:cubicBezTo>
                  <a:cubicBezTo>
                    <a:pt x="4501" y="4043"/>
                    <a:pt x="4492" y="4000"/>
                    <a:pt x="4485" y="3957"/>
                  </a:cubicBezTo>
                  <a:cubicBezTo>
                    <a:pt x="4599" y="3665"/>
                    <a:pt x="4661" y="3398"/>
                    <a:pt x="4676" y="3146"/>
                  </a:cubicBezTo>
                  <a:lnTo>
                    <a:pt x="6519" y="452"/>
                  </a:lnTo>
                  <a:lnTo>
                    <a:pt x="6835" y="1"/>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6692704" y="4433554"/>
              <a:ext cx="421053" cy="806710"/>
            </a:xfrm>
            <a:custGeom>
              <a:rect b="b" l="l" r="r" t="t"/>
              <a:pathLst>
                <a:path extrusionOk="0" h="13925" w="7268">
                  <a:moveTo>
                    <a:pt x="4989" y="1"/>
                  </a:moveTo>
                  <a:lnTo>
                    <a:pt x="673" y="6608"/>
                  </a:lnTo>
                  <a:lnTo>
                    <a:pt x="0" y="7637"/>
                  </a:lnTo>
                  <a:lnTo>
                    <a:pt x="1217" y="7637"/>
                  </a:lnTo>
                  <a:lnTo>
                    <a:pt x="4749" y="7643"/>
                  </a:lnTo>
                  <a:lnTo>
                    <a:pt x="1217" y="13925"/>
                  </a:lnTo>
                  <a:lnTo>
                    <a:pt x="6442" y="7348"/>
                  </a:lnTo>
                  <a:lnTo>
                    <a:pt x="7268" y="6307"/>
                  </a:lnTo>
                  <a:lnTo>
                    <a:pt x="5886" y="6307"/>
                  </a:lnTo>
                  <a:lnTo>
                    <a:pt x="2476" y="6316"/>
                  </a:lnTo>
                  <a:lnTo>
                    <a:pt x="2476" y="6316"/>
                  </a:lnTo>
                  <a:lnTo>
                    <a:pt x="6525" y="452"/>
                  </a:lnTo>
                  <a:lnTo>
                    <a:pt x="6838"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6814590" y="4449601"/>
              <a:ext cx="196855" cy="220317"/>
            </a:xfrm>
            <a:custGeom>
              <a:rect b="b" l="l" r="r" t="t"/>
              <a:pathLst>
                <a:path extrusionOk="0" h="3803" w="3398">
                  <a:moveTo>
                    <a:pt x="197" y="0"/>
                  </a:moveTo>
                  <a:cubicBezTo>
                    <a:pt x="197" y="0"/>
                    <a:pt x="0" y="805"/>
                    <a:pt x="215" y="1828"/>
                  </a:cubicBezTo>
                  <a:cubicBezTo>
                    <a:pt x="430" y="2844"/>
                    <a:pt x="1671" y="3594"/>
                    <a:pt x="2323" y="3803"/>
                  </a:cubicBezTo>
                  <a:cubicBezTo>
                    <a:pt x="3398" y="1361"/>
                    <a:pt x="655" y="402"/>
                    <a:pt x="197"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6965267" y="4679526"/>
              <a:ext cx="148481" cy="100165"/>
            </a:xfrm>
            <a:custGeom>
              <a:rect b="b" l="l" r="r" t="t"/>
              <a:pathLst>
                <a:path extrusionOk="0" h="1729" w="2563">
                  <a:moveTo>
                    <a:pt x="1321" y="0"/>
                  </a:moveTo>
                  <a:cubicBezTo>
                    <a:pt x="655" y="0"/>
                    <a:pt x="1" y="254"/>
                    <a:pt x="29" y="1490"/>
                  </a:cubicBezTo>
                  <a:cubicBezTo>
                    <a:pt x="315" y="1656"/>
                    <a:pt x="592" y="1728"/>
                    <a:pt x="852" y="1728"/>
                  </a:cubicBezTo>
                  <a:cubicBezTo>
                    <a:pt x="1730" y="1728"/>
                    <a:pt x="2406" y="902"/>
                    <a:pt x="2563" y="120"/>
                  </a:cubicBezTo>
                  <a:lnTo>
                    <a:pt x="2563" y="120"/>
                  </a:lnTo>
                  <a:cubicBezTo>
                    <a:pt x="2544" y="122"/>
                    <a:pt x="2522" y="123"/>
                    <a:pt x="2499" y="123"/>
                  </a:cubicBezTo>
                  <a:cubicBezTo>
                    <a:pt x="2252" y="123"/>
                    <a:pt x="1784" y="0"/>
                    <a:pt x="132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6873679" y="4542116"/>
              <a:ext cx="80816" cy="257394"/>
            </a:xfrm>
            <a:custGeom>
              <a:rect b="b" l="l" r="r" t="t"/>
              <a:pathLst>
                <a:path extrusionOk="0" h="4443" w="1395">
                  <a:moveTo>
                    <a:pt x="9" y="0"/>
                  </a:moveTo>
                  <a:lnTo>
                    <a:pt x="0" y="3"/>
                  </a:lnTo>
                  <a:cubicBezTo>
                    <a:pt x="0" y="3"/>
                    <a:pt x="55" y="71"/>
                    <a:pt x="160" y="194"/>
                  </a:cubicBezTo>
                  <a:cubicBezTo>
                    <a:pt x="212" y="265"/>
                    <a:pt x="283" y="344"/>
                    <a:pt x="360" y="440"/>
                  </a:cubicBezTo>
                  <a:cubicBezTo>
                    <a:pt x="424" y="523"/>
                    <a:pt x="492" y="606"/>
                    <a:pt x="565" y="707"/>
                  </a:cubicBezTo>
                  <a:cubicBezTo>
                    <a:pt x="648" y="814"/>
                    <a:pt x="728" y="931"/>
                    <a:pt x="811" y="1063"/>
                  </a:cubicBezTo>
                  <a:cubicBezTo>
                    <a:pt x="888" y="1198"/>
                    <a:pt x="974" y="1337"/>
                    <a:pt x="1038" y="1490"/>
                  </a:cubicBezTo>
                  <a:cubicBezTo>
                    <a:pt x="1084" y="1598"/>
                    <a:pt x="1131" y="1711"/>
                    <a:pt x="1161" y="1828"/>
                  </a:cubicBezTo>
                  <a:cubicBezTo>
                    <a:pt x="1177" y="1877"/>
                    <a:pt x="1189" y="1923"/>
                    <a:pt x="1195" y="1969"/>
                  </a:cubicBezTo>
                  <a:cubicBezTo>
                    <a:pt x="1226" y="2138"/>
                    <a:pt x="1238" y="2313"/>
                    <a:pt x="1235" y="2488"/>
                  </a:cubicBezTo>
                  <a:cubicBezTo>
                    <a:pt x="1235" y="2660"/>
                    <a:pt x="1201" y="2833"/>
                    <a:pt x="1161" y="3001"/>
                  </a:cubicBezTo>
                  <a:cubicBezTo>
                    <a:pt x="1112" y="3167"/>
                    <a:pt x="1057" y="3333"/>
                    <a:pt x="986" y="3478"/>
                  </a:cubicBezTo>
                  <a:cubicBezTo>
                    <a:pt x="916" y="3631"/>
                    <a:pt x="833" y="3766"/>
                    <a:pt x="747" y="3892"/>
                  </a:cubicBezTo>
                  <a:cubicBezTo>
                    <a:pt x="657" y="4015"/>
                    <a:pt x="571" y="4126"/>
                    <a:pt x="482" y="4227"/>
                  </a:cubicBezTo>
                  <a:cubicBezTo>
                    <a:pt x="406" y="4310"/>
                    <a:pt x="335" y="4381"/>
                    <a:pt x="267" y="4442"/>
                  </a:cubicBezTo>
                  <a:lnTo>
                    <a:pt x="489" y="4442"/>
                  </a:lnTo>
                  <a:cubicBezTo>
                    <a:pt x="525" y="4408"/>
                    <a:pt x="562" y="4368"/>
                    <a:pt x="596" y="4332"/>
                  </a:cubicBezTo>
                  <a:cubicBezTo>
                    <a:pt x="688" y="4227"/>
                    <a:pt x="780" y="4107"/>
                    <a:pt x="873" y="3978"/>
                  </a:cubicBezTo>
                  <a:cubicBezTo>
                    <a:pt x="962" y="3843"/>
                    <a:pt x="1051" y="3702"/>
                    <a:pt x="1124" y="3542"/>
                  </a:cubicBezTo>
                  <a:cubicBezTo>
                    <a:pt x="1201" y="3385"/>
                    <a:pt x="1256" y="3216"/>
                    <a:pt x="1309" y="3041"/>
                  </a:cubicBezTo>
                  <a:cubicBezTo>
                    <a:pt x="1349" y="2863"/>
                    <a:pt x="1389" y="2679"/>
                    <a:pt x="1389" y="2492"/>
                  </a:cubicBezTo>
                  <a:cubicBezTo>
                    <a:pt x="1395" y="2396"/>
                    <a:pt x="1385" y="2304"/>
                    <a:pt x="1389" y="2212"/>
                  </a:cubicBezTo>
                  <a:cubicBezTo>
                    <a:pt x="1373" y="2114"/>
                    <a:pt x="1358" y="2034"/>
                    <a:pt x="1330" y="1942"/>
                  </a:cubicBezTo>
                  <a:cubicBezTo>
                    <a:pt x="1312" y="1862"/>
                    <a:pt x="1284" y="1782"/>
                    <a:pt x="1253" y="1705"/>
                  </a:cubicBezTo>
                  <a:cubicBezTo>
                    <a:pt x="1220" y="1613"/>
                    <a:pt x="1180" y="1527"/>
                    <a:pt x="1140" y="1444"/>
                  </a:cubicBezTo>
                  <a:cubicBezTo>
                    <a:pt x="1063" y="1290"/>
                    <a:pt x="968" y="1152"/>
                    <a:pt x="882" y="1020"/>
                  </a:cubicBezTo>
                  <a:cubicBezTo>
                    <a:pt x="790" y="894"/>
                    <a:pt x="700" y="774"/>
                    <a:pt x="611" y="670"/>
                  </a:cubicBezTo>
                  <a:cubicBezTo>
                    <a:pt x="528" y="575"/>
                    <a:pt x="452" y="486"/>
                    <a:pt x="381" y="409"/>
                  </a:cubicBezTo>
                  <a:cubicBezTo>
                    <a:pt x="304" y="323"/>
                    <a:pt x="231" y="246"/>
                    <a:pt x="175" y="185"/>
                  </a:cubicBezTo>
                  <a:cubicBezTo>
                    <a:pt x="68" y="68"/>
                    <a:pt x="9" y="0"/>
                    <a:pt x="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6931146" y="4718803"/>
              <a:ext cx="151146" cy="79947"/>
            </a:xfrm>
            <a:custGeom>
              <a:rect b="b" l="l" r="r" t="t"/>
              <a:pathLst>
                <a:path extrusionOk="0" h="1380" w="2609">
                  <a:moveTo>
                    <a:pt x="2608" y="1"/>
                  </a:moveTo>
                  <a:cubicBezTo>
                    <a:pt x="2605" y="1"/>
                    <a:pt x="2593" y="10"/>
                    <a:pt x="2568" y="13"/>
                  </a:cubicBezTo>
                  <a:cubicBezTo>
                    <a:pt x="2550" y="25"/>
                    <a:pt x="2519" y="47"/>
                    <a:pt x="2473" y="62"/>
                  </a:cubicBezTo>
                  <a:cubicBezTo>
                    <a:pt x="2390" y="105"/>
                    <a:pt x="2258" y="139"/>
                    <a:pt x="2101" y="182"/>
                  </a:cubicBezTo>
                  <a:cubicBezTo>
                    <a:pt x="1785" y="268"/>
                    <a:pt x="1361" y="369"/>
                    <a:pt x="956" y="554"/>
                  </a:cubicBezTo>
                  <a:cubicBezTo>
                    <a:pt x="857" y="600"/>
                    <a:pt x="756" y="646"/>
                    <a:pt x="664" y="707"/>
                  </a:cubicBezTo>
                  <a:cubicBezTo>
                    <a:pt x="572" y="762"/>
                    <a:pt x="486" y="830"/>
                    <a:pt x="403" y="898"/>
                  </a:cubicBezTo>
                  <a:cubicBezTo>
                    <a:pt x="320" y="962"/>
                    <a:pt x="255" y="1042"/>
                    <a:pt x="185" y="1113"/>
                  </a:cubicBezTo>
                  <a:cubicBezTo>
                    <a:pt x="123" y="1189"/>
                    <a:pt x="74" y="1266"/>
                    <a:pt x="25" y="1334"/>
                  </a:cubicBezTo>
                  <a:lnTo>
                    <a:pt x="0" y="1380"/>
                  </a:lnTo>
                  <a:lnTo>
                    <a:pt x="185" y="1380"/>
                  </a:lnTo>
                  <a:cubicBezTo>
                    <a:pt x="218" y="1328"/>
                    <a:pt x="258" y="1269"/>
                    <a:pt x="304" y="1211"/>
                  </a:cubicBezTo>
                  <a:cubicBezTo>
                    <a:pt x="369" y="1149"/>
                    <a:pt x="424" y="1073"/>
                    <a:pt x="501" y="1011"/>
                  </a:cubicBezTo>
                  <a:cubicBezTo>
                    <a:pt x="538" y="980"/>
                    <a:pt x="578" y="947"/>
                    <a:pt x="615" y="916"/>
                  </a:cubicBezTo>
                  <a:cubicBezTo>
                    <a:pt x="655" y="885"/>
                    <a:pt x="701" y="858"/>
                    <a:pt x="741" y="827"/>
                  </a:cubicBezTo>
                  <a:cubicBezTo>
                    <a:pt x="824" y="765"/>
                    <a:pt x="919" y="716"/>
                    <a:pt x="1011" y="661"/>
                  </a:cubicBezTo>
                  <a:cubicBezTo>
                    <a:pt x="1392" y="461"/>
                    <a:pt x="1810" y="335"/>
                    <a:pt x="2117" y="231"/>
                  </a:cubicBezTo>
                  <a:cubicBezTo>
                    <a:pt x="2270" y="179"/>
                    <a:pt x="2399" y="133"/>
                    <a:pt x="2485" y="87"/>
                  </a:cubicBezTo>
                  <a:cubicBezTo>
                    <a:pt x="2528" y="62"/>
                    <a:pt x="2559" y="41"/>
                    <a:pt x="2577" y="25"/>
                  </a:cubicBezTo>
                  <a:cubicBezTo>
                    <a:pt x="2593" y="13"/>
                    <a:pt x="2605" y="7"/>
                    <a:pt x="2608"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37"/>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948" name="Google Shape;948;p37"/>
          <p:cNvGrpSpPr/>
          <p:nvPr/>
        </p:nvGrpSpPr>
        <p:grpSpPr>
          <a:xfrm>
            <a:off x="585194" y="1338925"/>
            <a:ext cx="7777506" cy="3316875"/>
            <a:chOff x="585194" y="1338925"/>
            <a:chExt cx="7777506" cy="3316875"/>
          </a:xfrm>
        </p:grpSpPr>
        <p:grpSp>
          <p:nvGrpSpPr>
            <p:cNvPr id="949" name="Google Shape;949;p37"/>
            <p:cNvGrpSpPr/>
            <p:nvPr/>
          </p:nvGrpSpPr>
          <p:grpSpPr>
            <a:xfrm>
              <a:off x="585194" y="1338925"/>
              <a:ext cx="2296806" cy="1002600"/>
              <a:chOff x="585194" y="1338925"/>
              <a:chExt cx="2296806" cy="1002600"/>
            </a:xfrm>
          </p:grpSpPr>
          <p:sp>
            <p:nvSpPr>
              <p:cNvPr id="950" name="Google Shape;950;p37"/>
              <p:cNvSpPr/>
              <p:nvPr/>
            </p:nvSpPr>
            <p:spPr>
              <a:xfrm>
                <a:off x="585194" y="1338925"/>
                <a:ext cx="2296800" cy="400200"/>
              </a:xfrm>
              <a:prstGeom prst="roundRect">
                <a:avLst>
                  <a:gd fmla="val 11881" name="adj"/>
                </a:avLst>
              </a:prstGeom>
              <a:solidFill>
                <a:schemeClr val="dk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Audiowide"/>
                    <a:ea typeface="Audiowide"/>
                    <a:cs typeface="Audiowide"/>
                    <a:sym typeface="Audiowide"/>
                  </a:rPr>
                  <a:t>SATURN</a:t>
                </a:r>
                <a:endParaRPr sz="1800">
                  <a:solidFill>
                    <a:schemeClr val="accent6"/>
                  </a:solidFill>
                  <a:latin typeface="Audiowide"/>
                  <a:ea typeface="Audiowide"/>
                  <a:cs typeface="Audiowide"/>
                  <a:sym typeface="Audiowide"/>
                </a:endParaRPr>
              </a:p>
            </p:txBody>
          </p:sp>
          <p:sp>
            <p:nvSpPr>
              <p:cNvPr id="951" name="Google Shape;951;p37"/>
              <p:cNvSpPr txBox="1"/>
              <p:nvPr/>
            </p:nvSpPr>
            <p:spPr>
              <a:xfrm>
                <a:off x="585200" y="1739125"/>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grpSp>
          <p:nvGrpSpPr>
            <p:cNvPr id="952" name="Google Shape;952;p37"/>
            <p:cNvGrpSpPr/>
            <p:nvPr/>
          </p:nvGrpSpPr>
          <p:grpSpPr>
            <a:xfrm>
              <a:off x="585194" y="3653200"/>
              <a:ext cx="2296806" cy="1002600"/>
              <a:chOff x="585194" y="3653200"/>
              <a:chExt cx="2296806" cy="1002600"/>
            </a:xfrm>
          </p:grpSpPr>
          <p:sp>
            <p:nvSpPr>
              <p:cNvPr id="953" name="Google Shape;953;p37"/>
              <p:cNvSpPr/>
              <p:nvPr/>
            </p:nvSpPr>
            <p:spPr>
              <a:xfrm>
                <a:off x="585194" y="3653200"/>
                <a:ext cx="2296800" cy="400200"/>
              </a:xfrm>
              <a:prstGeom prst="roundRect">
                <a:avLst>
                  <a:gd fmla="val 11881" name="adj"/>
                </a:avLst>
              </a:prstGeom>
              <a:solidFill>
                <a:schemeClr val="dk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Audiowide"/>
                    <a:ea typeface="Audiowide"/>
                    <a:cs typeface="Audiowide"/>
                    <a:sym typeface="Audiowide"/>
                  </a:rPr>
                  <a:t>MARS</a:t>
                </a:r>
                <a:endParaRPr sz="1800">
                  <a:solidFill>
                    <a:schemeClr val="accent6"/>
                  </a:solidFill>
                  <a:latin typeface="Audiowide"/>
                  <a:ea typeface="Audiowide"/>
                  <a:cs typeface="Audiowide"/>
                  <a:sym typeface="Audiowide"/>
                </a:endParaRPr>
              </a:p>
            </p:txBody>
          </p:sp>
          <p:sp>
            <p:nvSpPr>
              <p:cNvPr id="954" name="Google Shape;954;p37"/>
              <p:cNvSpPr txBox="1"/>
              <p:nvPr/>
            </p:nvSpPr>
            <p:spPr>
              <a:xfrm>
                <a:off x="585200" y="4053400"/>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Despite being red, Mars is actually a cold place</a:t>
                </a:r>
                <a:endParaRPr>
                  <a:solidFill>
                    <a:schemeClr val="lt1"/>
                  </a:solidFill>
                  <a:latin typeface="Arimo"/>
                  <a:ea typeface="Arimo"/>
                  <a:cs typeface="Arimo"/>
                  <a:sym typeface="Arimo"/>
                </a:endParaRPr>
              </a:p>
            </p:txBody>
          </p:sp>
        </p:grpSp>
        <p:grpSp>
          <p:nvGrpSpPr>
            <p:cNvPr id="955" name="Google Shape;955;p37"/>
            <p:cNvGrpSpPr/>
            <p:nvPr/>
          </p:nvGrpSpPr>
          <p:grpSpPr>
            <a:xfrm>
              <a:off x="585194" y="2496063"/>
              <a:ext cx="2296806" cy="1002600"/>
              <a:chOff x="585194" y="2496063"/>
              <a:chExt cx="2296806" cy="1002600"/>
            </a:xfrm>
          </p:grpSpPr>
          <p:sp>
            <p:nvSpPr>
              <p:cNvPr id="956" name="Google Shape;956;p37"/>
              <p:cNvSpPr/>
              <p:nvPr/>
            </p:nvSpPr>
            <p:spPr>
              <a:xfrm>
                <a:off x="585194" y="2496063"/>
                <a:ext cx="2296800" cy="400200"/>
              </a:xfrm>
              <a:prstGeom prst="roundRect">
                <a:avLst>
                  <a:gd fmla="val 11881" name="adj"/>
                </a:avLst>
              </a:prstGeom>
              <a:solidFill>
                <a:schemeClr val="dk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6"/>
                    </a:solidFill>
                    <a:latin typeface="Audiowide"/>
                    <a:ea typeface="Audiowide"/>
                    <a:cs typeface="Audiowide"/>
                    <a:sym typeface="Audiowide"/>
                  </a:rPr>
                  <a:t>JUPITER</a:t>
                </a:r>
                <a:endParaRPr sz="1800">
                  <a:solidFill>
                    <a:schemeClr val="accent6"/>
                  </a:solidFill>
                  <a:latin typeface="Audiowide"/>
                  <a:ea typeface="Audiowide"/>
                  <a:cs typeface="Audiowide"/>
                  <a:sym typeface="Audiowide"/>
                </a:endParaRPr>
              </a:p>
            </p:txBody>
          </p:sp>
          <p:sp>
            <p:nvSpPr>
              <p:cNvPr id="957" name="Google Shape;957;p37"/>
              <p:cNvSpPr txBox="1"/>
              <p:nvPr/>
            </p:nvSpPr>
            <p:spPr>
              <a:xfrm>
                <a:off x="585200" y="2896263"/>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grpSp>
        <p:cxnSp>
          <p:nvCxnSpPr>
            <p:cNvPr id="958" name="Google Shape;958;p37"/>
            <p:cNvCxnSpPr>
              <a:stCxn id="959" idx="1"/>
              <a:endCxn id="960" idx="3"/>
            </p:cNvCxnSpPr>
            <p:nvPr/>
          </p:nvCxnSpPr>
          <p:spPr>
            <a:xfrm rot="10800000">
              <a:off x="4683801" y="1771575"/>
              <a:ext cx="1125000" cy="11571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961" name="Google Shape;961;p37"/>
            <p:cNvCxnSpPr>
              <a:stCxn id="959" idx="1"/>
              <a:endCxn id="962" idx="3"/>
            </p:cNvCxnSpPr>
            <p:nvPr/>
          </p:nvCxnSpPr>
          <p:spPr>
            <a:xfrm flipH="1">
              <a:off x="4683801" y="2928675"/>
              <a:ext cx="1125000" cy="6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963" name="Google Shape;963;p37"/>
            <p:cNvCxnSpPr>
              <a:stCxn id="959" idx="1"/>
              <a:endCxn id="964" idx="3"/>
            </p:cNvCxnSpPr>
            <p:nvPr/>
          </p:nvCxnSpPr>
          <p:spPr>
            <a:xfrm flipH="1">
              <a:off x="4683801" y="2928675"/>
              <a:ext cx="1125000" cy="11571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965" name="Google Shape;965;p37"/>
            <p:cNvCxnSpPr>
              <a:stCxn id="960" idx="1"/>
            </p:cNvCxnSpPr>
            <p:nvPr/>
          </p:nvCxnSpPr>
          <p:spPr>
            <a:xfrm rot="10800000">
              <a:off x="3061900" y="1771525"/>
              <a:ext cx="756600" cy="0"/>
            </a:xfrm>
            <a:prstGeom prst="straightConnector1">
              <a:avLst/>
            </a:prstGeom>
            <a:noFill/>
            <a:ln cap="flat" cmpd="sng" w="9525">
              <a:solidFill>
                <a:schemeClr val="dk2"/>
              </a:solidFill>
              <a:prstDash val="solid"/>
              <a:round/>
              <a:headEnd len="med" w="med" type="none"/>
              <a:tailEnd len="med" w="med" type="oval"/>
            </a:ln>
          </p:spPr>
        </p:cxnSp>
        <p:cxnSp>
          <p:nvCxnSpPr>
            <p:cNvPr id="966" name="Google Shape;966;p37"/>
            <p:cNvCxnSpPr>
              <a:stCxn id="962" idx="1"/>
            </p:cNvCxnSpPr>
            <p:nvPr/>
          </p:nvCxnSpPr>
          <p:spPr>
            <a:xfrm rot="10800000">
              <a:off x="3061900" y="2928675"/>
              <a:ext cx="756600" cy="0"/>
            </a:xfrm>
            <a:prstGeom prst="straightConnector1">
              <a:avLst/>
            </a:prstGeom>
            <a:noFill/>
            <a:ln cap="flat" cmpd="sng" w="9525">
              <a:solidFill>
                <a:schemeClr val="dk2"/>
              </a:solidFill>
              <a:prstDash val="solid"/>
              <a:round/>
              <a:headEnd len="med" w="med" type="none"/>
              <a:tailEnd len="med" w="med" type="oval"/>
            </a:ln>
          </p:spPr>
        </p:cxnSp>
        <p:cxnSp>
          <p:nvCxnSpPr>
            <p:cNvPr id="967" name="Google Shape;967;p37"/>
            <p:cNvCxnSpPr>
              <a:stCxn id="964" idx="1"/>
            </p:cNvCxnSpPr>
            <p:nvPr/>
          </p:nvCxnSpPr>
          <p:spPr>
            <a:xfrm rot="10800000">
              <a:off x="3061900" y="4085825"/>
              <a:ext cx="756600" cy="0"/>
            </a:xfrm>
            <a:prstGeom prst="straightConnector1">
              <a:avLst/>
            </a:prstGeom>
            <a:noFill/>
            <a:ln cap="flat" cmpd="sng" w="9525">
              <a:solidFill>
                <a:schemeClr val="dk2"/>
              </a:solidFill>
              <a:prstDash val="solid"/>
              <a:round/>
              <a:headEnd len="med" w="med" type="none"/>
              <a:tailEnd len="med" w="med" type="oval"/>
            </a:ln>
          </p:spPr>
        </p:cxnSp>
        <p:sp>
          <p:nvSpPr>
            <p:cNvPr id="960" name="Google Shape;960;p37"/>
            <p:cNvSpPr/>
            <p:nvPr/>
          </p:nvSpPr>
          <p:spPr>
            <a:xfrm>
              <a:off x="3818500" y="1338925"/>
              <a:ext cx="865200" cy="8652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sp>
          <p:nvSpPr>
            <p:cNvPr id="964" name="Google Shape;964;p37"/>
            <p:cNvSpPr/>
            <p:nvPr/>
          </p:nvSpPr>
          <p:spPr>
            <a:xfrm>
              <a:off x="3818500" y="3653225"/>
              <a:ext cx="865200" cy="8652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sp>
          <p:nvSpPr>
            <p:cNvPr id="962" name="Google Shape;962;p37"/>
            <p:cNvSpPr/>
            <p:nvPr/>
          </p:nvSpPr>
          <p:spPr>
            <a:xfrm>
              <a:off x="3818500" y="2496075"/>
              <a:ext cx="865200" cy="8652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sp>
          <p:nvSpPr>
            <p:cNvPr id="959" name="Google Shape;959;p37"/>
            <p:cNvSpPr/>
            <p:nvPr/>
          </p:nvSpPr>
          <p:spPr>
            <a:xfrm>
              <a:off x="5808801" y="2728575"/>
              <a:ext cx="2553900" cy="400200"/>
            </a:xfrm>
            <a:prstGeom prst="roundRect">
              <a:avLst>
                <a:gd fmla="val 11881" name="adj"/>
              </a:avLst>
            </a:prstGeom>
            <a:solidFill>
              <a:schemeClr val="dk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SOLAR ENERGY</a:t>
              </a:r>
              <a:endParaRPr sz="1800">
                <a:solidFill>
                  <a:schemeClr val="accent6"/>
                </a:solidFill>
                <a:latin typeface="Audiowide"/>
                <a:ea typeface="Audiowide"/>
                <a:cs typeface="Audiowide"/>
                <a:sym typeface="Audiowide"/>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38"/>
          <p:cNvSpPr/>
          <p:nvPr/>
        </p:nvSpPr>
        <p:spPr>
          <a:xfrm>
            <a:off x="3446100" y="1353775"/>
            <a:ext cx="2251800" cy="2251800"/>
          </a:xfrm>
          <a:prstGeom prst="ellipse">
            <a:avLst/>
          </a:prstGeom>
          <a:solidFill>
            <a:schemeClr val="accent6"/>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sp>
        <p:nvSpPr>
          <p:cNvPr id="974" name="Google Shape;974;p38"/>
          <p:cNvSpPr txBox="1"/>
          <p:nvPr/>
        </p:nvSpPr>
        <p:spPr>
          <a:xfrm>
            <a:off x="791250" y="4314075"/>
            <a:ext cx="75615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rimo"/>
                <a:ea typeface="Arimo"/>
                <a:cs typeface="Arimo"/>
                <a:sym typeface="Arimo"/>
              </a:rPr>
              <a:t>Follow the link in the graph to modify its data and then paste the new one here.</a:t>
            </a:r>
            <a:r>
              <a:rPr lang="en" sz="1000" u="sng">
                <a:solidFill>
                  <a:schemeClr val="lt1"/>
                </a:solidFill>
                <a:latin typeface="Arimo"/>
                <a:ea typeface="Arimo"/>
                <a:cs typeface="Arimo"/>
                <a:sym typeface="Arimo"/>
              </a:rPr>
              <a:t> </a:t>
            </a:r>
            <a:r>
              <a:rPr b="1" lang="en" sz="1000" u="sng">
                <a:solidFill>
                  <a:schemeClr val="lt1"/>
                </a:solidFill>
                <a:latin typeface="Arimo"/>
                <a:ea typeface="Arimo"/>
                <a:cs typeface="Arimo"/>
                <a:sym typeface="Arimo"/>
                <a:hlinkClick r:id="rId3">
                  <a:extLst>
                    <a:ext uri="{A12FA001-AC4F-418D-AE19-62706E023703}">
                      <ahyp:hlinkClr val="tx"/>
                    </a:ext>
                  </a:extLst>
                </a:hlinkClick>
              </a:rPr>
              <a:t>For more info, click here</a:t>
            </a:r>
            <a:endParaRPr b="1" sz="1000" u="sng">
              <a:solidFill>
                <a:schemeClr val="lt1"/>
              </a:solidFill>
              <a:latin typeface="Arimo"/>
              <a:ea typeface="Arimo"/>
              <a:cs typeface="Arimo"/>
              <a:sym typeface="Arimo"/>
            </a:endParaRPr>
          </a:p>
        </p:txBody>
      </p:sp>
      <p:pic>
        <p:nvPicPr>
          <p:cNvPr id="975" name="Google Shape;975;p38" title="Points scored">
            <a:hlinkClick r:id="rId4"/>
          </p:cNvPr>
          <p:cNvPicPr preferRelativeResize="0"/>
          <p:nvPr/>
        </p:nvPicPr>
        <p:blipFill rotWithShape="1">
          <a:blip r:embed="rId5">
            <a:alphaModFix/>
          </a:blip>
          <a:srcRect b="0" l="20469" r="20792" t="0"/>
          <a:stretch/>
        </p:blipFill>
        <p:spPr>
          <a:xfrm>
            <a:off x="3449325" y="1297862"/>
            <a:ext cx="2245350" cy="2363624"/>
          </a:xfrm>
          <a:prstGeom prst="rect">
            <a:avLst/>
          </a:prstGeom>
          <a:noFill/>
          <a:ln>
            <a:noFill/>
          </a:ln>
        </p:spPr>
      </p:pic>
      <p:sp>
        <p:nvSpPr>
          <p:cNvPr id="976" name="Google Shape;976;p38"/>
          <p:cNvSpPr/>
          <p:nvPr/>
        </p:nvSpPr>
        <p:spPr>
          <a:xfrm>
            <a:off x="5960825" y="1353775"/>
            <a:ext cx="855000" cy="768900"/>
          </a:xfrm>
          <a:prstGeom prst="roundRect">
            <a:avLst>
              <a:gd fmla="val 11881" name="adj"/>
            </a:avLst>
          </a:prstGeom>
          <a:solidFill>
            <a:schemeClr val="dk2"/>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35</a:t>
            </a:r>
            <a:r>
              <a:rPr lang="en" sz="1800">
                <a:solidFill>
                  <a:schemeClr val="accent6"/>
                </a:solidFill>
                <a:latin typeface="Audiowide"/>
                <a:ea typeface="Audiowide"/>
                <a:cs typeface="Audiowide"/>
                <a:sym typeface="Audiowide"/>
              </a:rPr>
              <a:t>%</a:t>
            </a:r>
            <a:endParaRPr sz="1800"/>
          </a:p>
        </p:txBody>
      </p:sp>
      <p:grpSp>
        <p:nvGrpSpPr>
          <p:cNvPr id="977" name="Google Shape;977;p38"/>
          <p:cNvGrpSpPr/>
          <p:nvPr/>
        </p:nvGrpSpPr>
        <p:grpSpPr>
          <a:xfrm>
            <a:off x="6856440" y="1164200"/>
            <a:ext cx="1588703" cy="1082397"/>
            <a:chOff x="6824625" y="1164200"/>
            <a:chExt cx="1538100" cy="1082397"/>
          </a:xfrm>
        </p:grpSpPr>
        <p:sp>
          <p:nvSpPr>
            <p:cNvPr id="978" name="Google Shape;978;p38"/>
            <p:cNvSpPr txBox="1"/>
            <p:nvPr/>
          </p:nvSpPr>
          <p:spPr>
            <a:xfrm>
              <a:off x="6824625" y="1164200"/>
              <a:ext cx="15381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376D00"/>
                  </a:solidFill>
                  <a:latin typeface="Audiowide"/>
                  <a:ea typeface="Audiowide"/>
                  <a:cs typeface="Audiowide"/>
                  <a:sym typeface="Audiowide"/>
                </a:rPr>
                <a:t>VENUS</a:t>
              </a:r>
              <a:endParaRPr sz="1800">
                <a:solidFill>
                  <a:srgbClr val="376D00"/>
                </a:solidFill>
                <a:latin typeface="Audiowide"/>
                <a:ea typeface="Audiowide"/>
                <a:cs typeface="Audiowide"/>
                <a:sym typeface="Audiowide"/>
              </a:endParaRPr>
            </a:p>
          </p:txBody>
        </p:sp>
        <p:sp>
          <p:nvSpPr>
            <p:cNvPr id="979" name="Google Shape;979;p38"/>
            <p:cNvSpPr txBox="1"/>
            <p:nvPr/>
          </p:nvSpPr>
          <p:spPr>
            <a:xfrm>
              <a:off x="6824625" y="1615697"/>
              <a:ext cx="1538100" cy="6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152A00"/>
                  </a:solidFill>
                  <a:latin typeface="Arimo"/>
                  <a:ea typeface="Arimo"/>
                  <a:cs typeface="Arimo"/>
                  <a:sym typeface="Arimo"/>
                </a:rPr>
                <a:t>Venus has a beautiful name</a:t>
              </a:r>
              <a:endParaRPr>
                <a:solidFill>
                  <a:srgbClr val="152A00"/>
                </a:solidFill>
                <a:latin typeface="Arimo"/>
                <a:ea typeface="Arimo"/>
                <a:cs typeface="Arimo"/>
                <a:sym typeface="Arimo"/>
              </a:endParaRPr>
            </a:p>
          </p:txBody>
        </p:sp>
      </p:grpSp>
      <p:grpSp>
        <p:nvGrpSpPr>
          <p:cNvPr id="980" name="Google Shape;980;p38"/>
          <p:cNvGrpSpPr/>
          <p:nvPr/>
        </p:nvGrpSpPr>
        <p:grpSpPr>
          <a:xfrm>
            <a:off x="6856440" y="2679792"/>
            <a:ext cx="1588703" cy="1082409"/>
            <a:chOff x="6824625" y="2679791"/>
            <a:chExt cx="1538100" cy="1082409"/>
          </a:xfrm>
        </p:grpSpPr>
        <p:sp>
          <p:nvSpPr>
            <p:cNvPr id="981" name="Google Shape;981;p38"/>
            <p:cNvSpPr txBox="1"/>
            <p:nvPr/>
          </p:nvSpPr>
          <p:spPr>
            <a:xfrm>
              <a:off x="6824625" y="2679791"/>
              <a:ext cx="15381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rgbClr val="376D00"/>
                  </a:solidFill>
                  <a:latin typeface="Audiowide"/>
                  <a:ea typeface="Audiowide"/>
                  <a:cs typeface="Audiowide"/>
                  <a:sym typeface="Audiowide"/>
                </a:rPr>
                <a:t>MARS</a:t>
              </a:r>
              <a:endParaRPr sz="1800">
                <a:solidFill>
                  <a:srgbClr val="376D00"/>
                </a:solidFill>
                <a:latin typeface="Audiowide"/>
                <a:ea typeface="Audiowide"/>
                <a:cs typeface="Audiowide"/>
                <a:sym typeface="Audiowide"/>
              </a:endParaRPr>
            </a:p>
          </p:txBody>
        </p:sp>
        <p:sp>
          <p:nvSpPr>
            <p:cNvPr id="982" name="Google Shape;982;p38"/>
            <p:cNvSpPr txBox="1"/>
            <p:nvPr/>
          </p:nvSpPr>
          <p:spPr>
            <a:xfrm>
              <a:off x="6824625" y="3131301"/>
              <a:ext cx="1538100" cy="630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152A00"/>
                  </a:solidFill>
                  <a:latin typeface="Arimo"/>
                  <a:ea typeface="Arimo"/>
                  <a:cs typeface="Arimo"/>
                  <a:sym typeface="Arimo"/>
                </a:rPr>
                <a:t>Mars is full of iron oxide dust</a:t>
              </a:r>
              <a:endParaRPr>
                <a:solidFill>
                  <a:srgbClr val="152A00"/>
                </a:solidFill>
                <a:latin typeface="Arimo"/>
                <a:ea typeface="Arimo"/>
                <a:cs typeface="Arimo"/>
                <a:sym typeface="Arimo"/>
              </a:endParaRPr>
            </a:p>
          </p:txBody>
        </p:sp>
      </p:grpSp>
      <p:sp>
        <p:nvSpPr>
          <p:cNvPr id="983" name="Google Shape;983;p38"/>
          <p:cNvSpPr/>
          <p:nvPr/>
        </p:nvSpPr>
        <p:spPr>
          <a:xfrm>
            <a:off x="5960825" y="2836550"/>
            <a:ext cx="855000" cy="768900"/>
          </a:xfrm>
          <a:prstGeom prst="roundRect">
            <a:avLst>
              <a:gd fmla="val 11881" name="adj"/>
            </a:avLst>
          </a:prstGeom>
          <a:solidFill>
            <a:schemeClr val="lt2"/>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30%</a:t>
            </a:r>
            <a:endParaRPr sz="1800">
              <a:solidFill>
                <a:schemeClr val="lt1"/>
              </a:solidFill>
            </a:endParaRPr>
          </a:p>
        </p:txBody>
      </p:sp>
      <p:grpSp>
        <p:nvGrpSpPr>
          <p:cNvPr id="984" name="Google Shape;984;p38"/>
          <p:cNvGrpSpPr/>
          <p:nvPr/>
        </p:nvGrpSpPr>
        <p:grpSpPr>
          <a:xfrm>
            <a:off x="492769" y="1164200"/>
            <a:ext cx="1588703" cy="1082397"/>
            <a:chOff x="6824625" y="1164200"/>
            <a:chExt cx="1538100" cy="1082397"/>
          </a:xfrm>
        </p:grpSpPr>
        <p:sp>
          <p:nvSpPr>
            <p:cNvPr id="985" name="Google Shape;985;p38"/>
            <p:cNvSpPr txBox="1"/>
            <p:nvPr/>
          </p:nvSpPr>
          <p:spPr>
            <a:xfrm>
              <a:off x="6824625" y="1164200"/>
              <a:ext cx="1538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376D00"/>
                  </a:solidFill>
                  <a:latin typeface="Audiowide"/>
                  <a:ea typeface="Audiowide"/>
                  <a:cs typeface="Audiowide"/>
                  <a:sym typeface="Audiowide"/>
                </a:rPr>
                <a:t>MERCURY</a:t>
              </a:r>
              <a:endParaRPr sz="1800">
                <a:solidFill>
                  <a:srgbClr val="376D00"/>
                </a:solidFill>
                <a:latin typeface="Audiowide"/>
                <a:ea typeface="Audiowide"/>
                <a:cs typeface="Audiowide"/>
                <a:sym typeface="Audiowide"/>
              </a:endParaRPr>
            </a:p>
          </p:txBody>
        </p:sp>
        <p:sp>
          <p:nvSpPr>
            <p:cNvPr id="986" name="Google Shape;986;p38"/>
            <p:cNvSpPr txBox="1"/>
            <p:nvPr/>
          </p:nvSpPr>
          <p:spPr>
            <a:xfrm>
              <a:off x="6824625" y="1615697"/>
              <a:ext cx="15381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52A00"/>
                  </a:solidFill>
                  <a:latin typeface="Arimo"/>
                  <a:ea typeface="Arimo"/>
                  <a:cs typeface="Arimo"/>
                  <a:sym typeface="Arimo"/>
                </a:rPr>
                <a:t>Mercury is the smallest planet</a:t>
              </a:r>
              <a:endParaRPr>
                <a:solidFill>
                  <a:srgbClr val="152A00"/>
                </a:solidFill>
                <a:latin typeface="Arimo"/>
                <a:ea typeface="Arimo"/>
                <a:cs typeface="Arimo"/>
                <a:sym typeface="Arimo"/>
              </a:endParaRPr>
            </a:p>
          </p:txBody>
        </p:sp>
      </p:grpSp>
      <p:grpSp>
        <p:nvGrpSpPr>
          <p:cNvPr id="987" name="Google Shape;987;p38"/>
          <p:cNvGrpSpPr/>
          <p:nvPr/>
        </p:nvGrpSpPr>
        <p:grpSpPr>
          <a:xfrm>
            <a:off x="492769" y="2679792"/>
            <a:ext cx="1588703" cy="1082409"/>
            <a:chOff x="6824625" y="2679791"/>
            <a:chExt cx="1538100" cy="1082409"/>
          </a:xfrm>
        </p:grpSpPr>
        <p:sp>
          <p:nvSpPr>
            <p:cNvPr id="988" name="Google Shape;988;p38"/>
            <p:cNvSpPr txBox="1"/>
            <p:nvPr/>
          </p:nvSpPr>
          <p:spPr>
            <a:xfrm>
              <a:off x="6824625" y="2679791"/>
              <a:ext cx="1538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376D00"/>
                  </a:solidFill>
                  <a:latin typeface="Audiowide"/>
                  <a:ea typeface="Audiowide"/>
                  <a:cs typeface="Audiowide"/>
                  <a:sym typeface="Audiowide"/>
                </a:rPr>
                <a:t>JUPITER</a:t>
              </a:r>
              <a:endParaRPr sz="1800">
                <a:solidFill>
                  <a:srgbClr val="376D00"/>
                </a:solidFill>
                <a:latin typeface="Audiowide"/>
                <a:ea typeface="Audiowide"/>
                <a:cs typeface="Audiowide"/>
                <a:sym typeface="Audiowide"/>
              </a:endParaRPr>
            </a:p>
          </p:txBody>
        </p:sp>
        <p:sp>
          <p:nvSpPr>
            <p:cNvPr id="989" name="Google Shape;989;p38"/>
            <p:cNvSpPr txBox="1"/>
            <p:nvPr/>
          </p:nvSpPr>
          <p:spPr>
            <a:xfrm>
              <a:off x="6824625" y="3131301"/>
              <a:ext cx="15381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52A00"/>
                  </a:solidFill>
                  <a:latin typeface="Arimo"/>
                  <a:ea typeface="Arimo"/>
                  <a:cs typeface="Arimo"/>
                  <a:sym typeface="Arimo"/>
                </a:rPr>
                <a:t>Jupiter is a huge gas giant</a:t>
              </a:r>
              <a:endParaRPr>
                <a:solidFill>
                  <a:srgbClr val="152A00"/>
                </a:solidFill>
                <a:latin typeface="Arimo"/>
                <a:ea typeface="Arimo"/>
                <a:cs typeface="Arimo"/>
                <a:sym typeface="Arimo"/>
              </a:endParaRPr>
            </a:p>
          </p:txBody>
        </p:sp>
      </p:grpSp>
      <p:sp>
        <p:nvSpPr>
          <p:cNvPr id="990" name="Google Shape;990;p38"/>
          <p:cNvSpPr/>
          <p:nvPr/>
        </p:nvSpPr>
        <p:spPr>
          <a:xfrm>
            <a:off x="2328175" y="1353775"/>
            <a:ext cx="855000" cy="768900"/>
          </a:xfrm>
          <a:prstGeom prst="roundRect">
            <a:avLst>
              <a:gd fmla="val 11881" name="adj"/>
            </a:avLst>
          </a:prstGeom>
          <a:solidFill>
            <a:schemeClr val="dk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10</a:t>
            </a:r>
            <a:r>
              <a:rPr lang="en" sz="1800">
                <a:solidFill>
                  <a:schemeClr val="accent6"/>
                </a:solidFill>
                <a:latin typeface="Audiowide"/>
                <a:ea typeface="Audiowide"/>
                <a:cs typeface="Audiowide"/>
                <a:sym typeface="Audiowide"/>
              </a:rPr>
              <a:t>%</a:t>
            </a:r>
            <a:endParaRPr sz="1800"/>
          </a:p>
        </p:txBody>
      </p:sp>
      <p:sp>
        <p:nvSpPr>
          <p:cNvPr id="991" name="Google Shape;991;p38"/>
          <p:cNvSpPr/>
          <p:nvPr/>
        </p:nvSpPr>
        <p:spPr>
          <a:xfrm>
            <a:off x="2328175" y="2836550"/>
            <a:ext cx="855000" cy="768900"/>
          </a:xfrm>
          <a:prstGeom prst="roundRect">
            <a:avLst>
              <a:gd fmla="val 11881" name="adj"/>
            </a:avLst>
          </a:prstGeom>
          <a:solidFill>
            <a:schemeClr val="accent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25</a:t>
            </a:r>
            <a:r>
              <a:rPr lang="en" sz="1800">
                <a:solidFill>
                  <a:schemeClr val="accent6"/>
                </a:solidFill>
                <a:latin typeface="Audiowide"/>
                <a:ea typeface="Audiowide"/>
                <a:cs typeface="Audiowide"/>
                <a:sym typeface="Audiowide"/>
              </a:rPr>
              <a:t>%</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39"/>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997" name="Google Shape;997;p39"/>
          <p:cNvGrpSpPr/>
          <p:nvPr/>
        </p:nvGrpSpPr>
        <p:grpSpPr>
          <a:xfrm>
            <a:off x="321944" y="2779200"/>
            <a:ext cx="2159728" cy="1857379"/>
            <a:chOff x="321944" y="2779200"/>
            <a:chExt cx="2159728" cy="1857379"/>
          </a:xfrm>
        </p:grpSpPr>
        <p:grpSp>
          <p:nvGrpSpPr>
            <p:cNvPr id="998" name="Google Shape;998;p39"/>
            <p:cNvGrpSpPr/>
            <p:nvPr/>
          </p:nvGrpSpPr>
          <p:grpSpPr>
            <a:xfrm>
              <a:off x="321944" y="3775979"/>
              <a:ext cx="2159728" cy="860600"/>
              <a:chOff x="967750" y="1353175"/>
              <a:chExt cx="2296850" cy="860600"/>
            </a:xfrm>
          </p:grpSpPr>
          <p:sp>
            <p:nvSpPr>
              <p:cNvPr id="999" name="Google Shape;999;p39"/>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000" name="Google Shape;1000;p39"/>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sp>
          <p:nvSpPr>
            <p:cNvPr id="1001" name="Google Shape;1001;p39"/>
            <p:cNvSpPr/>
            <p:nvPr/>
          </p:nvSpPr>
          <p:spPr>
            <a:xfrm>
              <a:off x="787113" y="2779200"/>
              <a:ext cx="1229400" cy="768900"/>
            </a:xfrm>
            <a:prstGeom prst="roundRect">
              <a:avLst>
                <a:gd fmla="val 11881" name="adj"/>
              </a:avLst>
            </a:prstGeom>
            <a:solidFill>
              <a:srgbClr val="FF9200"/>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25%</a:t>
              </a:r>
              <a:endParaRPr sz="3000"/>
            </a:p>
          </p:txBody>
        </p:sp>
      </p:grpSp>
      <p:grpSp>
        <p:nvGrpSpPr>
          <p:cNvPr id="1002" name="Google Shape;1002;p39"/>
          <p:cNvGrpSpPr/>
          <p:nvPr/>
        </p:nvGrpSpPr>
        <p:grpSpPr>
          <a:xfrm>
            <a:off x="3326833" y="2779200"/>
            <a:ext cx="2159728" cy="1876851"/>
            <a:chOff x="3326833" y="2779200"/>
            <a:chExt cx="2159728" cy="1876851"/>
          </a:xfrm>
        </p:grpSpPr>
        <p:grpSp>
          <p:nvGrpSpPr>
            <p:cNvPr id="1003" name="Google Shape;1003;p39"/>
            <p:cNvGrpSpPr/>
            <p:nvPr/>
          </p:nvGrpSpPr>
          <p:grpSpPr>
            <a:xfrm>
              <a:off x="3326833" y="3756533"/>
              <a:ext cx="2159728" cy="899519"/>
              <a:chOff x="967750" y="2499263"/>
              <a:chExt cx="2296850" cy="899519"/>
            </a:xfrm>
          </p:grpSpPr>
          <p:sp>
            <p:nvSpPr>
              <p:cNvPr id="1004" name="Google Shape;1004;p39"/>
              <p:cNvSpPr txBox="1"/>
              <p:nvPr/>
            </p:nvSpPr>
            <p:spPr>
              <a:xfrm>
                <a:off x="967750" y="2499263"/>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005" name="Google Shape;1005;p39"/>
              <p:cNvSpPr txBox="1"/>
              <p:nvPr/>
            </p:nvSpPr>
            <p:spPr>
              <a:xfrm>
                <a:off x="967800" y="2796381"/>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grpSp>
        <p:sp>
          <p:nvSpPr>
            <p:cNvPr id="1006" name="Google Shape;1006;p39"/>
            <p:cNvSpPr/>
            <p:nvPr/>
          </p:nvSpPr>
          <p:spPr>
            <a:xfrm>
              <a:off x="3791975" y="2779200"/>
              <a:ext cx="1229400" cy="768900"/>
            </a:xfrm>
            <a:prstGeom prst="roundRect">
              <a:avLst>
                <a:gd fmla="val 11881" name="adj"/>
              </a:avLst>
            </a:prstGeom>
            <a:solidFill>
              <a:schemeClr val="lt2"/>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Audiowide"/>
                  <a:ea typeface="Audiowide"/>
                  <a:cs typeface="Audiowide"/>
                  <a:sym typeface="Audiowide"/>
                </a:rPr>
                <a:t>50</a:t>
              </a:r>
              <a:r>
                <a:rPr lang="en" sz="3000">
                  <a:solidFill>
                    <a:schemeClr val="lt1"/>
                  </a:solidFill>
                  <a:latin typeface="Audiowide"/>
                  <a:ea typeface="Audiowide"/>
                  <a:cs typeface="Audiowide"/>
                  <a:sym typeface="Audiowide"/>
                </a:rPr>
                <a:t>%</a:t>
              </a:r>
              <a:endParaRPr sz="3000">
                <a:solidFill>
                  <a:schemeClr val="lt1"/>
                </a:solidFill>
              </a:endParaRPr>
            </a:p>
          </p:txBody>
        </p:sp>
      </p:grpSp>
      <p:grpSp>
        <p:nvGrpSpPr>
          <p:cNvPr id="1007" name="Google Shape;1007;p39"/>
          <p:cNvGrpSpPr/>
          <p:nvPr/>
        </p:nvGrpSpPr>
        <p:grpSpPr>
          <a:xfrm>
            <a:off x="6331696" y="2779200"/>
            <a:ext cx="2159728" cy="1876649"/>
            <a:chOff x="6331696" y="2779200"/>
            <a:chExt cx="2159728" cy="1876649"/>
          </a:xfrm>
        </p:grpSpPr>
        <p:grpSp>
          <p:nvGrpSpPr>
            <p:cNvPr id="1008" name="Google Shape;1008;p39"/>
            <p:cNvGrpSpPr/>
            <p:nvPr/>
          </p:nvGrpSpPr>
          <p:grpSpPr>
            <a:xfrm>
              <a:off x="6331696" y="3756761"/>
              <a:ext cx="2159728" cy="899088"/>
              <a:chOff x="967750" y="3645350"/>
              <a:chExt cx="2296850" cy="899088"/>
            </a:xfrm>
          </p:grpSpPr>
          <p:sp>
            <p:nvSpPr>
              <p:cNvPr id="1009" name="Google Shape;1009;p39"/>
              <p:cNvSpPr txBox="1"/>
              <p:nvPr/>
            </p:nvSpPr>
            <p:spPr>
              <a:xfrm>
                <a:off x="967750" y="3645350"/>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010" name="Google Shape;1010;p39"/>
              <p:cNvSpPr txBox="1"/>
              <p:nvPr/>
            </p:nvSpPr>
            <p:spPr>
              <a:xfrm>
                <a:off x="967800" y="3942038"/>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Despite being red, Mars is actually a cold place</a:t>
                </a:r>
                <a:endParaRPr>
                  <a:solidFill>
                    <a:schemeClr val="lt1"/>
                  </a:solidFill>
                  <a:latin typeface="Arimo"/>
                  <a:ea typeface="Arimo"/>
                  <a:cs typeface="Arimo"/>
                  <a:sym typeface="Arimo"/>
                </a:endParaRPr>
              </a:p>
            </p:txBody>
          </p:sp>
        </p:grpSp>
        <p:sp>
          <p:nvSpPr>
            <p:cNvPr id="1011" name="Google Shape;1011;p39"/>
            <p:cNvSpPr/>
            <p:nvPr/>
          </p:nvSpPr>
          <p:spPr>
            <a:xfrm>
              <a:off x="6796825" y="2779200"/>
              <a:ext cx="1229400" cy="768900"/>
            </a:xfrm>
            <a:prstGeom prst="roundRect">
              <a:avLst>
                <a:gd fmla="val 11881" name="adj"/>
              </a:avLst>
            </a:prstGeom>
            <a:solidFill>
              <a:schemeClr val="accent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7</a:t>
              </a:r>
              <a:r>
                <a:rPr lang="en" sz="3000">
                  <a:solidFill>
                    <a:schemeClr val="accent6"/>
                  </a:solidFill>
                  <a:latin typeface="Audiowide"/>
                  <a:ea typeface="Audiowide"/>
                  <a:cs typeface="Audiowide"/>
                  <a:sym typeface="Audiowide"/>
                </a:rPr>
                <a:t>5%</a:t>
              </a:r>
              <a:endParaRPr sz="3000"/>
            </a:p>
          </p:txBody>
        </p:sp>
      </p:grpSp>
      <p:sp>
        <p:nvSpPr>
          <p:cNvPr id="1012" name="Google Shape;1012;p39"/>
          <p:cNvSpPr/>
          <p:nvPr/>
        </p:nvSpPr>
        <p:spPr>
          <a:xfrm>
            <a:off x="787125" y="1338925"/>
            <a:ext cx="1229400" cy="12294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013" name="Google Shape;1013;p39"/>
          <p:cNvSpPr/>
          <p:nvPr/>
        </p:nvSpPr>
        <p:spPr>
          <a:xfrm flipH="1">
            <a:off x="787113" y="1338925"/>
            <a:ext cx="1229400" cy="1229400"/>
          </a:xfrm>
          <a:prstGeom prst="pie">
            <a:avLst>
              <a:gd fmla="val 10766195" name="adj1"/>
              <a:gd fmla="val 16200000" name="adj2"/>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014" name="Google Shape;1014;p39"/>
          <p:cNvSpPr/>
          <p:nvPr/>
        </p:nvSpPr>
        <p:spPr>
          <a:xfrm>
            <a:off x="6796825" y="1338925"/>
            <a:ext cx="1229400" cy="12294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015" name="Google Shape;1015;p39"/>
          <p:cNvSpPr/>
          <p:nvPr/>
        </p:nvSpPr>
        <p:spPr>
          <a:xfrm flipH="1">
            <a:off x="6796813" y="1338925"/>
            <a:ext cx="1229400" cy="1229400"/>
          </a:xfrm>
          <a:prstGeom prst="pie">
            <a:avLst>
              <a:gd fmla="val 21598275" name="adj1"/>
              <a:gd fmla="val 16200000" name="adj2"/>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016" name="Google Shape;1016;p39"/>
          <p:cNvSpPr/>
          <p:nvPr/>
        </p:nvSpPr>
        <p:spPr>
          <a:xfrm>
            <a:off x="3791975" y="1338925"/>
            <a:ext cx="1229400" cy="12294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017" name="Google Shape;1017;p39"/>
          <p:cNvSpPr/>
          <p:nvPr/>
        </p:nvSpPr>
        <p:spPr>
          <a:xfrm flipH="1">
            <a:off x="3791963" y="1338925"/>
            <a:ext cx="1229400" cy="1229400"/>
          </a:xfrm>
          <a:prstGeom prst="pie">
            <a:avLst>
              <a:gd fmla="val 5400040" name="adj1"/>
              <a:gd fmla="val 16200000" name="adj2"/>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40"/>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023" name="Google Shape;1023;p40"/>
          <p:cNvGrpSpPr/>
          <p:nvPr/>
        </p:nvGrpSpPr>
        <p:grpSpPr>
          <a:xfrm flipH="1">
            <a:off x="351865" y="1218841"/>
            <a:ext cx="1461422" cy="958804"/>
            <a:chOff x="765577" y="2766800"/>
            <a:chExt cx="1923683" cy="892825"/>
          </a:xfrm>
        </p:grpSpPr>
        <p:sp>
          <p:nvSpPr>
            <p:cNvPr id="1024" name="Google Shape;1024;p4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025" name="Google Shape;1025;p4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grpSp>
      <p:grpSp>
        <p:nvGrpSpPr>
          <p:cNvPr id="1026" name="Google Shape;1026;p40"/>
          <p:cNvGrpSpPr/>
          <p:nvPr/>
        </p:nvGrpSpPr>
        <p:grpSpPr>
          <a:xfrm flipH="1">
            <a:off x="351858" y="2784416"/>
            <a:ext cx="1461422" cy="958804"/>
            <a:chOff x="765577" y="2766800"/>
            <a:chExt cx="1923683" cy="892825"/>
          </a:xfrm>
        </p:grpSpPr>
        <p:sp>
          <p:nvSpPr>
            <p:cNvPr id="1027" name="Google Shape;1027;p4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028" name="Google Shape;1028;p4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grpSp>
      <p:grpSp>
        <p:nvGrpSpPr>
          <p:cNvPr id="1029" name="Google Shape;1029;p40"/>
          <p:cNvGrpSpPr/>
          <p:nvPr/>
        </p:nvGrpSpPr>
        <p:grpSpPr>
          <a:xfrm flipH="1">
            <a:off x="7089500" y="1218841"/>
            <a:ext cx="1461422" cy="958804"/>
            <a:chOff x="765577" y="2766800"/>
            <a:chExt cx="1923683" cy="892825"/>
          </a:xfrm>
        </p:grpSpPr>
        <p:sp>
          <p:nvSpPr>
            <p:cNvPr id="1030" name="Google Shape;1030;p4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031" name="Google Shape;1031;p4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lang="en">
                  <a:solidFill>
                    <a:schemeClr val="lt1"/>
                  </a:solidFill>
                  <a:latin typeface="Arimo"/>
                  <a:ea typeface="Arimo"/>
                  <a:cs typeface="Arimo"/>
                  <a:sym typeface="Arimo"/>
                </a:rPr>
                <a:t>Saturn is a gas giant with rings</a:t>
              </a:r>
              <a:endParaRPr>
                <a:solidFill>
                  <a:schemeClr val="lt1"/>
                </a:solidFill>
                <a:latin typeface="Arimo"/>
                <a:ea typeface="Arimo"/>
                <a:cs typeface="Arimo"/>
                <a:sym typeface="Arimo"/>
              </a:endParaRPr>
            </a:p>
          </p:txBody>
        </p:sp>
      </p:grpSp>
      <p:grpSp>
        <p:nvGrpSpPr>
          <p:cNvPr id="1032" name="Google Shape;1032;p40"/>
          <p:cNvGrpSpPr/>
          <p:nvPr/>
        </p:nvGrpSpPr>
        <p:grpSpPr>
          <a:xfrm flipH="1">
            <a:off x="7089506" y="2784416"/>
            <a:ext cx="1461422" cy="958804"/>
            <a:chOff x="765577" y="2766800"/>
            <a:chExt cx="1923683" cy="892825"/>
          </a:xfrm>
        </p:grpSpPr>
        <p:sp>
          <p:nvSpPr>
            <p:cNvPr id="1033" name="Google Shape;1033;p4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034" name="Google Shape;1034;p4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Mars is very cold, not hot</a:t>
              </a:r>
              <a:endParaRPr>
                <a:solidFill>
                  <a:schemeClr val="lt1"/>
                </a:solidFill>
                <a:latin typeface="Arimo"/>
                <a:ea typeface="Arimo"/>
                <a:cs typeface="Arimo"/>
                <a:sym typeface="Arimo"/>
              </a:endParaRPr>
            </a:p>
          </p:txBody>
        </p:sp>
      </p:grpSp>
      <p:sp>
        <p:nvSpPr>
          <p:cNvPr id="1035" name="Google Shape;1035;p40"/>
          <p:cNvSpPr txBox="1"/>
          <p:nvPr/>
        </p:nvSpPr>
        <p:spPr>
          <a:xfrm>
            <a:off x="791250" y="4314075"/>
            <a:ext cx="7561500" cy="28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rimo"/>
                <a:ea typeface="Arimo"/>
                <a:cs typeface="Arimo"/>
                <a:sym typeface="Arimo"/>
              </a:rPr>
              <a:t>Follow the link in the graph to modify its data and then paste the new one here. </a:t>
            </a:r>
            <a:r>
              <a:rPr b="1" lang="en" sz="1000" u="sng">
                <a:solidFill>
                  <a:schemeClr val="lt1"/>
                </a:solidFill>
                <a:latin typeface="Arimo"/>
                <a:ea typeface="Arimo"/>
                <a:cs typeface="Arimo"/>
                <a:sym typeface="Arimo"/>
                <a:hlinkClick r:id="rId3">
                  <a:extLst>
                    <a:ext uri="{A12FA001-AC4F-418D-AE19-62706E023703}">
                      <ahyp:hlinkClr val="tx"/>
                    </a:ext>
                  </a:extLst>
                </a:hlinkClick>
              </a:rPr>
              <a:t>For more info, click here</a:t>
            </a:r>
            <a:endParaRPr b="1" sz="1000" u="sng">
              <a:solidFill>
                <a:schemeClr val="lt1"/>
              </a:solidFill>
              <a:latin typeface="Arimo"/>
              <a:ea typeface="Arimo"/>
              <a:cs typeface="Arimo"/>
              <a:sym typeface="Arimo"/>
            </a:endParaRPr>
          </a:p>
        </p:txBody>
      </p:sp>
      <p:pic>
        <p:nvPicPr>
          <p:cNvPr id="1036" name="Google Shape;1036;p40" title="Chart">
            <a:hlinkClick r:id="rId4"/>
          </p:cNvPr>
          <p:cNvPicPr preferRelativeResize="0"/>
          <p:nvPr/>
        </p:nvPicPr>
        <p:blipFill>
          <a:blip r:embed="rId5">
            <a:alphaModFix/>
          </a:blip>
          <a:stretch>
            <a:fillRect/>
          </a:stretch>
        </p:blipFill>
        <p:spPr>
          <a:xfrm>
            <a:off x="2392935" y="1197600"/>
            <a:ext cx="4116915" cy="25456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41"/>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aphicFrame>
        <p:nvGraphicFramePr>
          <p:cNvPr id="1042" name="Google Shape;1042;p41"/>
          <p:cNvGraphicFramePr/>
          <p:nvPr/>
        </p:nvGraphicFramePr>
        <p:xfrm>
          <a:off x="585200" y="1338950"/>
          <a:ext cx="3000000" cy="3000000"/>
        </p:xfrm>
        <a:graphic>
          <a:graphicData uri="http://schemas.openxmlformats.org/drawingml/2006/table">
            <a:tbl>
              <a:tblPr>
                <a:noFill/>
                <a:tableStyleId>{DC586168-4CA4-4911-B0EF-0D9A7DB599D1}</a:tableStyleId>
              </a:tblPr>
              <a:tblGrid>
                <a:gridCol w="2694825"/>
                <a:gridCol w="5082600"/>
              </a:tblGrid>
              <a:tr h="571250">
                <a:tc>
                  <a:txBody>
                    <a:bodyPr/>
                    <a:lstStyle/>
                    <a:p>
                      <a:pPr indent="0" lvl="0" marL="0" rtl="0" algn="ctr">
                        <a:spcBef>
                          <a:spcPts val="0"/>
                        </a:spcBef>
                        <a:spcAft>
                          <a:spcPts val="0"/>
                        </a:spcAft>
                        <a:buNone/>
                      </a:pPr>
                      <a:r>
                        <a:t/>
                      </a:r>
                      <a:endParaRPr sz="1800">
                        <a:solidFill>
                          <a:schemeClr val="dk1"/>
                        </a:solidFill>
                        <a:latin typeface="Audiowide"/>
                        <a:ea typeface="Audiowide"/>
                        <a:cs typeface="Audiowide"/>
                        <a:sym typeface="Audiowide"/>
                      </a:endParaRPr>
                    </a:p>
                  </a:txBody>
                  <a:tcPr marT="91425" marB="91425" marR="91425" marL="91425" anchor="ctr">
                    <a:lnL cap="flat" cmpd="sng" w="38100">
                      <a:solidFill>
                        <a:srgbClr val="7291E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38100">
                      <a:solidFill>
                        <a:srgbClr val="7291E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2"/>
                          </a:solidFill>
                          <a:latin typeface="Audiowide"/>
                          <a:ea typeface="Audiowide"/>
                          <a:cs typeface="Audiowide"/>
                          <a:sym typeface="Audiowide"/>
                        </a:rPr>
                        <a:t>DESCRIPTION</a:t>
                      </a:r>
                      <a:endParaRPr sz="1800">
                        <a:solidFill>
                          <a:schemeClr val="dk2"/>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38100">
                      <a:solidFill>
                        <a:srgbClr val="7291EC">
                          <a:alpha val="0"/>
                        </a:srgbClr>
                      </a:solidFill>
                      <a:prstDash val="solid"/>
                      <a:round/>
                      <a:headEnd len="sm" w="sm" type="none"/>
                      <a:tailEnd len="sm" w="sm" type="none"/>
                    </a:lnR>
                    <a:lnT cap="flat" cmpd="sng" w="38100">
                      <a:solidFill>
                        <a:srgbClr val="7291EC">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654225">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a:txBody>
                  <a:tcPr marT="91425" marB="91425" marR="274300" marL="274300" anchor="ctr">
                    <a:lnL cap="flat" cmpd="sng" w="38100">
                      <a:solidFill>
                        <a:srgbClr val="7291E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Mercury is the smallest planet of them all</a:t>
                      </a:r>
                      <a:endParaRPr>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Neptune is the farthest planet from the Sun</a:t>
                      </a:r>
                      <a:endParaRPr>
                        <a:solidFill>
                          <a:schemeClr val="lt1"/>
                        </a:solidFill>
                        <a:latin typeface="Arimo"/>
                        <a:ea typeface="Arimo"/>
                        <a:cs typeface="Arimo"/>
                        <a:sym typeface="Arimo"/>
                      </a:endParaRPr>
                    </a:p>
                  </a:txBody>
                  <a:tcPr marT="91425" marB="91425" marR="274300" marL="274300" anchor="ctr">
                    <a:lnL cap="flat" cmpd="sng" w="9525">
                      <a:solidFill>
                        <a:schemeClr val="dk2"/>
                      </a:solidFill>
                      <a:prstDash val="solid"/>
                      <a:round/>
                      <a:headEnd len="sm" w="sm" type="none"/>
                      <a:tailEnd len="sm" w="sm" type="none"/>
                    </a:lnL>
                    <a:lnR cap="flat" cmpd="sng" w="38100">
                      <a:solidFill>
                        <a:srgbClr val="7291E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54225">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a:txBody>
                  <a:tcPr marT="91425" marB="91425" marR="274300" marL="274300" anchor="ctr">
                    <a:lnL cap="flat" cmpd="sng" w="38100">
                      <a:solidFill>
                        <a:srgbClr val="7291E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Venus is the second planet from the Sun</a:t>
                      </a:r>
                      <a:endParaRPr>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a:txBody>
                  <a:tcPr marT="91425" marB="91425" marR="274300" marL="274300" anchor="ctr">
                    <a:lnL cap="flat" cmpd="sng" w="9525">
                      <a:solidFill>
                        <a:schemeClr val="dk2"/>
                      </a:solidFill>
                      <a:prstDash val="solid"/>
                      <a:round/>
                      <a:headEnd len="sm" w="sm" type="none"/>
                      <a:tailEnd len="sm" w="sm" type="none"/>
                    </a:lnL>
                    <a:lnR cap="flat" cmpd="sng" w="38100">
                      <a:solidFill>
                        <a:srgbClr val="7291E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54225">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PLUTO</a:t>
                      </a:r>
                      <a:endParaRPr sz="1800">
                        <a:solidFill>
                          <a:schemeClr val="dk1"/>
                        </a:solidFill>
                        <a:latin typeface="Audiowide"/>
                        <a:ea typeface="Audiowide"/>
                        <a:cs typeface="Audiowide"/>
                        <a:sym typeface="Audiowide"/>
                      </a:endParaRPr>
                    </a:p>
                  </a:txBody>
                  <a:tcPr marT="91425" marB="91425" marR="274300" marL="274300" anchor="ctr">
                    <a:lnL cap="flat" cmpd="sng" w="38100">
                      <a:solidFill>
                        <a:srgbClr val="7291E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Pluto is now considered a dwarf planet</a:t>
                      </a:r>
                      <a:endParaRPr>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Saturn is the ringed planet and a gas giant</a:t>
                      </a:r>
                      <a:endParaRPr>
                        <a:solidFill>
                          <a:schemeClr val="lt1"/>
                        </a:solidFill>
                        <a:latin typeface="Arimo"/>
                        <a:ea typeface="Arimo"/>
                        <a:cs typeface="Arimo"/>
                        <a:sym typeface="Arimo"/>
                      </a:endParaRPr>
                    </a:p>
                  </a:txBody>
                  <a:tcPr marT="91425" marB="91425" marR="274300" marL="274300" anchor="ctr">
                    <a:lnL cap="flat" cmpd="sng" w="9525">
                      <a:solidFill>
                        <a:schemeClr val="dk2"/>
                      </a:solidFill>
                      <a:prstDash val="solid"/>
                      <a:round/>
                      <a:headEnd len="sm" w="sm" type="none"/>
                      <a:tailEnd len="sm" w="sm" type="none"/>
                    </a:lnL>
                    <a:lnR cap="flat" cmpd="sng" w="38100">
                      <a:solidFill>
                        <a:srgbClr val="7291E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54225">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EARTH</a:t>
                      </a:r>
                      <a:endParaRPr sz="1800">
                        <a:solidFill>
                          <a:schemeClr val="dk1"/>
                        </a:solidFill>
                        <a:latin typeface="Audiowide"/>
                        <a:ea typeface="Audiowide"/>
                        <a:cs typeface="Audiowide"/>
                        <a:sym typeface="Audiowide"/>
                      </a:endParaRPr>
                    </a:p>
                  </a:txBody>
                  <a:tcPr marT="91425" marB="91425" marR="274300" marL="274300" anchor="ctr">
                    <a:lnL cap="flat" cmpd="sng" w="38100">
                      <a:solidFill>
                        <a:srgbClr val="7291EC">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38100">
                      <a:solidFill>
                        <a:srgbClr val="7291EC">
                          <a:alpha val="0"/>
                        </a:srgbClr>
                      </a:solidFill>
                      <a:prstDash val="solid"/>
                      <a:round/>
                      <a:headEnd len="sm" w="sm" type="none"/>
                      <a:tailEnd len="sm" w="sm" type="none"/>
                    </a:lnB>
                  </a:tcPr>
                </a:tc>
                <a:tc>
                  <a:txBody>
                    <a:bodyPr/>
                    <a:lstStyle/>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Earth is the planet we live on</a:t>
                      </a:r>
                      <a:endParaRPr>
                        <a:solidFill>
                          <a:schemeClr val="lt1"/>
                        </a:solidFill>
                        <a:latin typeface="Arimo"/>
                        <a:ea typeface="Arimo"/>
                        <a:cs typeface="Arimo"/>
                        <a:sym typeface="Arimo"/>
                      </a:endParaRPr>
                    </a:p>
                    <a:p>
                      <a:pPr indent="-317500" lvl="0" marL="457200" rtl="0" algn="l">
                        <a:spcBef>
                          <a:spcPts val="0"/>
                        </a:spcBef>
                        <a:spcAft>
                          <a:spcPts val="0"/>
                        </a:spcAft>
                        <a:buClr>
                          <a:schemeClr val="lt1"/>
                        </a:buClr>
                        <a:buSzPts val="1400"/>
                        <a:buFont typeface="Arimo"/>
                        <a:buChar char="●"/>
                      </a:pPr>
                      <a:r>
                        <a:rPr lang="en">
                          <a:solidFill>
                            <a:schemeClr val="lt1"/>
                          </a:solidFill>
                          <a:latin typeface="Arimo"/>
                          <a:ea typeface="Arimo"/>
                          <a:cs typeface="Arimo"/>
                          <a:sym typeface="Arimo"/>
                        </a:rPr>
                        <a:t>The Moon is Earth’s only natural satellite</a:t>
                      </a:r>
                      <a:endParaRPr>
                        <a:solidFill>
                          <a:schemeClr val="lt1"/>
                        </a:solidFill>
                        <a:latin typeface="Arimo"/>
                        <a:ea typeface="Arimo"/>
                        <a:cs typeface="Arimo"/>
                        <a:sym typeface="Arimo"/>
                      </a:endParaRPr>
                    </a:p>
                  </a:txBody>
                  <a:tcPr marT="91425" marB="91425" marR="274300" marL="274300" anchor="ctr">
                    <a:lnL cap="flat" cmpd="sng" w="9525">
                      <a:solidFill>
                        <a:schemeClr val="dk2"/>
                      </a:solidFill>
                      <a:prstDash val="solid"/>
                      <a:round/>
                      <a:headEnd len="sm" w="sm" type="none"/>
                      <a:tailEnd len="sm" w="sm" type="none"/>
                    </a:lnL>
                    <a:lnR cap="flat" cmpd="sng" w="38100">
                      <a:solidFill>
                        <a:srgbClr val="7291EC">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38100">
                      <a:solidFill>
                        <a:srgbClr val="7291EC">
                          <a:alpha val="0"/>
                        </a:srgb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42"/>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048" name="Google Shape;1048;p42"/>
          <p:cNvGrpSpPr/>
          <p:nvPr/>
        </p:nvGrpSpPr>
        <p:grpSpPr>
          <a:xfrm>
            <a:off x="585165" y="1338949"/>
            <a:ext cx="7777094" cy="3188198"/>
            <a:chOff x="585165" y="1338949"/>
            <a:chExt cx="7777094" cy="3188198"/>
          </a:xfrm>
        </p:grpSpPr>
        <p:sp>
          <p:nvSpPr>
            <p:cNvPr id="1049" name="Google Shape;1049;p42"/>
            <p:cNvSpPr/>
            <p:nvPr/>
          </p:nvSpPr>
          <p:spPr>
            <a:xfrm>
              <a:off x="2607293" y="1338949"/>
              <a:ext cx="1710600" cy="3188100"/>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4629431" y="1338949"/>
              <a:ext cx="1710600" cy="3188100"/>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2"/>
            <p:cNvSpPr/>
            <p:nvPr/>
          </p:nvSpPr>
          <p:spPr>
            <a:xfrm>
              <a:off x="6651556" y="1338949"/>
              <a:ext cx="1710600" cy="3188100"/>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p:nvPr/>
          </p:nvSpPr>
          <p:spPr>
            <a:xfrm>
              <a:off x="6651575" y="2522087"/>
              <a:ext cx="1710684" cy="475644"/>
            </a:xfrm>
            <a:prstGeom prst="rect">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STEP 4</a:t>
              </a:r>
              <a:endParaRPr sz="1800">
                <a:solidFill>
                  <a:schemeClr val="accent6"/>
                </a:solidFill>
                <a:latin typeface="Audiowide"/>
                <a:ea typeface="Audiowide"/>
                <a:cs typeface="Audiowide"/>
                <a:sym typeface="Audiowide"/>
              </a:endParaRPr>
            </a:p>
          </p:txBody>
        </p:sp>
        <p:sp>
          <p:nvSpPr>
            <p:cNvPr id="1053" name="Google Shape;1053;p42"/>
            <p:cNvSpPr/>
            <p:nvPr/>
          </p:nvSpPr>
          <p:spPr>
            <a:xfrm>
              <a:off x="4629397" y="2520051"/>
              <a:ext cx="2018706" cy="475644"/>
            </a:xfrm>
            <a:prstGeom prst="homePlate">
              <a:avLst>
                <a:gd fmla="val 50000"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STEP 3</a:t>
              </a:r>
              <a:endParaRPr sz="1800">
                <a:solidFill>
                  <a:schemeClr val="accent6"/>
                </a:solidFill>
                <a:latin typeface="Audiowide"/>
                <a:ea typeface="Audiowide"/>
                <a:cs typeface="Audiowide"/>
                <a:sym typeface="Audiowide"/>
              </a:endParaRPr>
            </a:p>
          </p:txBody>
        </p:sp>
        <p:sp>
          <p:nvSpPr>
            <p:cNvPr id="1054" name="Google Shape;1054;p42"/>
            <p:cNvSpPr/>
            <p:nvPr/>
          </p:nvSpPr>
          <p:spPr>
            <a:xfrm>
              <a:off x="2607296" y="2520051"/>
              <a:ext cx="2018706" cy="475644"/>
            </a:xfrm>
            <a:prstGeom prst="homePlate">
              <a:avLst>
                <a:gd fmla="val 50000"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STEP 2</a:t>
              </a:r>
              <a:endParaRPr sz="1800">
                <a:solidFill>
                  <a:schemeClr val="lt1"/>
                </a:solidFill>
                <a:latin typeface="Audiowide"/>
                <a:ea typeface="Audiowide"/>
                <a:cs typeface="Audiowide"/>
                <a:sym typeface="Audiowide"/>
              </a:endParaRPr>
            </a:p>
          </p:txBody>
        </p:sp>
        <p:sp>
          <p:nvSpPr>
            <p:cNvPr id="1055" name="Google Shape;1055;p42"/>
            <p:cNvSpPr/>
            <p:nvPr/>
          </p:nvSpPr>
          <p:spPr>
            <a:xfrm>
              <a:off x="585181" y="1338949"/>
              <a:ext cx="1710684" cy="3188198"/>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2"/>
            <p:cNvSpPr/>
            <p:nvPr/>
          </p:nvSpPr>
          <p:spPr>
            <a:xfrm>
              <a:off x="585165" y="2520051"/>
              <a:ext cx="2018706" cy="475644"/>
            </a:xfrm>
            <a:prstGeom prst="homePlate">
              <a:avLst>
                <a:gd fmla="val 50000"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STEP 1</a:t>
              </a:r>
              <a:endParaRPr sz="1800">
                <a:solidFill>
                  <a:schemeClr val="accent6"/>
                </a:solidFill>
                <a:latin typeface="Audiowide"/>
                <a:ea typeface="Audiowide"/>
                <a:cs typeface="Audiowide"/>
                <a:sym typeface="Audiowide"/>
              </a:endParaRPr>
            </a:p>
          </p:txBody>
        </p:sp>
      </p:grpSp>
      <p:grpSp>
        <p:nvGrpSpPr>
          <p:cNvPr id="1057" name="Google Shape;1057;p42"/>
          <p:cNvGrpSpPr/>
          <p:nvPr/>
        </p:nvGrpSpPr>
        <p:grpSpPr>
          <a:xfrm flipH="1">
            <a:off x="709815" y="3364941"/>
            <a:ext cx="1461422" cy="958804"/>
            <a:chOff x="765577" y="2766800"/>
            <a:chExt cx="1923683" cy="892825"/>
          </a:xfrm>
        </p:grpSpPr>
        <p:sp>
          <p:nvSpPr>
            <p:cNvPr id="1058" name="Google Shape;1058;p42"/>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059" name="Google Shape;1059;p42"/>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grpSp>
      <p:grpSp>
        <p:nvGrpSpPr>
          <p:cNvPr id="1060" name="Google Shape;1060;p42"/>
          <p:cNvGrpSpPr/>
          <p:nvPr/>
        </p:nvGrpSpPr>
        <p:grpSpPr>
          <a:xfrm flipH="1">
            <a:off x="2731170" y="3364941"/>
            <a:ext cx="1461422" cy="958804"/>
            <a:chOff x="765577" y="2766800"/>
            <a:chExt cx="1923683" cy="892825"/>
          </a:xfrm>
        </p:grpSpPr>
        <p:sp>
          <p:nvSpPr>
            <p:cNvPr id="1061" name="Google Shape;1061;p42"/>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062" name="Google Shape;1062;p42"/>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grpSp>
      <p:grpSp>
        <p:nvGrpSpPr>
          <p:cNvPr id="1063" name="Google Shape;1063;p42"/>
          <p:cNvGrpSpPr/>
          <p:nvPr/>
        </p:nvGrpSpPr>
        <p:grpSpPr>
          <a:xfrm flipH="1">
            <a:off x="6776231" y="3364941"/>
            <a:ext cx="1461422" cy="958804"/>
            <a:chOff x="765577" y="2766800"/>
            <a:chExt cx="1923683" cy="892825"/>
          </a:xfrm>
        </p:grpSpPr>
        <p:sp>
          <p:nvSpPr>
            <p:cNvPr id="1064" name="Google Shape;1064;p42"/>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065" name="Google Shape;1065;p42"/>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Mars is very cold, not hot</a:t>
              </a:r>
              <a:endParaRPr>
                <a:solidFill>
                  <a:schemeClr val="lt1"/>
                </a:solidFill>
                <a:latin typeface="Arimo"/>
                <a:ea typeface="Arimo"/>
                <a:cs typeface="Arimo"/>
                <a:sym typeface="Arimo"/>
              </a:endParaRPr>
            </a:p>
          </p:txBody>
        </p:sp>
      </p:grpSp>
      <p:grpSp>
        <p:nvGrpSpPr>
          <p:cNvPr id="1066" name="Google Shape;1066;p42"/>
          <p:cNvGrpSpPr/>
          <p:nvPr/>
        </p:nvGrpSpPr>
        <p:grpSpPr>
          <a:xfrm flipH="1">
            <a:off x="4754075" y="3364941"/>
            <a:ext cx="1461422" cy="958804"/>
            <a:chOff x="765577" y="2766800"/>
            <a:chExt cx="1923683" cy="892825"/>
          </a:xfrm>
        </p:grpSpPr>
        <p:sp>
          <p:nvSpPr>
            <p:cNvPr id="1067" name="Google Shape;1067;p42"/>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068" name="Google Shape;1068;p42"/>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latin typeface="Arimo"/>
                  <a:ea typeface="Arimo"/>
                  <a:cs typeface="Arimo"/>
                  <a:sym typeface="Arimo"/>
                </a:rPr>
                <a:t>Saturn is a gas giant with rings</a:t>
              </a:r>
              <a:endParaRPr>
                <a:solidFill>
                  <a:schemeClr val="lt1"/>
                </a:solidFill>
                <a:latin typeface="Arimo"/>
                <a:ea typeface="Arimo"/>
                <a:cs typeface="Arimo"/>
                <a:sym typeface="Arimo"/>
              </a:endParaRPr>
            </a:p>
          </p:txBody>
        </p:sp>
      </p:grpSp>
      <p:grpSp>
        <p:nvGrpSpPr>
          <p:cNvPr id="1069" name="Google Shape;1069;p42"/>
          <p:cNvGrpSpPr/>
          <p:nvPr/>
        </p:nvGrpSpPr>
        <p:grpSpPr>
          <a:xfrm>
            <a:off x="7347247" y="1697459"/>
            <a:ext cx="319205" cy="493307"/>
            <a:chOff x="7297740" y="1256882"/>
            <a:chExt cx="187206" cy="289313"/>
          </a:xfrm>
        </p:grpSpPr>
        <p:sp>
          <p:nvSpPr>
            <p:cNvPr id="1070" name="Google Shape;1070;p42"/>
            <p:cNvSpPr/>
            <p:nvPr/>
          </p:nvSpPr>
          <p:spPr>
            <a:xfrm>
              <a:off x="7370884" y="1515081"/>
              <a:ext cx="40150" cy="31114"/>
            </a:xfrm>
            <a:custGeom>
              <a:rect b="b" l="l" r="r" t="t"/>
              <a:pathLst>
                <a:path extrusionOk="0" h="1374" w="1773">
                  <a:moveTo>
                    <a:pt x="0" y="1"/>
                  </a:moveTo>
                  <a:lnTo>
                    <a:pt x="0" y="488"/>
                  </a:lnTo>
                  <a:cubicBezTo>
                    <a:pt x="0" y="977"/>
                    <a:pt x="398" y="1374"/>
                    <a:pt x="887" y="1374"/>
                  </a:cubicBezTo>
                  <a:lnTo>
                    <a:pt x="889" y="1374"/>
                  </a:lnTo>
                  <a:cubicBezTo>
                    <a:pt x="1376" y="1374"/>
                    <a:pt x="1769" y="977"/>
                    <a:pt x="1773" y="490"/>
                  </a:cubicBezTo>
                  <a:lnTo>
                    <a:pt x="17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2"/>
            <p:cNvSpPr/>
            <p:nvPr/>
          </p:nvSpPr>
          <p:spPr>
            <a:xfrm>
              <a:off x="7381957" y="1523573"/>
              <a:ext cx="28940" cy="22622"/>
            </a:xfrm>
            <a:custGeom>
              <a:rect b="b" l="l" r="r" t="t"/>
              <a:pathLst>
                <a:path extrusionOk="0" h="999" w="1278">
                  <a:moveTo>
                    <a:pt x="507" y="1"/>
                  </a:moveTo>
                  <a:lnTo>
                    <a:pt x="507" y="107"/>
                  </a:lnTo>
                  <a:cubicBezTo>
                    <a:pt x="507" y="462"/>
                    <a:pt x="300" y="769"/>
                    <a:pt x="0" y="911"/>
                  </a:cubicBezTo>
                  <a:cubicBezTo>
                    <a:pt x="116" y="965"/>
                    <a:pt x="246" y="999"/>
                    <a:pt x="382" y="999"/>
                  </a:cubicBezTo>
                  <a:lnTo>
                    <a:pt x="392" y="999"/>
                  </a:lnTo>
                  <a:cubicBezTo>
                    <a:pt x="881" y="999"/>
                    <a:pt x="1278" y="602"/>
                    <a:pt x="1278" y="113"/>
                  </a:cubicBezTo>
                  <a:lnTo>
                    <a:pt x="1278" y="1"/>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2"/>
            <p:cNvSpPr/>
            <p:nvPr/>
          </p:nvSpPr>
          <p:spPr>
            <a:xfrm>
              <a:off x="7297740" y="1256882"/>
              <a:ext cx="186799" cy="222057"/>
            </a:xfrm>
            <a:custGeom>
              <a:rect b="b" l="l" r="r" t="t"/>
              <a:pathLst>
                <a:path extrusionOk="0" h="9806" w="8249">
                  <a:moveTo>
                    <a:pt x="4127" y="1"/>
                  </a:moveTo>
                  <a:cubicBezTo>
                    <a:pt x="1851" y="1"/>
                    <a:pt x="9" y="1823"/>
                    <a:pt x="5" y="4085"/>
                  </a:cubicBezTo>
                  <a:cubicBezTo>
                    <a:pt x="1" y="5474"/>
                    <a:pt x="695" y="6702"/>
                    <a:pt x="1755" y="7442"/>
                  </a:cubicBezTo>
                  <a:cubicBezTo>
                    <a:pt x="2400" y="7891"/>
                    <a:pt x="2775" y="8628"/>
                    <a:pt x="2775" y="9408"/>
                  </a:cubicBezTo>
                  <a:lnTo>
                    <a:pt x="2775" y="9806"/>
                  </a:lnTo>
                  <a:lnTo>
                    <a:pt x="5470" y="9806"/>
                  </a:lnTo>
                  <a:lnTo>
                    <a:pt x="5470" y="9412"/>
                  </a:lnTo>
                  <a:cubicBezTo>
                    <a:pt x="5470" y="8620"/>
                    <a:pt x="5865" y="7887"/>
                    <a:pt x="6514" y="7430"/>
                  </a:cubicBezTo>
                  <a:cubicBezTo>
                    <a:pt x="7564" y="6688"/>
                    <a:pt x="8249" y="5470"/>
                    <a:pt x="8249" y="4095"/>
                  </a:cubicBezTo>
                  <a:cubicBezTo>
                    <a:pt x="8249" y="1833"/>
                    <a:pt x="6402" y="1"/>
                    <a:pt x="412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2"/>
            <p:cNvSpPr/>
            <p:nvPr/>
          </p:nvSpPr>
          <p:spPr>
            <a:xfrm>
              <a:off x="7382229" y="1256882"/>
              <a:ext cx="102718" cy="222057"/>
            </a:xfrm>
            <a:custGeom>
              <a:rect b="b" l="l" r="r" t="t"/>
              <a:pathLst>
                <a:path extrusionOk="0" h="9806" w="4536">
                  <a:moveTo>
                    <a:pt x="388" y="1"/>
                  </a:moveTo>
                  <a:cubicBezTo>
                    <a:pt x="258" y="1"/>
                    <a:pt x="128" y="7"/>
                    <a:pt x="0" y="17"/>
                  </a:cubicBezTo>
                  <a:cubicBezTo>
                    <a:pt x="2110" y="210"/>
                    <a:pt x="3761" y="1961"/>
                    <a:pt x="3761" y="4093"/>
                  </a:cubicBezTo>
                  <a:cubicBezTo>
                    <a:pt x="3761" y="5466"/>
                    <a:pt x="3072" y="6684"/>
                    <a:pt x="2021" y="7428"/>
                  </a:cubicBezTo>
                  <a:cubicBezTo>
                    <a:pt x="1368" y="7887"/>
                    <a:pt x="973" y="8620"/>
                    <a:pt x="973" y="9408"/>
                  </a:cubicBezTo>
                  <a:lnTo>
                    <a:pt x="973" y="9806"/>
                  </a:lnTo>
                  <a:lnTo>
                    <a:pt x="1745" y="9806"/>
                  </a:lnTo>
                  <a:lnTo>
                    <a:pt x="1745" y="9412"/>
                  </a:lnTo>
                  <a:cubicBezTo>
                    <a:pt x="1745" y="8620"/>
                    <a:pt x="2142" y="7887"/>
                    <a:pt x="2793" y="7430"/>
                  </a:cubicBezTo>
                  <a:cubicBezTo>
                    <a:pt x="3849" y="6690"/>
                    <a:pt x="4536" y="5472"/>
                    <a:pt x="4536" y="4095"/>
                  </a:cubicBezTo>
                  <a:cubicBezTo>
                    <a:pt x="4536" y="1831"/>
                    <a:pt x="2679" y="1"/>
                    <a:pt x="388"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2"/>
            <p:cNvSpPr/>
            <p:nvPr/>
          </p:nvSpPr>
          <p:spPr>
            <a:xfrm>
              <a:off x="7386667" y="1402014"/>
              <a:ext cx="8469" cy="72804"/>
            </a:xfrm>
            <a:custGeom>
              <a:rect b="b" l="l" r="r" t="t"/>
              <a:pathLst>
                <a:path extrusionOk="0" h="3215" w="374">
                  <a:moveTo>
                    <a:pt x="184" y="0"/>
                  </a:moveTo>
                  <a:cubicBezTo>
                    <a:pt x="177" y="0"/>
                    <a:pt x="171" y="1"/>
                    <a:pt x="164" y="1"/>
                  </a:cubicBezTo>
                  <a:cubicBezTo>
                    <a:pt x="70" y="13"/>
                    <a:pt x="0" y="99"/>
                    <a:pt x="0" y="195"/>
                  </a:cubicBezTo>
                  <a:lnTo>
                    <a:pt x="0" y="3015"/>
                  </a:lnTo>
                  <a:cubicBezTo>
                    <a:pt x="0" y="3113"/>
                    <a:pt x="70" y="3199"/>
                    <a:pt x="164" y="3213"/>
                  </a:cubicBezTo>
                  <a:cubicBezTo>
                    <a:pt x="171" y="3214"/>
                    <a:pt x="177" y="3214"/>
                    <a:pt x="184" y="3214"/>
                  </a:cubicBezTo>
                  <a:cubicBezTo>
                    <a:pt x="289" y="3214"/>
                    <a:pt x="373" y="3128"/>
                    <a:pt x="373" y="3019"/>
                  </a:cubicBezTo>
                  <a:lnTo>
                    <a:pt x="373" y="193"/>
                  </a:lnTo>
                  <a:cubicBezTo>
                    <a:pt x="373" y="86"/>
                    <a:pt x="289" y="0"/>
                    <a:pt x="184"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2"/>
            <p:cNvSpPr/>
            <p:nvPr/>
          </p:nvSpPr>
          <p:spPr>
            <a:xfrm>
              <a:off x="7351681" y="1470470"/>
              <a:ext cx="78669" cy="26563"/>
            </a:xfrm>
            <a:custGeom>
              <a:rect b="b" l="l" r="r" t="t"/>
              <a:pathLst>
                <a:path extrusionOk="0" h="1173" w="3474">
                  <a:moveTo>
                    <a:pt x="591" y="0"/>
                  </a:moveTo>
                  <a:cubicBezTo>
                    <a:pt x="266" y="0"/>
                    <a:pt x="0" y="262"/>
                    <a:pt x="0" y="585"/>
                  </a:cubicBezTo>
                  <a:cubicBezTo>
                    <a:pt x="0" y="911"/>
                    <a:pt x="266" y="1172"/>
                    <a:pt x="591" y="1172"/>
                  </a:cubicBezTo>
                  <a:lnTo>
                    <a:pt x="2882" y="1172"/>
                  </a:lnTo>
                  <a:cubicBezTo>
                    <a:pt x="3210" y="1172"/>
                    <a:pt x="3473" y="911"/>
                    <a:pt x="3473" y="585"/>
                  </a:cubicBezTo>
                  <a:cubicBezTo>
                    <a:pt x="3473" y="262"/>
                    <a:pt x="3210" y="0"/>
                    <a:pt x="2882"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2"/>
            <p:cNvSpPr/>
            <p:nvPr/>
          </p:nvSpPr>
          <p:spPr>
            <a:xfrm>
              <a:off x="7352405" y="1470470"/>
              <a:ext cx="78171" cy="26563"/>
            </a:xfrm>
            <a:custGeom>
              <a:rect b="b" l="l" r="r" t="t"/>
              <a:pathLst>
                <a:path extrusionOk="0" h="1173" w="3452">
                  <a:moveTo>
                    <a:pt x="2649" y="0"/>
                  </a:moveTo>
                  <a:cubicBezTo>
                    <a:pt x="2673" y="64"/>
                    <a:pt x="2685" y="132"/>
                    <a:pt x="2685" y="206"/>
                  </a:cubicBezTo>
                  <a:cubicBezTo>
                    <a:pt x="2685" y="533"/>
                    <a:pt x="2419" y="799"/>
                    <a:pt x="2086" y="799"/>
                  </a:cubicBezTo>
                  <a:lnTo>
                    <a:pt x="0" y="799"/>
                  </a:lnTo>
                  <a:cubicBezTo>
                    <a:pt x="84" y="1018"/>
                    <a:pt x="295" y="1172"/>
                    <a:pt x="543" y="1172"/>
                  </a:cubicBezTo>
                  <a:lnTo>
                    <a:pt x="2858" y="1172"/>
                  </a:lnTo>
                  <a:cubicBezTo>
                    <a:pt x="3184" y="1172"/>
                    <a:pt x="3449" y="911"/>
                    <a:pt x="3449" y="585"/>
                  </a:cubicBezTo>
                  <a:cubicBezTo>
                    <a:pt x="3451" y="262"/>
                    <a:pt x="3188" y="0"/>
                    <a:pt x="2860" y="0"/>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2"/>
            <p:cNvSpPr/>
            <p:nvPr/>
          </p:nvSpPr>
          <p:spPr>
            <a:xfrm>
              <a:off x="7351681" y="1497010"/>
              <a:ext cx="78669" cy="26585"/>
            </a:xfrm>
            <a:custGeom>
              <a:rect b="b" l="l" r="r" t="t"/>
              <a:pathLst>
                <a:path extrusionOk="0" h="1174" w="3474">
                  <a:moveTo>
                    <a:pt x="591" y="0"/>
                  </a:moveTo>
                  <a:cubicBezTo>
                    <a:pt x="266" y="0"/>
                    <a:pt x="0" y="262"/>
                    <a:pt x="0" y="587"/>
                  </a:cubicBezTo>
                  <a:cubicBezTo>
                    <a:pt x="0" y="910"/>
                    <a:pt x="266" y="1174"/>
                    <a:pt x="591" y="1174"/>
                  </a:cubicBezTo>
                  <a:lnTo>
                    <a:pt x="2882" y="1174"/>
                  </a:lnTo>
                  <a:cubicBezTo>
                    <a:pt x="3210" y="1174"/>
                    <a:pt x="3473" y="910"/>
                    <a:pt x="3473" y="587"/>
                  </a:cubicBezTo>
                  <a:cubicBezTo>
                    <a:pt x="3473" y="262"/>
                    <a:pt x="3210" y="0"/>
                    <a:pt x="2882"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2"/>
            <p:cNvSpPr/>
            <p:nvPr/>
          </p:nvSpPr>
          <p:spPr>
            <a:xfrm>
              <a:off x="7352360" y="1497010"/>
              <a:ext cx="78261" cy="26631"/>
            </a:xfrm>
            <a:custGeom>
              <a:rect b="b" l="l" r="r" t="t"/>
              <a:pathLst>
                <a:path extrusionOk="0" h="1176" w="3456">
                  <a:moveTo>
                    <a:pt x="2653" y="0"/>
                  </a:moveTo>
                  <a:cubicBezTo>
                    <a:pt x="2675" y="62"/>
                    <a:pt x="2691" y="132"/>
                    <a:pt x="2691" y="206"/>
                  </a:cubicBezTo>
                  <a:lnTo>
                    <a:pt x="2691" y="228"/>
                  </a:lnTo>
                  <a:cubicBezTo>
                    <a:pt x="2691" y="545"/>
                    <a:pt x="2423" y="801"/>
                    <a:pt x="2094" y="801"/>
                  </a:cubicBezTo>
                  <a:lnTo>
                    <a:pt x="0" y="801"/>
                  </a:lnTo>
                  <a:cubicBezTo>
                    <a:pt x="86" y="1020"/>
                    <a:pt x="301" y="1176"/>
                    <a:pt x="559" y="1176"/>
                  </a:cubicBezTo>
                  <a:lnTo>
                    <a:pt x="2864" y="1176"/>
                  </a:lnTo>
                  <a:cubicBezTo>
                    <a:pt x="3192" y="1176"/>
                    <a:pt x="3455" y="914"/>
                    <a:pt x="3455" y="589"/>
                  </a:cubicBezTo>
                  <a:cubicBezTo>
                    <a:pt x="3453" y="262"/>
                    <a:pt x="3190" y="0"/>
                    <a:pt x="2862" y="0"/>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2"/>
            <p:cNvSpPr/>
            <p:nvPr/>
          </p:nvSpPr>
          <p:spPr>
            <a:xfrm>
              <a:off x="7329557" y="1292254"/>
              <a:ext cx="122894" cy="114176"/>
            </a:xfrm>
            <a:custGeom>
              <a:rect b="b" l="l" r="r" t="t"/>
              <a:pathLst>
                <a:path extrusionOk="0" h="5042" w="5427">
                  <a:moveTo>
                    <a:pt x="2710" y="0"/>
                  </a:moveTo>
                  <a:cubicBezTo>
                    <a:pt x="1498" y="0"/>
                    <a:pt x="429" y="878"/>
                    <a:pt x="227" y="2114"/>
                  </a:cubicBezTo>
                  <a:cubicBezTo>
                    <a:pt x="1" y="3487"/>
                    <a:pt x="931" y="4782"/>
                    <a:pt x="2304" y="5008"/>
                  </a:cubicBezTo>
                  <a:cubicBezTo>
                    <a:pt x="2443" y="5031"/>
                    <a:pt x="2580" y="5042"/>
                    <a:pt x="2715" y="5042"/>
                  </a:cubicBezTo>
                  <a:cubicBezTo>
                    <a:pt x="3928" y="5042"/>
                    <a:pt x="4998" y="4163"/>
                    <a:pt x="5201" y="2928"/>
                  </a:cubicBezTo>
                  <a:cubicBezTo>
                    <a:pt x="5426" y="1555"/>
                    <a:pt x="4494" y="259"/>
                    <a:pt x="3121" y="34"/>
                  </a:cubicBezTo>
                  <a:cubicBezTo>
                    <a:pt x="2983" y="11"/>
                    <a:pt x="2846" y="0"/>
                    <a:pt x="2710"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2"/>
            <p:cNvSpPr/>
            <p:nvPr/>
          </p:nvSpPr>
          <p:spPr>
            <a:xfrm>
              <a:off x="7382229" y="1292186"/>
              <a:ext cx="65874" cy="114244"/>
            </a:xfrm>
            <a:custGeom>
              <a:rect b="b" l="l" r="r" t="t"/>
              <a:pathLst>
                <a:path extrusionOk="0" h="5045" w="2909">
                  <a:moveTo>
                    <a:pt x="388" y="1"/>
                  </a:moveTo>
                  <a:cubicBezTo>
                    <a:pt x="256" y="1"/>
                    <a:pt x="128" y="11"/>
                    <a:pt x="0" y="31"/>
                  </a:cubicBezTo>
                  <a:cubicBezTo>
                    <a:pt x="1212" y="214"/>
                    <a:pt x="2136" y="1260"/>
                    <a:pt x="2136" y="2524"/>
                  </a:cubicBezTo>
                  <a:cubicBezTo>
                    <a:pt x="2136" y="3783"/>
                    <a:pt x="1212" y="4829"/>
                    <a:pt x="0" y="5015"/>
                  </a:cubicBezTo>
                  <a:cubicBezTo>
                    <a:pt x="126" y="5035"/>
                    <a:pt x="256" y="5045"/>
                    <a:pt x="388" y="5045"/>
                  </a:cubicBezTo>
                  <a:cubicBezTo>
                    <a:pt x="1781" y="5045"/>
                    <a:pt x="2909" y="3917"/>
                    <a:pt x="2909" y="2526"/>
                  </a:cubicBezTo>
                  <a:cubicBezTo>
                    <a:pt x="2909" y="1129"/>
                    <a:pt x="1781" y="1"/>
                    <a:pt x="388" y="1"/>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2"/>
            <p:cNvSpPr/>
            <p:nvPr/>
          </p:nvSpPr>
          <p:spPr>
            <a:xfrm>
              <a:off x="7378968" y="1292186"/>
              <a:ext cx="68275" cy="50317"/>
            </a:xfrm>
            <a:custGeom>
              <a:rect b="b" l="l" r="r" t="t"/>
              <a:pathLst>
                <a:path extrusionOk="0" h="2222" w="3015">
                  <a:moveTo>
                    <a:pt x="530" y="1"/>
                  </a:moveTo>
                  <a:cubicBezTo>
                    <a:pt x="348" y="1"/>
                    <a:pt x="170" y="21"/>
                    <a:pt x="1" y="59"/>
                  </a:cubicBezTo>
                  <a:cubicBezTo>
                    <a:pt x="51" y="260"/>
                    <a:pt x="103" y="498"/>
                    <a:pt x="146" y="779"/>
                  </a:cubicBezTo>
                  <a:cubicBezTo>
                    <a:pt x="222" y="1238"/>
                    <a:pt x="254" y="1628"/>
                    <a:pt x="474" y="1697"/>
                  </a:cubicBezTo>
                  <a:cubicBezTo>
                    <a:pt x="495" y="1704"/>
                    <a:pt x="516" y="1707"/>
                    <a:pt x="537" y="1707"/>
                  </a:cubicBezTo>
                  <a:cubicBezTo>
                    <a:pt x="704" y="1707"/>
                    <a:pt x="858" y="1512"/>
                    <a:pt x="1080" y="1512"/>
                  </a:cubicBezTo>
                  <a:cubicBezTo>
                    <a:pt x="1104" y="1512"/>
                    <a:pt x="1129" y="1515"/>
                    <a:pt x="1154" y="1520"/>
                  </a:cubicBezTo>
                  <a:cubicBezTo>
                    <a:pt x="1402" y="1568"/>
                    <a:pt x="1438" y="1811"/>
                    <a:pt x="1660" y="1995"/>
                  </a:cubicBezTo>
                  <a:cubicBezTo>
                    <a:pt x="1836" y="2139"/>
                    <a:pt x="2106" y="2221"/>
                    <a:pt x="2398" y="2221"/>
                  </a:cubicBezTo>
                  <a:cubicBezTo>
                    <a:pt x="2601" y="2221"/>
                    <a:pt x="2814" y="2181"/>
                    <a:pt x="3015" y="2095"/>
                  </a:cubicBezTo>
                  <a:cubicBezTo>
                    <a:pt x="2813" y="905"/>
                    <a:pt x="1777" y="1"/>
                    <a:pt x="530"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2"/>
            <p:cNvSpPr/>
            <p:nvPr/>
          </p:nvSpPr>
          <p:spPr>
            <a:xfrm>
              <a:off x="7382320" y="1292186"/>
              <a:ext cx="64969" cy="50340"/>
            </a:xfrm>
            <a:custGeom>
              <a:rect b="b" l="l" r="r" t="t"/>
              <a:pathLst>
                <a:path extrusionOk="0" h="2223" w="2869">
                  <a:moveTo>
                    <a:pt x="384" y="1"/>
                  </a:moveTo>
                  <a:cubicBezTo>
                    <a:pt x="254" y="1"/>
                    <a:pt x="124" y="11"/>
                    <a:pt x="0" y="31"/>
                  </a:cubicBezTo>
                  <a:cubicBezTo>
                    <a:pt x="1108" y="202"/>
                    <a:pt x="1979" y="1097"/>
                    <a:pt x="2116" y="2216"/>
                  </a:cubicBezTo>
                  <a:cubicBezTo>
                    <a:pt x="2160" y="2220"/>
                    <a:pt x="2204" y="2222"/>
                    <a:pt x="2248" y="2222"/>
                  </a:cubicBezTo>
                  <a:cubicBezTo>
                    <a:pt x="2459" y="2222"/>
                    <a:pt x="2674" y="2179"/>
                    <a:pt x="2869" y="2097"/>
                  </a:cubicBezTo>
                  <a:cubicBezTo>
                    <a:pt x="2665" y="907"/>
                    <a:pt x="1629" y="1"/>
                    <a:pt x="384"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2"/>
            <p:cNvSpPr/>
            <p:nvPr/>
          </p:nvSpPr>
          <p:spPr>
            <a:xfrm>
              <a:off x="7333859" y="1315556"/>
              <a:ext cx="28827" cy="72940"/>
            </a:xfrm>
            <a:custGeom>
              <a:rect b="b" l="l" r="r" t="t"/>
              <a:pathLst>
                <a:path extrusionOk="0" h="3221" w="1273">
                  <a:moveTo>
                    <a:pt x="488" y="1"/>
                  </a:moveTo>
                  <a:cubicBezTo>
                    <a:pt x="182" y="418"/>
                    <a:pt x="1" y="933"/>
                    <a:pt x="1" y="1488"/>
                  </a:cubicBezTo>
                  <a:cubicBezTo>
                    <a:pt x="1" y="2161"/>
                    <a:pt x="264" y="2767"/>
                    <a:pt x="693" y="3220"/>
                  </a:cubicBezTo>
                  <a:cubicBezTo>
                    <a:pt x="1009" y="3011"/>
                    <a:pt x="1236" y="2672"/>
                    <a:pt x="1256" y="2366"/>
                  </a:cubicBezTo>
                  <a:cubicBezTo>
                    <a:pt x="1272" y="2165"/>
                    <a:pt x="1182" y="2145"/>
                    <a:pt x="1106" y="1745"/>
                  </a:cubicBezTo>
                  <a:cubicBezTo>
                    <a:pt x="993" y="1145"/>
                    <a:pt x="1144" y="963"/>
                    <a:pt x="1049" y="653"/>
                  </a:cubicBezTo>
                  <a:cubicBezTo>
                    <a:pt x="969" y="398"/>
                    <a:pt x="753" y="160"/>
                    <a:pt x="488"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2"/>
            <p:cNvSpPr/>
            <p:nvPr/>
          </p:nvSpPr>
          <p:spPr>
            <a:xfrm>
              <a:off x="7371608" y="1362182"/>
              <a:ext cx="61911" cy="44203"/>
            </a:xfrm>
            <a:custGeom>
              <a:rect b="b" l="l" r="r" t="t"/>
              <a:pathLst>
                <a:path extrusionOk="0" h="1952" w="2734">
                  <a:moveTo>
                    <a:pt x="1326" y="0"/>
                  </a:moveTo>
                  <a:cubicBezTo>
                    <a:pt x="1281" y="0"/>
                    <a:pt x="1238" y="9"/>
                    <a:pt x="1198" y="28"/>
                  </a:cubicBezTo>
                  <a:cubicBezTo>
                    <a:pt x="968" y="137"/>
                    <a:pt x="1082" y="487"/>
                    <a:pt x="883" y="942"/>
                  </a:cubicBezTo>
                  <a:cubicBezTo>
                    <a:pt x="675" y="1413"/>
                    <a:pt x="284" y="1649"/>
                    <a:pt x="0" y="1802"/>
                  </a:cubicBezTo>
                  <a:cubicBezTo>
                    <a:pt x="268" y="1900"/>
                    <a:pt x="555" y="1952"/>
                    <a:pt x="857" y="1952"/>
                  </a:cubicBezTo>
                  <a:cubicBezTo>
                    <a:pt x="1601" y="1952"/>
                    <a:pt x="2272" y="1631"/>
                    <a:pt x="2733" y="1116"/>
                  </a:cubicBezTo>
                  <a:cubicBezTo>
                    <a:pt x="2563" y="866"/>
                    <a:pt x="2312" y="635"/>
                    <a:pt x="2166" y="503"/>
                  </a:cubicBezTo>
                  <a:cubicBezTo>
                    <a:pt x="1994" y="346"/>
                    <a:pt x="1616" y="0"/>
                    <a:pt x="1326"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2"/>
            <p:cNvSpPr/>
            <p:nvPr/>
          </p:nvSpPr>
          <p:spPr>
            <a:xfrm>
              <a:off x="7382320" y="1376448"/>
              <a:ext cx="51200" cy="29937"/>
            </a:xfrm>
            <a:custGeom>
              <a:rect b="b" l="l" r="r" t="t"/>
              <a:pathLst>
                <a:path extrusionOk="0" h="1322" w="2261">
                  <a:moveTo>
                    <a:pt x="1831" y="1"/>
                  </a:moveTo>
                  <a:cubicBezTo>
                    <a:pt x="1464" y="679"/>
                    <a:pt x="793" y="1170"/>
                    <a:pt x="0" y="1292"/>
                  </a:cubicBezTo>
                  <a:cubicBezTo>
                    <a:pt x="124" y="1312"/>
                    <a:pt x="252" y="1322"/>
                    <a:pt x="384" y="1322"/>
                  </a:cubicBezTo>
                  <a:cubicBezTo>
                    <a:pt x="1128" y="1322"/>
                    <a:pt x="1799" y="1001"/>
                    <a:pt x="2260" y="486"/>
                  </a:cubicBezTo>
                  <a:cubicBezTo>
                    <a:pt x="2138" y="306"/>
                    <a:pt x="1983" y="146"/>
                    <a:pt x="183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6" name="Google Shape;1086;p42"/>
          <p:cNvGrpSpPr/>
          <p:nvPr/>
        </p:nvGrpSpPr>
        <p:grpSpPr>
          <a:xfrm>
            <a:off x="3207035" y="1728982"/>
            <a:ext cx="511230" cy="430260"/>
            <a:chOff x="3485704" y="1934149"/>
            <a:chExt cx="292868" cy="246468"/>
          </a:xfrm>
        </p:grpSpPr>
        <p:sp>
          <p:nvSpPr>
            <p:cNvPr id="1087" name="Google Shape;1087;p42"/>
            <p:cNvSpPr/>
            <p:nvPr/>
          </p:nvSpPr>
          <p:spPr>
            <a:xfrm>
              <a:off x="3605609" y="2018819"/>
              <a:ext cx="52967" cy="77061"/>
            </a:xfrm>
            <a:custGeom>
              <a:rect b="b" l="l" r="r" t="t"/>
              <a:pathLst>
                <a:path extrusionOk="0" h="3403" w="2339">
                  <a:moveTo>
                    <a:pt x="1626" y="0"/>
                  </a:moveTo>
                  <a:cubicBezTo>
                    <a:pt x="1580" y="2"/>
                    <a:pt x="1532" y="32"/>
                    <a:pt x="1486" y="74"/>
                  </a:cubicBezTo>
                  <a:cubicBezTo>
                    <a:pt x="1027" y="513"/>
                    <a:pt x="564" y="951"/>
                    <a:pt x="101" y="1388"/>
                  </a:cubicBezTo>
                  <a:cubicBezTo>
                    <a:pt x="1" y="1482"/>
                    <a:pt x="17" y="1627"/>
                    <a:pt x="135" y="1699"/>
                  </a:cubicBezTo>
                  <a:cubicBezTo>
                    <a:pt x="388" y="1851"/>
                    <a:pt x="650" y="1998"/>
                    <a:pt x="907" y="2146"/>
                  </a:cubicBezTo>
                  <a:cubicBezTo>
                    <a:pt x="925" y="2156"/>
                    <a:pt x="929" y="2162"/>
                    <a:pt x="923" y="2182"/>
                  </a:cubicBezTo>
                  <a:cubicBezTo>
                    <a:pt x="837" y="2382"/>
                    <a:pt x="755" y="2579"/>
                    <a:pt x="673" y="2779"/>
                  </a:cubicBezTo>
                  <a:cubicBezTo>
                    <a:pt x="620" y="2905"/>
                    <a:pt x="568" y="3027"/>
                    <a:pt x="520" y="3150"/>
                  </a:cubicBezTo>
                  <a:cubicBezTo>
                    <a:pt x="486" y="3244"/>
                    <a:pt x="528" y="3340"/>
                    <a:pt x="616" y="3384"/>
                  </a:cubicBezTo>
                  <a:cubicBezTo>
                    <a:pt x="642" y="3396"/>
                    <a:pt x="668" y="3402"/>
                    <a:pt x="695" y="3402"/>
                  </a:cubicBezTo>
                  <a:cubicBezTo>
                    <a:pt x="746" y="3402"/>
                    <a:pt x="797" y="3379"/>
                    <a:pt x="847" y="3330"/>
                  </a:cubicBezTo>
                  <a:cubicBezTo>
                    <a:pt x="1308" y="2893"/>
                    <a:pt x="1771" y="2456"/>
                    <a:pt x="2232" y="2018"/>
                  </a:cubicBezTo>
                  <a:cubicBezTo>
                    <a:pt x="2338" y="1919"/>
                    <a:pt x="2318" y="1771"/>
                    <a:pt x="2193" y="1699"/>
                  </a:cubicBezTo>
                  <a:lnTo>
                    <a:pt x="1430" y="1258"/>
                  </a:lnTo>
                  <a:cubicBezTo>
                    <a:pt x="1412" y="1248"/>
                    <a:pt x="1406" y="1240"/>
                    <a:pt x="1414" y="1220"/>
                  </a:cubicBezTo>
                  <a:cubicBezTo>
                    <a:pt x="1552" y="899"/>
                    <a:pt x="1692" y="577"/>
                    <a:pt x="1815" y="252"/>
                  </a:cubicBezTo>
                  <a:cubicBezTo>
                    <a:pt x="1861" y="130"/>
                    <a:pt x="1769" y="0"/>
                    <a:pt x="1626"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2"/>
            <p:cNvSpPr/>
            <p:nvPr/>
          </p:nvSpPr>
          <p:spPr>
            <a:xfrm>
              <a:off x="3684187" y="2087841"/>
              <a:ext cx="94384" cy="73574"/>
            </a:xfrm>
            <a:custGeom>
              <a:rect b="b" l="l" r="r" t="t"/>
              <a:pathLst>
                <a:path extrusionOk="0" h="3249" w="4168">
                  <a:moveTo>
                    <a:pt x="2725" y="0"/>
                  </a:moveTo>
                  <a:cubicBezTo>
                    <a:pt x="2415" y="0"/>
                    <a:pt x="2230" y="348"/>
                    <a:pt x="2405" y="605"/>
                  </a:cubicBezTo>
                  <a:lnTo>
                    <a:pt x="3262" y="1871"/>
                  </a:lnTo>
                  <a:cubicBezTo>
                    <a:pt x="3381" y="2044"/>
                    <a:pt x="3316" y="2206"/>
                    <a:pt x="3284" y="2270"/>
                  </a:cubicBezTo>
                  <a:cubicBezTo>
                    <a:pt x="3252" y="2330"/>
                    <a:pt x="3152" y="2474"/>
                    <a:pt x="2942" y="2474"/>
                  </a:cubicBezTo>
                  <a:lnTo>
                    <a:pt x="0" y="2474"/>
                  </a:lnTo>
                  <a:lnTo>
                    <a:pt x="0" y="3248"/>
                  </a:lnTo>
                  <a:lnTo>
                    <a:pt x="2940" y="3248"/>
                  </a:lnTo>
                  <a:cubicBezTo>
                    <a:pt x="3372" y="3248"/>
                    <a:pt x="3763" y="3011"/>
                    <a:pt x="3964" y="2631"/>
                  </a:cubicBezTo>
                  <a:cubicBezTo>
                    <a:pt x="4168" y="2250"/>
                    <a:pt x="4142" y="1793"/>
                    <a:pt x="3900" y="1436"/>
                  </a:cubicBezTo>
                  <a:lnTo>
                    <a:pt x="3044" y="170"/>
                  </a:lnTo>
                  <a:cubicBezTo>
                    <a:pt x="2974" y="66"/>
                    <a:pt x="2853" y="0"/>
                    <a:pt x="2725"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2"/>
            <p:cNvSpPr/>
            <p:nvPr/>
          </p:nvSpPr>
          <p:spPr>
            <a:xfrm>
              <a:off x="3738558" y="2088226"/>
              <a:ext cx="39651" cy="73143"/>
            </a:xfrm>
            <a:custGeom>
              <a:rect b="b" l="l" r="r" t="t"/>
              <a:pathLst>
                <a:path extrusionOk="0" h="3230" w="1751">
                  <a:moveTo>
                    <a:pt x="314" y="0"/>
                  </a:moveTo>
                  <a:cubicBezTo>
                    <a:pt x="208" y="0"/>
                    <a:pt x="117" y="43"/>
                    <a:pt x="50" y="107"/>
                  </a:cubicBezTo>
                  <a:cubicBezTo>
                    <a:pt x="70" y="127"/>
                    <a:pt x="86" y="145"/>
                    <a:pt x="104" y="171"/>
                  </a:cubicBezTo>
                  <a:lnTo>
                    <a:pt x="955" y="1429"/>
                  </a:lnTo>
                  <a:cubicBezTo>
                    <a:pt x="1194" y="1784"/>
                    <a:pt x="1220" y="2237"/>
                    <a:pt x="1020" y="2616"/>
                  </a:cubicBezTo>
                  <a:cubicBezTo>
                    <a:pt x="821" y="2996"/>
                    <a:pt x="430" y="3229"/>
                    <a:pt x="0" y="3229"/>
                  </a:cubicBezTo>
                  <a:lnTo>
                    <a:pt x="529" y="3229"/>
                  </a:lnTo>
                  <a:cubicBezTo>
                    <a:pt x="959" y="3229"/>
                    <a:pt x="1348" y="2996"/>
                    <a:pt x="1549" y="2616"/>
                  </a:cubicBezTo>
                  <a:cubicBezTo>
                    <a:pt x="1751" y="2239"/>
                    <a:pt x="1725" y="1784"/>
                    <a:pt x="1488" y="1429"/>
                  </a:cubicBezTo>
                  <a:lnTo>
                    <a:pt x="639" y="177"/>
                  </a:lnTo>
                  <a:cubicBezTo>
                    <a:pt x="571" y="77"/>
                    <a:pt x="463" y="9"/>
                    <a:pt x="342" y="1"/>
                  </a:cubicBezTo>
                  <a:cubicBezTo>
                    <a:pt x="332" y="1"/>
                    <a:pt x="323" y="0"/>
                    <a:pt x="314"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2"/>
            <p:cNvSpPr/>
            <p:nvPr/>
          </p:nvSpPr>
          <p:spPr>
            <a:xfrm>
              <a:off x="3579748" y="1934149"/>
              <a:ext cx="153669" cy="131794"/>
            </a:xfrm>
            <a:custGeom>
              <a:rect b="b" l="l" r="r" t="t"/>
              <a:pathLst>
                <a:path extrusionOk="0" h="5820" w="6786">
                  <a:moveTo>
                    <a:pt x="2313" y="1"/>
                  </a:moveTo>
                  <a:cubicBezTo>
                    <a:pt x="1927" y="1"/>
                    <a:pt x="1570" y="190"/>
                    <a:pt x="1356" y="508"/>
                  </a:cubicBezTo>
                  <a:lnTo>
                    <a:pt x="173" y="2252"/>
                  </a:lnTo>
                  <a:cubicBezTo>
                    <a:pt x="1" y="2506"/>
                    <a:pt x="183" y="2853"/>
                    <a:pt x="492" y="2853"/>
                  </a:cubicBezTo>
                  <a:cubicBezTo>
                    <a:pt x="620" y="2853"/>
                    <a:pt x="740" y="2791"/>
                    <a:pt x="811" y="2683"/>
                  </a:cubicBezTo>
                  <a:lnTo>
                    <a:pt x="1995" y="939"/>
                  </a:lnTo>
                  <a:cubicBezTo>
                    <a:pt x="2067" y="833"/>
                    <a:pt x="2185" y="769"/>
                    <a:pt x="2315" y="769"/>
                  </a:cubicBezTo>
                  <a:cubicBezTo>
                    <a:pt x="2444" y="769"/>
                    <a:pt x="2562" y="833"/>
                    <a:pt x="2634" y="939"/>
                  </a:cubicBezTo>
                  <a:lnTo>
                    <a:pt x="3929" y="2853"/>
                  </a:lnTo>
                  <a:lnTo>
                    <a:pt x="4450" y="3622"/>
                  </a:lnTo>
                  <a:lnTo>
                    <a:pt x="5353" y="4955"/>
                  </a:lnTo>
                  <a:lnTo>
                    <a:pt x="5193" y="4939"/>
                  </a:lnTo>
                  <a:cubicBezTo>
                    <a:pt x="5180" y="4938"/>
                    <a:pt x="5168" y="4937"/>
                    <a:pt x="5156" y="4937"/>
                  </a:cubicBezTo>
                  <a:cubicBezTo>
                    <a:pt x="4960" y="4937"/>
                    <a:pt x="4792" y="5083"/>
                    <a:pt x="4772" y="5284"/>
                  </a:cubicBezTo>
                  <a:cubicBezTo>
                    <a:pt x="4750" y="5496"/>
                    <a:pt x="4903" y="5684"/>
                    <a:pt x="5117" y="5706"/>
                  </a:cubicBezTo>
                  <a:lnTo>
                    <a:pt x="6237" y="5817"/>
                  </a:lnTo>
                  <a:cubicBezTo>
                    <a:pt x="6249" y="5819"/>
                    <a:pt x="6262" y="5819"/>
                    <a:pt x="6274" y="5819"/>
                  </a:cubicBezTo>
                  <a:cubicBezTo>
                    <a:pt x="6470" y="5819"/>
                    <a:pt x="6637" y="5673"/>
                    <a:pt x="6658" y="5474"/>
                  </a:cubicBezTo>
                  <a:lnTo>
                    <a:pt x="6770" y="4352"/>
                  </a:lnTo>
                  <a:cubicBezTo>
                    <a:pt x="6786" y="4141"/>
                    <a:pt x="6630" y="3951"/>
                    <a:pt x="6421" y="3931"/>
                  </a:cubicBezTo>
                  <a:cubicBezTo>
                    <a:pt x="6407" y="3930"/>
                    <a:pt x="6394" y="3929"/>
                    <a:pt x="6380" y="3929"/>
                  </a:cubicBezTo>
                  <a:cubicBezTo>
                    <a:pt x="6186" y="3929"/>
                    <a:pt x="6020" y="4076"/>
                    <a:pt x="5999" y="4276"/>
                  </a:cubicBezTo>
                  <a:lnTo>
                    <a:pt x="5977" y="4510"/>
                  </a:lnTo>
                  <a:lnTo>
                    <a:pt x="5377" y="3622"/>
                  </a:lnTo>
                  <a:lnTo>
                    <a:pt x="4854" y="2853"/>
                  </a:lnTo>
                  <a:lnTo>
                    <a:pt x="3267" y="508"/>
                  </a:lnTo>
                  <a:cubicBezTo>
                    <a:pt x="3053" y="190"/>
                    <a:pt x="2696" y="1"/>
                    <a:pt x="231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2"/>
            <p:cNvSpPr/>
            <p:nvPr/>
          </p:nvSpPr>
          <p:spPr>
            <a:xfrm>
              <a:off x="3687290" y="2023121"/>
              <a:ext cx="46128" cy="42822"/>
            </a:xfrm>
            <a:custGeom>
              <a:rect b="b" l="l" r="r" t="t"/>
              <a:pathLst>
                <a:path extrusionOk="0" h="1891" w="2037">
                  <a:moveTo>
                    <a:pt x="1634" y="0"/>
                  </a:moveTo>
                  <a:cubicBezTo>
                    <a:pt x="1544" y="0"/>
                    <a:pt x="1461" y="31"/>
                    <a:pt x="1396" y="84"/>
                  </a:cubicBezTo>
                  <a:lnTo>
                    <a:pt x="1300" y="1042"/>
                  </a:lnTo>
                  <a:cubicBezTo>
                    <a:pt x="1281" y="1243"/>
                    <a:pt x="1113" y="1389"/>
                    <a:pt x="916" y="1389"/>
                  </a:cubicBezTo>
                  <a:cubicBezTo>
                    <a:pt x="904" y="1389"/>
                    <a:pt x="892" y="1389"/>
                    <a:pt x="879" y="1387"/>
                  </a:cubicBezTo>
                  <a:lnTo>
                    <a:pt x="31" y="1301"/>
                  </a:lnTo>
                  <a:cubicBezTo>
                    <a:pt x="25" y="1319"/>
                    <a:pt x="23" y="1337"/>
                    <a:pt x="21" y="1355"/>
                  </a:cubicBezTo>
                  <a:cubicBezTo>
                    <a:pt x="1" y="1567"/>
                    <a:pt x="152" y="1755"/>
                    <a:pt x="364" y="1777"/>
                  </a:cubicBezTo>
                  <a:lnTo>
                    <a:pt x="1486" y="1888"/>
                  </a:lnTo>
                  <a:cubicBezTo>
                    <a:pt x="1498" y="1890"/>
                    <a:pt x="1511" y="1890"/>
                    <a:pt x="1523" y="1890"/>
                  </a:cubicBezTo>
                  <a:cubicBezTo>
                    <a:pt x="1719" y="1890"/>
                    <a:pt x="1886" y="1744"/>
                    <a:pt x="1907" y="1545"/>
                  </a:cubicBezTo>
                  <a:lnTo>
                    <a:pt x="2019" y="423"/>
                  </a:lnTo>
                  <a:cubicBezTo>
                    <a:pt x="2037" y="212"/>
                    <a:pt x="1881" y="22"/>
                    <a:pt x="1672" y="2"/>
                  </a:cubicBezTo>
                  <a:cubicBezTo>
                    <a:pt x="1659" y="1"/>
                    <a:pt x="1646" y="0"/>
                    <a:pt x="1634"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2"/>
            <p:cNvSpPr/>
            <p:nvPr/>
          </p:nvSpPr>
          <p:spPr>
            <a:xfrm>
              <a:off x="3485704" y="2022238"/>
              <a:ext cx="98325" cy="139086"/>
            </a:xfrm>
            <a:custGeom>
              <a:rect b="b" l="l" r="r" t="t"/>
              <a:pathLst>
                <a:path extrusionOk="0" h="6142" w="4342">
                  <a:moveTo>
                    <a:pt x="3395" y="0"/>
                  </a:moveTo>
                  <a:cubicBezTo>
                    <a:pt x="3379" y="0"/>
                    <a:pt x="3364" y="1"/>
                    <a:pt x="3348" y="3"/>
                  </a:cubicBezTo>
                  <a:lnTo>
                    <a:pt x="2226" y="143"/>
                  </a:lnTo>
                  <a:cubicBezTo>
                    <a:pt x="1898" y="183"/>
                    <a:pt x="1719" y="620"/>
                    <a:pt x="2106" y="911"/>
                  </a:cubicBezTo>
                  <a:cubicBezTo>
                    <a:pt x="2121" y="924"/>
                    <a:pt x="2138" y="931"/>
                    <a:pt x="2156" y="931"/>
                  </a:cubicBezTo>
                  <a:cubicBezTo>
                    <a:pt x="2161" y="931"/>
                    <a:pt x="2166" y="931"/>
                    <a:pt x="2172" y="929"/>
                  </a:cubicBezTo>
                  <a:lnTo>
                    <a:pt x="2605" y="875"/>
                  </a:lnTo>
                  <a:lnTo>
                    <a:pt x="266" y="4331"/>
                  </a:lnTo>
                  <a:cubicBezTo>
                    <a:pt x="24" y="4688"/>
                    <a:pt x="0" y="5143"/>
                    <a:pt x="202" y="5526"/>
                  </a:cubicBezTo>
                  <a:cubicBezTo>
                    <a:pt x="403" y="5906"/>
                    <a:pt x="797" y="6141"/>
                    <a:pt x="1228" y="6141"/>
                  </a:cubicBezTo>
                  <a:lnTo>
                    <a:pt x="3932" y="6141"/>
                  </a:lnTo>
                  <a:cubicBezTo>
                    <a:pt x="3956" y="6141"/>
                    <a:pt x="3980" y="6131"/>
                    <a:pt x="3996" y="6115"/>
                  </a:cubicBezTo>
                  <a:cubicBezTo>
                    <a:pt x="4342" y="5780"/>
                    <a:pt x="4110" y="5371"/>
                    <a:pt x="3781" y="5371"/>
                  </a:cubicBezTo>
                  <a:lnTo>
                    <a:pt x="1226" y="5371"/>
                  </a:lnTo>
                  <a:cubicBezTo>
                    <a:pt x="1014" y="5371"/>
                    <a:pt x="914" y="5227"/>
                    <a:pt x="882" y="5167"/>
                  </a:cubicBezTo>
                  <a:cubicBezTo>
                    <a:pt x="850" y="5103"/>
                    <a:pt x="787" y="4941"/>
                    <a:pt x="906" y="4768"/>
                  </a:cubicBezTo>
                  <a:lnTo>
                    <a:pt x="3142" y="1466"/>
                  </a:lnTo>
                  <a:lnTo>
                    <a:pt x="3172" y="1708"/>
                  </a:lnTo>
                  <a:cubicBezTo>
                    <a:pt x="3174" y="1734"/>
                    <a:pt x="3186" y="1754"/>
                    <a:pt x="3206" y="1768"/>
                  </a:cubicBezTo>
                  <a:cubicBezTo>
                    <a:pt x="3319" y="1858"/>
                    <a:pt x="3432" y="1896"/>
                    <a:pt x="3535" y="1896"/>
                  </a:cubicBezTo>
                  <a:cubicBezTo>
                    <a:pt x="3773" y="1896"/>
                    <a:pt x="3950" y="1689"/>
                    <a:pt x="3920" y="1460"/>
                  </a:cubicBezTo>
                  <a:lnTo>
                    <a:pt x="3781" y="338"/>
                  </a:lnTo>
                  <a:cubicBezTo>
                    <a:pt x="3755" y="143"/>
                    <a:pt x="3588" y="0"/>
                    <a:pt x="3395"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2"/>
            <p:cNvSpPr/>
            <p:nvPr/>
          </p:nvSpPr>
          <p:spPr>
            <a:xfrm>
              <a:off x="3553231" y="2023099"/>
              <a:ext cx="21581" cy="42686"/>
            </a:xfrm>
            <a:custGeom>
              <a:rect b="b" l="l" r="r" t="t"/>
              <a:pathLst>
                <a:path extrusionOk="0" h="1885" w="953">
                  <a:moveTo>
                    <a:pt x="407" y="0"/>
                  </a:moveTo>
                  <a:cubicBezTo>
                    <a:pt x="391" y="0"/>
                    <a:pt x="375" y="1"/>
                    <a:pt x="360" y="3"/>
                  </a:cubicBezTo>
                  <a:lnTo>
                    <a:pt x="0" y="47"/>
                  </a:lnTo>
                  <a:cubicBezTo>
                    <a:pt x="102" y="105"/>
                    <a:pt x="176" y="211"/>
                    <a:pt x="194" y="338"/>
                  </a:cubicBezTo>
                  <a:lnTo>
                    <a:pt x="334" y="1452"/>
                  </a:lnTo>
                  <a:cubicBezTo>
                    <a:pt x="350" y="1562"/>
                    <a:pt x="314" y="1668"/>
                    <a:pt x="250" y="1746"/>
                  </a:cubicBezTo>
                  <a:cubicBezTo>
                    <a:pt x="322" y="1830"/>
                    <a:pt x="429" y="1885"/>
                    <a:pt x="544" y="1885"/>
                  </a:cubicBezTo>
                  <a:cubicBezTo>
                    <a:pt x="561" y="1885"/>
                    <a:pt x="577" y="1884"/>
                    <a:pt x="593" y="1881"/>
                  </a:cubicBezTo>
                  <a:cubicBezTo>
                    <a:pt x="803" y="1855"/>
                    <a:pt x="952" y="1662"/>
                    <a:pt x="928" y="1452"/>
                  </a:cubicBezTo>
                  <a:lnTo>
                    <a:pt x="789" y="338"/>
                  </a:lnTo>
                  <a:cubicBezTo>
                    <a:pt x="763" y="143"/>
                    <a:pt x="597" y="0"/>
                    <a:pt x="407"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2"/>
            <p:cNvSpPr/>
            <p:nvPr/>
          </p:nvSpPr>
          <p:spPr>
            <a:xfrm>
              <a:off x="3548793" y="2143842"/>
              <a:ext cx="31929" cy="17573"/>
            </a:xfrm>
            <a:custGeom>
              <a:rect b="b" l="l" r="r" t="t"/>
              <a:pathLst>
                <a:path extrusionOk="0" h="776" w="1410">
                  <a:moveTo>
                    <a:pt x="1" y="1"/>
                  </a:moveTo>
                  <a:cubicBezTo>
                    <a:pt x="216" y="1"/>
                    <a:pt x="388" y="172"/>
                    <a:pt x="388" y="388"/>
                  </a:cubicBezTo>
                  <a:cubicBezTo>
                    <a:pt x="388" y="601"/>
                    <a:pt x="216" y="775"/>
                    <a:pt x="1" y="775"/>
                  </a:cubicBezTo>
                  <a:lnTo>
                    <a:pt x="985" y="775"/>
                  </a:lnTo>
                  <a:cubicBezTo>
                    <a:pt x="1224" y="775"/>
                    <a:pt x="1410" y="562"/>
                    <a:pt x="1366" y="318"/>
                  </a:cubicBezTo>
                  <a:cubicBezTo>
                    <a:pt x="1334" y="132"/>
                    <a:pt x="1166" y="1"/>
                    <a:pt x="977"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2"/>
            <p:cNvSpPr/>
            <p:nvPr/>
          </p:nvSpPr>
          <p:spPr>
            <a:xfrm>
              <a:off x="3606787" y="2134263"/>
              <a:ext cx="36006" cy="8469"/>
            </a:xfrm>
            <a:custGeom>
              <a:rect b="b" l="l" r="r" t="t"/>
              <a:pathLst>
                <a:path extrusionOk="0" h="374" w="1590">
                  <a:moveTo>
                    <a:pt x="190" y="0"/>
                  </a:moveTo>
                  <a:cubicBezTo>
                    <a:pt x="85" y="0"/>
                    <a:pt x="1" y="86"/>
                    <a:pt x="3" y="192"/>
                  </a:cubicBezTo>
                  <a:cubicBezTo>
                    <a:pt x="5" y="294"/>
                    <a:pt x="94" y="374"/>
                    <a:pt x="196" y="374"/>
                  </a:cubicBezTo>
                  <a:lnTo>
                    <a:pt x="1398" y="374"/>
                  </a:lnTo>
                  <a:cubicBezTo>
                    <a:pt x="1504" y="374"/>
                    <a:pt x="1590" y="286"/>
                    <a:pt x="1584" y="182"/>
                  </a:cubicBezTo>
                  <a:cubicBezTo>
                    <a:pt x="1582" y="80"/>
                    <a:pt x="1492" y="0"/>
                    <a:pt x="1390"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2"/>
            <p:cNvSpPr/>
            <p:nvPr/>
          </p:nvSpPr>
          <p:spPr>
            <a:xfrm>
              <a:off x="3606787" y="2160259"/>
              <a:ext cx="36006" cy="8469"/>
            </a:xfrm>
            <a:custGeom>
              <a:rect b="b" l="l" r="r" t="t"/>
              <a:pathLst>
                <a:path extrusionOk="0" h="374" w="1590">
                  <a:moveTo>
                    <a:pt x="190" y="0"/>
                  </a:moveTo>
                  <a:cubicBezTo>
                    <a:pt x="85" y="0"/>
                    <a:pt x="1" y="86"/>
                    <a:pt x="3" y="192"/>
                  </a:cubicBezTo>
                  <a:cubicBezTo>
                    <a:pt x="5" y="294"/>
                    <a:pt x="94" y="374"/>
                    <a:pt x="196" y="374"/>
                  </a:cubicBezTo>
                  <a:lnTo>
                    <a:pt x="1398" y="374"/>
                  </a:lnTo>
                  <a:cubicBezTo>
                    <a:pt x="1504" y="374"/>
                    <a:pt x="1590" y="286"/>
                    <a:pt x="1584" y="182"/>
                  </a:cubicBezTo>
                  <a:cubicBezTo>
                    <a:pt x="1582" y="80"/>
                    <a:pt x="1492" y="0"/>
                    <a:pt x="1390"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2"/>
            <p:cNvSpPr/>
            <p:nvPr/>
          </p:nvSpPr>
          <p:spPr>
            <a:xfrm>
              <a:off x="3638965" y="2123008"/>
              <a:ext cx="61504" cy="57609"/>
            </a:xfrm>
            <a:custGeom>
              <a:rect b="b" l="l" r="r" t="t"/>
              <a:pathLst>
                <a:path extrusionOk="0" h="2544" w="2716">
                  <a:moveTo>
                    <a:pt x="173" y="0"/>
                  </a:moveTo>
                  <a:cubicBezTo>
                    <a:pt x="79" y="0"/>
                    <a:pt x="1" y="78"/>
                    <a:pt x="1" y="172"/>
                  </a:cubicBezTo>
                  <a:lnTo>
                    <a:pt x="1" y="2370"/>
                  </a:lnTo>
                  <a:cubicBezTo>
                    <a:pt x="1" y="2466"/>
                    <a:pt x="79" y="2543"/>
                    <a:pt x="173" y="2543"/>
                  </a:cubicBezTo>
                  <a:lnTo>
                    <a:pt x="1406" y="2543"/>
                  </a:lnTo>
                  <a:cubicBezTo>
                    <a:pt x="2123" y="2543"/>
                    <a:pt x="2716" y="1961"/>
                    <a:pt x="2702" y="1248"/>
                  </a:cubicBezTo>
                  <a:cubicBezTo>
                    <a:pt x="2686" y="555"/>
                    <a:pt x="2123" y="0"/>
                    <a:pt x="142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2"/>
            <p:cNvSpPr/>
            <p:nvPr/>
          </p:nvSpPr>
          <p:spPr>
            <a:xfrm>
              <a:off x="3653888" y="2122963"/>
              <a:ext cx="46535" cy="57654"/>
            </a:xfrm>
            <a:custGeom>
              <a:rect b="b" l="l" r="r" t="t"/>
              <a:pathLst>
                <a:path extrusionOk="0" h="2546" w="2055">
                  <a:moveTo>
                    <a:pt x="1" y="0"/>
                  </a:moveTo>
                  <a:cubicBezTo>
                    <a:pt x="703" y="0"/>
                    <a:pt x="1272" y="569"/>
                    <a:pt x="1272" y="1272"/>
                  </a:cubicBezTo>
                  <a:cubicBezTo>
                    <a:pt x="1272" y="1977"/>
                    <a:pt x="703" y="2545"/>
                    <a:pt x="1" y="2545"/>
                  </a:cubicBezTo>
                  <a:lnTo>
                    <a:pt x="769" y="2545"/>
                  </a:lnTo>
                  <a:cubicBezTo>
                    <a:pt x="1464" y="2545"/>
                    <a:pt x="2027" y="1989"/>
                    <a:pt x="2039" y="1298"/>
                  </a:cubicBezTo>
                  <a:cubicBezTo>
                    <a:pt x="2055" y="581"/>
                    <a:pt x="1460" y="0"/>
                    <a:pt x="745"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42"/>
          <p:cNvGrpSpPr/>
          <p:nvPr/>
        </p:nvGrpSpPr>
        <p:grpSpPr>
          <a:xfrm>
            <a:off x="5269421" y="1705896"/>
            <a:ext cx="430611" cy="476432"/>
            <a:chOff x="4832266" y="1256724"/>
            <a:chExt cx="261754" cy="289607"/>
          </a:xfrm>
        </p:grpSpPr>
        <p:sp>
          <p:nvSpPr>
            <p:cNvPr id="1100" name="Google Shape;1100;p42"/>
            <p:cNvSpPr/>
            <p:nvPr/>
          </p:nvSpPr>
          <p:spPr>
            <a:xfrm>
              <a:off x="4832266" y="1284147"/>
              <a:ext cx="261754" cy="262184"/>
            </a:xfrm>
            <a:custGeom>
              <a:rect b="b" l="l" r="r" t="t"/>
              <a:pathLst>
                <a:path extrusionOk="0" h="11578" w="11559">
                  <a:moveTo>
                    <a:pt x="5778" y="3064"/>
                  </a:moveTo>
                  <a:cubicBezTo>
                    <a:pt x="7281" y="3064"/>
                    <a:pt x="8502" y="4284"/>
                    <a:pt x="8502" y="5789"/>
                  </a:cubicBezTo>
                  <a:cubicBezTo>
                    <a:pt x="8504" y="7294"/>
                    <a:pt x="7285" y="8514"/>
                    <a:pt x="5778" y="8514"/>
                  </a:cubicBezTo>
                  <a:cubicBezTo>
                    <a:pt x="4272" y="8514"/>
                    <a:pt x="3053" y="7294"/>
                    <a:pt x="3053" y="5789"/>
                  </a:cubicBezTo>
                  <a:cubicBezTo>
                    <a:pt x="3053" y="4284"/>
                    <a:pt x="4272" y="3064"/>
                    <a:pt x="5778" y="3064"/>
                  </a:cubicBezTo>
                  <a:close/>
                  <a:moveTo>
                    <a:pt x="4871" y="0"/>
                  </a:moveTo>
                  <a:cubicBezTo>
                    <a:pt x="4648" y="0"/>
                    <a:pt x="4466" y="180"/>
                    <a:pt x="4466" y="406"/>
                  </a:cubicBezTo>
                  <a:lnTo>
                    <a:pt x="4466" y="1166"/>
                  </a:lnTo>
                  <a:cubicBezTo>
                    <a:pt x="4466" y="1336"/>
                    <a:pt x="4364" y="1488"/>
                    <a:pt x="4205" y="1545"/>
                  </a:cubicBezTo>
                  <a:cubicBezTo>
                    <a:pt x="4093" y="1587"/>
                    <a:pt x="3979" y="1633"/>
                    <a:pt x="3873" y="1685"/>
                  </a:cubicBezTo>
                  <a:cubicBezTo>
                    <a:pt x="3819" y="1710"/>
                    <a:pt x="3762" y="1723"/>
                    <a:pt x="3705" y="1723"/>
                  </a:cubicBezTo>
                  <a:cubicBezTo>
                    <a:pt x="3600" y="1723"/>
                    <a:pt x="3496" y="1681"/>
                    <a:pt x="3418" y="1603"/>
                  </a:cubicBezTo>
                  <a:lnTo>
                    <a:pt x="2881" y="1062"/>
                  </a:lnTo>
                  <a:cubicBezTo>
                    <a:pt x="2803" y="983"/>
                    <a:pt x="2700" y="943"/>
                    <a:pt x="2596" y="943"/>
                  </a:cubicBezTo>
                  <a:cubicBezTo>
                    <a:pt x="2492" y="943"/>
                    <a:pt x="2388" y="983"/>
                    <a:pt x="2308" y="1062"/>
                  </a:cubicBezTo>
                  <a:lnTo>
                    <a:pt x="1059" y="2322"/>
                  </a:lnTo>
                  <a:cubicBezTo>
                    <a:pt x="901" y="2480"/>
                    <a:pt x="901" y="2735"/>
                    <a:pt x="1059" y="2895"/>
                  </a:cubicBezTo>
                  <a:lnTo>
                    <a:pt x="1600" y="3440"/>
                  </a:lnTo>
                  <a:cubicBezTo>
                    <a:pt x="1717" y="3560"/>
                    <a:pt x="1751" y="3739"/>
                    <a:pt x="1682" y="3891"/>
                  </a:cubicBezTo>
                  <a:cubicBezTo>
                    <a:pt x="1632" y="4001"/>
                    <a:pt x="1584" y="4116"/>
                    <a:pt x="1542" y="4230"/>
                  </a:cubicBezTo>
                  <a:cubicBezTo>
                    <a:pt x="1484" y="4390"/>
                    <a:pt x="1330" y="4496"/>
                    <a:pt x="1163" y="4496"/>
                  </a:cubicBezTo>
                  <a:lnTo>
                    <a:pt x="404" y="4496"/>
                  </a:lnTo>
                  <a:cubicBezTo>
                    <a:pt x="182" y="4496"/>
                    <a:pt x="1" y="4675"/>
                    <a:pt x="1" y="4899"/>
                  </a:cubicBezTo>
                  <a:lnTo>
                    <a:pt x="1" y="6685"/>
                  </a:lnTo>
                  <a:cubicBezTo>
                    <a:pt x="1" y="6907"/>
                    <a:pt x="180" y="7091"/>
                    <a:pt x="404" y="7091"/>
                  </a:cubicBezTo>
                  <a:lnTo>
                    <a:pt x="1141" y="7091"/>
                  </a:lnTo>
                  <a:cubicBezTo>
                    <a:pt x="1310" y="7091"/>
                    <a:pt x="1462" y="7194"/>
                    <a:pt x="1522" y="7352"/>
                  </a:cubicBezTo>
                  <a:cubicBezTo>
                    <a:pt x="1564" y="7466"/>
                    <a:pt x="1612" y="7580"/>
                    <a:pt x="1662" y="7689"/>
                  </a:cubicBezTo>
                  <a:cubicBezTo>
                    <a:pt x="1731" y="7841"/>
                    <a:pt x="1699" y="8021"/>
                    <a:pt x="1580" y="8141"/>
                  </a:cubicBezTo>
                  <a:lnTo>
                    <a:pt x="1035" y="8684"/>
                  </a:lnTo>
                  <a:cubicBezTo>
                    <a:pt x="879" y="8841"/>
                    <a:pt x="879" y="9099"/>
                    <a:pt x="1035" y="9256"/>
                  </a:cubicBezTo>
                  <a:lnTo>
                    <a:pt x="2298" y="10516"/>
                  </a:lnTo>
                  <a:cubicBezTo>
                    <a:pt x="2377" y="10595"/>
                    <a:pt x="2480" y="10634"/>
                    <a:pt x="2583" y="10634"/>
                  </a:cubicBezTo>
                  <a:cubicBezTo>
                    <a:pt x="2686" y="10634"/>
                    <a:pt x="2789" y="10595"/>
                    <a:pt x="2869" y="10516"/>
                  </a:cubicBezTo>
                  <a:lnTo>
                    <a:pt x="3416" y="9969"/>
                  </a:lnTo>
                  <a:cubicBezTo>
                    <a:pt x="3494" y="9892"/>
                    <a:pt x="3598" y="9851"/>
                    <a:pt x="3702" y="9851"/>
                  </a:cubicBezTo>
                  <a:cubicBezTo>
                    <a:pt x="3758" y="9851"/>
                    <a:pt x="3814" y="9863"/>
                    <a:pt x="3867" y="9887"/>
                  </a:cubicBezTo>
                  <a:cubicBezTo>
                    <a:pt x="3977" y="9939"/>
                    <a:pt x="4093" y="9985"/>
                    <a:pt x="4207" y="10027"/>
                  </a:cubicBezTo>
                  <a:cubicBezTo>
                    <a:pt x="4366" y="10085"/>
                    <a:pt x="4472" y="10239"/>
                    <a:pt x="4472" y="10408"/>
                  </a:cubicBezTo>
                  <a:lnTo>
                    <a:pt x="4472" y="11175"/>
                  </a:lnTo>
                  <a:cubicBezTo>
                    <a:pt x="4472" y="11396"/>
                    <a:pt x="4652" y="11578"/>
                    <a:pt x="4875" y="11578"/>
                  </a:cubicBezTo>
                  <a:lnTo>
                    <a:pt x="6662" y="11578"/>
                  </a:lnTo>
                  <a:cubicBezTo>
                    <a:pt x="6883" y="11578"/>
                    <a:pt x="7067" y="11398"/>
                    <a:pt x="7067" y="11175"/>
                  </a:cubicBezTo>
                  <a:lnTo>
                    <a:pt x="7067" y="10414"/>
                  </a:lnTo>
                  <a:cubicBezTo>
                    <a:pt x="7067" y="10245"/>
                    <a:pt x="7171" y="10091"/>
                    <a:pt x="7329" y="10031"/>
                  </a:cubicBezTo>
                  <a:cubicBezTo>
                    <a:pt x="7444" y="9989"/>
                    <a:pt x="7556" y="9941"/>
                    <a:pt x="7666" y="9891"/>
                  </a:cubicBezTo>
                  <a:cubicBezTo>
                    <a:pt x="7719" y="9867"/>
                    <a:pt x="7775" y="9855"/>
                    <a:pt x="7830" y="9855"/>
                  </a:cubicBezTo>
                  <a:cubicBezTo>
                    <a:pt x="7935" y="9855"/>
                    <a:pt x="8039" y="9897"/>
                    <a:pt x="8117" y="9975"/>
                  </a:cubicBezTo>
                  <a:lnTo>
                    <a:pt x="8662" y="10518"/>
                  </a:lnTo>
                  <a:cubicBezTo>
                    <a:pt x="8740" y="10597"/>
                    <a:pt x="8843" y="10636"/>
                    <a:pt x="8947" y="10636"/>
                  </a:cubicBezTo>
                  <a:cubicBezTo>
                    <a:pt x="9050" y="10636"/>
                    <a:pt x="9154" y="10597"/>
                    <a:pt x="9233" y="10518"/>
                  </a:cubicBezTo>
                  <a:lnTo>
                    <a:pt x="10492" y="9256"/>
                  </a:lnTo>
                  <a:cubicBezTo>
                    <a:pt x="10650" y="9099"/>
                    <a:pt x="10650" y="8843"/>
                    <a:pt x="10492" y="8684"/>
                  </a:cubicBezTo>
                  <a:lnTo>
                    <a:pt x="9945" y="8139"/>
                  </a:lnTo>
                  <a:cubicBezTo>
                    <a:pt x="9830" y="8019"/>
                    <a:pt x="9794" y="7839"/>
                    <a:pt x="9864" y="7686"/>
                  </a:cubicBezTo>
                  <a:cubicBezTo>
                    <a:pt x="9916" y="7576"/>
                    <a:pt x="9961" y="7462"/>
                    <a:pt x="10003" y="7346"/>
                  </a:cubicBezTo>
                  <a:cubicBezTo>
                    <a:pt x="10061" y="7186"/>
                    <a:pt x="10215" y="7083"/>
                    <a:pt x="10385" y="7083"/>
                  </a:cubicBezTo>
                  <a:lnTo>
                    <a:pt x="11151" y="7083"/>
                  </a:lnTo>
                  <a:cubicBezTo>
                    <a:pt x="11373" y="7083"/>
                    <a:pt x="11556" y="6903"/>
                    <a:pt x="11556" y="6677"/>
                  </a:cubicBezTo>
                  <a:lnTo>
                    <a:pt x="11556" y="4891"/>
                  </a:lnTo>
                  <a:cubicBezTo>
                    <a:pt x="11558" y="4671"/>
                    <a:pt x="11377" y="4490"/>
                    <a:pt x="11153" y="4490"/>
                  </a:cubicBezTo>
                  <a:lnTo>
                    <a:pt x="10395" y="4490"/>
                  </a:lnTo>
                  <a:cubicBezTo>
                    <a:pt x="10225" y="4490"/>
                    <a:pt x="10073" y="4386"/>
                    <a:pt x="10013" y="4228"/>
                  </a:cubicBezTo>
                  <a:cubicBezTo>
                    <a:pt x="9971" y="4112"/>
                    <a:pt x="9924" y="4001"/>
                    <a:pt x="9874" y="3891"/>
                  </a:cubicBezTo>
                  <a:cubicBezTo>
                    <a:pt x="9804" y="3739"/>
                    <a:pt x="9836" y="3560"/>
                    <a:pt x="9955" y="3440"/>
                  </a:cubicBezTo>
                  <a:lnTo>
                    <a:pt x="10500" y="2895"/>
                  </a:lnTo>
                  <a:cubicBezTo>
                    <a:pt x="10658" y="2739"/>
                    <a:pt x="10658" y="2482"/>
                    <a:pt x="10500" y="2324"/>
                  </a:cubicBezTo>
                  <a:lnTo>
                    <a:pt x="9237" y="1064"/>
                  </a:lnTo>
                  <a:cubicBezTo>
                    <a:pt x="9158" y="986"/>
                    <a:pt x="9055" y="946"/>
                    <a:pt x="8952" y="946"/>
                  </a:cubicBezTo>
                  <a:cubicBezTo>
                    <a:pt x="8849" y="946"/>
                    <a:pt x="8746" y="986"/>
                    <a:pt x="8666" y="1064"/>
                  </a:cubicBezTo>
                  <a:lnTo>
                    <a:pt x="8119" y="1611"/>
                  </a:lnTo>
                  <a:cubicBezTo>
                    <a:pt x="8041" y="1687"/>
                    <a:pt x="7936" y="1729"/>
                    <a:pt x="7831" y="1729"/>
                  </a:cubicBezTo>
                  <a:cubicBezTo>
                    <a:pt x="7776" y="1729"/>
                    <a:pt x="7720" y="1717"/>
                    <a:pt x="7668" y="1693"/>
                  </a:cubicBezTo>
                  <a:cubicBezTo>
                    <a:pt x="7558" y="1641"/>
                    <a:pt x="7444" y="1595"/>
                    <a:pt x="7329" y="1553"/>
                  </a:cubicBezTo>
                  <a:cubicBezTo>
                    <a:pt x="7169" y="1496"/>
                    <a:pt x="7063" y="1342"/>
                    <a:pt x="7063" y="1172"/>
                  </a:cubicBezTo>
                  <a:lnTo>
                    <a:pt x="7063" y="406"/>
                  </a:lnTo>
                  <a:lnTo>
                    <a:pt x="665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2"/>
            <p:cNvSpPr/>
            <p:nvPr/>
          </p:nvSpPr>
          <p:spPr>
            <a:xfrm>
              <a:off x="4933444" y="1284555"/>
              <a:ext cx="160576" cy="261640"/>
            </a:xfrm>
            <a:custGeom>
              <a:rect b="b" l="l" r="r" t="t"/>
              <a:pathLst>
                <a:path extrusionOk="0" h="11554" w="7091">
                  <a:moveTo>
                    <a:pt x="407" y="0"/>
                  </a:moveTo>
                  <a:cubicBezTo>
                    <a:pt x="186" y="0"/>
                    <a:pt x="4" y="180"/>
                    <a:pt x="4" y="406"/>
                  </a:cubicBezTo>
                  <a:lnTo>
                    <a:pt x="4" y="941"/>
                  </a:lnTo>
                  <a:cubicBezTo>
                    <a:pt x="2551" y="1000"/>
                    <a:pt x="4599" y="3080"/>
                    <a:pt x="4599" y="5631"/>
                  </a:cubicBezTo>
                  <a:cubicBezTo>
                    <a:pt x="4599" y="8186"/>
                    <a:pt x="2551" y="10262"/>
                    <a:pt x="0" y="10322"/>
                  </a:cubicBezTo>
                  <a:cubicBezTo>
                    <a:pt x="4" y="10342"/>
                    <a:pt x="6" y="10362"/>
                    <a:pt x="6" y="10382"/>
                  </a:cubicBezTo>
                  <a:lnTo>
                    <a:pt x="6" y="11149"/>
                  </a:lnTo>
                  <a:cubicBezTo>
                    <a:pt x="6" y="11370"/>
                    <a:pt x="186" y="11554"/>
                    <a:pt x="409" y="11554"/>
                  </a:cubicBezTo>
                  <a:lnTo>
                    <a:pt x="2196" y="11554"/>
                  </a:lnTo>
                  <a:cubicBezTo>
                    <a:pt x="2419" y="11554"/>
                    <a:pt x="2601" y="11374"/>
                    <a:pt x="2601" y="11149"/>
                  </a:cubicBezTo>
                  <a:lnTo>
                    <a:pt x="2601" y="10388"/>
                  </a:lnTo>
                  <a:cubicBezTo>
                    <a:pt x="2601" y="10219"/>
                    <a:pt x="2705" y="10067"/>
                    <a:pt x="2863" y="10007"/>
                  </a:cubicBezTo>
                  <a:cubicBezTo>
                    <a:pt x="2978" y="9963"/>
                    <a:pt x="3090" y="9917"/>
                    <a:pt x="3200" y="9867"/>
                  </a:cubicBezTo>
                  <a:cubicBezTo>
                    <a:pt x="3253" y="9843"/>
                    <a:pt x="3310" y="9831"/>
                    <a:pt x="3366" y="9831"/>
                  </a:cubicBezTo>
                  <a:cubicBezTo>
                    <a:pt x="3471" y="9831"/>
                    <a:pt x="3573" y="9871"/>
                    <a:pt x="3651" y="9949"/>
                  </a:cubicBezTo>
                  <a:lnTo>
                    <a:pt x="4196" y="10492"/>
                  </a:lnTo>
                  <a:cubicBezTo>
                    <a:pt x="4274" y="10571"/>
                    <a:pt x="4377" y="10610"/>
                    <a:pt x="4481" y="10610"/>
                  </a:cubicBezTo>
                  <a:cubicBezTo>
                    <a:pt x="4584" y="10610"/>
                    <a:pt x="4688" y="10571"/>
                    <a:pt x="4767" y="10492"/>
                  </a:cubicBezTo>
                  <a:lnTo>
                    <a:pt x="6026" y="9230"/>
                  </a:lnTo>
                  <a:cubicBezTo>
                    <a:pt x="6184" y="9073"/>
                    <a:pt x="6184" y="8819"/>
                    <a:pt x="6026" y="8660"/>
                  </a:cubicBezTo>
                  <a:lnTo>
                    <a:pt x="5479" y="8113"/>
                  </a:lnTo>
                  <a:cubicBezTo>
                    <a:pt x="5364" y="7993"/>
                    <a:pt x="5328" y="7813"/>
                    <a:pt x="5398" y="7662"/>
                  </a:cubicBezTo>
                  <a:cubicBezTo>
                    <a:pt x="5450" y="7552"/>
                    <a:pt x="5495" y="7436"/>
                    <a:pt x="5537" y="7322"/>
                  </a:cubicBezTo>
                  <a:cubicBezTo>
                    <a:pt x="5595" y="7162"/>
                    <a:pt x="5749" y="7057"/>
                    <a:pt x="5919" y="7057"/>
                  </a:cubicBezTo>
                  <a:lnTo>
                    <a:pt x="6685" y="7057"/>
                  </a:lnTo>
                  <a:cubicBezTo>
                    <a:pt x="6907" y="7057"/>
                    <a:pt x="7090" y="6877"/>
                    <a:pt x="7090" y="6651"/>
                  </a:cubicBezTo>
                  <a:lnTo>
                    <a:pt x="7090" y="4865"/>
                  </a:lnTo>
                  <a:cubicBezTo>
                    <a:pt x="7090" y="4653"/>
                    <a:pt x="6909" y="4472"/>
                    <a:pt x="6685" y="4472"/>
                  </a:cubicBezTo>
                  <a:lnTo>
                    <a:pt x="5921" y="4472"/>
                  </a:lnTo>
                  <a:cubicBezTo>
                    <a:pt x="5751" y="4472"/>
                    <a:pt x="5597" y="4368"/>
                    <a:pt x="5537" y="4208"/>
                  </a:cubicBezTo>
                  <a:cubicBezTo>
                    <a:pt x="5495" y="4092"/>
                    <a:pt x="5448" y="3979"/>
                    <a:pt x="5398" y="3869"/>
                  </a:cubicBezTo>
                  <a:cubicBezTo>
                    <a:pt x="5328" y="3715"/>
                    <a:pt x="5364" y="3536"/>
                    <a:pt x="5481" y="3416"/>
                  </a:cubicBezTo>
                  <a:lnTo>
                    <a:pt x="6026" y="2871"/>
                  </a:lnTo>
                  <a:cubicBezTo>
                    <a:pt x="6184" y="2713"/>
                    <a:pt x="6184" y="2458"/>
                    <a:pt x="6026" y="2298"/>
                  </a:cubicBezTo>
                  <a:lnTo>
                    <a:pt x="4767" y="1036"/>
                  </a:lnTo>
                  <a:cubicBezTo>
                    <a:pt x="4688" y="958"/>
                    <a:pt x="4584" y="918"/>
                    <a:pt x="4481" y="918"/>
                  </a:cubicBezTo>
                  <a:cubicBezTo>
                    <a:pt x="4377" y="918"/>
                    <a:pt x="4274" y="958"/>
                    <a:pt x="4196" y="1036"/>
                  </a:cubicBezTo>
                  <a:lnTo>
                    <a:pt x="3651" y="1579"/>
                  </a:lnTo>
                  <a:cubicBezTo>
                    <a:pt x="3573" y="1658"/>
                    <a:pt x="3469" y="1699"/>
                    <a:pt x="3364" y="1699"/>
                  </a:cubicBezTo>
                  <a:cubicBezTo>
                    <a:pt x="3309" y="1699"/>
                    <a:pt x="3253" y="1687"/>
                    <a:pt x="3200" y="1663"/>
                  </a:cubicBezTo>
                  <a:cubicBezTo>
                    <a:pt x="3090" y="1613"/>
                    <a:pt x="2978" y="1565"/>
                    <a:pt x="2863" y="1523"/>
                  </a:cubicBezTo>
                  <a:cubicBezTo>
                    <a:pt x="2703" y="1466"/>
                    <a:pt x="2601" y="1310"/>
                    <a:pt x="2601" y="1140"/>
                  </a:cubicBezTo>
                  <a:lnTo>
                    <a:pt x="2601" y="406"/>
                  </a:lnTo>
                  <a:lnTo>
                    <a:pt x="2194"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2"/>
            <p:cNvSpPr/>
            <p:nvPr/>
          </p:nvSpPr>
          <p:spPr>
            <a:xfrm>
              <a:off x="4911025" y="1256724"/>
              <a:ext cx="107496" cy="147011"/>
            </a:xfrm>
            <a:custGeom>
              <a:rect b="b" l="l" r="r" t="t"/>
              <a:pathLst>
                <a:path extrusionOk="0" h="6492" w="4747">
                  <a:moveTo>
                    <a:pt x="1119" y="0"/>
                  </a:moveTo>
                  <a:cubicBezTo>
                    <a:pt x="1018" y="0"/>
                    <a:pt x="931" y="90"/>
                    <a:pt x="948" y="199"/>
                  </a:cubicBezTo>
                  <a:cubicBezTo>
                    <a:pt x="990" y="477"/>
                    <a:pt x="1004" y="820"/>
                    <a:pt x="932" y="1199"/>
                  </a:cubicBezTo>
                  <a:cubicBezTo>
                    <a:pt x="824" y="1748"/>
                    <a:pt x="609" y="1978"/>
                    <a:pt x="415" y="2449"/>
                  </a:cubicBezTo>
                  <a:cubicBezTo>
                    <a:pt x="166" y="3056"/>
                    <a:pt x="0" y="3934"/>
                    <a:pt x="188" y="4593"/>
                  </a:cubicBezTo>
                  <a:cubicBezTo>
                    <a:pt x="589" y="6016"/>
                    <a:pt x="2643" y="6459"/>
                    <a:pt x="2795" y="6491"/>
                  </a:cubicBezTo>
                  <a:cubicBezTo>
                    <a:pt x="3158" y="6270"/>
                    <a:pt x="4228" y="5543"/>
                    <a:pt x="4451" y="4329"/>
                  </a:cubicBezTo>
                  <a:cubicBezTo>
                    <a:pt x="4747" y="2728"/>
                    <a:pt x="3469" y="790"/>
                    <a:pt x="1176" y="10"/>
                  </a:cubicBezTo>
                  <a:cubicBezTo>
                    <a:pt x="1157" y="3"/>
                    <a:pt x="1138" y="0"/>
                    <a:pt x="1119"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2"/>
            <p:cNvSpPr/>
            <p:nvPr/>
          </p:nvSpPr>
          <p:spPr>
            <a:xfrm>
              <a:off x="4932063" y="1256724"/>
              <a:ext cx="86413" cy="146966"/>
            </a:xfrm>
            <a:custGeom>
              <a:rect b="b" l="l" r="r" t="t"/>
              <a:pathLst>
                <a:path extrusionOk="0" h="6490" w="3816">
                  <a:moveTo>
                    <a:pt x="188" y="0"/>
                  </a:moveTo>
                  <a:cubicBezTo>
                    <a:pt x="87" y="0"/>
                    <a:pt x="0" y="90"/>
                    <a:pt x="17" y="199"/>
                  </a:cubicBezTo>
                  <a:cubicBezTo>
                    <a:pt x="19" y="209"/>
                    <a:pt x="19" y="217"/>
                    <a:pt x="23" y="227"/>
                  </a:cubicBezTo>
                  <a:cubicBezTo>
                    <a:pt x="1969" y="1110"/>
                    <a:pt x="3019" y="2862"/>
                    <a:pt x="2750" y="4329"/>
                  </a:cubicBezTo>
                  <a:cubicBezTo>
                    <a:pt x="2562" y="5341"/>
                    <a:pt x="1784" y="6016"/>
                    <a:pt x="1321" y="6339"/>
                  </a:cubicBezTo>
                  <a:cubicBezTo>
                    <a:pt x="1606" y="6437"/>
                    <a:pt x="1816" y="6481"/>
                    <a:pt x="1864" y="6489"/>
                  </a:cubicBezTo>
                  <a:cubicBezTo>
                    <a:pt x="2229" y="6266"/>
                    <a:pt x="3299" y="5539"/>
                    <a:pt x="3520" y="4325"/>
                  </a:cubicBezTo>
                  <a:cubicBezTo>
                    <a:pt x="3816" y="2728"/>
                    <a:pt x="2540" y="790"/>
                    <a:pt x="245" y="10"/>
                  </a:cubicBezTo>
                  <a:cubicBezTo>
                    <a:pt x="226" y="3"/>
                    <a:pt x="207" y="0"/>
                    <a:pt x="188" y="0"/>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2"/>
            <p:cNvSpPr/>
            <p:nvPr/>
          </p:nvSpPr>
          <p:spPr>
            <a:xfrm>
              <a:off x="4936682" y="1295605"/>
              <a:ext cx="53238" cy="166939"/>
            </a:xfrm>
            <a:custGeom>
              <a:rect b="b" l="l" r="r" t="t"/>
              <a:pathLst>
                <a:path extrusionOk="0" h="7372" w="2351">
                  <a:moveTo>
                    <a:pt x="864" y="1"/>
                  </a:moveTo>
                  <a:cubicBezTo>
                    <a:pt x="835" y="1"/>
                    <a:pt x="805" y="7"/>
                    <a:pt x="777" y="21"/>
                  </a:cubicBezTo>
                  <a:cubicBezTo>
                    <a:pt x="682" y="69"/>
                    <a:pt x="644" y="187"/>
                    <a:pt x="691" y="281"/>
                  </a:cubicBezTo>
                  <a:cubicBezTo>
                    <a:pt x="1077" y="1029"/>
                    <a:pt x="1328" y="1820"/>
                    <a:pt x="1448" y="2636"/>
                  </a:cubicBezTo>
                  <a:cubicBezTo>
                    <a:pt x="1386" y="2576"/>
                    <a:pt x="1322" y="2519"/>
                    <a:pt x="1258" y="2465"/>
                  </a:cubicBezTo>
                  <a:cubicBezTo>
                    <a:pt x="969" y="2217"/>
                    <a:pt x="650" y="2008"/>
                    <a:pt x="304" y="1840"/>
                  </a:cubicBezTo>
                  <a:cubicBezTo>
                    <a:pt x="278" y="1827"/>
                    <a:pt x="250" y="1821"/>
                    <a:pt x="223" y="1821"/>
                  </a:cubicBezTo>
                  <a:cubicBezTo>
                    <a:pt x="151" y="1821"/>
                    <a:pt x="80" y="1862"/>
                    <a:pt x="49" y="1930"/>
                  </a:cubicBezTo>
                  <a:cubicBezTo>
                    <a:pt x="1" y="2028"/>
                    <a:pt x="43" y="2143"/>
                    <a:pt x="139" y="2187"/>
                  </a:cubicBezTo>
                  <a:cubicBezTo>
                    <a:pt x="452" y="2337"/>
                    <a:pt x="743" y="2529"/>
                    <a:pt x="1007" y="2756"/>
                  </a:cubicBezTo>
                  <a:cubicBezTo>
                    <a:pt x="1191" y="2914"/>
                    <a:pt x="1360" y="3091"/>
                    <a:pt x="1512" y="3281"/>
                  </a:cubicBezTo>
                  <a:cubicBezTo>
                    <a:pt x="1608" y="4914"/>
                    <a:pt x="1147" y="6249"/>
                    <a:pt x="731" y="7094"/>
                  </a:cubicBezTo>
                  <a:cubicBezTo>
                    <a:pt x="683" y="7187"/>
                    <a:pt x="723" y="7305"/>
                    <a:pt x="819" y="7353"/>
                  </a:cubicBezTo>
                  <a:cubicBezTo>
                    <a:pt x="846" y="7365"/>
                    <a:pt x="874" y="7371"/>
                    <a:pt x="902" y="7371"/>
                  </a:cubicBezTo>
                  <a:cubicBezTo>
                    <a:pt x="973" y="7371"/>
                    <a:pt x="1043" y="7333"/>
                    <a:pt x="1079" y="7265"/>
                  </a:cubicBezTo>
                  <a:cubicBezTo>
                    <a:pt x="1715" y="5968"/>
                    <a:pt x="2117" y="4321"/>
                    <a:pt x="1791" y="2351"/>
                  </a:cubicBezTo>
                  <a:cubicBezTo>
                    <a:pt x="1911" y="2243"/>
                    <a:pt x="2015" y="2117"/>
                    <a:pt x="2099" y="1980"/>
                  </a:cubicBezTo>
                  <a:cubicBezTo>
                    <a:pt x="2306" y="1644"/>
                    <a:pt x="2348" y="1307"/>
                    <a:pt x="2350" y="1085"/>
                  </a:cubicBezTo>
                  <a:cubicBezTo>
                    <a:pt x="2350" y="978"/>
                    <a:pt x="2266" y="892"/>
                    <a:pt x="2159" y="892"/>
                  </a:cubicBezTo>
                  <a:cubicBezTo>
                    <a:pt x="2051" y="892"/>
                    <a:pt x="1967" y="978"/>
                    <a:pt x="1967" y="1085"/>
                  </a:cubicBezTo>
                  <a:cubicBezTo>
                    <a:pt x="1967" y="1259"/>
                    <a:pt x="1931" y="1521"/>
                    <a:pt x="1771" y="1780"/>
                  </a:cubicBezTo>
                  <a:cubicBezTo>
                    <a:pt x="1749" y="1818"/>
                    <a:pt x="1725" y="1852"/>
                    <a:pt x="1698" y="1888"/>
                  </a:cubicBezTo>
                  <a:cubicBezTo>
                    <a:pt x="1550" y="1275"/>
                    <a:pt x="1330" y="678"/>
                    <a:pt x="1037" y="105"/>
                  </a:cubicBezTo>
                  <a:cubicBezTo>
                    <a:pt x="1003" y="39"/>
                    <a:pt x="934" y="1"/>
                    <a:pt x="864"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2"/>
          <p:cNvGrpSpPr/>
          <p:nvPr/>
        </p:nvGrpSpPr>
        <p:grpSpPr>
          <a:xfrm>
            <a:off x="1280917" y="1705892"/>
            <a:ext cx="319200" cy="476440"/>
            <a:chOff x="5555004" y="2601656"/>
            <a:chExt cx="193819" cy="289313"/>
          </a:xfrm>
        </p:grpSpPr>
        <p:sp>
          <p:nvSpPr>
            <p:cNvPr id="1106" name="Google Shape;1106;p42"/>
            <p:cNvSpPr/>
            <p:nvPr/>
          </p:nvSpPr>
          <p:spPr>
            <a:xfrm>
              <a:off x="5572508" y="2746380"/>
              <a:ext cx="158221" cy="126563"/>
            </a:xfrm>
            <a:custGeom>
              <a:rect b="b" l="l" r="r" t="t"/>
              <a:pathLst>
                <a:path extrusionOk="0" h="5589" w="6987">
                  <a:moveTo>
                    <a:pt x="3493" y="0"/>
                  </a:moveTo>
                  <a:cubicBezTo>
                    <a:pt x="1566" y="0"/>
                    <a:pt x="0" y="1564"/>
                    <a:pt x="0" y="3494"/>
                  </a:cubicBezTo>
                  <a:lnTo>
                    <a:pt x="0" y="5588"/>
                  </a:lnTo>
                  <a:lnTo>
                    <a:pt x="6987" y="5588"/>
                  </a:lnTo>
                  <a:lnTo>
                    <a:pt x="6987" y="3526"/>
                  </a:lnTo>
                  <a:cubicBezTo>
                    <a:pt x="6987" y="1620"/>
                    <a:pt x="5472" y="39"/>
                    <a:pt x="3565" y="1"/>
                  </a:cubicBezTo>
                  <a:cubicBezTo>
                    <a:pt x="3541" y="0"/>
                    <a:pt x="3517" y="0"/>
                    <a:pt x="349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2"/>
            <p:cNvSpPr/>
            <p:nvPr/>
          </p:nvSpPr>
          <p:spPr>
            <a:xfrm>
              <a:off x="5642617" y="2746380"/>
              <a:ext cx="88112" cy="126563"/>
            </a:xfrm>
            <a:custGeom>
              <a:rect b="b" l="l" r="r" t="t"/>
              <a:pathLst>
                <a:path extrusionOk="0" h="5589" w="3891">
                  <a:moveTo>
                    <a:pt x="388" y="1"/>
                  </a:moveTo>
                  <a:cubicBezTo>
                    <a:pt x="258" y="1"/>
                    <a:pt x="128" y="9"/>
                    <a:pt x="0" y="23"/>
                  </a:cubicBezTo>
                  <a:cubicBezTo>
                    <a:pt x="1755" y="217"/>
                    <a:pt x="3118" y="1696"/>
                    <a:pt x="3118" y="3494"/>
                  </a:cubicBezTo>
                  <a:lnTo>
                    <a:pt x="3118" y="5588"/>
                  </a:lnTo>
                  <a:lnTo>
                    <a:pt x="3891" y="5588"/>
                  </a:lnTo>
                  <a:lnTo>
                    <a:pt x="3891" y="3494"/>
                  </a:lnTo>
                  <a:cubicBezTo>
                    <a:pt x="3891" y="1564"/>
                    <a:pt x="2322" y="1"/>
                    <a:pt x="388" y="1"/>
                  </a:cubicBezTo>
                  <a:close/>
                </a:path>
              </a:pathLst>
            </a:custGeom>
            <a:solidFill>
              <a:srgbClr val="2C3A4C">
                <a:alpha val="54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2"/>
            <p:cNvSpPr/>
            <p:nvPr/>
          </p:nvSpPr>
          <p:spPr>
            <a:xfrm>
              <a:off x="5572508" y="2619727"/>
              <a:ext cx="158221" cy="126518"/>
            </a:xfrm>
            <a:custGeom>
              <a:rect b="b" l="l" r="r" t="t"/>
              <a:pathLst>
                <a:path extrusionOk="0" h="5587" w="6987">
                  <a:moveTo>
                    <a:pt x="0" y="1"/>
                  </a:moveTo>
                  <a:lnTo>
                    <a:pt x="0" y="2061"/>
                  </a:lnTo>
                  <a:cubicBezTo>
                    <a:pt x="0" y="3967"/>
                    <a:pt x="1515" y="5546"/>
                    <a:pt x="3422" y="5586"/>
                  </a:cubicBezTo>
                  <a:cubicBezTo>
                    <a:pt x="3446" y="5586"/>
                    <a:pt x="3470" y="5587"/>
                    <a:pt x="3494" y="5587"/>
                  </a:cubicBezTo>
                  <a:cubicBezTo>
                    <a:pt x="5421" y="5587"/>
                    <a:pt x="6987" y="4023"/>
                    <a:pt x="6987" y="2093"/>
                  </a:cubicBezTo>
                  <a:lnTo>
                    <a:pt x="69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2"/>
            <p:cNvSpPr/>
            <p:nvPr/>
          </p:nvSpPr>
          <p:spPr>
            <a:xfrm>
              <a:off x="5642617" y="2619727"/>
              <a:ext cx="88112" cy="126495"/>
            </a:xfrm>
            <a:custGeom>
              <a:rect b="b" l="l" r="r" t="t"/>
              <a:pathLst>
                <a:path extrusionOk="0" h="5586" w="3891">
                  <a:moveTo>
                    <a:pt x="3118" y="1"/>
                  </a:moveTo>
                  <a:lnTo>
                    <a:pt x="3118" y="2093"/>
                  </a:lnTo>
                  <a:cubicBezTo>
                    <a:pt x="3118" y="3893"/>
                    <a:pt x="1753" y="5372"/>
                    <a:pt x="0" y="5564"/>
                  </a:cubicBezTo>
                  <a:cubicBezTo>
                    <a:pt x="128" y="5580"/>
                    <a:pt x="258" y="5586"/>
                    <a:pt x="388" y="5586"/>
                  </a:cubicBezTo>
                  <a:cubicBezTo>
                    <a:pt x="2322" y="5586"/>
                    <a:pt x="3891" y="4023"/>
                    <a:pt x="3891" y="2093"/>
                  </a:cubicBezTo>
                  <a:lnTo>
                    <a:pt x="3891" y="1"/>
                  </a:lnTo>
                  <a:close/>
                </a:path>
              </a:pathLst>
            </a:custGeom>
            <a:solidFill>
              <a:srgbClr val="2C3A4C">
                <a:alpha val="54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2"/>
            <p:cNvSpPr/>
            <p:nvPr/>
          </p:nvSpPr>
          <p:spPr>
            <a:xfrm>
              <a:off x="5555004" y="2601656"/>
              <a:ext cx="193819" cy="22034"/>
            </a:xfrm>
            <a:custGeom>
              <a:rect b="b" l="l" r="r" t="t"/>
              <a:pathLst>
                <a:path extrusionOk="0" h="973" w="8559">
                  <a:moveTo>
                    <a:pt x="181" y="0"/>
                  </a:moveTo>
                  <a:cubicBezTo>
                    <a:pt x="81" y="0"/>
                    <a:pt x="1" y="80"/>
                    <a:pt x="1" y="180"/>
                  </a:cubicBezTo>
                  <a:lnTo>
                    <a:pt x="1" y="793"/>
                  </a:lnTo>
                  <a:cubicBezTo>
                    <a:pt x="1" y="893"/>
                    <a:pt x="81" y="972"/>
                    <a:pt x="181" y="972"/>
                  </a:cubicBezTo>
                  <a:lnTo>
                    <a:pt x="8379" y="972"/>
                  </a:lnTo>
                  <a:cubicBezTo>
                    <a:pt x="8476" y="972"/>
                    <a:pt x="8558" y="893"/>
                    <a:pt x="8558" y="793"/>
                  </a:cubicBezTo>
                  <a:lnTo>
                    <a:pt x="8558" y="180"/>
                  </a:lnTo>
                  <a:cubicBezTo>
                    <a:pt x="8558" y="80"/>
                    <a:pt x="8478" y="0"/>
                    <a:pt x="8379"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2"/>
            <p:cNvSpPr/>
            <p:nvPr/>
          </p:nvSpPr>
          <p:spPr>
            <a:xfrm>
              <a:off x="5727242" y="2601656"/>
              <a:ext cx="21581" cy="22034"/>
            </a:xfrm>
            <a:custGeom>
              <a:rect b="b" l="l" r="r" t="t"/>
              <a:pathLst>
                <a:path extrusionOk="0" h="973" w="953">
                  <a:moveTo>
                    <a:pt x="0" y="0"/>
                  </a:moveTo>
                  <a:cubicBezTo>
                    <a:pt x="100" y="0"/>
                    <a:pt x="180" y="80"/>
                    <a:pt x="180" y="180"/>
                  </a:cubicBezTo>
                  <a:lnTo>
                    <a:pt x="180" y="793"/>
                  </a:lnTo>
                  <a:cubicBezTo>
                    <a:pt x="180" y="893"/>
                    <a:pt x="100" y="972"/>
                    <a:pt x="0" y="972"/>
                  </a:cubicBezTo>
                  <a:lnTo>
                    <a:pt x="773" y="972"/>
                  </a:lnTo>
                  <a:cubicBezTo>
                    <a:pt x="872" y="972"/>
                    <a:pt x="952" y="893"/>
                    <a:pt x="952" y="793"/>
                  </a:cubicBezTo>
                  <a:lnTo>
                    <a:pt x="952" y="180"/>
                  </a:lnTo>
                  <a:cubicBezTo>
                    <a:pt x="952" y="80"/>
                    <a:pt x="872" y="0"/>
                    <a:pt x="773" y="0"/>
                  </a:cubicBezTo>
                  <a:close/>
                </a:path>
              </a:pathLst>
            </a:custGeom>
            <a:solidFill>
              <a:srgbClr val="B0C5D9">
                <a:alpha val="58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2"/>
            <p:cNvSpPr/>
            <p:nvPr/>
          </p:nvSpPr>
          <p:spPr>
            <a:xfrm>
              <a:off x="5555004" y="2868889"/>
              <a:ext cx="193819" cy="22079"/>
            </a:xfrm>
            <a:custGeom>
              <a:rect b="b" l="l" r="r" t="t"/>
              <a:pathLst>
                <a:path extrusionOk="0" h="975" w="8559">
                  <a:moveTo>
                    <a:pt x="181" y="0"/>
                  </a:moveTo>
                  <a:cubicBezTo>
                    <a:pt x="81" y="0"/>
                    <a:pt x="1" y="80"/>
                    <a:pt x="1" y="180"/>
                  </a:cubicBezTo>
                  <a:lnTo>
                    <a:pt x="1" y="795"/>
                  </a:lnTo>
                  <a:cubicBezTo>
                    <a:pt x="1" y="895"/>
                    <a:pt x="81" y="975"/>
                    <a:pt x="181" y="975"/>
                  </a:cubicBezTo>
                  <a:lnTo>
                    <a:pt x="8379" y="975"/>
                  </a:lnTo>
                  <a:cubicBezTo>
                    <a:pt x="8476" y="975"/>
                    <a:pt x="8558" y="895"/>
                    <a:pt x="8558" y="795"/>
                  </a:cubicBezTo>
                  <a:lnTo>
                    <a:pt x="8558" y="180"/>
                  </a:lnTo>
                  <a:cubicBezTo>
                    <a:pt x="8558" y="80"/>
                    <a:pt x="8478" y="0"/>
                    <a:pt x="8379"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2"/>
            <p:cNvSpPr/>
            <p:nvPr/>
          </p:nvSpPr>
          <p:spPr>
            <a:xfrm>
              <a:off x="5727242" y="2868889"/>
              <a:ext cx="21581" cy="22034"/>
            </a:xfrm>
            <a:custGeom>
              <a:rect b="b" l="l" r="r" t="t"/>
              <a:pathLst>
                <a:path extrusionOk="0" h="973" w="953">
                  <a:moveTo>
                    <a:pt x="0" y="0"/>
                  </a:moveTo>
                  <a:cubicBezTo>
                    <a:pt x="100" y="0"/>
                    <a:pt x="180" y="80"/>
                    <a:pt x="180" y="180"/>
                  </a:cubicBezTo>
                  <a:lnTo>
                    <a:pt x="180" y="795"/>
                  </a:lnTo>
                  <a:cubicBezTo>
                    <a:pt x="180" y="895"/>
                    <a:pt x="100" y="973"/>
                    <a:pt x="0" y="973"/>
                  </a:cubicBezTo>
                  <a:lnTo>
                    <a:pt x="773" y="973"/>
                  </a:lnTo>
                  <a:cubicBezTo>
                    <a:pt x="872" y="973"/>
                    <a:pt x="952" y="895"/>
                    <a:pt x="952" y="795"/>
                  </a:cubicBezTo>
                  <a:lnTo>
                    <a:pt x="952" y="180"/>
                  </a:lnTo>
                  <a:cubicBezTo>
                    <a:pt x="952" y="80"/>
                    <a:pt x="872" y="0"/>
                    <a:pt x="773" y="0"/>
                  </a:cubicBezTo>
                  <a:close/>
                </a:path>
              </a:pathLst>
            </a:custGeom>
            <a:solidFill>
              <a:srgbClr val="B0C5D9">
                <a:alpha val="58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2"/>
            <p:cNvSpPr/>
            <p:nvPr/>
          </p:nvSpPr>
          <p:spPr>
            <a:xfrm>
              <a:off x="5647667" y="2746788"/>
              <a:ext cx="8492" cy="27106"/>
            </a:xfrm>
            <a:custGeom>
              <a:rect b="b" l="l" r="r" t="t"/>
              <a:pathLst>
                <a:path extrusionOk="0" h="1197" w="375">
                  <a:moveTo>
                    <a:pt x="187" y="1"/>
                  </a:moveTo>
                  <a:cubicBezTo>
                    <a:pt x="125" y="1"/>
                    <a:pt x="63" y="3"/>
                    <a:pt x="1" y="5"/>
                  </a:cubicBezTo>
                  <a:lnTo>
                    <a:pt x="1" y="1009"/>
                  </a:lnTo>
                  <a:cubicBezTo>
                    <a:pt x="1" y="1111"/>
                    <a:pt x="83" y="1197"/>
                    <a:pt x="187" y="1197"/>
                  </a:cubicBezTo>
                  <a:cubicBezTo>
                    <a:pt x="290" y="1197"/>
                    <a:pt x="374" y="1111"/>
                    <a:pt x="374" y="1009"/>
                  </a:cubicBezTo>
                  <a:lnTo>
                    <a:pt x="374" y="5"/>
                  </a:lnTo>
                  <a:cubicBezTo>
                    <a:pt x="312" y="3"/>
                    <a:pt x="250" y="1"/>
                    <a:pt x="187"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2"/>
            <p:cNvSpPr/>
            <p:nvPr/>
          </p:nvSpPr>
          <p:spPr>
            <a:xfrm>
              <a:off x="5647667" y="2782136"/>
              <a:ext cx="8492" cy="18931"/>
            </a:xfrm>
            <a:custGeom>
              <a:rect b="b" l="l" r="r" t="t"/>
              <a:pathLst>
                <a:path extrusionOk="0" h="836" w="375">
                  <a:moveTo>
                    <a:pt x="186" y="1"/>
                  </a:moveTo>
                  <a:cubicBezTo>
                    <a:pt x="185" y="1"/>
                    <a:pt x="184" y="1"/>
                    <a:pt x="183" y="1"/>
                  </a:cubicBezTo>
                  <a:cubicBezTo>
                    <a:pt x="81" y="5"/>
                    <a:pt x="1" y="95"/>
                    <a:pt x="1" y="196"/>
                  </a:cubicBezTo>
                  <a:lnTo>
                    <a:pt x="1" y="640"/>
                  </a:lnTo>
                  <a:cubicBezTo>
                    <a:pt x="1" y="743"/>
                    <a:pt x="81" y="833"/>
                    <a:pt x="183" y="835"/>
                  </a:cubicBezTo>
                  <a:cubicBezTo>
                    <a:pt x="184" y="835"/>
                    <a:pt x="185" y="835"/>
                    <a:pt x="186" y="835"/>
                  </a:cubicBezTo>
                  <a:cubicBezTo>
                    <a:pt x="288" y="835"/>
                    <a:pt x="374" y="750"/>
                    <a:pt x="374" y="648"/>
                  </a:cubicBezTo>
                  <a:lnTo>
                    <a:pt x="374" y="188"/>
                  </a:lnTo>
                  <a:cubicBezTo>
                    <a:pt x="374" y="86"/>
                    <a:pt x="288" y="1"/>
                    <a:pt x="186"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2"/>
            <p:cNvSpPr/>
            <p:nvPr/>
          </p:nvSpPr>
          <p:spPr>
            <a:xfrm>
              <a:off x="5572508" y="2819003"/>
              <a:ext cx="158221" cy="49910"/>
            </a:xfrm>
            <a:custGeom>
              <a:rect b="b" l="l" r="r" t="t"/>
              <a:pathLst>
                <a:path extrusionOk="0" h="2204" w="6987">
                  <a:moveTo>
                    <a:pt x="3494" y="0"/>
                  </a:moveTo>
                  <a:cubicBezTo>
                    <a:pt x="3344" y="0"/>
                    <a:pt x="3193" y="45"/>
                    <a:pt x="3062" y="133"/>
                  </a:cubicBezTo>
                  <a:lnTo>
                    <a:pt x="0" y="2203"/>
                  </a:lnTo>
                  <a:lnTo>
                    <a:pt x="6987" y="2203"/>
                  </a:lnTo>
                  <a:lnTo>
                    <a:pt x="3925" y="133"/>
                  </a:lnTo>
                  <a:cubicBezTo>
                    <a:pt x="3795" y="45"/>
                    <a:pt x="3645" y="0"/>
                    <a:pt x="3494"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2"/>
            <p:cNvSpPr/>
            <p:nvPr/>
          </p:nvSpPr>
          <p:spPr>
            <a:xfrm>
              <a:off x="5642844" y="2819003"/>
              <a:ext cx="87885" cy="49910"/>
            </a:xfrm>
            <a:custGeom>
              <a:rect b="b" l="l" r="r" t="t"/>
              <a:pathLst>
                <a:path extrusionOk="0" h="2204" w="3881">
                  <a:moveTo>
                    <a:pt x="388" y="1"/>
                  </a:moveTo>
                  <a:cubicBezTo>
                    <a:pt x="254" y="1"/>
                    <a:pt x="120" y="35"/>
                    <a:pt x="0" y="103"/>
                  </a:cubicBezTo>
                  <a:cubicBezTo>
                    <a:pt x="16" y="113"/>
                    <a:pt x="34" y="119"/>
                    <a:pt x="48" y="133"/>
                  </a:cubicBezTo>
                  <a:lnTo>
                    <a:pt x="3110" y="2203"/>
                  </a:lnTo>
                  <a:lnTo>
                    <a:pt x="3881" y="2203"/>
                  </a:lnTo>
                  <a:lnTo>
                    <a:pt x="819" y="133"/>
                  </a:lnTo>
                  <a:cubicBezTo>
                    <a:pt x="689" y="45"/>
                    <a:pt x="538" y="1"/>
                    <a:pt x="388" y="1"/>
                  </a:cubicBez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2"/>
            <p:cNvSpPr/>
            <p:nvPr/>
          </p:nvSpPr>
          <p:spPr>
            <a:xfrm>
              <a:off x="5636820" y="2836983"/>
              <a:ext cx="8718" cy="8696"/>
            </a:xfrm>
            <a:custGeom>
              <a:rect b="b" l="l" r="r" t="t"/>
              <a:pathLst>
                <a:path extrusionOk="0" h="384" w="385">
                  <a:moveTo>
                    <a:pt x="193" y="0"/>
                  </a:moveTo>
                  <a:cubicBezTo>
                    <a:pt x="87" y="0"/>
                    <a:pt x="1" y="84"/>
                    <a:pt x="1" y="192"/>
                  </a:cubicBezTo>
                  <a:cubicBezTo>
                    <a:pt x="1" y="296"/>
                    <a:pt x="87" y="383"/>
                    <a:pt x="193" y="383"/>
                  </a:cubicBezTo>
                  <a:cubicBezTo>
                    <a:pt x="296" y="383"/>
                    <a:pt x="384" y="300"/>
                    <a:pt x="384" y="192"/>
                  </a:cubicBezTo>
                  <a:cubicBezTo>
                    <a:pt x="384" y="84"/>
                    <a:pt x="296" y="0"/>
                    <a:pt x="193" y="0"/>
                  </a:cubicBez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2"/>
            <p:cNvSpPr/>
            <p:nvPr/>
          </p:nvSpPr>
          <p:spPr>
            <a:xfrm>
              <a:off x="5620425" y="2849641"/>
              <a:ext cx="8741" cy="8696"/>
            </a:xfrm>
            <a:custGeom>
              <a:rect b="b" l="l" r="r" t="t"/>
              <a:pathLst>
                <a:path extrusionOk="0" h="384" w="386">
                  <a:moveTo>
                    <a:pt x="192" y="0"/>
                  </a:moveTo>
                  <a:cubicBezTo>
                    <a:pt x="88" y="0"/>
                    <a:pt x="0" y="84"/>
                    <a:pt x="0" y="192"/>
                  </a:cubicBezTo>
                  <a:cubicBezTo>
                    <a:pt x="0" y="297"/>
                    <a:pt x="86" y="383"/>
                    <a:pt x="192" y="383"/>
                  </a:cubicBezTo>
                  <a:cubicBezTo>
                    <a:pt x="298" y="383"/>
                    <a:pt x="386" y="299"/>
                    <a:pt x="386" y="192"/>
                  </a:cubicBezTo>
                  <a:cubicBezTo>
                    <a:pt x="386" y="84"/>
                    <a:pt x="298" y="0"/>
                    <a:pt x="192" y="0"/>
                  </a:cubicBez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2"/>
            <p:cNvSpPr/>
            <p:nvPr/>
          </p:nvSpPr>
          <p:spPr>
            <a:xfrm>
              <a:off x="5611662" y="2642983"/>
              <a:ext cx="82949" cy="82813"/>
            </a:xfrm>
            <a:custGeom>
              <a:rect b="b" l="l" r="r" t="t"/>
              <a:pathLst>
                <a:path extrusionOk="0" h="3657" w="3663">
                  <a:moveTo>
                    <a:pt x="1396" y="0"/>
                  </a:moveTo>
                  <a:cubicBezTo>
                    <a:pt x="1390" y="0"/>
                    <a:pt x="1386" y="1"/>
                    <a:pt x="1381" y="2"/>
                  </a:cubicBezTo>
                  <a:cubicBezTo>
                    <a:pt x="910" y="98"/>
                    <a:pt x="505" y="367"/>
                    <a:pt x="234" y="740"/>
                  </a:cubicBezTo>
                  <a:cubicBezTo>
                    <a:pt x="0" y="1054"/>
                    <a:pt x="240" y="1441"/>
                    <a:pt x="240" y="1860"/>
                  </a:cubicBezTo>
                  <a:cubicBezTo>
                    <a:pt x="240" y="2367"/>
                    <a:pt x="64" y="2826"/>
                    <a:pt x="385" y="3166"/>
                  </a:cubicBezTo>
                  <a:cubicBezTo>
                    <a:pt x="587" y="3377"/>
                    <a:pt x="838" y="3545"/>
                    <a:pt x="1122" y="3647"/>
                  </a:cubicBezTo>
                  <a:cubicBezTo>
                    <a:pt x="1141" y="3654"/>
                    <a:pt x="1161" y="3657"/>
                    <a:pt x="1181" y="3657"/>
                  </a:cubicBezTo>
                  <a:cubicBezTo>
                    <a:pt x="1365" y="3657"/>
                    <a:pt x="1559" y="3385"/>
                    <a:pt x="1765" y="3385"/>
                  </a:cubicBezTo>
                  <a:cubicBezTo>
                    <a:pt x="1992" y="3385"/>
                    <a:pt x="2210" y="3407"/>
                    <a:pt x="2412" y="3407"/>
                  </a:cubicBezTo>
                  <a:cubicBezTo>
                    <a:pt x="2709" y="3407"/>
                    <a:pt x="2971" y="3360"/>
                    <a:pt x="3178" y="3130"/>
                  </a:cubicBezTo>
                  <a:cubicBezTo>
                    <a:pt x="3479" y="2796"/>
                    <a:pt x="3663" y="2349"/>
                    <a:pt x="3663" y="1862"/>
                  </a:cubicBezTo>
                  <a:cubicBezTo>
                    <a:pt x="3663" y="1752"/>
                    <a:pt x="3653" y="1643"/>
                    <a:pt x="3639" y="1539"/>
                  </a:cubicBezTo>
                  <a:cubicBezTo>
                    <a:pt x="3599" y="1309"/>
                    <a:pt x="3170" y="1120"/>
                    <a:pt x="3092" y="962"/>
                  </a:cubicBezTo>
                  <a:cubicBezTo>
                    <a:pt x="2870" y="505"/>
                    <a:pt x="2841" y="335"/>
                    <a:pt x="2142" y="335"/>
                  </a:cubicBezTo>
                  <a:cubicBezTo>
                    <a:pt x="2013" y="335"/>
                    <a:pt x="1540" y="0"/>
                    <a:pt x="1396"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2"/>
            <p:cNvSpPr/>
            <p:nvPr/>
          </p:nvSpPr>
          <p:spPr>
            <a:xfrm>
              <a:off x="5642844" y="2642145"/>
              <a:ext cx="51766" cy="85123"/>
            </a:xfrm>
            <a:custGeom>
              <a:rect b="b" l="l" r="r" t="t"/>
              <a:pathLst>
                <a:path extrusionOk="0" h="3759" w="2286">
                  <a:moveTo>
                    <a:pt x="388" y="1"/>
                  </a:moveTo>
                  <a:cubicBezTo>
                    <a:pt x="256" y="1"/>
                    <a:pt x="126" y="13"/>
                    <a:pt x="0" y="41"/>
                  </a:cubicBezTo>
                  <a:cubicBezTo>
                    <a:pt x="865" y="216"/>
                    <a:pt x="1513" y="983"/>
                    <a:pt x="1513" y="1899"/>
                  </a:cubicBezTo>
                  <a:cubicBezTo>
                    <a:pt x="1513" y="2358"/>
                    <a:pt x="1351" y="2780"/>
                    <a:pt x="1079" y="3108"/>
                  </a:cubicBezTo>
                  <a:lnTo>
                    <a:pt x="1079" y="3108"/>
                  </a:lnTo>
                  <a:cubicBezTo>
                    <a:pt x="1281" y="3187"/>
                    <a:pt x="1410" y="3314"/>
                    <a:pt x="1549" y="3314"/>
                  </a:cubicBezTo>
                  <a:cubicBezTo>
                    <a:pt x="1626" y="3314"/>
                    <a:pt x="1705" y="3276"/>
                    <a:pt x="1801" y="3169"/>
                  </a:cubicBezTo>
                  <a:cubicBezTo>
                    <a:pt x="2102" y="2833"/>
                    <a:pt x="2286" y="2388"/>
                    <a:pt x="2286" y="1901"/>
                  </a:cubicBezTo>
                  <a:cubicBezTo>
                    <a:pt x="2286" y="849"/>
                    <a:pt x="1436" y="1"/>
                    <a:pt x="388" y="1"/>
                  </a:cubicBezTo>
                  <a:close/>
                  <a:moveTo>
                    <a:pt x="763" y="3049"/>
                  </a:moveTo>
                  <a:cubicBezTo>
                    <a:pt x="640" y="3049"/>
                    <a:pt x="206" y="3668"/>
                    <a:pt x="39" y="3749"/>
                  </a:cubicBezTo>
                  <a:lnTo>
                    <a:pt x="39" y="3749"/>
                  </a:lnTo>
                  <a:cubicBezTo>
                    <a:pt x="454" y="3656"/>
                    <a:pt x="817" y="3426"/>
                    <a:pt x="1079" y="3108"/>
                  </a:cubicBezTo>
                  <a:lnTo>
                    <a:pt x="1079" y="3108"/>
                  </a:lnTo>
                  <a:cubicBezTo>
                    <a:pt x="990" y="3074"/>
                    <a:pt x="887" y="3049"/>
                    <a:pt x="763" y="3049"/>
                  </a:cubicBezTo>
                  <a:close/>
                  <a:moveTo>
                    <a:pt x="39" y="3749"/>
                  </a:moveTo>
                  <a:lnTo>
                    <a:pt x="39" y="3749"/>
                  </a:lnTo>
                  <a:cubicBezTo>
                    <a:pt x="26" y="3752"/>
                    <a:pt x="13" y="3755"/>
                    <a:pt x="0" y="3758"/>
                  </a:cubicBezTo>
                  <a:cubicBezTo>
                    <a:pt x="3" y="3758"/>
                    <a:pt x="5" y="3758"/>
                    <a:pt x="7" y="3758"/>
                  </a:cubicBezTo>
                  <a:cubicBezTo>
                    <a:pt x="16" y="3758"/>
                    <a:pt x="27" y="3755"/>
                    <a:pt x="39" y="3749"/>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2"/>
            <p:cNvSpPr/>
            <p:nvPr/>
          </p:nvSpPr>
          <p:spPr>
            <a:xfrm>
              <a:off x="5642572" y="2642100"/>
              <a:ext cx="51449" cy="37908"/>
            </a:xfrm>
            <a:custGeom>
              <a:rect b="b" l="l" r="r" t="t"/>
              <a:pathLst>
                <a:path extrusionOk="0" h="1674" w="2272">
                  <a:moveTo>
                    <a:pt x="400" y="1"/>
                  </a:moveTo>
                  <a:cubicBezTo>
                    <a:pt x="262" y="1"/>
                    <a:pt x="130" y="15"/>
                    <a:pt x="0" y="43"/>
                  </a:cubicBezTo>
                  <a:cubicBezTo>
                    <a:pt x="38" y="195"/>
                    <a:pt x="78" y="374"/>
                    <a:pt x="112" y="586"/>
                  </a:cubicBezTo>
                  <a:cubicBezTo>
                    <a:pt x="170" y="931"/>
                    <a:pt x="192" y="1225"/>
                    <a:pt x="358" y="1278"/>
                  </a:cubicBezTo>
                  <a:cubicBezTo>
                    <a:pt x="374" y="1284"/>
                    <a:pt x="390" y="1286"/>
                    <a:pt x="406" y="1286"/>
                  </a:cubicBezTo>
                  <a:cubicBezTo>
                    <a:pt x="532" y="1286"/>
                    <a:pt x="646" y="1138"/>
                    <a:pt x="816" y="1138"/>
                  </a:cubicBezTo>
                  <a:cubicBezTo>
                    <a:pt x="834" y="1138"/>
                    <a:pt x="852" y="1139"/>
                    <a:pt x="871" y="1143"/>
                  </a:cubicBezTo>
                  <a:cubicBezTo>
                    <a:pt x="1058" y="1181"/>
                    <a:pt x="1084" y="1362"/>
                    <a:pt x="1250" y="1500"/>
                  </a:cubicBezTo>
                  <a:cubicBezTo>
                    <a:pt x="1383" y="1611"/>
                    <a:pt x="1585" y="1673"/>
                    <a:pt x="1805" y="1673"/>
                  </a:cubicBezTo>
                  <a:cubicBezTo>
                    <a:pt x="1958" y="1673"/>
                    <a:pt x="2119" y="1643"/>
                    <a:pt x="2272" y="1578"/>
                  </a:cubicBezTo>
                  <a:cubicBezTo>
                    <a:pt x="2212" y="1225"/>
                    <a:pt x="1679" y="909"/>
                    <a:pt x="1456" y="652"/>
                  </a:cubicBezTo>
                  <a:cubicBezTo>
                    <a:pt x="1108" y="252"/>
                    <a:pt x="971" y="1"/>
                    <a:pt x="400"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2"/>
            <p:cNvSpPr/>
            <p:nvPr/>
          </p:nvSpPr>
          <p:spPr>
            <a:xfrm>
              <a:off x="5642934" y="2642145"/>
              <a:ext cx="51087" cy="37885"/>
            </a:xfrm>
            <a:custGeom>
              <a:rect b="b" l="l" r="r" t="t"/>
              <a:pathLst>
                <a:path extrusionOk="0" h="1673" w="2256">
                  <a:moveTo>
                    <a:pt x="389" y="0"/>
                  </a:moveTo>
                  <a:cubicBezTo>
                    <a:pt x="262" y="0"/>
                    <a:pt x="132" y="13"/>
                    <a:pt x="0" y="39"/>
                  </a:cubicBezTo>
                  <a:cubicBezTo>
                    <a:pt x="775" y="200"/>
                    <a:pt x="1380" y="833"/>
                    <a:pt x="1491" y="1630"/>
                  </a:cubicBezTo>
                  <a:cubicBezTo>
                    <a:pt x="1584" y="1658"/>
                    <a:pt x="1686" y="1672"/>
                    <a:pt x="1792" y="1672"/>
                  </a:cubicBezTo>
                  <a:cubicBezTo>
                    <a:pt x="1944" y="1672"/>
                    <a:pt x="2104" y="1642"/>
                    <a:pt x="2256" y="1576"/>
                  </a:cubicBezTo>
                  <a:cubicBezTo>
                    <a:pt x="2099" y="687"/>
                    <a:pt x="1330" y="0"/>
                    <a:pt x="38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2"/>
            <p:cNvSpPr/>
            <p:nvPr/>
          </p:nvSpPr>
          <p:spPr>
            <a:xfrm>
              <a:off x="5608627" y="2659786"/>
              <a:ext cx="21581" cy="54937"/>
            </a:xfrm>
            <a:custGeom>
              <a:rect b="b" l="l" r="r" t="t"/>
              <a:pathLst>
                <a:path extrusionOk="0" h="2426" w="953">
                  <a:moveTo>
                    <a:pt x="368" y="0"/>
                  </a:moveTo>
                  <a:cubicBezTo>
                    <a:pt x="138" y="314"/>
                    <a:pt x="0" y="701"/>
                    <a:pt x="0" y="1120"/>
                  </a:cubicBezTo>
                  <a:cubicBezTo>
                    <a:pt x="0" y="1625"/>
                    <a:pt x="198" y="2084"/>
                    <a:pt x="519" y="2426"/>
                  </a:cubicBezTo>
                  <a:cubicBezTo>
                    <a:pt x="757" y="2268"/>
                    <a:pt x="928" y="2010"/>
                    <a:pt x="942" y="1785"/>
                  </a:cubicBezTo>
                  <a:cubicBezTo>
                    <a:pt x="952" y="1631"/>
                    <a:pt x="889" y="1617"/>
                    <a:pt x="829" y="1316"/>
                  </a:cubicBezTo>
                  <a:cubicBezTo>
                    <a:pt x="743" y="861"/>
                    <a:pt x="861" y="721"/>
                    <a:pt x="789" y="489"/>
                  </a:cubicBezTo>
                  <a:cubicBezTo>
                    <a:pt x="729" y="298"/>
                    <a:pt x="567" y="118"/>
                    <a:pt x="368"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2"/>
            <p:cNvSpPr/>
            <p:nvPr/>
          </p:nvSpPr>
          <p:spPr>
            <a:xfrm>
              <a:off x="5637047" y="2694817"/>
              <a:ext cx="46581" cy="33288"/>
            </a:xfrm>
            <a:custGeom>
              <a:rect b="b" l="l" r="r" t="t"/>
              <a:pathLst>
                <a:path extrusionOk="0" h="1470" w="2057">
                  <a:moveTo>
                    <a:pt x="999" y="1"/>
                  </a:moveTo>
                  <a:cubicBezTo>
                    <a:pt x="965" y="1"/>
                    <a:pt x="932" y="8"/>
                    <a:pt x="901" y="22"/>
                  </a:cubicBezTo>
                  <a:cubicBezTo>
                    <a:pt x="729" y="104"/>
                    <a:pt x="813" y="370"/>
                    <a:pt x="664" y="711"/>
                  </a:cubicBezTo>
                  <a:cubicBezTo>
                    <a:pt x="506" y="1066"/>
                    <a:pt x="212" y="1242"/>
                    <a:pt x="1" y="1358"/>
                  </a:cubicBezTo>
                  <a:cubicBezTo>
                    <a:pt x="202" y="1430"/>
                    <a:pt x="416" y="1470"/>
                    <a:pt x="644" y="1470"/>
                  </a:cubicBezTo>
                  <a:cubicBezTo>
                    <a:pt x="1205" y="1470"/>
                    <a:pt x="1710" y="1226"/>
                    <a:pt x="2057" y="841"/>
                  </a:cubicBezTo>
                  <a:cubicBezTo>
                    <a:pt x="1929" y="653"/>
                    <a:pt x="1737" y="479"/>
                    <a:pt x="1630" y="380"/>
                  </a:cubicBezTo>
                  <a:cubicBezTo>
                    <a:pt x="1501" y="261"/>
                    <a:pt x="1217" y="1"/>
                    <a:pt x="999"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2"/>
            <p:cNvSpPr/>
            <p:nvPr/>
          </p:nvSpPr>
          <p:spPr>
            <a:xfrm>
              <a:off x="5642934" y="2702811"/>
              <a:ext cx="40693" cy="25340"/>
            </a:xfrm>
            <a:custGeom>
              <a:rect b="b" l="l" r="r" t="t"/>
              <a:pathLst>
                <a:path extrusionOk="0" h="1119" w="1797">
                  <a:moveTo>
                    <a:pt x="1342" y="1"/>
                  </a:moveTo>
                  <a:cubicBezTo>
                    <a:pt x="1094" y="546"/>
                    <a:pt x="599" y="955"/>
                    <a:pt x="0" y="1077"/>
                  </a:cubicBezTo>
                  <a:cubicBezTo>
                    <a:pt x="36" y="1085"/>
                    <a:pt x="195" y="1118"/>
                    <a:pt x="386" y="1118"/>
                  </a:cubicBezTo>
                  <a:cubicBezTo>
                    <a:pt x="429" y="1118"/>
                    <a:pt x="474" y="1117"/>
                    <a:pt x="519" y="1113"/>
                  </a:cubicBezTo>
                  <a:cubicBezTo>
                    <a:pt x="955" y="1089"/>
                    <a:pt x="1458" y="869"/>
                    <a:pt x="1797" y="488"/>
                  </a:cubicBezTo>
                  <a:cubicBezTo>
                    <a:pt x="1669" y="304"/>
                    <a:pt x="1470" y="116"/>
                    <a:pt x="1342"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43"/>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132" name="Google Shape;1132;p43"/>
          <p:cNvGrpSpPr/>
          <p:nvPr/>
        </p:nvGrpSpPr>
        <p:grpSpPr>
          <a:xfrm>
            <a:off x="585200" y="1338950"/>
            <a:ext cx="7777425" cy="3188125"/>
            <a:chOff x="585200" y="1338950"/>
            <a:chExt cx="7777425" cy="3188125"/>
          </a:xfrm>
        </p:grpSpPr>
        <p:sp>
          <p:nvSpPr>
            <p:cNvPr id="1133" name="Google Shape;1133;p43"/>
            <p:cNvSpPr/>
            <p:nvPr/>
          </p:nvSpPr>
          <p:spPr>
            <a:xfrm>
              <a:off x="585200" y="1338950"/>
              <a:ext cx="7108200" cy="981000"/>
            </a:xfrm>
            <a:prstGeom prst="roundRect">
              <a:avLst>
                <a:gd fmla="val 18662"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3"/>
            <p:cNvSpPr/>
            <p:nvPr/>
          </p:nvSpPr>
          <p:spPr>
            <a:xfrm rot="5400000">
              <a:off x="7429175" y="1386500"/>
              <a:ext cx="981000" cy="885900"/>
            </a:xfrm>
            <a:prstGeom prst="round2SameRect">
              <a:avLst>
                <a:gd fmla="val 16667" name="adj1"/>
                <a:gd fmla="val 0" name="adj2"/>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3"/>
            <p:cNvSpPr/>
            <p:nvPr/>
          </p:nvSpPr>
          <p:spPr>
            <a:xfrm>
              <a:off x="585200" y="3546075"/>
              <a:ext cx="7108200" cy="981000"/>
            </a:xfrm>
            <a:prstGeom prst="roundRect">
              <a:avLst>
                <a:gd fmla="val 18662"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3"/>
            <p:cNvSpPr/>
            <p:nvPr/>
          </p:nvSpPr>
          <p:spPr>
            <a:xfrm rot="5400000">
              <a:off x="7429175" y="3593625"/>
              <a:ext cx="981000" cy="885900"/>
            </a:xfrm>
            <a:prstGeom prst="round2SameRect">
              <a:avLst>
                <a:gd fmla="val 16667" name="adj1"/>
                <a:gd fmla="val 0" name="adj2"/>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3"/>
            <p:cNvSpPr/>
            <p:nvPr/>
          </p:nvSpPr>
          <p:spPr>
            <a:xfrm>
              <a:off x="585200" y="2442513"/>
              <a:ext cx="7108200" cy="981000"/>
            </a:xfrm>
            <a:prstGeom prst="roundRect">
              <a:avLst>
                <a:gd fmla="val 18662"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3"/>
            <p:cNvSpPr/>
            <p:nvPr/>
          </p:nvSpPr>
          <p:spPr>
            <a:xfrm rot="5400000">
              <a:off x="7429175" y="2490063"/>
              <a:ext cx="981000" cy="885900"/>
            </a:xfrm>
            <a:prstGeom prst="round2SameRect">
              <a:avLst>
                <a:gd fmla="val 16667" name="adj1"/>
                <a:gd fmla="val 0" name="adj2"/>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43"/>
          <p:cNvGrpSpPr/>
          <p:nvPr/>
        </p:nvGrpSpPr>
        <p:grpSpPr>
          <a:xfrm>
            <a:off x="749483" y="1495252"/>
            <a:ext cx="7441549" cy="668422"/>
            <a:chOff x="749483" y="1495252"/>
            <a:chExt cx="7441549" cy="668422"/>
          </a:xfrm>
        </p:grpSpPr>
        <p:sp>
          <p:nvSpPr>
            <p:cNvPr id="1140" name="Google Shape;1140;p43"/>
            <p:cNvSpPr txBox="1"/>
            <p:nvPr/>
          </p:nvSpPr>
          <p:spPr>
            <a:xfrm flipH="1">
              <a:off x="7648333" y="1617650"/>
              <a:ext cx="542700" cy="42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1</a:t>
              </a:r>
              <a:endParaRPr sz="3000">
                <a:solidFill>
                  <a:schemeClr val="accent6"/>
                </a:solidFill>
                <a:latin typeface="Audiowide"/>
                <a:ea typeface="Audiowide"/>
                <a:cs typeface="Audiowide"/>
                <a:sym typeface="Audiowide"/>
              </a:endParaRPr>
            </a:p>
          </p:txBody>
        </p:sp>
        <p:grpSp>
          <p:nvGrpSpPr>
            <p:cNvPr id="1141" name="Google Shape;1141;p43"/>
            <p:cNvGrpSpPr/>
            <p:nvPr/>
          </p:nvGrpSpPr>
          <p:grpSpPr>
            <a:xfrm flipH="1">
              <a:off x="749483" y="1495252"/>
              <a:ext cx="6726796" cy="668422"/>
              <a:chOff x="4726918" y="1372675"/>
              <a:chExt cx="3757357" cy="668422"/>
            </a:xfrm>
          </p:grpSpPr>
          <p:sp>
            <p:nvSpPr>
              <p:cNvPr id="1142" name="Google Shape;1142;p43"/>
              <p:cNvSpPr txBox="1"/>
              <p:nvPr/>
            </p:nvSpPr>
            <p:spPr>
              <a:xfrm flipH="1">
                <a:off x="4727075" y="1372675"/>
                <a:ext cx="37572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EARTH</a:t>
                </a:r>
                <a:endParaRPr sz="1800">
                  <a:solidFill>
                    <a:schemeClr val="dk1"/>
                  </a:solidFill>
                  <a:latin typeface="Audiowide"/>
                  <a:ea typeface="Audiowide"/>
                  <a:cs typeface="Audiowide"/>
                  <a:sym typeface="Audiowide"/>
                </a:endParaRPr>
              </a:p>
            </p:txBody>
          </p:sp>
          <p:sp>
            <p:nvSpPr>
              <p:cNvPr id="1143" name="Google Shape;1143;p43"/>
              <p:cNvSpPr txBox="1"/>
              <p:nvPr/>
            </p:nvSpPr>
            <p:spPr>
              <a:xfrm flipH="1">
                <a:off x="4726918" y="1690997"/>
                <a:ext cx="37572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Earth is</a:t>
                </a:r>
                <a:r>
                  <a:rPr lang="en">
                    <a:solidFill>
                      <a:schemeClr val="lt1"/>
                    </a:solidFill>
                    <a:latin typeface="Arimo"/>
                    <a:ea typeface="Arimo"/>
                    <a:cs typeface="Arimo"/>
                    <a:sym typeface="Arimo"/>
                  </a:rPr>
                  <a:t> the third planet from the Sun and the only one that harbors life</a:t>
                </a:r>
                <a:endParaRPr>
                  <a:solidFill>
                    <a:schemeClr val="lt1"/>
                  </a:solidFill>
                  <a:latin typeface="Arimo"/>
                  <a:ea typeface="Arimo"/>
                  <a:cs typeface="Arimo"/>
                  <a:sym typeface="Arimo"/>
                </a:endParaRPr>
              </a:p>
            </p:txBody>
          </p:sp>
        </p:grpSp>
      </p:grpSp>
      <p:grpSp>
        <p:nvGrpSpPr>
          <p:cNvPr id="1144" name="Google Shape;1144;p43"/>
          <p:cNvGrpSpPr/>
          <p:nvPr/>
        </p:nvGrpSpPr>
        <p:grpSpPr>
          <a:xfrm>
            <a:off x="748801" y="2607215"/>
            <a:ext cx="7442231" cy="651622"/>
            <a:chOff x="748801" y="2607215"/>
            <a:chExt cx="7442231" cy="651622"/>
          </a:xfrm>
        </p:grpSpPr>
        <p:sp>
          <p:nvSpPr>
            <p:cNvPr id="1145" name="Google Shape;1145;p43"/>
            <p:cNvSpPr txBox="1"/>
            <p:nvPr/>
          </p:nvSpPr>
          <p:spPr>
            <a:xfrm flipH="1">
              <a:off x="7648333" y="2721213"/>
              <a:ext cx="542700" cy="42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2</a:t>
              </a:r>
              <a:endParaRPr sz="3000">
                <a:solidFill>
                  <a:schemeClr val="accent6"/>
                </a:solidFill>
                <a:latin typeface="Audiowide"/>
                <a:ea typeface="Audiowide"/>
                <a:cs typeface="Audiowide"/>
                <a:sym typeface="Audiowide"/>
              </a:endParaRPr>
            </a:p>
          </p:txBody>
        </p:sp>
        <p:grpSp>
          <p:nvGrpSpPr>
            <p:cNvPr id="1146" name="Google Shape;1146;p43"/>
            <p:cNvGrpSpPr/>
            <p:nvPr/>
          </p:nvGrpSpPr>
          <p:grpSpPr>
            <a:xfrm flipH="1">
              <a:off x="748801" y="2607215"/>
              <a:ext cx="6726824" cy="651622"/>
              <a:chOff x="4727283" y="2483100"/>
              <a:chExt cx="3757373" cy="651622"/>
            </a:xfrm>
          </p:grpSpPr>
          <p:sp>
            <p:nvSpPr>
              <p:cNvPr id="1147" name="Google Shape;1147;p43"/>
              <p:cNvSpPr txBox="1"/>
              <p:nvPr/>
            </p:nvSpPr>
            <p:spPr>
              <a:xfrm flipH="1">
                <a:off x="4727456" y="2483100"/>
                <a:ext cx="37572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1148" name="Google Shape;1148;p43"/>
              <p:cNvSpPr txBox="1"/>
              <p:nvPr/>
            </p:nvSpPr>
            <p:spPr>
              <a:xfrm flipH="1">
                <a:off x="4727283" y="2801422"/>
                <a:ext cx="37572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the closest planet to the Sun and the smallest one</a:t>
                </a:r>
                <a:endParaRPr>
                  <a:solidFill>
                    <a:schemeClr val="lt1"/>
                  </a:solidFill>
                  <a:latin typeface="Arimo"/>
                  <a:ea typeface="Arimo"/>
                  <a:cs typeface="Arimo"/>
                  <a:sym typeface="Arimo"/>
                </a:endParaRPr>
              </a:p>
            </p:txBody>
          </p:sp>
        </p:grpSp>
      </p:grpSp>
      <p:grpSp>
        <p:nvGrpSpPr>
          <p:cNvPr id="1149" name="Google Shape;1149;p43"/>
          <p:cNvGrpSpPr/>
          <p:nvPr/>
        </p:nvGrpSpPr>
        <p:grpSpPr>
          <a:xfrm>
            <a:off x="749917" y="3702378"/>
            <a:ext cx="7441116" cy="668428"/>
            <a:chOff x="749917" y="3702378"/>
            <a:chExt cx="7441116" cy="668428"/>
          </a:xfrm>
        </p:grpSpPr>
        <p:sp>
          <p:nvSpPr>
            <p:cNvPr id="1150" name="Google Shape;1150;p43"/>
            <p:cNvSpPr txBox="1"/>
            <p:nvPr/>
          </p:nvSpPr>
          <p:spPr>
            <a:xfrm flipH="1">
              <a:off x="7648333" y="3824788"/>
              <a:ext cx="542700" cy="42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3</a:t>
              </a:r>
              <a:endParaRPr sz="3000">
                <a:solidFill>
                  <a:schemeClr val="accent6"/>
                </a:solidFill>
                <a:latin typeface="Audiowide"/>
                <a:ea typeface="Audiowide"/>
                <a:cs typeface="Audiowide"/>
                <a:sym typeface="Audiowide"/>
              </a:endParaRPr>
            </a:p>
          </p:txBody>
        </p:sp>
        <p:grpSp>
          <p:nvGrpSpPr>
            <p:cNvPr id="1151" name="Google Shape;1151;p43"/>
            <p:cNvGrpSpPr/>
            <p:nvPr/>
          </p:nvGrpSpPr>
          <p:grpSpPr>
            <a:xfrm flipH="1">
              <a:off x="749917" y="3702378"/>
              <a:ext cx="6726798" cy="668428"/>
              <a:chOff x="4726675" y="3715188"/>
              <a:chExt cx="3757358" cy="668428"/>
            </a:xfrm>
          </p:grpSpPr>
          <p:sp>
            <p:nvSpPr>
              <p:cNvPr id="1152" name="Google Shape;1152;p43"/>
              <p:cNvSpPr txBox="1"/>
              <p:nvPr/>
            </p:nvSpPr>
            <p:spPr>
              <a:xfrm flipH="1">
                <a:off x="4726833" y="3715188"/>
                <a:ext cx="37572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153" name="Google Shape;1153;p43"/>
              <p:cNvSpPr txBox="1"/>
              <p:nvPr/>
            </p:nvSpPr>
            <p:spPr>
              <a:xfrm flipH="1">
                <a:off x="4726675" y="4033516"/>
                <a:ext cx="3757200" cy="3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is the second planet from the Sun. It’s terribly hot, even hotter than Mercury</a:t>
                </a:r>
                <a:endParaRPr>
                  <a:solidFill>
                    <a:schemeClr val="lt1"/>
                  </a:solidFill>
                  <a:latin typeface="Arimo"/>
                  <a:ea typeface="Arimo"/>
                  <a:cs typeface="Arimo"/>
                  <a:sym typeface="Arimo"/>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44"/>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cxnSp>
        <p:nvCxnSpPr>
          <p:cNvPr id="1159" name="Google Shape;1159;p44"/>
          <p:cNvCxnSpPr>
            <a:stCxn id="1160" idx="2"/>
            <a:endCxn id="1161" idx="0"/>
          </p:cNvCxnSpPr>
          <p:nvPr/>
        </p:nvCxnSpPr>
        <p:spPr>
          <a:xfrm>
            <a:off x="7483384" y="2838338"/>
            <a:ext cx="0" cy="399000"/>
          </a:xfrm>
          <a:prstGeom prst="straightConnector1">
            <a:avLst/>
          </a:prstGeom>
          <a:noFill/>
          <a:ln cap="flat" cmpd="sng" w="9525">
            <a:solidFill>
              <a:schemeClr val="dk2"/>
            </a:solidFill>
            <a:prstDash val="solid"/>
            <a:round/>
            <a:headEnd len="med" w="med" type="none"/>
            <a:tailEnd len="med" w="med" type="oval"/>
          </a:ln>
        </p:spPr>
      </p:cxnSp>
      <p:grpSp>
        <p:nvGrpSpPr>
          <p:cNvPr id="1162" name="Google Shape;1162;p44"/>
          <p:cNvGrpSpPr/>
          <p:nvPr/>
        </p:nvGrpSpPr>
        <p:grpSpPr>
          <a:xfrm>
            <a:off x="585174" y="1338947"/>
            <a:ext cx="7782787" cy="3188279"/>
            <a:chOff x="585174" y="1338947"/>
            <a:chExt cx="7782787" cy="3188279"/>
          </a:xfrm>
        </p:grpSpPr>
        <p:sp>
          <p:nvSpPr>
            <p:cNvPr id="1163" name="Google Shape;1163;p44"/>
            <p:cNvSpPr/>
            <p:nvPr/>
          </p:nvSpPr>
          <p:spPr>
            <a:xfrm>
              <a:off x="585174" y="3237406"/>
              <a:ext cx="1769154" cy="1289819"/>
            </a:xfrm>
            <a:prstGeom prst="roundRect">
              <a:avLst>
                <a:gd fmla="val 12339"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sp>
          <p:nvSpPr>
            <p:cNvPr id="1164" name="Google Shape;1164;p44"/>
            <p:cNvSpPr/>
            <p:nvPr/>
          </p:nvSpPr>
          <p:spPr>
            <a:xfrm>
              <a:off x="2589717" y="3237406"/>
              <a:ext cx="1769154" cy="1289819"/>
            </a:xfrm>
            <a:prstGeom prst="roundRect">
              <a:avLst>
                <a:gd fmla="val 12339"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Mercury is the smallest planet</a:t>
              </a:r>
              <a:endParaRPr>
                <a:solidFill>
                  <a:schemeClr val="lt1"/>
                </a:solidFill>
                <a:latin typeface="Arimo"/>
                <a:ea typeface="Arimo"/>
                <a:cs typeface="Arimo"/>
                <a:sym typeface="Arimo"/>
              </a:endParaRPr>
            </a:p>
          </p:txBody>
        </p:sp>
        <p:sp>
          <p:nvSpPr>
            <p:cNvPr id="1165" name="Google Shape;1165;p44"/>
            <p:cNvSpPr/>
            <p:nvPr/>
          </p:nvSpPr>
          <p:spPr>
            <a:xfrm>
              <a:off x="4594261" y="3237406"/>
              <a:ext cx="1769154" cy="1289819"/>
            </a:xfrm>
            <a:prstGeom prst="roundRect">
              <a:avLst>
                <a:gd fmla="val 12339"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Despite being red, Mars is very cold</a:t>
              </a:r>
              <a:endParaRPr>
                <a:solidFill>
                  <a:schemeClr val="lt1"/>
                </a:solidFill>
                <a:latin typeface="Arimo"/>
                <a:ea typeface="Arimo"/>
                <a:cs typeface="Arimo"/>
                <a:sym typeface="Arimo"/>
              </a:endParaRPr>
            </a:p>
          </p:txBody>
        </p:sp>
        <p:sp>
          <p:nvSpPr>
            <p:cNvPr id="1161" name="Google Shape;1161;p44"/>
            <p:cNvSpPr/>
            <p:nvPr/>
          </p:nvSpPr>
          <p:spPr>
            <a:xfrm>
              <a:off x="6598805" y="3237406"/>
              <a:ext cx="1769154" cy="1289819"/>
            </a:xfrm>
            <a:prstGeom prst="roundRect">
              <a:avLst>
                <a:gd fmla="val 12339"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cxnSp>
          <p:nvCxnSpPr>
            <p:cNvPr id="1166" name="Google Shape;1166;p44"/>
            <p:cNvCxnSpPr>
              <a:stCxn id="1167" idx="2"/>
              <a:endCxn id="1168" idx="0"/>
            </p:cNvCxnSpPr>
            <p:nvPr/>
          </p:nvCxnSpPr>
          <p:spPr>
            <a:xfrm rot="5400000">
              <a:off x="2759425" y="599558"/>
              <a:ext cx="399000" cy="29781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1169" name="Google Shape;1169;p44"/>
            <p:cNvCxnSpPr>
              <a:stCxn id="1167" idx="2"/>
              <a:endCxn id="1170" idx="0"/>
            </p:cNvCxnSpPr>
            <p:nvPr/>
          </p:nvCxnSpPr>
          <p:spPr>
            <a:xfrm rot="5400000">
              <a:off x="3761575" y="1601708"/>
              <a:ext cx="399000" cy="9738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1171" name="Google Shape;1171;p44"/>
            <p:cNvCxnSpPr>
              <a:stCxn id="1167" idx="2"/>
              <a:endCxn id="1172" idx="0"/>
            </p:cNvCxnSpPr>
            <p:nvPr/>
          </p:nvCxnSpPr>
          <p:spPr>
            <a:xfrm flipH="1" rot="-5400000">
              <a:off x="4763875" y="1573208"/>
              <a:ext cx="399000" cy="10308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1173" name="Google Shape;1173;p44"/>
            <p:cNvCxnSpPr>
              <a:stCxn id="1167" idx="2"/>
              <a:endCxn id="1160" idx="0"/>
            </p:cNvCxnSpPr>
            <p:nvPr/>
          </p:nvCxnSpPr>
          <p:spPr>
            <a:xfrm flipH="1" rot="-5400000">
              <a:off x="5766175" y="570908"/>
              <a:ext cx="399000" cy="3035400"/>
            </a:xfrm>
            <a:prstGeom prst="bentConnector3">
              <a:avLst>
                <a:gd fmla="val 49985" name="adj1"/>
              </a:avLst>
            </a:prstGeom>
            <a:noFill/>
            <a:ln cap="flat" cmpd="sng" w="9525">
              <a:solidFill>
                <a:schemeClr val="dk2"/>
              </a:solidFill>
              <a:prstDash val="solid"/>
              <a:round/>
              <a:headEnd len="med" w="med" type="none"/>
              <a:tailEnd len="med" w="med" type="none"/>
            </a:ln>
          </p:spPr>
        </p:cxnSp>
        <p:cxnSp>
          <p:nvCxnSpPr>
            <p:cNvPr id="1174" name="Google Shape;1174;p44"/>
            <p:cNvCxnSpPr>
              <a:stCxn id="1168" idx="2"/>
              <a:endCxn id="1163" idx="0"/>
            </p:cNvCxnSpPr>
            <p:nvPr/>
          </p:nvCxnSpPr>
          <p:spPr>
            <a:xfrm>
              <a:off x="1469750" y="2838338"/>
              <a:ext cx="0" cy="399000"/>
            </a:xfrm>
            <a:prstGeom prst="straightConnector1">
              <a:avLst/>
            </a:prstGeom>
            <a:noFill/>
            <a:ln cap="flat" cmpd="sng" w="9525">
              <a:solidFill>
                <a:schemeClr val="dk2"/>
              </a:solidFill>
              <a:prstDash val="solid"/>
              <a:round/>
              <a:headEnd len="med" w="med" type="none"/>
              <a:tailEnd len="med" w="med" type="oval"/>
            </a:ln>
          </p:spPr>
        </p:cxnSp>
        <p:cxnSp>
          <p:nvCxnSpPr>
            <p:cNvPr id="1175" name="Google Shape;1175;p44"/>
            <p:cNvCxnSpPr>
              <a:stCxn id="1170" idx="2"/>
              <a:endCxn id="1164" idx="0"/>
            </p:cNvCxnSpPr>
            <p:nvPr/>
          </p:nvCxnSpPr>
          <p:spPr>
            <a:xfrm>
              <a:off x="3474295" y="2838338"/>
              <a:ext cx="0" cy="399000"/>
            </a:xfrm>
            <a:prstGeom prst="straightConnector1">
              <a:avLst/>
            </a:prstGeom>
            <a:noFill/>
            <a:ln cap="flat" cmpd="sng" w="9525">
              <a:solidFill>
                <a:schemeClr val="dk2"/>
              </a:solidFill>
              <a:prstDash val="solid"/>
              <a:round/>
              <a:headEnd len="med" w="med" type="none"/>
              <a:tailEnd len="med" w="med" type="oval"/>
            </a:ln>
          </p:spPr>
        </p:cxnSp>
        <p:cxnSp>
          <p:nvCxnSpPr>
            <p:cNvPr id="1176" name="Google Shape;1176;p44"/>
            <p:cNvCxnSpPr>
              <a:stCxn id="1172" idx="2"/>
              <a:endCxn id="1165" idx="0"/>
            </p:cNvCxnSpPr>
            <p:nvPr/>
          </p:nvCxnSpPr>
          <p:spPr>
            <a:xfrm>
              <a:off x="5478840" y="2838338"/>
              <a:ext cx="0" cy="399000"/>
            </a:xfrm>
            <a:prstGeom prst="straightConnector1">
              <a:avLst/>
            </a:prstGeom>
            <a:noFill/>
            <a:ln cap="flat" cmpd="sng" w="9525">
              <a:solidFill>
                <a:schemeClr val="dk2"/>
              </a:solidFill>
              <a:prstDash val="solid"/>
              <a:round/>
              <a:headEnd len="med" w="med" type="none"/>
              <a:tailEnd len="med" w="med" type="oval"/>
            </a:ln>
          </p:spPr>
        </p:cxnSp>
        <p:sp>
          <p:nvSpPr>
            <p:cNvPr id="1167" name="Google Shape;1167;p44"/>
            <p:cNvSpPr/>
            <p:nvPr/>
          </p:nvSpPr>
          <p:spPr>
            <a:xfrm>
              <a:off x="2309564" y="1338947"/>
              <a:ext cx="4276823" cy="550161"/>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SOLAR ENERGY</a:t>
              </a:r>
              <a:endParaRPr sz="1800">
                <a:latin typeface="Audiowide"/>
                <a:ea typeface="Audiowide"/>
                <a:cs typeface="Audiowide"/>
                <a:sym typeface="Audiowide"/>
              </a:endParaRPr>
            </a:p>
          </p:txBody>
        </p:sp>
        <p:sp>
          <p:nvSpPr>
            <p:cNvPr id="1168" name="Google Shape;1168;p44"/>
            <p:cNvSpPr/>
            <p:nvPr/>
          </p:nvSpPr>
          <p:spPr>
            <a:xfrm>
              <a:off x="585174" y="2288177"/>
              <a:ext cx="1769154" cy="550161"/>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B352D"/>
                  </a:solidFill>
                  <a:latin typeface="Audiowide"/>
                  <a:ea typeface="Audiowide"/>
                  <a:cs typeface="Audiowide"/>
                  <a:sym typeface="Audiowide"/>
                </a:rPr>
                <a:t>JUPITER</a:t>
              </a:r>
              <a:endParaRPr sz="1800">
                <a:solidFill>
                  <a:srgbClr val="0B352D"/>
                </a:solidFill>
                <a:latin typeface="Audiowide"/>
                <a:ea typeface="Audiowide"/>
                <a:cs typeface="Audiowide"/>
                <a:sym typeface="Audiowide"/>
              </a:endParaRPr>
            </a:p>
          </p:txBody>
        </p:sp>
        <p:sp>
          <p:nvSpPr>
            <p:cNvPr id="1170" name="Google Shape;1170;p44"/>
            <p:cNvSpPr/>
            <p:nvPr/>
          </p:nvSpPr>
          <p:spPr>
            <a:xfrm>
              <a:off x="2589718" y="2288177"/>
              <a:ext cx="1769154" cy="550161"/>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B352D"/>
                  </a:solidFill>
                  <a:latin typeface="Audiowide"/>
                  <a:ea typeface="Audiowide"/>
                  <a:cs typeface="Audiowide"/>
                  <a:sym typeface="Audiowide"/>
                </a:rPr>
                <a:t>MERCURY</a:t>
              </a:r>
              <a:endParaRPr sz="1800">
                <a:solidFill>
                  <a:srgbClr val="0B352D"/>
                </a:solidFill>
                <a:latin typeface="Audiowide"/>
                <a:ea typeface="Audiowide"/>
                <a:cs typeface="Audiowide"/>
                <a:sym typeface="Audiowide"/>
              </a:endParaRPr>
            </a:p>
          </p:txBody>
        </p:sp>
        <p:sp>
          <p:nvSpPr>
            <p:cNvPr id="1172" name="Google Shape;1172;p44"/>
            <p:cNvSpPr/>
            <p:nvPr/>
          </p:nvSpPr>
          <p:spPr>
            <a:xfrm>
              <a:off x="4594263" y="2288177"/>
              <a:ext cx="1769154" cy="550161"/>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B352D"/>
                  </a:solidFill>
                  <a:latin typeface="Audiowide"/>
                  <a:ea typeface="Audiowide"/>
                  <a:cs typeface="Audiowide"/>
                  <a:sym typeface="Audiowide"/>
                </a:rPr>
                <a:t>MARS</a:t>
              </a:r>
              <a:endParaRPr sz="1800">
                <a:solidFill>
                  <a:srgbClr val="0B352D"/>
                </a:solidFill>
                <a:latin typeface="Audiowide"/>
                <a:ea typeface="Audiowide"/>
                <a:cs typeface="Audiowide"/>
                <a:sym typeface="Audiowide"/>
              </a:endParaRPr>
            </a:p>
          </p:txBody>
        </p:sp>
        <p:sp>
          <p:nvSpPr>
            <p:cNvPr id="1160" name="Google Shape;1160;p44"/>
            <p:cNvSpPr/>
            <p:nvPr/>
          </p:nvSpPr>
          <p:spPr>
            <a:xfrm>
              <a:off x="6598807" y="2288177"/>
              <a:ext cx="1769154" cy="550161"/>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B352D"/>
                  </a:solidFill>
                  <a:latin typeface="Audiowide"/>
                  <a:ea typeface="Audiowide"/>
                  <a:cs typeface="Audiowide"/>
                  <a:sym typeface="Audiowide"/>
                </a:rPr>
                <a:t>VENUS</a:t>
              </a:r>
              <a:endParaRPr sz="1800">
                <a:solidFill>
                  <a:srgbClr val="0B352D"/>
                </a:solidFill>
                <a:latin typeface="Audiowide"/>
                <a:ea typeface="Audiowide"/>
                <a:cs typeface="Audiowide"/>
                <a:sym typeface="Audiowid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p45"/>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182" name="Google Shape;1182;p45"/>
          <p:cNvGrpSpPr/>
          <p:nvPr/>
        </p:nvGrpSpPr>
        <p:grpSpPr>
          <a:xfrm>
            <a:off x="585200" y="1338850"/>
            <a:ext cx="7885675" cy="3188250"/>
            <a:chOff x="585200" y="1338850"/>
            <a:chExt cx="7885675" cy="3188250"/>
          </a:xfrm>
        </p:grpSpPr>
        <p:sp>
          <p:nvSpPr>
            <p:cNvPr id="1183" name="Google Shape;1183;p45"/>
            <p:cNvSpPr txBox="1"/>
            <p:nvPr/>
          </p:nvSpPr>
          <p:spPr>
            <a:xfrm flipH="1">
              <a:off x="6562575" y="1367200"/>
              <a:ext cx="19083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the closest planet to the Sun</a:t>
              </a:r>
              <a:endParaRPr>
                <a:solidFill>
                  <a:schemeClr val="lt1"/>
                </a:solidFill>
                <a:latin typeface="Arimo"/>
                <a:ea typeface="Arimo"/>
                <a:cs typeface="Arimo"/>
                <a:sym typeface="Arimo"/>
              </a:endParaRPr>
            </a:p>
          </p:txBody>
        </p:sp>
        <p:sp>
          <p:nvSpPr>
            <p:cNvPr id="1184" name="Google Shape;1184;p45"/>
            <p:cNvSpPr txBox="1"/>
            <p:nvPr/>
          </p:nvSpPr>
          <p:spPr>
            <a:xfrm flipH="1">
              <a:off x="6562575" y="2205350"/>
              <a:ext cx="19083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sp>
          <p:nvSpPr>
            <p:cNvPr id="1185" name="Google Shape;1185;p45"/>
            <p:cNvSpPr txBox="1"/>
            <p:nvPr/>
          </p:nvSpPr>
          <p:spPr>
            <a:xfrm flipH="1">
              <a:off x="6562575" y="3043500"/>
              <a:ext cx="19083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It’s composed of hydrogen and helium</a:t>
              </a:r>
              <a:endParaRPr>
                <a:solidFill>
                  <a:schemeClr val="lt1"/>
                </a:solidFill>
                <a:latin typeface="Arimo"/>
                <a:ea typeface="Arimo"/>
                <a:cs typeface="Arimo"/>
                <a:sym typeface="Arimo"/>
              </a:endParaRPr>
            </a:p>
          </p:txBody>
        </p:sp>
        <p:sp>
          <p:nvSpPr>
            <p:cNvPr id="1186" name="Google Shape;1186;p45"/>
            <p:cNvSpPr txBox="1"/>
            <p:nvPr/>
          </p:nvSpPr>
          <p:spPr>
            <a:xfrm flipH="1">
              <a:off x="6562575" y="3881650"/>
              <a:ext cx="1908300" cy="61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Despite being red, Mars is very cold</a:t>
              </a:r>
              <a:endParaRPr>
                <a:solidFill>
                  <a:schemeClr val="lt1"/>
                </a:solidFill>
                <a:latin typeface="Arimo"/>
                <a:ea typeface="Arimo"/>
                <a:cs typeface="Arimo"/>
                <a:sym typeface="Arimo"/>
              </a:endParaRPr>
            </a:p>
          </p:txBody>
        </p:sp>
        <p:cxnSp>
          <p:nvCxnSpPr>
            <p:cNvPr id="1187" name="Google Shape;1187;p45"/>
            <p:cNvCxnSpPr>
              <a:stCxn id="1188" idx="3"/>
              <a:endCxn id="1189" idx="1"/>
            </p:cNvCxnSpPr>
            <p:nvPr/>
          </p:nvCxnSpPr>
          <p:spPr>
            <a:xfrm flipH="1" rot="10800000">
              <a:off x="2280200" y="1675675"/>
              <a:ext cx="512400" cy="12573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190" name="Google Shape;1190;p45"/>
            <p:cNvCxnSpPr>
              <a:stCxn id="1188" idx="3"/>
              <a:endCxn id="1191" idx="1"/>
            </p:cNvCxnSpPr>
            <p:nvPr/>
          </p:nvCxnSpPr>
          <p:spPr>
            <a:xfrm flipH="1" rot="10800000">
              <a:off x="2280200" y="2513875"/>
              <a:ext cx="512400" cy="4191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192" name="Google Shape;1192;p45"/>
            <p:cNvCxnSpPr>
              <a:stCxn id="1188" idx="3"/>
              <a:endCxn id="1193" idx="1"/>
            </p:cNvCxnSpPr>
            <p:nvPr/>
          </p:nvCxnSpPr>
          <p:spPr>
            <a:xfrm>
              <a:off x="2280200" y="2932975"/>
              <a:ext cx="512400" cy="4191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194" name="Google Shape;1194;p45"/>
            <p:cNvCxnSpPr>
              <a:stCxn id="1188" idx="3"/>
              <a:endCxn id="1195" idx="1"/>
            </p:cNvCxnSpPr>
            <p:nvPr/>
          </p:nvCxnSpPr>
          <p:spPr>
            <a:xfrm>
              <a:off x="2280200" y="2932975"/>
              <a:ext cx="512400" cy="1257300"/>
            </a:xfrm>
            <a:prstGeom prst="bentConnector3">
              <a:avLst>
                <a:gd fmla="val 50002" name="adj1"/>
              </a:avLst>
            </a:prstGeom>
            <a:noFill/>
            <a:ln cap="flat" cmpd="sng" w="9525">
              <a:solidFill>
                <a:schemeClr val="dk2"/>
              </a:solidFill>
              <a:prstDash val="solid"/>
              <a:round/>
              <a:headEnd len="med" w="med" type="none"/>
              <a:tailEnd len="med" w="med" type="none"/>
            </a:ln>
          </p:spPr>
        </p:cxnSp>
        <p:cxnSp>
          <p:nvCxnSpPr>
            <p:cNvPr id="1196" name="Google Shape;1196;p45"/>
            <p:cNvCxnSpPr>
              <a:stCxn id="1189" idx="3"/>
              <a:endCxn id="1197" idx="1"/>
            </p:cNvCxnSpPr>
            <p:nvPr/>
          </p:nvCxnSpPr>
          <p:spPr>
            <a:xfrm>
              <a:off x="3466425" y="1675763"/>
              <a:ext cx="700500" cy="0"/>
            </a:xfrm>
            <a:prstGeom prst="straightConnector1">
              <a:avLst/>
            </a:prstGeom>
            <a:noFill/>
            <a:ln cap="flat" cmpd="sng" w="9525">
              <a:solidFill>
                <a:schemeClr val="dk2"/>
              </a:solidFill>
              <a:prstDash val="solid"/>
              <a:round/>
              <a:headEnd len="med" w="med" type="none"/>
              <a:tailEnd len="med" w="med" type="none"/>
            </a:ln>
          </p:spPr>
        </p:cxnSp>
        <p:cxnSp>
          <p:nvCxnSpPr>
            <p:cNvPr id="1198" name="Google Shape;1198;p45"/>
            <p:cNvCxnSpPr>
              <a:stCxn id="1191" idx="3"/>
              <a:endCxn id="1199" idx="1"/>
            </p:cNvCxnSpPr>
            <p:nvPr/>
          </p:nvCxnSpPr>
          <p:spPr>
            <a:xfrm>
              <a:off x="3466425" y="2513903"/>
              <a:ext cx="700500" cy="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45"/>
            <p:cNvCxnSpPr>
              <a:stCxn id="1193" idx="3"/>
              <a:endCxn id="1201" idx="1"/>
            </p:cNvCxnSpPr>
            <p:nvPr/>
          </p:nvCxnSpPr>
          <p:spPr>
            <a:xfrm>
              <a:off x="3466425" y="3352043"/>
              <a:ext cx="700500" cy="0"/>
            </a:xfrm>
            <a:prstGeom prst="straightConnector1">
              <a:avLst/>
            </a:prstGeom>
            <a:noFill/>
            <a:ln cap="flat" cmpd="sng" w="9525">
              <a:solidFill>
                <a:schemeClr val="dk2"/>
              </a:solidFill>
              <a:prstDash val="solid"/>
              <a:round/>
              <a:headEnd len="med" w="med" type="none"/>
              <a:tailEnd len="med" w="med" type="none"/>
            </a:ln>
          </p:spPr>
        </p:cxnSp>
        <p:cxnSp>
          <p:nvCxnSpPr>
            <p:cNvPr id="1202" name="Google Shape;1202;p45"/>
            <p:cNvCxnSpPr>
              <a:stCxn id="1195" idx="3"/>
              <a:endCxn id="1203" idx="1"/>
            </p:cNvCxnSpPr>
            <p:nvPr/>
          </p:nvCxnSpPr>
          <p:spPr>
            <a:xfrm>
              <a:off x="3466425" y="4190183"/>
              <a:ext cx="700500" cy="0"/>
            </a:xfrm>
            <a:prstGeom prst="straightConnector1">
              <a:avLst/>
            </a:prstGeom>
            <a:noFill/>
            <a:ln cap="flat" cmpd="sng" w="9525">
              <a:solidFill>
                <a:schemeClr val="dk2"/>
              </a:solidFill>
              <a:prstDash val="solid"/>
              <a:round/>
              <a:headEnd len="med" w="med" type="none"/>
              <a:tailEnd len="med" w="med" type="none"/>
            </a:ln>
          </p:spPr>
        </p:cxnSp>
        <p:cxnSp>
          <p:nvCxnSpPr>
            <p:cNvPr id="1204" name="Google Shape;1204;p45"/>
            <p:cNvCxnSpPr>
              <a:stCxn id="1197" idx="3"/>
              <a:endCxn id="1183" idx="3"/>
            </p:cNvCxnSpPr>
            <p:nvPr/>
          </p:nvCxnSpPr>
          <p:spPr>
            <a:xfrm>
              <a:off x="5862000" y="1675750"/>
              <a:ext cx="700500" cy="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45"/>
            <p:cNvCxnSpPr>
              <a:stCxn id="1199" idx="3"/>
              <a:endCxn id="1184" idx="3"/>
            </p:cNvCxnSpPr>
            <p:nvPr/>
          </p:nvCxnSpPr>
          <p:spPr>
            <a:xfrm>
              <a:off x="5862000" y="2513900"/>
              <a:ext cx="700500" cy="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45"/>
            <p:cNvCxnSpPr>
              <a:endCxn id="1185" idx="3"/>
            </p:cNvCxnSpPr>
            <p:nvPr/>
          </p:nvCxnSpPr>
          <p:spPr>
            <a:xfrm>
              <a:off x="5862075" y="3352050"/>
              <a:ext cx="700500" cy="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45"/>
            <p:cNvCxnSpPr>
              <a:stCxn id="1203" idx="3"/>
              <a:endCxn id="1186" idx="3"/>
            </p:cNvCxnSpPr>
            <p:nvPr/>
          </p:nvCxnSpPr>
          <p:spPr>
            <a:xfrm>
              <a:off x="5862000" y="4190200"/>
              <a:ext cx="700500" cy="0"/>
            </a:xfrm>
            <a:prstGeom prst="straightConnector1">
              <a:avLst/>
            </a:prstGeom>
            <a:noFill/>
            <a:ln cap="flat" cmpd="sng" w="9525">
              <a:solidFill>
                <a:schemeClr val="dk2"/>
              </a:solidFill>
              <a:prstDash val="solid"/>
              <a:round/>
              <a:headEnd len="med" w="med" type="none"/>
              <a:tailEnd len="med" w="med" type="none"/>
            </a:ln>
          </p:spPr>
        </p:cxnSp>
        <p:sp>
          <p:nvSpPr>
            <p:cNvPr id="1188" name="Google Shape;1188;p45"/>
            <p:cNvSpPr/>
            <p:nvPr/>
          </p:nvSpPr>
          <p:spPr>
            <a:xfrm>
              <a:off x="585200" y="2578375"/>
              <a:ext cx="1695000" cy="709200"/>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SOLAR ENERGY</a:t>
              </a:r>
              <a:endParaRPr sz="1800">
                <a:latin typeface="Audiowide"/>
                <a:ea typeface="Audiowide"/>
                <a:cs typeface="Audiowide"/>
                <a:sym typeface="Audiowide"/>
              </a:endParaRPr>
            </a:p>
          </p:txBody>
        </p:sp>
        <p:sp>
          <p:nvSpPr>
            <p:cNvPr id="1189" name="Google Shape;1189;p45"/>
            <p:cNvSpPr/>
            <p:nvPr/>
          </p:nvSpPr>
          <p:spPr>
            <a:xfrm>
              <a:off x="2792625" y="133886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sp>
          <p:nvSpPr>
            <p:cNvPr id="1191" name="Google Shape;1191;p45"/>
            <p:cNvSpPr/>
            <p:nvPr/>
          </p:nvSpPr>
          <p:spPr>
            <a:xfrm>
              <a:off x="2792625" y="217700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sp>
          <p:nvSpPr>
            <p:cNvPr id="1193" name="Google Shape;1193;p45"/>
            <p:cNvSpPr/>
            <p:nvPr/>
          </p:nvSpPr>
          <p:spPr>
            <a:xfrm>
              <a:off x="2792625" y="301514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sp>
          <p:nvSpPr>
            <p:cNvPr id="1195" name="Google Shape;1195;p45"/>
            <p:cNvSpPr/>
            <p:nvPr/>
          </p:nvSpPr>
          <p:spPr>
            <a:xfrm>
              <a:off x="2792625" y="385328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4</a:t>
              </a:r>
              <a:endParaRPr sz="900"/>
            </a:p>
          </p:txBody>
        </p:sp>
        <p:sp>
          <p:nvSpPr>
            <p:cNvPr id="1197" name="Google Shape;1197;p45"/>
            <p:cNvSpPr/>
            <p:nvPr/>
          </p:nvSpPr>
          <p:spPr>
            <a:xfrm>
              <a:off x="4167000" y="1338850"/>
              <a:ext cx="1695000" cy="673800"/>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MERCURY</a:t>
              </a:r>
              <a:endParaRPr sz="1800">
                <a:latin typeface="Audiowide"/>
                <a:ea typeface="Audiowide"/>
                <a:cs typeface="Audiowide"/>
                <a:sym typeface="Audiowide"/>
              </a:endParaRPr>
            </a:p>
          </p:txBody>
        </p:sp>
        <p:sp>
          <p:nvSpPr>
            <p:cNvPr id="1199" name="Google Shape;1199;p45"/>
            <p:cNvSpPr/>
            <p:nvPr/>
          </p:nvSpPr>
          <p:spPr>
            <a:xfrm>
              <a:off x="4167000" y="2177000"/>
              <a:ext cx="1695000" cy="673800"/>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JUPITER</a:t>
              </a:r>
              <a:endParaRPr sz="1800">
                <a:latin typeface="Audiowide"/>
                <a:ea typeface="Audiowide"/>
                <a:cs typeface="Audiowide"/>
                <a:sym typeface="Audiowide"/>
              </a:endParaRPr>
            </a:p>
          </p:txBody>
        </p:sp>
        <p:sp>
          <p:nvSpPr>
            <p:cNvPr id="1201" name="Google Shape;1201;p45"/>
            <p:cNvSpPr/>
            <p:nvPr/>
          </p:nvSpPr>
          <p:spPr>
            <a:xfrm>
              <a:off x="4167000" y="3015150"/>
              <a:ext cx="1695000" cy="673800"/>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SATURN</a:t>
              </a:r>
              <a:endParaRPr sz="1800">
                <a:latin typeface="Audiowide"/>
                <a:ea typeface="Audiowide"/>
                <a:cs typeface="Audiowide"/>
                <a:sym typeface="Audiowide"/>
              </a:endParaRPr>
            </a:p>
          </p:txBody>
        </p:sp>
        <p:sp>
          <p:nvSpPr>
            <p:cNvPr id="1203" name="Google Shape;1203;p45"/>
            <p:cNvSpPr/>
            <p:nvPr/>
          </p:nvSpPr>
          <p:spPr>
            <a:xfrm>
              <a:off x="4167000" y="3853300"/>
              <a:ext cx="1695000" cy="673800"/>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MARS</a:t>
              </a:r>
              <a:endParaRPr sz="1800">
                <a:latin typeface="Audiowide"/>
                <a:ea typeface="Audiowide"/>
                <a:cs typeface="Audiowide"/>
                <a:sym typeface="Audiowide"/>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46"/>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213" name="Google Shape;1213;p46"/>
          <p:cNvGrpSpPr/>
          <p:nvPr/>
        </p:nvGrpSpPr>
        <p:grpSpPr>
          <a:xfrm>
            <a:off x="430565" y="1224166"/>
            <a:ext cx="1461422" cy="3302897"/>
            <a:chOff x="430565" y="1224166"/>
            <a:chExt cx="1461422" cy="3302897"/>
          </a:xfrm>
        </p:grpSpPr>
        <p:grpSp>
          <p:nvGrpSpPr>
            <p:cNvPr id="1214" name="Google Shape;1214;p46"/>
            <p:cNvGrpSpPr/>
            <p:nvPr/>
          </p:nvGrpSpPr>
          <p:grpSpPr>
            <a:xfrm flipH="1">
              <a:off x="430565" y="1224166"/>
              <a:ext cx="1461422" cy="958804"/>
              <a:chOff x="765577" y="2766800"/>
              <a:chExt cx="1923683" cy="892825"/>
            </a:xfrm>
          </p:grpSpPr>
          <p:sp>
            <p:nvSpPr>
              <p:cNvPr id="1215" name="Google Shape;1215;p46"/>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216" name="Google Shape;1216;p46"/>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grpSp>
        <p:sp>
          <p:nvSpPr>
            <p:cNvPr id="1217" name="Google Shape;1217;p46"/>
            <p:cNvSpPr/>
            <p:nvPr/>
          </p:nvSpPr>
          <p:spPr>
            <a:xfrm>
              <a:off x="824375" y="385326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grpSp>
      <p:grpSp>
        <p:nvGrpSpPr>
          <p:cNvPr id="1218" name="Google Shape;1218;p46"/>
          <p:cNvGrpSpPr/>
          <p:nvPr/>
        </p:nvGrpSpPr>
        <p:grpSpPr>
          <a:xfrm>
            <a:off x="2657370" y="1224166"/>
            <a:ext cx="1461422" cy="3302897"/>
            <a:chOff x="2657370" y="1224166"/>
            <a:chExt cx="1461422" cy="3302897"/>
          </a:xfrm>
        </p:grpSpPr>
        <p:grpSp>
          <p:nvGrpSpPr>
            <p:cNvPr id="1219" name="Google Shape;1219;p46"/>
            <p:cNvGrpSpPr/>
            <p:nvPr/>
          </p:nvGrpSpPr>
          <p:grpSpPr>
            <a:xfrm flipH="1">
              <a:off x="2657370" y="1224166"/>
              <a:ext cx="1461422" cy="958804"/>
              <a:chOff x="765577" y="2766800"/>
              <a:chExt cx="1923683" cy="892825"/>
            </a:xfrm>
          </p:grpSpPr>
          <p:sp>
            <p:nvSpPr>
              <p:cNvPr id="1220" name="Google Shape;1220;p46"/>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221" name="Google Shape;1221;p46"/>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grpSp>
        <p:sp>
          <p:nvSpPr>
            <p:cNvPr id="1222" name="Google Shape;1222;p46"/>
            <p:cNvSpPr/>
            <p:nvPr/>
          </p:nvSpPr>
          <p:spPr>
            <a:xfrm>
              <a:off x="3051188" y="385326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grpSp>
      <p:grpSp>
        <p:nvGrpSpPr>
          <p:cNvPr id="1223" name="Google Shape;1223;p46"/>
          <p:cNvGrpSpPr/>
          <p:nvPr/>
        </p:nvGrpSpPr>
        <p:grpSpPr>
          <a:xfrm>
            <a:off x="4884175" y="1224166"/>
            <a:ext cx="1461422" cy="3302897"/>
            <a:chOff x="4884175" y="1224166"/>
            <a:chExt cx="1461422" cy="3302897"/>
          </a:xfrm>
        </p:grpSpPr>
        <p:grpSp>
          <p:nvGrpSpPr>
            <p:cNvPr id="1224" name="Google Shape;1224;p46"/>
            <p:cNvGrpSpPr/>
            <p:nvPr/>
          </p:nvGrpSpPr>
          <p:grpSpPr>
            <a:xfrm flipH="1">
              <a:off x="4884175" y="1224166"/>
              <a:ext cx="1461422" cy="958804"/>
              <a:chOff x="765577" y="2766800"/>
              <a:chExt cx="1923683" cy="892825"/>
            </a:xfrm>
          </p:grpSpPr>
          <p:sp>
            <p:nvSpPr>
              <p:cNvPr id="1225" name="Google Shape;1225;p46"/>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226" name="Google Shape;1226;p46"/>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latin typeface="Arimo"/>
                    <a:ea typeface="Arimo"/>
                    <a:cs typeface="Arimo"/>
                    <a:sym typeface="Arimo"/>
                  </a:rPr>
                  <a:t>Saturn is a gas giant with rings</a:t>
                </a:r>
                <a:endParaRPr>
                  <a:solidFill>
                    <a:schemeClr val="lt1"/>
                  </a:solidFill>
                  <a:latin typeface="Arimo"/>
                  <a:ea typeface="Arimo"/>
                  <a:cs typeface="Arimo"/>
                  <a:sym typeface="Arimo"/>
                </a:endParaRPr>
              </a:p>
            </p:txBody>
          </p:sp>
        </p:grpSp>
        <p:sp>
          <p:nvSpPr>
            <p:cNvPr id="1227" name="Google Shape;1227;p46"/>
            <p:cNvSpPr/>
            <p:nvPr/>
          </p:nvSpPr>
          <p:spPr>
            <a:xfrm>
              <a:off x="5278013" y="385326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grpSp>
      <p:grpSp>
        <p:nvGrpSpPr>
          <p:cNvPr id="1228" name="Google Shape;1228;p46"/>
          <p:cNvGrpSpPr/>
          <p:nvPr/>
        </p:nvGrpSpPr>
        <p:grpSpPr>
          <a:xfrm>
            <a:off x="7110981" y="1224166"/>
            <a:ext cx="1461422" cy="3302897"/>
            <a:chOff x="7110981" y="1224166"/>
            <a:chExt cx="1461422" cy="3302897"/>
          </a:xfrm>
        </p:grpSpPr>
        <p:grpSp>
          <p:nvGrpSpPr>
            <p:cNvPr id="1229" name="Google Shape;1229;p46"/>
            <p:cNvGrpSpPr/>
            <p:nvPr/>
          </p:nvGrpSpPr>
          <p:grpSpPr>
            <a:xfrm flipH="1">
              <a:off x="7110981" y="1224166"/>
              <a:ext cx="1461422" cy="958804"/>
              <a:chOff x="765577" y="2766800"/>
              <a:chExt cx="1923683" cy="892825"/>
            </a:xfrm>
          </p:grpSpPr>
          <p:sp>
            <p:nvSpPr>
              <p:cNvPr id="1230" name="Google Shape;1230;p46"/>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231" name="Google Shape;1231;p46"/>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Mars is very cold, not hot</a:t>
                </a:r>
                <a:endParaRPr>
                  <a:solidFill>
                    <a:schemeClr val="lt1"/>
                  </a:solidFill>
                  <a:latin typeface="Arimo"/>
                  <a:ea typeface="Arimo"/>
                  <a:cs typeface="Arimo"/>
                  <a:sym typeface="Arimo"/>
                </a:endParaRPr>
              </a:p>
            </p:txBody>
          </p:sp>
        </p:grpSp>
        <p:sp>
          <p:nvSpPr>
            <p:cNvPr id="1232" name="Google Shape;1232;p46"/>
            <p:cNvSpPr/>
            <p:nvPr/>
          </p:nvSpPr>
          <p:spPr>
            <a:xfrm>
              <a:off x="7504838" y="3853263"/>
              <a:ext cx="6738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4</a:t>
              </a:r>
              <a:endParaRPr sz="900"/>
            </a:p>
          </p:txBody>
        </p:sp>
      </p:grpSp>
      <p:grpSp>
        <p:nvGrpSpPr>
          <p:cNvPr id="1233" name="Google Shape;1233;p46"/>
          <p:cNvGrpSpPr/>
          <p:nvPr/>
        </p:nvGrpSpPr>
        <p:grpSpPr>
          <a:xfrm>
            <a:off x="0" y="2182970"/>
            <a:ext cx="9144000" cy="1670400"/>
            <a:chOff x="0" y="2182970"/>
            <a:chExt cx="9144000" cy="1670400"/>
          </a:xfrm>
        </p:grpSpPr>
        <p:cxnSp>
          <p:nvCxnSpPr>
            <p:cNvPr id="1234" name="Google Shape;1234;p46"/>
            <p:cNvCxnSpPr>
              <a:stCxn id="1216" idx="2"/>
              <a:endCxn id="1217" idx="0"/>
            </p:cNvCxnSpPr>
            <p:nvPr/>
          </p:nvCxnSpPr>
          <p:spPr>
            <a:xfrm>
              <a:off x="1161245" y="2182970"/>
              <a:ext cx="0" cy="1670400"/>
            </a:xfrm>
            <a:prstGeom prst="straightConnector1">
              <a:avLst/>
            </a:prstGeom>
            <a:noFill/>
            <a:ln cap="flat" cmpd="sng" w="9525">
              <a:solidFill>
                <a:schemeClr val="dk2"/>
              </a:solidFill>
              <a:prstDash val="solid"/>
              <a:round/>
              <a:headEnd len="med" w="med" type="none"/>
              <a:tailEnd len="med" w="med" type="none"/>
            </a:ln>
          </p:spPr>
        </p:cxnSp>
        <p:cxnSp>
          <p:nvCxnSpPr>
            <p:cNvPr id="1235" name="Google Shape;1235;p46"/>
            <p:cNvCxnSpPr>
              <a:stCxn id="1221" idx="2"/>
              <a:endCxn id="1222" idx="0"/>
            </p:cNvCxnSpPr>
            <p:nvPr/>
          </p:nvCxnSpPr>
          <p:spPr>
            <a:xfrm>
              <a:off x="3388050" y="2182970"/>
              <a:ext cx="0" cy="1670400"/>
            </a:xfrm>
            <a:prstGeom prst="straightConnector1">
              <a:avLst/>
            </a:prstGeom>
            <a:noFill/>
            <a:ln cap="flat" cmpd="sng" w="9525">
              <a:solidFill>
                <a:schemeClr val="dk2"/>
              </a:solidFill>
              <a:prstDash val="solid"/>
              <a:round/>
              <a:headEnd len="med" w="med" type="none"/>
              <a:tailEnd len="med" w="med" type="none"/>
            </a:ln>
          </p:spPr>
        </p:cxnSp>
        <p:cxnSp>
          <p:nvCxnSpPr>
            <p:cNvPr id="1236" name="Google Shape;1236;p46"/>
            <p:cNvCxnSpPr>
              <a:stCxn id="1226" idx="2"/>
              <a:endCxn id="1227" idx="0"/>
            </p:cNvCxnSpPr>
            <p:nvPr/>
          </p:nvCxnSpPr>
          <p:spPr>
            <a:xfrm>
              <a:off x="5614855" y="2182970"/>
              <a:ext cx="0" cy="1670400"/>
            </a:xfrm>
            <a:prstGeom prst="straightConnector1">
              <a:avLst/>
            </a:prstGeom>
            <a:noFill/>
            <a:ln cap="flat" cmpd="sng" w="9525">
              <a:solidFill>
                <a:schemeClr val="dk2"/>
              </a:solidFill>
              <a:prstDash val="solid"/>
              <a:round/>
              <a:headEnd len="med" w="med" type="none"/>
              <a:tailEnd len="med" w="med" type="none"/>
            </a:ln>
          </p:spPr>
        </p:cxnSp>
        <p:cxnSp>
          <p:nvCxnSpPr>
            <p:cNvPr id="1237" name="Google Shape;1237;p46"/>
            <p:cNvCxnSpPr>
              <a:stCxn id="1231" idx="2"/>
              <a:endCxn id="1232" idx="0"/>
            </p:cNvCxnSpPr>
            <p:nvPr/>
          </p:nvCxnSpPr>
          <p:spPr>
            <a:xfrm>
              <a:off x="7841660" y="2182970"/>
              <a:ext cx="0" cy="1670400"/>
            </a:xfrm>
            <a:prstGeom prst="straightConnector1">
              <a:avLst/>
            </a:prstGeom>
            <a:noFill/>
            <a:ln cap="flat" cmpd="sng" w="9525">
              <a:solidFill>
                <a:schemeClr val="dk2"/>
              </a:solidFill>
              <a:prstDash val="solid"/>
              <a:round/>
              <a:headEnd len="med" w="med" type="none"/>
              <a:tailEnd len="med" w="med" type="none"/>
            </a:ln>
          </p:spPr>
        </p:cxnSp>
        <p:sp>
          <p:nvSpPr>
            <p:cNvPr id="1238" name="Google Shape;1238;p46"/>
            <p:cNvSpPr/>
            <p:nvPr/>
          </p:nvSpPr>
          <p:spPr>
            <a:xfrm>
              <a:off x="0" y="2847875"/>
              <a:ext cx="9144000" cy="340500"/>
            </a:xfrm>
            <a:prstGeom prst="roundRect">
              <a:avLst>
                <a:gd fmla="val 0"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6"/>
            <p:cNvSpPr/>
            <p:nvPr/>
          </p:nvSpPr>
          <p:spPr>
            <a:xfrm>
              <a:off x="0" y="2847875"/>
              <a:ext cx="2274600" cy="340500"/>
            </a:xfrm>
            <a:prstGeom prst="roundRect">
              <a:avLst>
                <a:gd fmla="val 0"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6"/>
            <p:cNvSpPr/>
            <p:nvPr/>
          </p:nvSpPr>
          <p:spPr>
            <a:xfrm>
              <a:off x="2274700" y="2847875"/>
              <a:ext cx="2274600" cy="340500"/>
            </a:xfrm>
            <a:prstGeom prst="roundRect">
              <a:avLst>
                <a:gd fmla="val 0"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6"/>
            <p:cNvSpPr/>
            <p:nvPr/>
          </p:nvSpPr>
          <p:spPr>
            <a:xfrm>
              <a:off x="4549400" y="2847875"/>
              <a:ext cx="2274600" cy="340500"/>
            </a:xfrm>
            <a:prstGeom prst="roundRect">
              <a:avLst>
                <a:gd fmla="val 0"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6"/>
            <p:cNvSpPr/>
            <p:nvPr/>
          </p:nvSpPr>
          <p:spPr>
            <a:xfrm>
              <a:off x="6824100" y="2847875"/>
              <a:ext cx="2319900" cy="340500"/>
            </a:xfrm>
            <a:prstGeom prst="roundRect">
              <a:avLst>
                <a:gd fmla="val 0"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457200" y="414900"/>
            <a:ext cx="8229600" cy="116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ABOUT </a:t>
            </a:r>
            <a:r>
              <a:rPr lang="en"/>
              <a:t>SOLAR ENERGY COMPANY PITCH DECK INFOGRAPHICS</a:t>
            </a:r>
            <a:endParaRPr/>
          </a:p>
        </p:txBody>
      </p:sp>
      <p:sp>
        <p:nvSpPr>
          <p:cNvPr id="265" name="Google Shape;265;p29"/>
          <p:cNvSpPr txBox="1"/>
          <p:nvPr>
            <p:ph idx="1" type="body"/>
          </p:nvPr>
        </p:nvSpPr>
        <p:spPr>
          <a:xfrm>
            <a:off x="457200" y="1577750"/>
            <a:ext cx="7966800" cy="3054300"/>
          </a:xfrm>
          <a:prstGeom prst="rect">
            <a:avLst/>
          </a:prstGeom>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SzPts val="1200"/>
              <a:buFont typeface="Anaheim"/>
              <a:buChar char="●"/>
            </a:pPr>
            <a:r>
              <a:rPr lang="en"/>
              <a:t>This template contains an assortment of complementary infographic resources for the </a:t>
            </a:r>
            <a:r>
              <a:rPr b="1" lang="en" u="sng">
                <a:solidFill>
                  <a:schemeClr val="hlink"/>
                </a:solidFill>
                <a:hlinkClick r:id="rId3"/>
              </a:rPr>
              <a:t>Solar Energy Company Pitch Deck</a:t>
            </a:r>
            <a:r>
              <a:rPr lang="en"/>
              <a:t> presentation</a:t>
            </a:r>
            <a:endParaRPr/>
          </a:p>
          <a:p>
            <a:pPr indent="-304800" lvl="0" marL="457200" rtl="0" algn="l">
              <a:lnSpc>
                <a:spcPct val="115000"/>
              </a:lnSpc>
              <a:spcBef>
                <a:spcPts val="1600"/>
              </a:spcBef>
              <a:spcAft>
                <a:spcPts val="0"/>
              </a:spcAft>
              <a:buSzPts val="1200"/>
              <a:buFont typeface="Anaheim"/>
              <a:buChar char="●"/>
            </a:pPr>
            <a:r>
              <a:rPr lang="en"/>
              <a:t>These infographics are adapted to the style of the aforementioned presentation, so you can insert them easily and have them completely integrated at once. You just need to do the following:</a:t>
            </a:r>
            <a:endParaRPr/>
          </a:p>
          <a:p>
            <a:pPr indent="-304800" lvl="1" marL="914400" rtl="0" algn="l">
              <a:spcBef>
                <a:spcPts val="1600"/>
              </a:spcBef>
              <a:spcAft>
                <a:spcPts val="0"/>
              </a:spcAft>
              <a:buSzPts val="1200"/>
              <a:buFont typeface="Arial"/>
              <a:buChar char="○"/>
            </a:pPr>
            <a:r>
              <a:rPr lang="en">
                <a:latin typeface="Arial"/>
                <a:ea typeface="Arial"/>
                <a:cs typeface="Arial"/>
                <a:sym typeface="Arial"/>
              </a:rPr>
              <a:t>Select the element that you want to copy</a:t>
            </a:r>
            <a:endParaRPr>
              <a:latin typeface="Arial"/>
              <a:ea typeface="Arial"/>
              <a:cs typeface="Arial"/>
              <a:sym typeface="Arial"/>
            </a:endParaRPr>
          </a:p>
          <a:p>
            <a:pPr indent="-304800" lvl="1" marL="914400" rtl="0" algn="l">
              <a:spcBef>
                <a:spcPts val="0"/>
              </a:spcBef>
              <a:spcAft>
                <a:spcPts val="0"/>
              </a:spcAft>
              <a:buSzPts val="1200"/>
              <a:buFont typeface="Arial"/>
              <a:buChar char="○"/>
            </a:pPr>
            <a:r>
              <a:rPr lang="en">
                <a:latin typeface="Arial"/>
                <a:ea typeface="Arial"/>
                <a:cs typeface="Arial"/>
                <a:sym typeface="Arial"/>
              </a:rPr>
              <a:t>Right-click and choose “Copy”</a:t>
            </a:r>
            <a:endParaRPr>
              <a:latin typeface="Arial"/>
              <a:ea typeface="Arial"/>
              <a:cs typeface="Arial"/>
              <a:sym typeface="Arial"/>
            </a:endParaRPr>
          </a:p>
          <a:p>
            <a:pPr indent="-304800" lvl="1" marL="914400" rtl="0" algn="l">
              <a:spcBef>
                <a:spcPts val="0"/>
              </a:spcBef>
              <a:spcAft>
                <a:spcPts val="0"/>
              </a:spcAft>
              <a:buSzPts val="1200"/>
              <a:buFont typeface="Arial"/>
              <a:buChar char="○"/>
            </a:pPr>
            <a:r>
              <a:rPr lang="en">
                <a:latin typeface="Arial"/>
                <a:ea typeface="Arial"/>
                <a:cs typeface="Arial"/>
                <a:sym typeface="Arial"/>
              </a:rPr>
              <a:t>Go to the slide where you want the element to appear</a:t>
            </a:r>
            <a:endParaRPr>
              <a:latin typeface="Arial"/>
              <a:ea typeface="Arial"/>
              <a:cs typeface="Arial"/>
              <a:sym typeface="Arial"/>
            </a:endParaRPr>
          </a:p>
          <a:p>
            <a:pPr indent="-304800" lvl="1" marL="914400" rtl="0" algn="l">
              <a:spcBef>
                <a:spcPts val="0"/>
              </a:spcBef>
              <a:spcAft>
                <a:spcPts val="0"/>
              </a:spcAft>
              <a:buSzPts val="1200"/>
              <a:buFont typeface="Arial"/>
              <a:buChar char="○"/>
            </a:pPr>
            <a:r>
              <a:rPr lang="en">
                <a:latin typeface="Arial"/>
                <a:ea typeface="Arial"/>
                <a:cs typeface="Arial"/>
                <a:sym typeface="Arial"/>
              </a:rPr>
              <a:t>Right-click and choose “Paste”</a:t>
            </a:r>
            <a:endParaRPr>
              <a:latin typeface="Arial"/>
              <a:ea typeface="Arial"/>
              <a:cs typeface="Arial"/>
              <a:sym typeface="Arial"/>
            </a:endParaRPr>
          </a:p>
          <a:p>
            <a:pPr indent="0" lvl="0" marL="0" rtl="0" algn="l">
              <a:spcBef>
                <a:spcPts val="0"/>
              </a:spcBef>
              <a:spcAft>
                <a:spcPts val="0"/>
              </a:spcAft>
              <a:buNone/>
            </a:pPr>
            <a:r>
              <a:t/>
            </a:r>
            <a:endParaRPr/>
          </a:p>
        </p:txBody>
      </p:sp>
      <p:grpSp>
        <p:nvGrpSpPr>
          <p:cNvPr id="266" name="Google Shape;266;p29"/>
          <p:cNvGrpSpPr/>
          <p:nvPr/>
        </p:nvGrpSpPr>
        <p:grpSpPr>
          <a:xfrm rot="-856607">
            <a:off x="7410442" y="3154912"/>
            <a:ext cx="1220077" cy="1334085"/>
            <a:chOff x="2242618" y="1437700"/>
            <a:chExt cx="733314" cy="801837"/>
          </a:xfrm>
        </p:grpSpPr>
        <p:sp>
          <p:nvSpPr>
            <p:cNvPr id="267" name="Google Shape;267;p29"/>
            <p:cNvSpPr/>
            <p:nvPr/>
          </p:nvSpPr>
          <p:spPr>
            <a:xfrm>
              <a:off x="2242750" y="1437700"/>
              <a:ext cx="733183" cy="801397"/>
            </a:xfrm>
            <a:custGeom>
              <a:rect b="b" l="l" r="r" t="t"/>
              <a:pathLst>
                <a:path extrusionOk="0" h="13516" w="12365">
                  <a:moveTo>
                    <a:pt x="6651" y="615"/>
                  </a:moveTo>
                  <a:lnTo>
                    <a:pt x="6651" y="2879"/>
                  </a:lnTo>
                  <a:lnTo>
                    <a:pt x="2498" y="2879"/>
                  </a:lnTo>
                  <a:lnTo>
                    <a:pt x="2498" y="615"/>
                  </a:lnTo>
                  <a:close/>
                  <a:moveTo>
                    <a:pt x="2495" y="0"/>
                  </a:moveTo>
                  <a:lnTo>
                    <a:pt x="1881" y="615"/>
                  </a:lnTo>
                  <a:lnTo>
                    <a:pt x="1881" y="2879"/>
                  </a:lnTo>
                  <a:lnTo>
                    <a:pt x="1" y="2879"/>
                  </a:lnTo>
                  <a:lnTo>
                    <a:pt x="1" y="10604"/>
                  </a:lnTo>
                  <a:lnTo>
                    <a:pt x="1" y="13516"/>
                  </a:lnTo>
                  <a:lnTo>
                    <a:pt x="11704" y="13516"/>
                  </a:lnTo>
                  <a:cubicBezTo>
                    <a:pt x="12066" y="13516"/>
                    <a:pt x="12364" y="13221"/>
                    <a:pt x="12364" y="12856"/>
                  </a:cubicBezTo>
                  <a:lnTo>
                    <a:pt x="12364" y="9673"/>
                  </a:lnTo>
                  <a:lnTo>
                    <a:pt x="12364" y="5530"/>
                  </a:lnTo>
                  <a:lnTo>
                    <a:pt x="12364" y="3146"/>
                  </a:lnTo>
                  <a:cubicBezTo>
                    <a:pt x="12364" y="2562"/>
                    <a:pt x="11888" y="2086"/>
                    <a:pt x="11305" y="2086"/>
                  </a:cubicBezTo>
                  <a:lnTo>
                    <a:pt x="11044" y="2086"/>
                  </a:lnTo>
                  <a:lnTo>
                    <a:pt x="11044" y="1312"/>
                  </a:lnTo>
                  <a:lnTo>
                    <a:pt x="11421" y="1312"/>
                  </a:lnTo>
                  <a:lnTo>
                    <a:pt x="11421" y="790"/>
                  </a:lnTo>
                  <a:lnTo>
                    <a:pt x="9142" y="790"/>
                  </a:lnTo>
                  <a:lnTo>
                    <a:pt x="9142" y="1312"/>
                  </a:lnTo>
                  <a:lnTo>
                    <a:pt x="9523" y="1312"/>
                  </a:lnTo>
                  <a:lnTo>
                    <a:pt x="9523" y="2086"/>
                  </a:lnTo>
                  <a:lnTo>
                    <a:pt x="9216" y="2086"/>
                  </a:lnTo>
                  <a:cubicBezTo>
                    <a:pt x="8731" y="2086"/>
                    <a:pt x="8328" y="2424"/>
                    <a:pt x="8227" y="2879"/>
                  </a:cubicBezTo>
                  <a:lnTo>
                    <a:pt x="7265" y="2879"/>
                  </a:lnTo>
                  <a:lnTo>
                    <a:pt x="7265" y="615"/>
                  </a:lnTo>
                  <a:lnTo>
                    <a:pt x="6630" y="0"/>
                  </a:lnTo>
                  <a:close/>
                </a:path>
              </a:pathLst>
            </a:custGeom>
            <a:solidFill>
              <a:srgbClr val="B0C5D9"/>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2354100" y="1474099"/>
              <a:ext cx="36466" cy="152074"/>
            </a:xfrm>
            <a:custGeom>
              <a:rect b="b" l="l" r="r" t="t"/>
              <a:pathLst>
                <a:path extrusionOk="0" h="2262" w="615">
                  <a:moveTo>
                    <a:pt x="0" y="1"/>
                  </a:moveTo>
                  <a:lnTo>
                    <a:pt x="0" y="2262"/>
                  </a:lnTo>
                  <a:lnTo>
                    <a:pt x="615" y="2262"/>
                  </a:lnTo>
                  <a:lnTo>
                    <a:pt x="615"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2636934" y="1474099"/>
              <a:ext cx="36466" cy="152074"/>
            </a:xfrm>
            <a:custGeom>
              <a:rect b="b" l="l" r="r" t="t"/>
              <a:pathLst>
                <a:path extrusionOk="0" h="2262" w="615">
                  <a:moveTo>
                    <a:pt x="1" y="1"/>
                  </a:moveTo>
                  <a:lnTo>
                    <a:pt x="1" y="2262"/>
                  </a:lnTo>
                  <a:lnTo>
                    <a:pt x="615" y="2262"/>
                  </a:lnTo>
                  <a:lnTo>
                    <a:pt x="615"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2354272" y="1437700"/>
              <a:ext cx="319126" cy="36465"/>
            </a:xfrm>
            <a:custGeom>
              <a:rect b="b" l="l" r="r" t="t"/>
              <a:pathLst>
                <a:path extrusionOk="0" h="615" w="5382">
                  <a:moveTo>
                    <a:pt x="615" y="0"/>
                  </a:moveTo>
                  <a:lnTo>
                    <a:pt x="0" y="615"/>
                  </a:lnTo>
                  <a:lnTo>
                    <a:pt x="5382" y="615"/>
                  </a:lnTo>
                  <a:lnTo>
                    <a:pt x="4749"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2242618" y="1608351"/>
              <a:ext cx="111534" cy="631169"/>
            </a:xfrm>
            <a:custGeom>
              <a:rect b="b" l="l" r="r" t="t"/>
              <a:pathLst>
                <a:path extrusionOk="0" h="10645" w="1881">
                  <a:moveTo>
                    <a:pt x="0" y="1"/>
                  </a:moveTo>
                  <a:lnTo>
                    <a:pt x="0" y="10644"/>
                  </a:lnTo>
                  <a:lnTo>
                    <a:pt x="1880" y="10644"/>
                  </a:lnTo>
                  <a:lnTo>
                    <a:pt x="1880"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2354094" y="1608351"/>
              <a:ext cx="159800" cy="631169"/>
            </a:xfrm>
            <a:custGeom>
              <a:rect b="b" l="l" r="r" t="t"/>
              <a:pathLst>
                <a:path extrusionOk="0" h="10645" w="2695">
                  <a:moveTo>
                    <a:pt x="0" y="1"/>
                  </a:moveTo>
                  <a:lnTo>
                    <a:pt x="0" y="10644"/>
                  </a:lnTo>
                  <a:lnTo>
                    <a:pt x="2694" y="10644"/>
                  </a:lnTo>
                  <a:lnTo>
                    <a:pt x="2694"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2673342" y="1608351"/>
              <a:ext cx="111712" cy="631169"/>
            </a:xfrm>
            <a:custGeom>
              <a:rect b="b" l="l" r="r" t="t"/>
              <a:pathLst>
                <a:path extrusionOk="0" h="10645" w="1884">
                  <a:moveTo>
                    <a:pt x="1" y="1"/>
                  </a:moveTo>
                  <a:lnTo>
                    <a:pt x="1" y="10644"/>
                  </a:lnTo>
                  <a:lnTo>
                    <a:pt x="1884" y="10644"/>
                  </a:lnTo>
                  <a:lnTo>
                    <a:pt x="1884"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2513422" y="1608351"/>
              <a:ext cx="159800" cy="631169"/>
            </a:xfrm>
            <a:custGeom>
              <a:rect b="b" l="l" r="r" t="t"/>
              <a:pathLst>
                <a:path extrusionOk="0" h="10645" w="2695">
                  <a:moveTo>
                    <a:pt x="1" y="1"/>
                  </a:moveTo>
                  <a:lnTo>
                    <a:pt x="1" y="10644"/>
                  </a:lnTo>
                  <a:lnTo>
                    <a:pt x="2695" y="10644"/>
                  </a:lnTo>
                  <a:lnTo>
                    <a:pt x="2695"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2242618" y="2066640"/>
              <a:ext cx="542075" cy="172897"/>
            </a:xfrm>
            <a:custGeom>
              <a:rect b="b" l="l" r="r" t="t"/>
              <a:pathLst>
                <a:path extrusionOk="0" h="2916" w="9142">
                  <a:moveTo>
                    <a:pt x="0" y="0"/>
                  </a:moveTo>
                  <a:lnTo>
                    <a:pt x="0" y="2915"/>
                  </a:lnTo>
                  <a:lnTo>
                    <a:pt x="9142" y="2915"/>
                  </a:lnTo>
                  <a:lnTo>
                    <a:pt x="9142" y="0"/>
                  </a:lnTo>
                  <a:close/>
                </a:path>
              </a:pathLst>
            </a:custGeom>
            <a:solidFill>
              <a:srgbClr val="394A66">
                <a:alpha val="208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2390146" y="1922554"/>
              <a:ext cx="108035" cy="64332"/>
            </a:xfrm>
            <a:custGeom>
              <a:rect b="b" l="l" r="r" t="t"/>
              <a:pathLst>
                <a:path extrusionOk="0" h="1085" w="1822">
                  <a:moveTo>
                    <a:pt x="0" y="0"/>
                  </a:moveTo>
                  <a:lnTo>
                    <a:pt x="649" y="1085"/>
                  </a:lnTo>
                  <a:lnTo>
                    <a:pt x="1822" y="1085"/>
                  </a:lnTo>
                  <a:lnTo>
                    <a:pt x="1822"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
            <p:cNvSpPr/>
            <p:nvPr/>
          </p:nvSpPr>
          <p:spPr>
            <a:xfrm>
              <a:off x="2390146" y="1859346"/>
              <a:ext cx="90010" cy="63265"/>
            </a:xfrm>
            <a:custGeom>
              <a:rect b="b" l="l" r="r" t="t"/>
              <a:pathLst>
                <a:path extrusionOk="0" h="1067" w="1518">
                  <a:moveTo>
                    <a:pt x="602" y="0"/>
                  </a:moveTo>
                  <a:lnTo>
                    <a:pt x="0" y="1066"/>
                  </a:lnTo>
                  <a:lnTo>
                    <a:pt x="1244" y="1066"/>
                  </a:lnTo>
                  <a:lnTo>
                    <a:pt x="1518" y="612"/>
                  </a:lnTo>
                  <a:lnTo>
                    <a:pt x="602"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9"/>
            <p:cNvSpPr/>
            <p:nvPr/>
          </p:nvSpPr>
          <p:spPr>
            <a:xfrm>
              <a:off x="2529313" y="1922554"/>
              <a:ext cx="107680" cy="64332"/>
            </a:xfrm>
            <a:custGeom>
              <a:rect b="b" l="l" r="r" t="t"/>
              <a:pathLst>
                <a:path extrusionOk="0" h="1085" w="1816">
                  <a:moveTo>
                    <a:pt x="0" y="0"/>
                  </a:moveTo>
                  <a:lnTo>
                    <a:pt x="0" y="1085"/>
                  </a:lnTo>
                  <a:lnTo>
                    <a:pt x="1167" y="1085"/>
                  </a:lnTo>
                  <a:lnTo>
                    <a:pt x="1816"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p:cNvSpPr/>
            <p:nvPr/>
          </p:nvSpPr>
          <p:spPr>
            <a:xfrm>
              <a:off x="2547339" y="1859346"/>
              <a:ext cx="89654" cy="63265"/>
            </a:xfrm>
            <a:custGeom>
              <a:rect b="b" l="l" r="r" t="t"/>
              <a:pathLst>
                <a:path extrusionOk="0" h="1067" w="1512">
                  <a:moveTo>
                    <a:pt x="913" y="0"/>
                  </a:moveTo>
                  <a:lnTo>
                    <a:pt x="0" y="612"/>
                  </a:lnTo>
                  <a:lnTo>
                    <a:pt x="268" y="1066"/>
                  </a:lnTo>
                  <a:lnTo>
                    <a:pt x="1512" y="1066"/>
                  </a:lnTo>
                  <a:lnTo>
                    <a:pt x="913"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p:cNvSpPr/>
            <p:nvPr/>
          </p:nvSpPr>
          <p:spPr>
            <a:xfrm>
              <a:off x="2476302" y="1773368"/>
              <a:ext cx="111712" cy="96410"/>
            </a:xfrm>
            <a:custGeom>
              <a:rect b="b" l="l" r="r" t="t"/>
              <a:pathLst>
                <a:path extrusionOk="0" h="1626" w="1884">
                  <a:moveTo>
                    <a:pt x="1266" y="1"/>
                  </a:moveTo>
                  <a:lnTo>
                    <a:pt x="0" y="4"/>
                  </a:lnTo>
                  <a:lnTo>
                    <a:pt x="974" y="1626"/>
                  </a:lnTo>
                  <a:lnTo>
                    <a:pt x="1883" y="1030"/>
                  </a:lnTo>
                  <a:lnTo>
                    <a:pt x="1266" y="1"/>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9"/>
            <p:cNvSpPr/>
            <p:nvPr/>
          </p:nvSpPr>
          <p:spPr>
            <a:xfrm>
              <a:off x="2440784" y="1773546"/>
              <a:ext cx="73467" cy="96232"/>
            </a:xfrm>
            <a:custGeom>
              <a:rect b="b" l="l" r="r" t="t"/>
              <a:pathLst>
                <a:path extrusionOk="0" h="1623" w="1239">
                  <a:moveTo>
                    <a:pt x="599" y="1"/>
                  </a:moveTo>
                  <a:lnTo>
                    <a:pt x="0" y="1030"/>
                  </a:lnTo>
                  <a:lnTo>
                    <a:pt x="894" y="1623"/>
                  </a:lnTo>
                  <a:lnTo>
                    <a:pt x="1238" y="1070"/>
                  </a:lnTo>
                  <a:lnTo>
                    <a:pt x="599" y="1"/>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9"/>
            <p:cNvSpPr/>
            <p:nvPr/>
          </p:nvSpPr>
          <p:spPr>
            <a:xfrm>
              <a:off x="2524569" y="1829283"/>
              <a:ext cx="68723" cy="41979"/>
            </a:xfrm>
            <a:custGeom>
              <a:rect b="b" l="l" r="r" t="t"/>
              <a:pathLst>
                <a:path extrusionOk="0" h="708" w="1159">
                  <a:moveTo>
                    <a:pt x="1158" y="1"/>
                  </a:moveTo>
                  <a:lnTo>
                    <a:pt x="0" y="707"/>
                  </a:lnTo>
                  <a:lnTo>
                    <a:pt x="777" y="655"/>
                  </a:lnTo>
                  <a:lnTo>
                    <a:pt x="1158" y="1"/>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2417659" y="1857863"/>
              <a:ext cx="67418" cy="44173"/>
            </a:xfrm>
            <a:custGeom>
              <a:rect b="b" l="l" r="r" t="t"/>
              <a:pathLst>
                <a:path extrusionOk="0" h="745" w="1137">
                  <a:moveTo>
                    <a:pt x="0" y="1"/>
                  </a:moveTo>
                  <a:lnTo>
                    <a:pt x="1137" y="744"/>
                  </a:lnTo>
                  <a:lnTo>
                    <a:pt x="777" y="78"/>
                  </a:lnTo>
                  <a:lnTo>
                    <a:pt x="0" y="1"/>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2510160" y="1914549"/>
              <a:ext cx="21939" cy="80519"/>
            </a:xfrm>
            <a:custGeom>
              <a:rect b="b" l="l" r="r" t="t"/>
              <a:pathLst>
                <a:path extrusionOk="0" h="1358" w="370">
                  <a:moveTo>
                    <a:pt x="369" y="0"/>
                  </a:moveTo>
                  <a:lnTo>
                    <a:pt x="1" y="682"/>
                  </a:lnTo>
                  <a:lnTo>
                    <a:pt x="351" y="1358"/>
                  </a:lnTo>
                  <a:lnTo>
                    <a:pt x="369"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a:off x="2729080" y="1561389"/>
              <a:ext cx="123571" cy="678128"/>
            </a:xfrm>
            <a:custGeom>
              <a:rect b="b" l="l" r="r" t="t"/>
              <a:pathLst>
                <a:path extrusionOk="0" h="11437" w="2084">
                  <a:moveTo>
                    <a:pt x="1015" y="0"/>
                  </a:moveTo>
                  <a:cubicBezTo>
                    <a:pt x="455" y="0"/>
                    <a:pt x="1" y="455"/>
                    <a:pt x="1" y="1014"/>
                  </a:cubicBezTo>
                  <a:lnTo>
                    <a:pt x="1" y="10776"/>
                  </a:lnTo>
                  <a:cubicBezTo>
                    <a:pt x="1" y="11138"/>
                    <a:pt x="299" y="11436"/>
                    <a:pt x="661" y="11436"/>
                  </a:cubicBezTo>
                  <a:lnTo>
                    <a:pt x="2083" y="11436"/>
                  </a:lnTo>
                  <a:lnTo>
                    <a:pt x="2083"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a:off x="2852593" y="1561389"/>
              <a:ext cx="123334" cy="678128"/>
            </a:xfrm>
            <a:custGeom>
              <a:rect b="b" l="l" r="r" t="t"/>
              <a:pathLst>
                <a:path extrusionOk="0" h="11437" w="2080">
                  <a:moveTo>
                    <a:pt x="0" y="0"/>
                  </a:moveTo>
                  <a:lnTo>
                    <a:pt x="0" y="11436"/>
                  </a:lnTo>
                  <a:lnTo>
                    <a:pt x="1420" y="11436"/>
                  </a:lnTo>
                  <a:cubicBezTo>
                    <a:pt x="1785" y="11436"/>
                    <a:pt x="2080" y="11138"/>
                    <a:pt x="2080" y="10776"/>
                  </a:cubicBezTo>
                  <a:lnTo>
                    <a:pt x="2080" y="1060"/>
                  </a:lnTo>
                  <a:cubicBezTo>
                    <a:pt x="2080" y="476"/>
                    <a:pt x="1604" y="0"/>
                    <a:pt x="1020"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a:off x="2807409" y="1515258"/>
              <a:ext cx="45242" cy="134475"/>
            </a:xfrm>
            <a:custGeom>
              <a:rect b="b" l="l" r="r" t="t"/>
              <a:pathLst>
                <a:path extrusionOk="0" h="2268" w="763">
                  <a:moveTo>
                    <a:pt x="1" y="1"/>
                  </a:moveTo>
                  <a:lnTo>
                    <a:pt x="1" y="2268"/>
                  </a:lnTo>
                  <a:lnTo>
                    <a:pt x="762" y="2268"/>
                  </a:lnTo>
                  <a:lnTo>
                    <a:pt x="762"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a:off x="2852593" y="1515258"/>
              <a:ext cx="45064" cy="134475"/>
            </a:xfrm>
            <a:custGeom>
              <a:rect b="b" l="l" r="r" t="t"/>
              <a:pathLst>
                <a:path extrusionOk="0" h="2268" w="760">
                  <a:moveTo>
                    <a:pt x="0" y="1"/>
                  </a:moveTo>
                  <a:lnTo>
                    <a:pt x="0" y="2268"/>
                  </a:lnTo>
                  <a:lnTo>
                    <a:pt x="759" y="2268"/>
                  </a:lnTo>
                  <a:lnTo>
                    <a:pt x="759"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a:off x="2784648" y="1484300"/>
              <a:ext cx="136024" cy="31024"/>
            </a:xfrm>
            <a:custGeom>
              <a:rect b="b" l="l" r="r" t="t"/>
              <a:pathLst>
                <a:path extrusionOk="0" h="523" w="1144">
                  <a:moveTo>
                    <a:pt x="1" y="1"/>
                  </a:moveTo>
                  <a:lnTo>
                    <a:pt x="1" y="523"/>
                  </a:lnTo>
                  <a:lnTo>
                    <a:pt x="1143" y="523"/>
                  </a:lnTo>
                  <a:lnTo>
                    <a:pt x="1143"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a:off x="2852593" y="1484306"/>
              <a:ext cx="67656" cy="31010"/>
            </a:xfrm>
            <a:custGeom>
              <a:rect b="b" l="l" r="r" t="t"/>
              <a:pathLst>
                <a:path extrusionOk="0" h="523" w="1141">
                  <a:moveTo>
                    <a:pt x="0" y="1"/>
                  </a:moveTo>
                  <a:lnTo>
                    <a:pt x="0" y="523"/>
                  </a:lnTo>
                  <a:lnTo>
                    <a:pt x="1140" y="523"/>
                  </a:lnTo>
                  <a:lnTo>
                    <a:pt x="1140"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a:off x="2729080" y="1765719"/>
              <a:ext cx="123571" cy="245767"/>
            </a:xfrm>
            <a:custGeom>
              <a:rect b="b" l="l" r="r" t="t"/>
              <a:pathLst>
                <a:path extrusionOk="0" h="4145" w="2084">
                  <a:moveTo>
                    <a:pt x="1" y="1"/>
                  </a:moveTo>
                  <a:lnTo>
                    <a:pt x="1" y="4144"/>
                  </a:lnTo>
                  <a:lnTo>
                    <a:pt x="2083" y="4144"/>
                  </a:lnTo>
                  <a:lnTo>
                    <a:pt x="2083" y="1"/>
                  </a:ln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a:off x="2852593" y="1765719"/>
              <a:ext cx="123334" cy="245767"/>
            </a:xfrm>
            <a:custGeom>
              <a:rect b="b" l="l" r="r" t="t"/>
              <a:pathLst>
                <a:path extrusionOk="0" h="4145" w="2080">
                  <a:moveTo>
                    <a:pt x="0" y="1"/>
                  </a:moveTo>
                  <a:lnTo>
                    <a:pt x="0" y="4144"/>
                  </a:lnTo>
                  <a:lnTo>
                    <a:pt x="2080" y="4144"/>
                  </a:lnTo>
                  <a:lnTo>
                    <a:pt x="2080" y="1"/>
                  </a:ln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6" name="Shape 1246"/>
        <p:cNvGrpSpPr/>
        <p:nvPr/>
      </p:nvGrpSpPr>
      <p:grpSpPr>
        <a:xfrm>
          <a:off x="0" y="0"/>
          <a:ext cx="0" cy="0"/>
          <a:chOff x="0" y="0"/>
          <a:chExt cx="0" cy="0"/>
        </a:xfrm>
      </p:grpSpPr>
      <p:sp>
        <p:nvSpPr>
          <p:cNvPr id="1247" name="Google Shape;1247;p47"/>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248" name="Google Shape;1248;p47"/>
          <p:cNvGrpSpPr/>
          <p:nvPr/>
        </p:nvGrpSpPr>
        <p:grpSpPr>
          <a:xfrm>
            <a:off x="445455" y="1280745"/>
            <a:ext cx="1894901" cy="860600"/>
            <a:chOff x="967750" y="1353175"/>
            <a:chExt cx="2296850" cy="860600"/>
          </a:xfrm>
        </p:grpSpPr>
        <p:sp>
          <p:nvSpPr>
            <p:cNvPr id="1249" name="Google Shape;1249;p47"/>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250" name="Google Shape;1250;p47"/>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grpSp>
        <p:nvGrpSpPr>
          <p:cNvPr id="1251" name="Google Shape;1251;p47"/>
          <p:cNvGrpSpPr/>
          <p:nvPr/>
        </p:nvGrpSpPr>
        <p:grpSpPr>
          <a:xfrm>
            <a:off x="6693748" y="1280745"/>
            <a:ext cx="1894860" cy="860600"/>
            <a:chOff x="5877950" y="1353175"/>
            <a:chExt cx="2296800" cy="860600"/>
          </a:xfrm>
        </p:grpSpPr>
        <p:sp>
          <p:nvSpPr>
            <p:cNvPr id="1252" name="Google Shape;1252;p47"/>
            <p:cNvSpPr txBox="1"/>
            <p:nvPr/>
          </p:nvSpPr>
          <p:spPr>
            <a:xfrm>
              <a:off x="5877950" y="1353175"/>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EARTH</a:t>
              </a:r>
              <a:endParaRPr sz="1800">
                <a:solidFill>
                  <a:schemeClr val="dk1"/>
                </a:solidFill>
                <a:latin typeface="Audiowide"/>
                <a:ea typeface="Audiowide"/>
                <a:cs typeface="Audiowide"/>
                <a:sym typeface="Audiowide"/>
              </a:endParaRPr>
            </a:p>
          </p:txBody>
        </p:sp>
        <p:sp>
          <p:nvSpPr>
            <p:cNvPr id="1253" name="Google Shape;1253;p47"/>
            <p:cNvSpPr txBox="1"/>
            <p:nvPr/>
          </p:nvSpPr>
          <p:spPr>
            <a:xfrm>
              <a:off x="5877950" y="1611375"/>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Earth is the planet with life</a:t>
              </a:r>
              <a:endParaRPr>
                <a:solidFill>
                  <a:schemeClr val="lt1"/>
                </a:solidFill>
                <a:latin typeface="Arimo"/>
                <a:ea typeface="Arimo"/>
                <a:cs typeface="Arimo"/>
                <a:sym typeface="Arimo"/>
              </a:endParaRPr>
            </a:p>
          </p:txBody>
        </p:sp>
      </p:grpSp>
      <p:grpSp>
        <p:nvGrpSpPr>
          <p:cNvPr id="1254" name="Google Shape;1254;p47"/>
          <p:cNvGrpSpPr/>
          <p:nvPr/>
        </p:nvGrpSpPr>
        <p:grpSpPr>
          <a:xfrm>
            <a:off x="445455" y="2499258"/>
            <a:ext cx="1894901" cy="899519"/>
            <a:chOff x="967750" y="2499263"/>
            <a:chExt cx="2296850" cy="899519"/>
          </a:xfrm>
        </p:grpSpPr>
        <p:sp>
          <p:nvSpPr>
            <p:cNvPr id="1255" name="Google Shape;1255;p47"/>
            <p:cNvSpPr txBox="1"/>
            <p:nvPr/>
          </p:nvSpPr>
          <p:spPr>
            <a:xfrm>
              <a:off x="967750" y="2499263"/>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256" name="Google Shape;1256;p47"/>
            <p:cNvSpPr txBox="1"/>
            <p:nvPr/>
          </p:nvSpPr>
          <p:spPr>
            <a:xfrm>
              <a:off x="967800" y="2796381"/>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grpSp>
      <p:grpSp>
        <p:nvGrpSpPr>
          <p:cNvPr id="1257" name="Google Shape;1257;p47"/>
          <p:cNvGrpSpPr/>
          <p:nvPr/>
        </p:nvGrpSpPr>
        <p:grpSpPr>
          <a:xfrm>
            <a:off x="445455" y="3756696"/>
            <a:ext cx="1894901" cy="899088"/>
            <a:chOff x="967750" y="3645350"/>
            <a:chExt cx="2296850" cy="899088"/>
          </a:xfrm>
        </p:grpSpPr>
        <p:sp>
          <p:nvSpPr>
            <p:cNvPr id="1258" name="Google Shape;1258;p47"/>
            <p:cNvSpPr txBox="1"/>
            <p:nvPr/>
          </p:nvSpPr>
          <p:spPr>
            <a:xfrm>
              <a:off x="967750" y="3645350"/>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259" name="Google Shape;1259;p47"/>
            <p:cNvSpPr txBox="1"/>
            <p:nvPr/>
          </p:nvSpPr>
          <p:spPr>
            <a:xfrm>
              <a:off x="967800" y="3942038"/>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Mars is actually a cold place</a:t>
              </a:r>
              <a:endParaRPr>
                <a:solidFill>
                  <a:schemeClr val="lt1"/>
                </a:solidFill>
                <a:latin typeface="Arimo"/>
                <a:ea typeface="Arimo"/>
                <a:cs typeface="Arimo"/>
                <a:sym typeface="Arimo"/>
              </a:endParaRPr>
            </a:p>
          </p:txBody>
        </p:sp>
      </p:grpSp>
      <p:grpSp>
        <p:nvGrpSpPr>
          <p:cNvPr id="1260" name="Google Shape;1260;p47"/>
          <p:cNvGrpSpPr/>
          <p:nvPr/>
        </p:nvGrpSpPr>
        <p:grpSpPr>
          <a:xfrm>
            <a:off x="6693748" y="2499665"/>
            <a:ext cx="1894860" cy="899112"/>
            <a:chOff x="5877950" y="2499670"/>
            <a:chExt cx="2296800" cy="899112"/>
          </a:xfrm>
        </p:grpSpPr>
        <p:sp>
          <p:nvSpPr>
            <p:cNvPr id="1261" name="Google Shape;1261;p47"/>
            <p:cNvSpPr txBox="1"/>
            <p:nvPr/>
          </p:nvSpPr>
          <p:spPr>
            <a:xfrm>
              <a:off x="5877950" y="2499670"/>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262" name="Google Shape;1262;p47"/>
            <p:cNvSpPr txBox="1"/>
            <p:nvPr/>
          </p:nvSpPr>
          <p:spPr>
            <a:xfrm>
              <a:off x="5877950" y="2796381"/>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is the second planet from the Sun</a:t>
              </a:r>
              <a:endParaRPr>
                <a:solidFill>
                  <a:schemeClr val="lt1"/>
                </a:solidFill>
                <a:latin typeface="Arimo"/>
                <a:ea typeface="Arimo"/>
                <a:cs typeface="Arimo"/>
                <a:sym typeface="Arimo"/>
              </a:endParaRPr>
            </a:p>
          </p:txBody>
        </p:sp>
      </p:grpSp>
      <p:grpSp>
        <p:nvGrpSpPr>
          <p:cNvPr id="1263" name="Google Shape;1263;p47"/>
          <p:cNvGrpSpPr/>
          <p:nvPr/>
        </p:nvGrpSpPr>
        <p:grpSpPr>
          <a:xfrm>
            <a:off x="6693748" y="3759672"/>
            <a:ext cx="1894860" cy="896111"/>
            <a:chOff x="5877950" y="3648327"/>
            <a:chExt cx="2296800" cy="896111"/>
          </a:xfrm>
        </p:grpSpPr>
        <p:sp>
          <p:nvSpPr>
            <p:cNvPr id="1264" name="Google Shape;1264;p47"/>
            <p:cNvSpPr txBox="1"/>
            <p:nvPr/>
          </p:nvSpPr>
          <p:spPr>
            <a:xfrm>
              <a:off x="5877950" y="3648327"/>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1265" name="Google Shape;1265;p47"/>
            <p:cNvSpPr txBox="1"/>
            <p:nvPr/>
          </p:nvSpPr>
          <p:spPr>
            <a:xfrm>
              <a:off x="5877950" y="3942038"/>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a </a:t>
              </a:r>
              <a:endParaRPr>
                <a:solidFill>
                  <a:schemeClr val="lt1"/>
                </a:solidFill>
                <a:latin typeface="Arimo"/>
                <a:ea typeface="Arimo"/>
                <a:cs typeface="Arimo"/>
                <a:sym typeface="Arimo"/>
              </a:endParaRPr>
            </a:p>
            <a:p>
              <a:pPr indent="0" lvl="0" marL="0" rtl="0" algn="l">
                <a:spcBef>
                  <a:spcPts val="0"/>
                </a:spcBef>
                <a:spcAft>
                  <a:spcPts val="0"/>
                </a:spcAft>
                <a:buNone/>
              </a:pPr>
              <a:r>
                <a:rPr lang="en">
                  <a:solidFill>
                    <a:schemeClr val="lt1"/>
                  </a:solidFill>
                  <a:latin typeface="Arimo"/>
                  <a:ea typeface="Arimo"/>
                  <a:cs typeface="Arimo"/>
                  <a:sym typeface="Arimo"/>
                </a:rPr>
                <a:t>small planet</a:t>
              </a:r>
              <a:endParaRPr>
                <a:solidFill>
                  <a:schemeClr val="lt1"/>
                </a:solidFill>
                <a:latin typeface="Arimo"/>
                <a:ea typeface="Arimo"/>
                <a:cs typeface="Arimo"/>
                <a:sym typeface="Arimo"/>
              </a:endParaRPr>
            </a:p>
          </p:txBody>
        </p:sp>
      </p:grpSp>
      <p:grpSp>
        <p:nvGrpSpPr>
          <p:cNvPr id="1266" name="Google Shape;1266;p47"/>
          <p:cNvGrpSpPr/>
          <p:nvPr/>
        </p:nvGrpSpPr>
        <p:grpSpPr>
          <a:xfrm>
            <a:off x="2340315" y="1338899"/>
            <a:ext cx="4353433" cy="3188102"/>
            <a:chOff x="2340315" y="1338899"/>
            <a:chExt cx="4353433" cy="3188102"/>
          </a:xfrm>
        </p:grpSpPr>
        <p:cxnSp>
          <p:nvCxnSpPr>
            <p:cNvPr id="1267" name="Google Shape;1267;p47"/>
            <p:cNvCxnSpPr>
              <a:stCxn id="1261" idx="1"/>
              <a:endCxn id="1268" idx="3"/>
            </p:cNvCxnSpPr>
            <p:nvPr/>
          </p:nvCxnSpPr>
          <p:spPr>
            <a:xfrm flipH="1">
              <a:off x="6293248" y="2686115"/>
              <a:ext cx="400500" cy="235500"/>
            </a:xfrm>
            <a:prstGeom prst="bentConnector3">
              <a:avLst>
                <a:gd fmla="val 49982" name="adj1"/>
              </a:avLst>
            </a:prstGeom>
            <a:noFill/>
            <a:ln cap="flat" cmpd="sng" w="9525">
              <a:solidFill>
                <a:schemeClr val="dk2"/>
              </a:solidFill>
              <a:prstDash val="solid"/>
              <a:round/>
              <a:headEnd len="med" w="med" type="oval"/>
              <a:tailEnd len="med" w="med" type="none"/>
            </a:ln>
          </p:spPr>
        </p:cxnSp>
        <p:sp>
          <p:nvSpPr>
            <p:cNvPr id="1269" name="Google Shape;1269;p47"/>
            <p:cNvSpPr/>
            <p:nvPr/>
          </p:nvSpPr>
          <p:spPr>
            <a:xfrm>
              <a:off x="3101996" y="1500262"/>
              <a:ext cx="2830800" cy="2830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0" name="Google Shape;1270;p47"/>
            <p:cNvCxnSpPr>
              <a:stCxn id="1249" idx="3"/>
              <a:endCxn id="1271" idx="1"/>
            </p:cNvCxnSpPr>
            <p:nvPr/>
          </p:nvCxnSpPr>
          <p:spPr>
            <a:xfrm>
              <a:off x="2340315" y="1467195"/>
              <a:ext cx="1070700" cy="288000"/>
            </a:xfrm>
            <a:prstGeom prst="bentConnector3">
              <a:avLst>
                <a:gd fmla="val 49999" name="adj1"/>
              </a:avLst>
            </a:prstGeom>
            <a:noFill/>
            <a:ln cap="flat" cmpd="sng" w="9525">
              <a:solidFill>
                <a:schemeClr val="dk2"/>
              </a:solidFill>
              <a:prstDash val="solid"/>
              <a:round/>
              <a:headEnd len="med" w="med" type="oval"/>
              <a:tailEnd len="med" w="med" type="none"/>
            </a:ln>
          </p:spPr>
        </p:cxnSp>
        <p:cxnSp>
          <p:nvCxnSpPr>
            <p:cNvPr id="1272" name="Google Shape;1272;p47"/>
            <p:cNvCxnSpPr>
              <a:endCxn id="1273" idx="1"/>
            </p:cNvCxnSpPr>
            <p:nvPr/>
          </p:nvCxnSpPr>
          <p:spPr>
            <a:xfrm>
              <a:off x="2340795" y="2660015"/>
              <a:ext cx="399900" cy="273000"/>
            </a:xfrm>
            <a:prstGeom prst="bentConnector3">
              <a:avLst>
                <a:gd fmla="val 50000" name="adj1"/>
              </a:avLst>
            </a:prstGeom>
            <a:noFill/>
            <a:ln cap="flat" cmpd="sng" w="9525">
              <a:solidFill>
                <a:schemeClr val="dk2"/>
              </a:solidFill>
              <a:prstDash val="solid"/>
              <a:round/>
              <a:headEnd len="med" w="med" type="oval"/>
              <a:tailEnd len="med" w="med" type="none"/>
            </a:ln>
          </p:spPr>
        </p:cxnSp>
        <p:cxnSp>
          <p:nvCxnSpPr>
            <p:cNvPr id="1274" name="Google Shape;1274;p47"/>
            <p:cNvCxnSpPr>
              <a:stCxn id="1258" idx="3"/>
              <a:endCxn id="1275" idx="1"/>
            </p:cNvCxnSpPr>
            <p:nvPr/>
          </p:nvCxnSpPr>
          <p:spPr>
            <a:xfrm>
              <a:off x="2340315" y="3943146"/>
              <a:ext cx="1090500" cy="167400"/>
            </a:xfrm>
            <a:prstGeom prst="bentConnector3">
              <a:avLst>
                <a:gd fmla="val 50003" name="adj1"/>
              </a:avLst>
            </a:prstGeom>
            <a:noFill/>
            <a:ln cap="flat" cmpd="sng" w="9525">
              <a:solidFill>
                <a:schemeClr val="dk2"/>
              </a:solidFill>
              <a:prstDash val="solid"/>
              <a:round/>
              <a:headEnd len="med" w="med" type="oval"/>
              <a:tailEnd len="med" w="med" type="none"/>
            </a:ln>
          </p:spPr>
        </p:cxnSp>
        <p:cxnSp>
          <p:nvCxnSpPr>
            <p:cNvPr id="1276" name="Google Shape;1276;p47"/>
            <p:cNvCxnSpPr>
              <a:stCxn id="1252" idx="1"/>
              <a:endCxn id="1277" idx="3"/>
            </p:cNvCxnSpPr>
            <p:nvPr/>
          </p:nvCxnSpPr>
          <p:spPr>
            <a:xfrm flipH="1">
              <a:off x="5603848" y="1467195"/>
              <a:ext cx="1089900" cy="288000"/>
            </a:xfrm>
            <a:prstGeom prst="bentConnector3">
              <a:avLst>
                <a:gd fmla="val 50006" name="adj1"/>
              </a:avLst>
            </a:prstGeom>
            <a:noFill/>
            <a:ln cap="flat" cmpd="sng" w="9525">
              <a:solidFill>
                <a:schemeClr val="dk2"/>
              </a:solidFill>
              <a:prstDash val="solid"/>
              <a:round/>
              <a:headEnd len="med" w="med" type="oval"/>
              <a:tailEnd len="med" w="med" type="none"/>
            </a:ln>
          </p:spPr>
        </p:cxnSp>
        <p:cxnSp>
          <p:nvCxnSpPr>
            <p:cNvPr id="1278" name="Google Shape;1278;p47"/>
            <p:cNvCxnSpPr>
              <a:stCxn id="1264" idx="1"/>
              <a:endCxn id="1279" idx="3"/>
            </p:cNvCxnSpPr>
            <p:nvPr/>
          </p:nvCxnSpPr>
          <p:spPr>
            <a:xfrm flipH="1">
              <a:off x="5623648" y="3946122"/>
              <a:ext cx="1070100" cy="164400"/>
            </a:xfrm>
            <a:prstGeom prst="bentConnector3">
              <a:avLst>
                <a:gd fmla="val 50002" name="adj1"/>
              </a:avLst>
            </a:prstGeom>
            <a:noFill/>
            <a:ln cap="flat" cmpd="sng" w="9525">
              <a:solidFill>
                <a:schemeClr val="dk2"/>
              </a:solidFill>
              <a:prstDash val="solid"/>
              <a:round/>
              <a:headEnd len="med" w="med" type="oval"/>
              <a:tailEnd len="med" w="med" type="none"/>
            </a:ln>
          </p:spPr>
        </p:cxnSp>
        <p:sp>
          <p:nvSpPr>
            <p:cNvPr id="1277" name="Google Shape;1277;p47"/>
            <p:cNvSpPr/>
            <p:nvPr/>
          </p:nvSpPr>
          <p:spPr>
            <a:xfrm>
              <a:off x="4770907" y="1338899"/>
              <a:ext cx="832800" cy="832800"/>
            </a:xfrm>
            <a:prstGeom prst="roundRect">
              <a:avLst>
                <a:gd fmla="val 16667"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7"/>
            <p:cNvSpPr/>
            <p:nvPr/>
          </p:nvSpPr>
          <p:spPr>
            <a:xfrm>
              <a:off x="3410990" y="1338899"/>
              <a:ext cx="832800" cy="832800"/>
            </a:xfrm>
            <a:prstGeom prst="roundRect">
              <a:avLst>
                <a:gd fmla="val 16667"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7"/>
            <p:cNvSpPr/>
            <p:nvPr/>
          </p:nvSpPr>
          <p:spPr>
            <a:xfrm>
              <a:off x="2740695" y="2516615"/>
              <a:ext cx="832800" cy="832800"/>
            </a:xfrm>
            <a:prstGeom prst="roundRect">
              <a:avLst>
                <a:gd fmla="val 16667"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5460593" y="2505203"/>
              <a:ext cx="832800" cy="832800"/>
            </a:xfrm>
            <a:prstGeom prst="roundRect">
              <a:avLst>
                <a:gd fmla="val 16667"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7"/>
            <p:cNvSpPr/>
            <p:nvPr/>
          </p:nvSpPr>
          <p:spPr>
            <a:xfrm>
              <a:off x="4790803" y="3694201"/>
              <a:ext cx="832800" cy="832800"/>
            </a:xfrm>
            <a:prstGeom prst="roundRect">
              <a:avLst>
                <a:gd fmla="val 16667"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7"/>
            <p:cNvSpPr/>
            <p:nvPr/>
          </p:nvSpPr>
          <p:spPr>
            <a:xfrm>
              <a:off x="3430887" y="3694201"/>
              <a:ext cx="832800" cy="832800"/>
            </a:xfrm>
            <a:prstGeom prst="roundRect">
              <a:avLst>
                <a:gd fmla="val 16667"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47"/>
          <p:cNvGrpSpPr/>
          <p:nvPr/>
        </p:nvGrpSpPr>
        <p:grpSpPr>
          <a:xfrm>
            <a:off x="3638277" y="1622605"/>
            <a:ext cx="378247" cy="265389"/>
            <a:chOff x="1615906" y="3392827"/>
            <a:chExt cx="289313" cy="202990"/>
          </a:xfrm>
        </p:grpSpPr>
        <p:sp>
          <p:nvSpPr>
            <p:cNvPr id="1281" name="Google Shape;1281;p47"/>
            <p:cNvSpPr/>
            <p:nvPr/>
          </p:nvSpPr>
          <p:spPr>
            <a:xfrm>
              <a:off x="1624353" y="3426183"/>
              <a:ext cx="80254" cy="114697"/>
            </a:xfrm>
            <a:custGeom>
              <a:rect b="b" l="l" r="r" t="t"/>
              <a:pathLst>
                <a:path extrusionOk="0" h="5065" w="3544">
                  <a:moveTo>
                    <a:pt x="1681" y="1"/>
                  </a:moveTo>
                  <a:cubicBezTo>
                    <a:pt x="1366" y="1"/>
                    <a:pt x="1082" y="192"/>
                    <a:pt x="965" y="484"/>
                  </a:cubicBezTo>
                  <a:lnTo>
                    <a:pt x="847" y="773"/>
                  </a:lnTo>
                  <a:lnTo>
                    <a:pt x="1002" y="1352"/>
                  </a:lnTo>
                  <a:lnTo>
                    <a:pt x="0" y="2879"/>
                  </a:lnTo>
                  <a:lnTo>
                    <a:pt x="0" y="5065"/>
                  </a:lnTo>
                  <a:lnTo>
                    <a:pt x="3544" y="5065"/>
                  </a:lnTo>
                  <a:lnTo>
                    <a:pt x="3544"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7"/>
            <p:cNvSpPr/>
            <p:nvPr/>
          </p:nvSpPr>
          <p:spPr>
            <a:xfrm>
              <a:off x="1695549" y="3392827"/>
              <a:ext cx="200635" cy="148053"/>
            </a:xfrm>
            <a:custGeom>
              <a:rect b="b" l="l" r="r" t="t"/>
              <a:pathLst>
                <a:path extrusionOk="0" h="6538" w="8860">
                  <a:moveTo>
                    <a:pt x="773" y="0"/>
                  </a:moveTo>
                  <a:cubicBezTo>
                    <a:pt x="346" y="0"/>
                    <a:pt x="0" y="346"/>
                    <a:pt x="0" y="773"/>
                  </a:cubicBezTo>
                  <a:lnTo>
                    <a:pt x="0" y="6538"/>
                  </a:lnTo>
                  <a:lnTo>
                    <a:pt x="8859" y="6538"/>
                  </a:lnTo>
                  <a:lnTo>
                    <a:pt x="8859" y="773"/>
                  </a:lnTo>
                  <a:cubicBezTo>
                    <a:pt x="8859" y="346"/>
                    <a:pt x="8514" y="0"/>
                    <a:pt x="8087"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7"/>
            <p:cNvSpPr/>
            <p:nvPr/>
          </p:nvSpPr>
          <p:spPr>
            <a:xfrm>
              <a:off x="1696137" y="3392827"/>
              <a:ext cx="200046" cy="139606"/>
            </a:xfrm>
            <a:custGeom>
              <a:rect b="b" l="l" r="r" t="t"/>
              <a:pathLst>
                <a:path extrusionOk="0" h="6165" w="8834">
                  <a:moveTo>
                    <a:pt x="7983" y="0"/>
                  </a:moveTo>
                  <a:cubicBezTo>
                    <a:pt x="8047" y="116"/>
                    <a:pt x="8085" y="246"/>
                    <a:pt x="8085" y="388"/>
                  </a:cubicBezTo>
                  <a:lnTo>
                    <a:pt x="8085" y="2486"/>
                  </a:lnTo>
                  <a:cubicBezTo>
                    <a:pt x="8085" y="4298"/>
                    <a:pt x="6617" y="5765"/>
                    <a:pt x="4805" y="5765"/>
                  </a:cubicBezTo>
                  <a:lnTo>
                    <a:pt x="0" y="5765"/>
                  </a:lnTo>
                  <a:lnTo>
                    <a:pt x="0" y="6164"/>
                  </a:lnTo>
                  <a:lnTo>
                    <a:pt x="8833" y="6164"/>
                  </a:lnTo>
                  <a:lnTo>
                    <a:pt x="8833" y="773"/>
                  </a:lnTo>
                  <a:cubicBezTo>
                    <a:pt x="8833" y="348"/>
                    <a:pt x="8486" y="0"/>
                    <a:pt x="8063"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7"/>
            <p:cNvSpPr/>
            <p:nvPr/>
          </p:nvSpPr>
          <p:spPr>
            <a:xfrm>
              <a:off x="1615906" y="3532411"/>
              <a:ext cx="289313" cy="27695"/>
            </a:xfrm>
            <a:custGeom>
              <a:rect b="b" l="l" r="r" t="t"/>
              <a:pathLst>
                <a:path extrusionOk="0" h="1223" w="12776">
                  <a:moveTo>
                    <a:pt x="258" y="0"/>
                  </a:moveTo>
                  <a:cubicBezTo>
                    <a:pt x="114" y="0"/>
                    <a:pt x="0" y="114"/>
                    <a:pt x="0" y="258"/>
                  </a:cubicBezTo>
                  <a:lnTo>
                    <a:pt x="0" y="967"/>
                  </a:lnTo>
                  <a:cubicBezTo>
                    <a:pt x="0" y="1108"/>
                    <a:pt x="114" y="1222"/>
                    <a:pt x="258" y="1222"/>
                  </a:cubicBezTo>
                  <a:lnTo>
                    <a:pt x="12518" y="1222"/>
                  </a:lnTo>
                  <a:cubicBezTo>
                    <a:pt x="12660" y="1222"/>
                    <a:pt x="12775" y="1108"/>
                    <a:pt x="12775" y="967"/>
                  </a:cubicBezTo>
                  <a:lnTo>
                    <a:pt x="12775" y="258"/>
                  </a:lnTo>
                  <a:cubicBezTo>
                    <a:pt x="12775" y="114"/>
                    <a:pt x="12660" y="0"/>
                    <a:pt x="12518"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1881872" y="3532456"/>
              <a:ext cx="23347" cy="27695"/>
            </a:xfrm>
            <a:custGeom>
              <a:rect b="b" l="l" r="r" t="t"/>
              <a:pathLst>
                <a:path extrusionOk="0" h="1223" w="1031">
                  <a:moveTo>
                    <a:pt x="0" y="0"/>
                  </a:moveTo>
                  <a:cubicBezTo>
                    <a:pt x="142" y="0"/>
                    <a:pt x="256" y="116"/>
                    <a:pt x="256" y="254"/>
                  </a:cubicBezTo>
                  <a:lnTo>
                    <a:pt x="256" y="969"/>
                  </a:lnTo>
                  <a:cubicBezTo>
                    <a:pt x="256" y="1108"/>
                    <a:pt x="142" y="1222"/>
                    <a:pt x="0" y="1222"/>
                  </a:cubicBezTo>
                  <a:lnTo>
                    <a:pt x="773" y="1222"/>
                  </a:lnTo>
                  <a:cubicBezTo>
                    <a:pt x="915" y="1222"/>
                    <a:pt x="1030" y="1108"/>
                    <a:pt x="1030" y="967"/>
                  </a:cubicBezTo>
                  <a:lnTo>
                    <a:pt x="1030" y="258"/>
                  </a:lnTo>
                  <a:cubicBezTo>
                    <a:pt x="1030" y="116"/>
                    <a:pt x="915" y="0"/>
                    <a:pt x="773" y="0"/>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1624942" y="3444322"/>
              <a:ext cx="53669" cy="47464"/>
            </a:xfrm>
            <a:custGeom>
              <a:rect b="b" l="l" r="r" t="t"/>
              <a:pathLst>
                <a:path extrusionOk="0" h="2096" w="2370">
                  <a:moveTo>
                    <a:pt x="843" y="0"/>
                  </a:moveTo>
                  <a:lnTo>
                    <a:pt x="0" y="2096"/>
                  </a:lnTo>
                  <a:lnTo>
                    <a:pt x="1172" y="2096"/>
                  </a:lnTo>
                  <a:cubicBezTo>
                    <a:pt x="1242" y="2096"/>
                    <a:pt x="1308" y="2070"/>
                    <a:pt x="1360" y="2026"/>
                  </a:cubicBezTo>
                  <a:lnTo>
                    <a:pt x="2278" y="1212"/>
                  </a:lnTo>
                  <a:cubicBezTo>
                    <a:pt x="2336" y="1156"/>
                    <a:pt x="2370" y="1080"/>
                    <a:pt x="2370" y="998"/>
                  </a:cubicBezTo>
                  <a:lnTo>
                    <a:pt x="2370" y="281"/>
                  </a:lnTo>
                  <a:cubicBezTo>
                    <a:pt x="2370" y="124"/>
                    <a:pt x="2244" y="0"/>
                    <a:pt x="2088"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1664706" y="3532320"/>
              <a:ext cx="63406" cy="63451"/>
            </a:xfrm>
            <a:custGeom>
              <a:rect b="b" l="l" r="r" t="t"/>
              <a:pathLst>
                <a:path extrusionOk="0" h="2802" w="2800">
                  <a:moveTo>
                    <a:pt x="1400" y="0"/>
                  </a:moveTo>
                  <a:cubicBezTo>
                    <a:pt x="628" y="0"/>
                    <a:pt x="1" y="627"/>
                    <a:pt x="1" y="1402"/>
                  </a:cubicBezTo>
                  <a:cubicBezTo>
                    <a:pt x="1" y="2174"/>
                    <a:pt x="628" y="2801"/>
                    <a:pt x="1400" y="2801"/>
                  </a:cubicBezTo>
                  <a:cubicBezTo>
                    <a:pt x="2173" y="2801"/>
                    <a:pt x="2800" y="2174"/>
                    <a:pt x="2800" y="1402"/>
                  </a:cubicBezTo>
                  <a:cubicBezTo>
                    <a:pt x="2800" y="627"/>
                    <a:pt x="2173" y="0"/>
                    <a:pt x="140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a:off x="1687623" y="3532275"/>
              <a:ext cx="40489" cy="63542"/>
            </a:xfrm>
            <a:custGeom>
              <a:rect b="b" l="l" r="r" t="t"/>
              <a:pathLst>
                <a:path extrusionOk="0" h="2806" w="1788">
                  <a:moveTo>
                    <a:pt x="388" y="0"/>
                  </a:moveTo>
                  <a:cubicBezTo>
                    <a:pt x="254" y="0"/>
                    <a:pt x="127" y="20"/>
                    <a:pt x="1" y="56"/>
                  </a:cubicBezTo>
                  <a:cubicBezTo>
                    <a:pt x="588" y="224"/>
                    <a:pt x="1017" y="763"/>
                    <a:pt x="1017" y="1404"/>
                  </a:cubicBezTo>
                  <a:cubicBezTo>
                    <a:pt x="1017" y="2045"/>
                    <a:pt x="588" y="2583"/>
                    <a:pt x="1" y="2751"/>
                  </a:cubicBezTo>
                  <a:cubicBezTo>
                    <a:pt x="125" y="2785"/>
                    <a:pt x="254" y="2805"/>
                    <a:pt x="388" y="2805"/>
                  </a:cubicBezTo>
                  <a:cubicBezTo>
                    <a:pt x="1163" y="2805"/>
                    <a:pt x="1788" y="2178"/>
                    <a:pt x="1788" y="1406"/>
                  </a:cubicBezTo>
                  <a:cubicBezTo>
                    <a:pt x="1788" y="629"/>
                    <a:pt x="1163" y="0"/>
                    <a:pt x="388" y="0"/>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1813167" y="3532320"/>
              <a:ext cx="63383" cy="63451"/>
            </a:xfrm>
            <a:custGeom>
              <a:rect b="b" l="l" r="r" t="t"/>
              <a:pathLst>
                <a:path extrusionOk="0" h="2802" w="2799">
                  <a:moveTo>
                    <a:pt x="1400" y="0"/>
                  </a:moveTo>
                  <a:cubicBezTo>
                    <a:pt x="625" y="0"/>
                    <a:pt x="0" y="627"/>
                    <a:pt x="0" y="1402"/>
                  </a:cubicBezTo>
                  <a:cubicBezTo>
                    <a:pt x="0" y="2174"/>
                    <a:pt x="625" y="2801"/>
                    <a:pt x="1400" y="2801"/>
                  </a:cubicBezTo>
                  <a:cubicBezTo>
                    <a:pt x="2172" y="2801"/>
                    <a:pt x="2799" y="2174"/>
                    <a:pt x="2799" y="1402"/>
                  </a:cubicBezTo>
                  <a:cubicBezTo>
                    <a:pt x="2799" y="627"/>
                    <a:pt x="2172" y="0"/>
                    <a:pt x="140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1836083" y="3532275"/>
              <a:ext cx="40467" cy="63542"/>
            </a:xfrm>
            <a:custGeom>
              <a:rect b="b" l="l" r="r" t="t"/>
              <a:pathLst>
                <a:path extrusionOk="0" h="2806" w="1787">
                  <a:moveTo>
                    <a:pt x="388" y="0"/>
                  </a:moveTo>
                  <a:cubicBezTo>
                    <a:pt x="252" y="0"/>
                    <a:pt x="126" y="20"/>
                    <a:pt x="0" y="56"/>
                  </a:cubicBezTo>
                  <a:cubicBezTo>
                    <a:pt x="587" y="224"/>
                    <a:pt x="1016" y="763"/>
                    <a:pt x="1016" y="1404"/>
                  </a:cubicBezTo>
                  <a:cubicBezTo>
                    <a:pt x="1016" y="2045"/>
                    <a:pt x="587" y="2583"/>
                    <a:pt x="0" y="2751"/>
                  </a:cubicBezTo>
                  <a:cubicBezTo>
                    <a:pt x="122" y="2785"/>
                    <a:pt x="252" y="2805"/>
                    <a:pt x="388" y="2805"/>
                  </a:cubicBezTo>
                  <a:cubicBezTo>
                    <a:pt x="1160" y="2805"/>
                    <a:pt x="1787" y="2178"/>
                    <a:pt x="1787" y="1406"/>
                  </a:cubicBezTo>
                  <a:cubicBezTo>
                    <a:pt x="1787" y="629"/>
                    <a:pt x="1160" y="0"/>
                    <a:pt x="388" y="0"/>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1840499" y="3559675"/>
              <a:ext cx="8718" cy="8741"/>
            </a:xfrm>
            <a:custGeom>
              <a:rect b="b" l="l" r="r" t="t"/>
              <a:pathLst>
                <a:path extrusionOk="0" h="386" w="385">
                  <a:moveTo>
                    <a:pt x="193" y="0"/>
                  </a:moveTo>
                  <a:cubicBezTo>
                    <a:pt x="87" y="0"/>
                    <a:pt x="1" y="88"/>
                    <a:pt x="1" y="194"/>
                  </a:cubicBezTo>
                  <a:cubicBezTo>
                    <a:pt x="1" y="300"/>
                    <a:pt x="87" y="385"/>
                    <a:pt x="193" y="385"/>
                  </a:cubicBezTo>
                  <a:cubicBezTo>
                    <a:pt x="298" y="385"/>
                    <a:pt x="384" y="300"/>
                    <a:pt x="384" y="194"/>
                  </a:cubicBezTo>
                  <a:cubicBezTo>
                    <a:pt x="384" y="88"/>
                    <a:pt x="298" y="0"/>
                    <a:pt x="193" y="0"/>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1692061" y="3559675"/>
              <a:ext cx="8696" cy="8741"/>
            </a:xfrm>
            <a:custGeom>
              <a:rect b="b" l="l" r="r" t="t"/>
              <a:pathLst>
                <a:path extrusionOk="0" h="386" w="384">
                  <a:moveTo>
                    <a:pt x="192" y="0"/>
                  </a:moveTo>
                  <a:cubicBezTo>
                    <a:pt x="86" y="0"/>
                    <a:pt x="1" y="88"/>
                    <a:pt x="1" y="194"/>
                  </a:cubicBezTo>
                  <a:cubicBezTo>
                    <a:pt x="1" y="300"/>
                    <a:pt x="86" y="385"/>
                    <a:pt x="192" y="385"/>
                  </a:cubicBezTo>
                  <a:cubicBezTo>
                    <a:pt x="298" y="385"/>
                    <a:pt x="384" y="300"/>
                    <a:pt x="384" y="194"/>
                  </a:cubicBezTo>
                  <a:cubicBezTo>
                    <a:pt x="384" y="88"/>
                    <a:pt x="298" y="0"/>
                    <a:pt x="192" y="0"/>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7"/>
            <p:cNvSpPr/>
            <p:nvPr/>
          </p:nvSpPr>
          <p:spPr>
            <a:xfrm>
              <a:off x="1624353" y="3507546"/>
              <a:ext cx="17142" cy="8469"/>
            </a:xfrm>
            <a:custGeom>
              <a:rect b="b" l="l" r="r" t="t"/>
              <a:pathLst>
                <a:path extrusionOk="0" h="374" w="757">
                  <a:moveTo>
                    <a:pt x="0" y="1"/>
                  </a:moveTo>
                  <a:lnTo>
                    <a:pt x="0" y="374"/>
                  </a:lnTo>
                  <a:lnTo>
                    <a:pt x="567" y="374"/>
                  </a:lnTo>
                  <a:cubicBezTo>
                    <a:pt x="673" y="374"/>
                    <a:pt x="757" y="288"/>
                    <a:pt x="755" y="182"/>
                  </a:cubicBezTo>
                  <a:cubicBezTo>
                    <a:pt x="753" y="80"/>
                    <a:pt x="663" y="1"/>
                    <a:pt x="559"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7"/>
            <p:cNvSpPr/>
            <p:nvPr/>
          </p:nvSpPr>
          <p:spPr>
            <a:xfrm>
              <a:off x="1752410" y="3407206"/>
              <a:ext cx="116282" cy="62704"/>
            </a:xfrm>
            <a:custGeom>
              <a:rect b="b" l="l" r="r" t="t"/>
              <a:pathLst>
                <a:path extrusionOk="0" h="2769" w="5135">
                  <a:moveTo>
                    <a:pt x="1961" y="0"/>
                  </a:moveTo>
                  <a:cubicBezTo>
                    <a:pt x="1228" y="0"/>
                    <a:pt x="537" y="324"/>
                    <a:pt x="68" y="892"/>
                  </a:cubicBezTo>
                  <a:cubicBezTo>
                    <a:pt x="0" y="976"/>
                    <a:pt x="10" y="1098"/>
                    <a:pt x="92" y="1166"/>
                  </a:cubicBezTo>
                  <a:cubicBezTo>
                    <a:pt x="128" y="1195"/>
                    <a:pt x="172" y="1209"/>
                    <a:pt x="216" y="1209"/>
                  </a:cubicBezTo>
                  <a:cubicBezTo>
                    <a:pt x="272" y="1209"/>
                    <a:pt x="327" y="1186"/>
                    <a:pt x="364" y="1140"/>
                  </a:cubicBezTo>
                  <a:cubicBezTo>
                    <a:pt x="759" y="661"/>
                    <a:pt x="1340" y="389"/>
                    <a:pt x="1961" y="389"/>
                  </a:cubicBezTo>
                  <a:cubicBezTo>
                    <a:pt x="3005" y="389"/>
                    <a:pt x="3871" y="1166"/>
                    <a:pt x="4011" y="2170"/>
                  </a:cubicBezTo>
                  <a:lnTo>
                    <a:pt x="3448" y="1731"/>
                  </a:lnTo>
                  <a:cubicBezTo>
                    <a:pt x="3412" y="1704"/>
                    <a:pt x="3371" y="1691"/>
                    <a:pt x="3329" y="1691"/>
                  </a:cubicBezTo>
                  <a:cubicBezTo>
                    <a:pt x="3272" y="1691"/>
                    <a:pt x="3216" y="1715"/>
                    <a:pt x="3178" y="1763"/>
                  </a:cubicBezTo>
                  <a:cubicBezTo>
                    <a:pt x="3114" y="1849"/>
                    <a:pt x="3128" y="1968"/>
                    <a:pt x="3212" y="2034"/>
                  </a:cubicBezTo>
                  <a:lnTo>
                    <a:pt x="4102" y="2729"/>
                  </a:lnTo>
                  <a:cubicBezTo>
                    <a:pt x="4134" y="2755"/>
                    <a:pt x="4178" y="2769"/>
                    <a:pt x="4223" y="2769"/>
                  </a:cubicBezTo>
                  <a:cubicBezTo>
                    <a:pt x="4280" y="2769"/>
                    <a:pt x="4338" y="2747"/>
                    <a:pt x="4372" y="2697"/>
                  </a:cubicBezTo>
                  <a:lnTo>
                    <a:pt x="5069" y="1807"/>
                  </a:lnTo>
                  <a:cubicBezTo>
                    <a:pt x="5134" y="1719"/>
                    <a:pt x="5121" y="1597"/>
                    <a:pt x="5035" y="1531"/>
                  </a:cubicBezTo>
                  <a:cubicBezTo>
                    <a:pt x="5000" y="1504"/>
                    <a:pt x="4958" y="1491"/>
                    <a:pt x="4917" y="1491"/>
                  </a:cubicBezTo>
                  <a:cubicBezTo>
                    <a:pt x="4860" y="1491"/>
                    <a:pt x="4803" y="1516"/>
                    <a:pt x="4765" y="1565"/>
                  </a:cubicBezTo>
                  <a:lnTo>
                    <a:pt x="4384" y="2054"/>
                  </a:lnTo>
                  <a:cubicBezTo>
                    <a:pt x="4192" y="890"/>
                    <a:pt x="3178" y="0"/>
                    <a:pt x="19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7"/>
            <p:cNvSpPr/>
            <p:nvPr/>
          </p:nvSpPr>
          <p:spPr>
            <a:xfrm>
              <a:off x="1723515" y="3440925"/>
              <a:ext cx="125838" cy="77355"/>
            </a:xfrm>
            <a:custGeom>
              <a:rect b="b" l="l" r="r" t="t"/>
              <a:pathLst>
                <a:path extrusionOk="0" h="3416" w="5557">
                  <a:moveTo>
                    <a:pt x="1107" y="1"/>
                  </a:moveTo>
                  <a:cubicBezTo>
                    <a:pt x="1066" y="1"/>
                    <a:pt x="1025" y="14"/>
                    <a:pt x="991" y="42"/>
                  </a:cubicBezTo>
                  <a:lnTo>
                    <a:pt x="101" y="739"/>
                  </a:lnTo>
                  <a:cubicBezTo>
                    <a:pt x="15" y="805"/>
                    <a:pt x="1" y="927"/>
                    <a:pt x="69" y="1008"/>
                  </a:cubicBezTo>
                  <a:cubicBezTo>
                    <a:pt x="105" y="1058"/>
                    <a:pt x="161" y="1083"/>
                    <a:pt x="218" y="1083"/>
                  </a:cubicBezTo>
                  <a:cubicBezTo>
                    <a:pt x="260" y="1083"/>
                    <a:pt x="303" y="1069"/>
                    <a:pt x="338" y="1040"/>
                  </a:cubicBezTo>
                  <a:lnTo>
                    <a:pt x="799" y="679"/>
                  </a:lnTo>
                  <a:lnTo>
                    <a:pt x="799" y="679"/>
                  </a:lnTo>
                  <a:cubicBezTo>
                    <a:pt x="789" y="771"/>
                    <a:pt x="781" y="867"/>
                    <a:pt x="781" y="960"/>
                  </a:cubicBezTo>
                  <a:cubicBezTo>
                    <a:pt x="781" y="2314"/>
                    <a:pt x="1881" y="3416"/>
                    <a:pt x="3237" y="3416"/>
                  </a:cubicBezTo>
                  <a:cubicBezTo>
                    <a:pt x="4247" y="3416"/>
                    <a:pt x="5141" y="2811"/>
                    <a:pt x="5518" y="1875"/>
                  </a:cubicBezTo>
                  <a:cubicBezTo>
                    <a:pt x="5556" y="1777"/>
                    <a:pt x="5508" y="1665"/>
                    <a:pt x="5410" y="1625"/>
                  </a:cubicBezTo>
                  <a:cubicBezTo>
                    <a:pt x="5387" y="1616"/>
                    <a:pt x="5362" y="1611"/>
                    <a:pt x="5338" y="1611"/>
                  </a:cubicBezTo>
                  <a:cubicBezTo>
                    <a:pt x="5261" y="1611"/>
                    <a:pt x="5190" y="1657"/>
                    <a:pt x="5161" y="1733"/>
                  </a:cubicBezTo>
                  <a:cubicBezTo>
                    <a:pt x="4844" y="2523"/>
                    <a:pt x="4091" y="3032"/>
                    <a:pt x="3241" y="3032"/>
                  </a:cubicBezTo>
                  <a:cubicBezTo>
                    <a:pt x="2099" y="3032"/>
                    <a:pt x="1171" y="2104"/>
                    <a:pt x="1171" y="964"/>
                  </a:cubicBezTo>
                  <a:cubicBezTo>
                    <a:pt x="1171" y="847"/>
                    <a:pt x="1181" y="731"/>
                    <a:pt x="1201" y="619"/>
                  </a:cubicBezTo>
                  <a:lnTo>
                    <a:pt x="1658" y="1204"/>
                  </a:lnTo>
                  <a:cubicBezTo>
                    <a:pt x="1696" y="1252"/>
                    <a:pt x="1752" y="1277"/>
                    <a:pt x="1808" y="1277"/>
                  </a:cubicBezTo>
                  <a:cubicBezTo>
                    <a:pt x="1850" y="1277"/>
                    <a:pt x="1892" y="1263"/>
                    <a:pt x="1927" y="1236"/>
                  </a:cubicBezTo>
                  <a:cubicBezTo>
                    <a:pt x="2011" y="1170"/>
                    <a:pt x="2027" y="1048"/>
                    <a:pt x="1959" y="966"/>
                  </a:cubicBezTo>
                  <a:lnTo>
                    <a:pt x="1266" y="80"/>
                  </a:lnTo>
                  <a:cubicBezTo>
                    <a:pt x="1230" y="31"/>
                    <a:pt x="1169" y="1"/>
                    <a:pt x="11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47"/>
          <p:cNvGrpSpPr/>
          <p:nvPr/>
        </p:nvGrpSpPr>
        <p:grpSpPr>
          <a:xfrm>
            <a:off x="5687841" y="2764248"/>
            <a:ext cx="378306" cy="314713"/>
            <a:chOff x="2322453" y="3373986"/>
            <a:chExt cx="289358" cy="240716"/>
          </a:xfrm>
        </p:grpSpPr>
        <p:sp>
          <p:nvSpPr>
            <p:cNvPr id="1297" name="Google Shape;1297;p47"/>
            <p:cNvSpPr/>
            <p:nvPr/>
          </p:nvSpPr>
          <p:spPr>
            <a:xfrm>
              <a:off x="2541181" y="3377360"/>
              <a:ext cx="35598" cy="31680"/>
            </a:xfrm>
            <a:custGeom>
              <a:rect b="b" l="l" r="r" t="t"/>
              <a:pathLst>
                <a:path extrusionOk="0" h="1399" w="1572">
                  <a:moveTo>
                    <a:pt x="258" y="1"/>
                  </a:moveTo>
                  <a:cubicBezTo>
                    <a:pt x="115" y="1"/>
                    <a:pt x="1" y="115"/>
                    <a:pt x="1" y="258"/>
                  </a:cubicBezTo>
                  <a:lnTo>
                    <a:pt x="1" y="1398"/>
                  </a:lnTo>
                  <a:lnTo>
                    <a:pt x="1572" y="1398"/>
                  </a:lnTo>
                  <a:lnTo>
                    <a:pt x="1572" y="258"/>
                  </a:lnTo>
                  <a:cubicBezTo>
                    <a:pt x="1572" y="115"/>
                    <a:pt x="1458" y="1"/>
                    <a:pt x="1314"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2553432" y="3377360"/>
              <a:ext cx="23347" cy="31680"/>
            </a:xfrm>
            <a:custGeom>
              <a:rect b="b" l="l" r="r" t="t"/>
              <a:pathLst>
                <a:path extrusionOk="0" h="1399" w="1031">
                  <a:moveTo>
                    <a:pt x="1" y="1"/>
                  </a:moveTo>
                  <a:cubicBezTo>
                    <a:pt x="143" y="1"/>
                    <a:pt x="258" y="115"/>
                    <a:pt x="258" y="254"/>
                  </a:cubicBezTo>
                  <a:lnTo>
                    <a:pt x="258" y="1398"/>
                  </a:lnTo>
                  <a:lnTo>
                    <a:pt x="1031" y="1398"/>
                  </a:lnTo>
                  <a:lnTo>
                    <a:pt x="1031" y="258"/>
                  </a:lnTo>
                  <a:cubicBezTo>
                    <a:pt x="1031" y="115"/>
                    <a:pt x="917" y="1"/>
                    <a:pt x="773" y="1"/>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a:off x="2427050" y="3373986"/>
              <a:ext cx="79665" cy="35054"/>
            </a:xfrm>
            <a:custGeom>
              <a:rect b="b" l="l" r="r" t="t"/>
              <a:pathLst>
                <a:path extrusionOk="0" h="1548" w="3518">
                  <a:moveTo>
                    <a:pt x="258" y="0"/>
                  </a:moveTo>
                  <a:cubicBezTo>
                    <a:pt x="114" y="0"/>
                    <a:pt x="1" y="114"/>
                    <a:pt x="1" y="258"/>
                  </a:cubicBezTo>
                  <a:lnTo>
                    <a:pt x="1" y="1547"/>
                  </a:lnTo>
                  <a:lnTo>
                    <a:pt x="3518" y="1547"/>
                  </a:lnTo>
                  <a:lnTo>
                    <a:pt x="3518" y="258"/>
                  </a:lnTo>
                  <a:cubicBezTo>
                    <a:pt x="3518" y="114"/>
                    <a:pt x="3404" y="0"/>
                    <a:pt x="3262"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a:off x="2483957" y="3373986"/>
              <a:ext cx="23347" cy="35054"/>
            </a:xfrm>
            <a:custGeom>
              <a:rect b="b" l="l" r="r" t="t"/>
              <a:pathLst>
                <a:path extrusionOk="0" h="1548" w="1031">
                  <a:moveTo>
                    <a:pt x="1" y="0"/>
                  </a:moveTo>
                  <a:cubicBezTo>
                    <a:pt x="143" y="0"/>
                    <a:pt x="256" y="114"/>
                    <a:pt x="256" y="260"/>
                  </a:cubicBezTo>
                  <a:lnTo>
                    <a:pt x="256" y="1547"/>
                  </a:lnTo>
                  <a:lnTo>
                    <a:pt x="1031" y="1547"/>
                  </a:lnTo>
                  <a:lnTo>
                    <a:pt x="1031" y="258"/>
                  </a:lnTo>
                  <a:cubicBezTo>
                    <a:pt x="1031" y="114"/>
                    <a:pt x="915" y="0"/>
                    <a:pt x="773" y="0"/>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2357530" y="3377360"/>
              <a:ext cx="35643" cy="31680"/>
            </a:xfrm>
            <a:custGeom>
              <a:rect b="b" l="l" r="r" t="t"/>
              <a:pathLst>
                <a:path extrusionOk="0" h="1399" w="1574">
                  <a:moveTo>
                    <a:pt x="258" y="1"/>
                  </a:moveTo>
                  <a:cubicBezTo>
                    <a:pt x="116" y="1"/>
                    <a:pt x="1" y="115"/>
                    <a:pt x="1" y="258"/>
                  </a:cubicBezTo>
                  <a:lnTo>
                    <a:pt x="1" y="1398"/>
                  </a:lnTo>
                  <a:lnTo>
                    <a:pt x="1574" y="1398"/>
                  </a:lnTo>
                  <a:lnTo>
                    <a:pt x="1574" y="258"/>
                  </a:lnTo>
                  <a:cubicBezTo>
                    <a:pt x="1574" y="115"/>
                    <a:pt x="1458" y="1"/>
                    <a:pt x="1316"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7"/>
            <p:cNvSpPr/>
            <p:nvPr/>
          </p:nvSpPr>
          <p:spPr>
            <a:xfrm>
              <a:off x="2369826" y="3377360"/>
              <a:ext cx="23347" cy="31680"/>
            </a:xfrm>
            <a:custGeom>
              <a:rect b="b" l="l" r="r" t="t"/>
              <a:pathLst>
                <a:path extrusionOk="0" h="1399" w="1031">
                  <a:moveTo>
                    <a:pt x="1" y="1"/>
                  </a:moveTo>
                  <a:cubicBezTo>
                    <a:pt x="142" y="1"/>
                    <a:pt x="256" y="115"/>
                    <a:pt x="256" y="254"/>
                  </a:cubicBezTo>
                  <a:lnTo>
                    <a:pt x="256" y="1398"/>
                  </a:lnTo>
                  <a:lnTo>
                    <a:pt x="1031" y="1398"/>
                  </a:lnTo>
                  <a:lnTo>
                    <a:pt x="1031" y="258"/>
                  </a:lnTo>
                  <a:cubicBezTo>
                    <a:pt x="1031" y="115"/>
                    <a:pt x="915" y="1"/>
                    <a:pt x="773" y="1"/>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7"/>
            <p:cNvSpPr/>
            <p:nvPr/>
          </p:nvSpPr>
          <p:spPr>
            <a:xfrm>
              <a:off x="2340048" y="3419186"/>
              <a:ext cx="254281" cy="176314"/>
            </a:xfrm>
            <a:custGeom>
              <a:rect b="b" l="l" r="r" t="t"/>
              <a:pathLst>
                <a:path extrusionOk="0" h="7786" w="11229">
                  <a:moveTo>
                    <a:pt x="0" y="0"/>
                  </a:moveTo>
                  <a:lnTo>
                    <a:pt x="0" y="7785"/>
                  </a:lnTo>
                  <a:lnTo>
                    <a:pt x="11228" y="7785"/>
                  </a:lnTo>
                  <a:lnTo>
                    <a:pt x="11228"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7"/>
            <p:cNvSpPr/>
            <p:nvPr/>
          </p:nvSpPr>
          <p:spPr>
            <a:xfrm>
              <a:off x="2340048" y="3428221"/>
              <a:ext cx="254281" cy="158221"/>
            </a:xfrm>
            <a:custGeom>
              <a:rect b="b" l="l" r="r" t="t"/>
              <a:pathLst>
                <a:path extrusionOk="0" h="6987" w="11229">
                  <a:moveTo>
                    <a:pt x="10454" y="0"/>
                  </a:moveTo>
                  <a:lnTo>
                    <a:pt x="10454" y="2667"/>
                  </a:lnTo>
                  <a:cubicBezTo>
                    <a:pt x="10454" y="2667"/>
                    <a:pt x="8688" y="6612"/>
                    <a:pt x="6509" y="6612"/>
                  </a:cubicBezTo>
                  <a:cubicBezTo>
                    <a:pt x="6509" y="6612"/>
                    <a:pt x="6508" y="6612"/>
                    <a:pt x="6508" y="6612"/>
                  </a:cubicBezTo>
                  <a:lnTo>
                    <a:pt x="0" y="6612"/>
                  </a:lnTo>
                  <a:lnTo>
                    <a:pt x="0" y="6987"/>
                  </a:lnTo>
                  <a:lnTo>
                    <a:pt x="11228" y="6987"/>
                  </a:lnTo>
                  <a:lnTo>
                    <a:pt x="11228" y="0"/>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47"/>
            <p:cNvSpPr/>
            <p:nvPr/>
          </p:nvSpPr>
          <p:spPr>
            <a:xfrm>
              <a:off x="2322453" y="3399869"/>
              <a:ext cx="289358" cy="27785"/>
            </a:xfrm>
            <a:custGeom>
              <a:rect b="b" l="l" r="r" t="t"/>
              <a:pathLst>
                <a:path extrusionOk="0" h="1227" w="12778">
                  <a:moveTo>
                    <a:pt x="388" y="1"/>
                  </a:moveTo>
                  <a:cubicBezTo>
                    <a:pt x="172" y="1"/>
                    <a:pt x="1" y="177"/>
                    <a:pt x="1" y="388"/>
                  </a:cubicBezTo>
                  <a:lnTo>
                    <a:pt x="1" y="839"/>
                  </a:lnTo>
                  <a:cubicBezTo>
                    <a:pt x="1" y="1055"/>
                    <a:pt x="176" y="1226"/>
                    <a:pt x="388" y="1226"/>
                  </a:cubicBezTo>
                  <a:lnTo>
                    <a:pt x="12393" y="1226"/>
                  </a:lnTo>
                  <a:cubicBezTo>
                    <a:pt x="12606" y="1226"/>
                    <a:pt x="12778" y="1055"/>
                    <a:pt x="12778" y="843"/>
                  </a:cubicBezTo>
                  <a:lnTo>
                    <a:pt x="12778" y="388"/>
                  </a:lnTo>
                  <a:cubicBezTo>
                    <a:pt x="12778" y="175"/>
                    <a:pt x="12604" y="1"/>
                    <a:pt x="1239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47"/>
            <p:cNvSpPr/>
            <p:nvPr/>
          </p:nvSpPr>
          <p:spPr>
            <a:xfrm>
              <a:off x="2322453" y="3586917"/>
              <a:ext cx="289358" cy="27785"/>
            </a:xfrm>
            <a:custGeom>
              <a:rect b="b" l="l" r="r" t="t"/>
              <a:pathLst>
                <a:path extrusionOk="0" h="1227" w="12778">
                  <a:moveTo>
                    <a:pt x="388" y="1"/>
                  </a:moveTo>
                  <a:cubicBezTo>
                    <a:pt x="172" y="1"/>
                    <a:pt x="1" y="174"/>
                    <a:pt x="1" y="388"/>
                  </a:cubicBezTo>
                  <a:lnTo>
                    <a:pt x="1" y="839"/>
                  </a:lnTo>
                  <a:cubicBezTo>
                    <a:pt x="1" y="1055"/>
                    <a:pt x="176" y="1226"/>
                    <a:pt x="388" y="1226"/>
                  </a:cubicBezTo>
                  <a:lnTo>
                    <a:pt x="12393" y="1226"/>
                  </a:lnTo>
                  <a:cubicBezTo>
                    <a:pt x="12606" y="1226"/>
                    <a:pt x="12778" y="1055"/>
                    <a:pt x="12778" y="841"/>
                  </a:cubicBezTo>
                  <a:lnTo>
                    <a:pt x="12778" y="388"/>
                  </a:lnTo>
                  <a:cubicBezTo>
                    <a:pt x="12778" y="172"/>
                    <a:pt x="12604" y="1"/>
                    <a:pt x="1239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47"/>
            <p:cNvSpPr/>
            <p:nvPr/>
          </p:nvSpPr>
          <p:spPr>
            <a:xfrm>
              <a:off x="2424378" y="3445114"/>
              <a:ext cx="85598" cy="124502"/>
            </a:xfrm>
            <a:custGeom>
              <a:rect b="b" l="l" r="r" t="t"/>
              <a:pathLst>
                <a:path extrusionOk="0" h="5498" w="3780">
                  <a:moveTo>
                    <a:pt x="2638" y="1"/>
                  </a:moveTo>
                  <a:cubicBezTo>
                    <a:pt x="2636" y="1"/>
                    <a:pt x="2634" y="1"/>
                    <a:pt x="2632" y="1"/>
                  </a:cubicBezTo>
                  <a:cubicBezTo>
                    <a:pt x="2552" y="3"/>
                    <a:pt x="2476" y="47"/>
                    <a:pt x="2408" y="113"/>
                  </a:cubicBezTo>
                  <a:cubicBezTo>
                    <a:pt x="1664" y="823"/>
                    <a:pt x="911" y="1528"/>
                    <a:pt x="167" y="2237"/>
                  </a:cubicBezTo>
                  <a:cubicBezTo>
                    <a:pt x="1" y="2390"/>
                    <a:pt x="23" y="2628"/>
                    <a:pt x="216" y="2742"/>
                  </a:cubicBezTo>
                  <a:cubicBezTo>
                    <a:pt x="628" y="2991"/>
                    <a:pt x="1049" y="3227"/>
                    <a:pt x="1466" y="3466"/>
                  </a:cubicBezTo>
                  <a:cubicBezTo>
                    <a:pt x="1490" y="3480"/>
                    <a:pt x="1504" y="3494"/>
                    <a:pt x="1488" y="3526"/>
                  </a:cubicBezTo>
                  <a:cubicBezTo>
                    <a:pt x="1350" y="3847"/>
                    <a:pt x="1219" y="4169"/>
                    <a:pt x="1085" y="4492"/>
                  </a:cubicBezTo>
                  <a:cubicBezTo>
                    <a:pt x="1001" y="4692"/>
                    <a:pt x="915" y="4887"/>
                    <a:pt x="837" y="5091"/>
                  </a:cubicBezTo>
                  <a:cubicBezTo>
                    <a:pt x="779" y="5237"/>
                    <a:pt x="849" y="5396"/>
                    <a:pt x="989" y="5464"/>
                  </a:cubicBezTo>
                  <a:cubicBezTo>
                    <a:pt x="1034" y="5486"/>
                    <a:pt x="1079" y="5497"/>
                    <a:pt x="1123" y="5497"/>
                  </a:cubicBezTo>
                  <a:cubicBezTo>
                    <a:pt x="1204" y="5497"/>
                    <a:pt x="1285" y="5460"/>
                    <a:pt x="1366" y="5382"/>
                  </a:cubicBezTo>
                  <a:cubicBezTo>
                    <a:pt x="2115" y="4674"/>
                    <a:pt x="2863" y="3967"/>
                    <a:pt x="3610" y="3259"/>
                  </a:cubicBezTo>
                  <a:cubicBezTo>
                    <a:pt x="3780" y="3099"/>
                    <a:pt x="3746" y="2861"/>
                    <a:pt x="3544" y="2746"/>
                  </a:cubicBezTo>
                  <a:cubicBezTo>
                    <a:pt x="3133" y="2508"/>
                    <a:pt x="2722" y="2269"/>
                    <a:pt x="2308" y="2031"/>
                  </a:cubicBezTo>
                  <a:cubicBezTo>
                    <a:pt x="2282" y="2017"/>
                    <a:pt x="2274" y="2003"/>
                    <a:pt x="2286" y="1971"/>
                  </a:cubicBezTo>
                  <a:cubicBezTo>
                    <a:pt x="2506" y="1452"/>
                    <a:pt x="2732" y="933"/>
                    <a:pt x="2935" y="406"/>
                  </a:cubicBezTo>
                  <a:cubicBezTo>
                    <a:pt x="3012" y="208"/>
                    <a:pt x="2864" y="1"/>
                    <a:pt x="2638"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7"/>
            <p:cNvSpPr/>
            <p:nvPr/>
          </p:nvSpPr>
          <p:spPr>
            <a:xfrm>
              <a:off x="2367154" y="3441604"/>
              <a:ext cx="8492" cy="35598"/>
            </a:xfrm>
            <a:custGeom>
              <a:rect b="b" l="l" r="r" t="t"/>
              <a:pathLst>
                <a:path extrusionOk="0" h="1572" w="375">
                  <a:moveTo>
                    <a:pt x="186" y="0"/>
                  </a:moveTo>
                  <a:cubicBezTo>
                    <a:pt x="185" y="0"/>
                    <a:pt x="184" y="0"/>
                    <a:pt x="182" y="0"/>
                  </a:cubicBezTo>
                  <a:cubicBezTo>
                    <a:pt x="81" y="2"/>
                    <a:pt x="1" y="92"/>
                    <a:pt x="1" y="194"/>
                  </a:cubicBezTo>
                  <a:lnTo>
                    <a:pt x="1" y="1376"/>
                  </a:lnTo>
                  <a:cubicBezTo>
                    <a:pt x="1" y="1477"/>
                    <a:pt x="81" y="1567"/>
                    <a:pt x="182" y="1571"/>
                  </a:cubicBezTo>
                  <a:cubicBezTo>
                    <a:pt x="185" y="1571"/>
                    <a:pt x="187" y="1571"/>
                    <a:pt x="190" y="1571"/>
                  </a:cubicBezTo>
                  <a:cubicBezTo>
                    <a:pt x="292" y="1571"/>
                    <a:pt x="374" y="1487"/>
                    <a:pt x="374" y="1386"/>
                  </a:cubicBezTo>
                  <a:lnTo>
                    <a:pt x="374" y="188"/>
                  </a:lnTo>
                  <a:cubicBezTo>
                    <a:pt x="374" y="83"/>
                    <a:pt x="290" y="0"/>
                    <a:pt x="186"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47"/>
            <p:cNvSpPr/>
            <p:nvPr/>
          </p:nvSpPr>
          <p:spPr>
            <a:xfrm>
              <a:off x="2353454" y="3455350"/>
              <a:ext cx="35734" cy="8469"/>
            </a:xfrm>
            <a:custGeom>
              <a:rect b="b" l="l" r="r" t="t"/>
              <a:pathLst>
                <a:path extrusionOk="0" h="374" w="1578">
                  <a:moveTo>
                    <a:pt x="191" y="0"/>
                  </a:moveTo>
                  <a:cubicBezTo>
                    <a:pt x="87" y="0"/>
                    <a:pt x="1" y="86"/>
                    <a:pt x="5" y="192"/>
                  </a:cubicBezTo>
                  <a:cubicBezTo>
                    <a:pt x="7" y="294"/>
                    <a:pt x="97" y="373"/>
                    <a:pt x="199" y="373"/>
                  </a:cubicBezTo>
                  <a:lnTo>
                    <a:pt x="1388" y="373"/>
                  </a:lnTo>
                  <a:cubicBezTo>
                    <a:pt x="1494" y="373"/>
                    <a:pt x="1578" y="286"/>
                    <a:pt x="1576" y="182"/>
                  </a:cubicBezTo>
                  <a:cubicBezTo>
                    <a:pt x="1574" y="80"/>
                    <a:pt x="1484" y="0"/>
                    <a:pt x="1382"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47"/>
            <p:cNvSpPr/>
            <p:nvPr/>
          </p:nvSpPr>
          <p:spPr>
            <a:xfrm>
              <a:off x="2544985" y="3455350"/>
              <a:ext cx="35734" cy="8469"/>
            </a:xfrm>
            <a:custGeom>
              <a:rect b="b" l="l" r="r" t="t"/>
              <a:pathLst>
                <a:path extrusionOk="0" h="374" w="1578">
                  <a:moveTo>
                    <a:pt x="190" y="0"/>
                  </a:moveTo>
                  <a:cubicBezTo>
                    <a:pt x="84" y="0"/>
                    <a:pt x="1" y="86"/>
                    <a:pt x="3" y="192"/>
                  </a:cubicBezTo>
                  <a:cubicBezTo>
                    <a:pt x="5" y="294"/>
                    <a:pt x="94" y="373"/>
                    <a:pt x="196" y="373"/>
                  </a:cubicBezTo>
                  <a:lnTo>
                    <a:pt x="1388" y="373"/>
                  </a:lnTo>
                  <a:cubicBezTo>
                    <a:pt x="1492" y="373"/>
                    <a:pt x="1578" y="286"/>
                    <a:pt x="1574" y="182"/>
                  </a:cubicBezTo>
                  <a:cubicBezTo>
                    <a:pt x="1572" y="80"/>
                    <a:pt x="1482" y="0"/>
                    <a:pt x="1380"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1" name="Google Shape;1311;p47"/>
          <p:cNvGrpSpPr/>
          <p:nvPr/>
        </p:nvGrpSpPr>
        <p:grpSpPr>
          <a:xfrm>
            <a:off x="5020866" y="3921476"/>
            <a:ext cx="372652" cy="378247"/>
            <a:chOff x="2907373" y="3349665"/>
            <a:chExt cx="285033" cy="289313"/>
          </a:xfrm>
        </p:grpSpPr>
        <p:sp>
          <p:nvSpPr>
            <p:cNvPr id="1312" name="Google Shape;1312;p47"/>
            <p:cNvSpPr/>
            <p:nvPr/>
          </p:nvSpPr>
          <p:spPr>
            <a:xfrm>
              <a:off x="3135476" y="3349665"/>
              <a:ext cx="56930" cy="99230"/>
            </a:xfrm>
            <a:custGeom>
              <a:rect b="b" l="l" r="r" t="t"/>
              <a:pathLst>
                <a:path extrusionOk="0" h="4382" w="2514">
                  <a:moveTo>
                    <a:pt x="323" y="0"/>
                  </a:moveTo>
                  <a:cubicBezTo>
                    <a:pt x="198" y="0"/>
                    <a:pt x="96" y="118"/>
                    <a:pt x="0" y="250"/>
                  </a:cubicBezTo>
                  <a:cubicBezTo>
                    <a:pt x="723" y="625"/>
                    <a:pt x="1216" y="1377"/>
                    <a:pt x="1216" y="2246"/>
                  </a:cubicBezTo>
                  <a:cubicBezTo>
                    <a:pt x="1216" y="3092"/>
                    <a:pt x="749" y="3829"/>
                    <a:pt x="58" y="4210"/>
                  </a:cubicBezTo>
                  <a:cubicBezTo>
                    <a:pt x="138" y="4308"/>
                    <a:pt x="224" y="4382"/>
                    <a:pt x="323" y="4382"/>
                  </a:cubicBezTo>
                  <a:cubicBezTo>
                    <a:pt x="587" y="4382"/>
                    <a:pt x="745" y="3861"/>
                    <a:pt x="974" y="3767"/>
                  </a:cubicBezTo>
                  <a:cubicBezTo>
                    <a:pt x="1015" y="3749"/>
                    <a:pt x="1064" y="3743"/>
                    <a:pt x="1118" y="3743"/>
                  </a:cubicBezTo>
                  <a:cubicBezTo>
                    <a:pt x="1285" y="3743"/>
                    <a:pt x="1498" y="3807"/>
                    <a:pt x="1665" y="3807"/>
                  </a:cubicBezTo>
                  <a:cubicBezTo>
                    <a:pt x="1750" y="3807"/>
                    <a:pt x="1823" y="3791"/>
                    <a:pt x="1872" y="3741"/>
                  </a:cubicBezTo>
                  <a:cubicBezTo>
                    <a:pt x="2052" y="3561"/>
                    <a:pt x="1799" y="3082"/>
                    <a:pt x="1896" y="2843"/>
                  </a:cubicBezTo>
                  <a:cubicBezTo>
                    <a:pt x="1992" y="2613"/>
                    <a:pt x="2513" y="2455"/>
                    <a:pt x="2513" y="2192"/>
                  </a:cubicBezTo>
                  <a:cubicBezTo>
                    <a:pt x="2513" y="1926"/>
                    <a:pt x="1992" y="1771"/>
                    <a:pt x="1896" y="1541"/>
                  </a:cubicBezTo>
                  <a:cubicBezTo>
                    <a:pt x="1797" y="1304"/>
                    <a:pt x="2052" y="823"/>
                    <a:pt x="1872" y="643"/>
                  </a:cubicBezTo>
                  <a:cubicBezTo>
                    <a:pt x="1822" y="593"/>
                    <a:pt x="1749" y="576"/>
                    <a:pt x="1664" y="576"/>
                  </a:cubicBezTo>
                  <a:cubicBezTo>
                    <a:pt x="1497" y="576"/>
                    <a:pt x="1286" y="640"/>
                    <a:pt x="1118" y="640"/>
                  </a:cubicBezTo>
                  <a:cubicBezTo>
                    <a:pt x="1065" y="640"/>
                    <a:pt x="1016" y="634"/>
                    <a:pt x="974" y="617"/>
                  </a:cubicBezTo>
                  <a:cubicBezTo>
                    <a:pt x="745" y="523"/>
                    <a:pt x="587" y="0"/>
                    <a:pt x="323" y="0"/>
                  </a:cubicBezTo>
                  <a:close/>
                </a:path>
              </a:pathLst>
            </a:custGeom>
            <a:solidFill>
              <a:srgbClr val="F4DD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7"/>
            <p:cNvSpPr/>
            <p:nvPr/>
          </p:nvSpPr>
          <p:spPr>
            <a:xfrm>
              <a:off x="2907373" y="3404715"/>
              <a:ext cx="209897" cy="166101"/>
            </a:xfrm>
            <a:custGeom>
              <a:rect b="b" l="l" r="r" t="t"/>
              <a:pathLst>
                <a:path extrusionOk="0" h="7335" w="9269">
                  <a:moveTo>
                    <a:pt x="4635" y="0"/>
                  </a:moveTo>
                  <a:cubicBezTo>
                    <a:pt x="3939" y="0"/>
                    <a:pt x="3333" y="509"/>
                    <a:pt x="3212" y="1200"/>
                  </a:cubicBezTo>
                  <a:cubicBezTo>
                    <a:pt x="3207" y="1226"/>
                    <a:pt x="3185" y="1243"/>
                    <a:pt x="3163" y="1243"/>
                  </a:cubicBezTo>
                  <a:cubicBezTo>
                    <a:pt x="3152" y="1243"/>
                    <a:pt x="3142" y="1239"/>
                    <a:pt x="3132" y="1232"/>
                  </a:cubicBezTo>
                  <a:cubicBezTo>
                    <a:pt x="2913" y="1078"/>
                    <a:pt x="2645" y="981"/>
                    <a:pt x="2358" y="971"/>
                  </a:cubicBezTo>
                  <a:cubicBezTo>
                    <a:pt x="2340" y="970"/>
                    <a:pt x="2322" y="970"/>
                    <a:pt x="2304" y="970"/>
                  </a:cubicBezTo>
                  <a:cubicBezTo>
                    <a:pt x="1486" y="970"/>
                    <a:pt x="818" y="1673"/>
                    <a:pt x="871" y="2498"/>
                  </a:cubicBezTo>
                  <a:cubicBezTo>
                    <a:pt x="879" y="2627"/>
                    <a:pt x="905" y="2749"/>
                    <a:pt x="945" y="2867"/>
                  </a:cubicBezTo>
                  <a:cubicBezTo>
                    <a:pt x="949" y="2889"/>
                    <a:pt x="941" y="2913"/>
                    <a:pt x="921" y="2923"/>
                  </a:cubicBezTo>
                  <a:cubicBezTo>
                    <a:pt x="372" y="3208"/>
                    <a:pt x="1" y="3783"/>
                    <a:pt x="1" y="4444"/>
                  </a:cubicBezTo>
                  <a:cubicBezTo>
                    <a:pt x="1" y="5298"/>
                    <a:pt x="621" y="6003"/>
                    <a:pt x="1438" y="6138"/>
                  </a:cubicBezTo>
                  <a:cubicBezTo>
                    <a:pt x="1458" y="6140"/>
                    <a:pt x="1474" y="6156"/>
                    <a:pt x="1476" y="6172"/>
                  </a:cubicBezTo>
                  <a:cubicBezTo>
                    <a:pt x="1603" y="6835"/>
                    <a:pt x="2184" y="7334"/>
                    <a:pt x="2883" y="7334"/>
                  </a:cubicBezTo>
                  <a:cubicBezTo>
                    <a:pt x="3180" y="7334"/>
                    <a:pt x="3454" y="7242"/>
                    <a:pt x="3683" y="7089"/>
                  </a:cubicBezTo>
                  <a:cubicBezTo>
                    <a:pt x="3721" y="7063"/>
                    <a:pt x="3765" y="7051"/>
                    <a:pt x="3811" y="7051"/>
                  </a:cubicBezTo>
                  <a:lnTo>
                    <a:pt x="3811" y="7049"/>
                  </a:lnTo>
                  <a:lnTo>
                    <a:pt x="5458" y="7049"/>
                  </a:lnTo>
                  <a:cubicBezTo>
                    <a:pt x="5502" y="7049"/>
                    <a:pt x="5548" y="7065"/>
                    <a:pt x="5586" y="7089"/>
                  </a:cubicBezTo>
                  <a:cubicBezTo>
                    <a:pt x="5672" y="7147"/>
                    <a:pt x="5789" y="7210"/>
                    <a:pt x="5937" y="7260"/>
                  </a:cubicBezTo>
                  <a:cubicBezTo>
                    <a:pt x="6079" y="7308"/>
                    <a:pt x="6228" y="7334"/>
                    <a:pt x="6386" y="7334"/>
                  </a:cubicBezTo>
                  <a:cubicBezTo>
                    <a:pt x="7085" y="7334"/>
                    <a:pt x="7666" y="6835"/>
                    <a:pt x="7793" y="6172"/>
                  </a:cubicBezTo>
                  <a:cubicBezTo>
                    <a:pt x="7797" y="6156"/>
                    <a:pt x="7813" y="6140"/>
                    <a:pt x="7831" y="6138"/>
                  </a:cubicBezTo>
                  <a:cubicBezTo>
                    <a:pt x="8646" y="6007"/>
                    <a:pt x="9269" y="5298"/>
                    <a:pt x="9269" y="4444"/>
                  </a:cubicBezTo>
                  <a:cubicBezTo>
                    <a:pt x="9269" y="3783"/>
                    <a:pt x="8893" y="3208"/>
                    <a:pt x="8346" y="2923"/>
                  </a:cubicBezTo>
                  <a:cubicBezTo>
                    <a:pt x="8326" y="2909"/>
                    <a:pt x="8316" y="2887"/>
                    <a:pt x="8324" y="2867"/>
                  </a:cubicBezTo>
                  <a:cubicBezTo>
                    <a:pt x="8362" y="2749"/>
                    <a:pt x="8388" y="2625"/>
                    <a:pt x="8396" y="2498"/>
                  </a:cubicBezTo>
                  <a:cubicBezTo>
                    <a:pt x="8451" y="1673"/>
                    <a:pt x="7785" y="970"/>
                    <a:pt x="6964" y="970"/>
                  </a:cubicBezTo>
                  <a:cubicBezTo>
                    <a:pt x="6946" y="970"/>
                    <a:pt x="6927" y="970"/>
                    <a:pt x="6909" y="971"/>
                  </a:cubicBezTo>
                  <a:cubicBezTo>
                    <a:pt x="6620" y="981"/>
                    <a:pt x="6356" y="1076"/>
                    <a:pt x="6137" y="1232"/>
                  </a:cubicBezTo>
                  <a:cubicBezTo>
                    <a:pt x="6127" y="1239"/>
                    <a:pt x="6117" y="1243"/>
                    <a:pt x="6107" y="1243"/>
                  </a:cubicBezTo>
                  <a:cubicBezTo>
                    <a:pt x="6084" y="1243"/>
                    <a:pt x="6062" y="1226"/>
                    <a:pt x="6057" y="1200"/>
                  </a:cubicBezTo>
                  <a:cubicBezTo>
                    <a:pt x="5937" y="521"/>
                    <a:pt x="5346" y="12"/>
                    <a:pt x="4660" y="0"/>
                  </a:cubicBezTo>
                  <a:cubicBezTo>
                    <a:pt x="4651" y="0"/>
                    <a:pt x="4643" y="0"/>
                    <a:pt x="4635"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47"/>
            <p:cNvSpPr/>
            <p:nvPr/>
          </p:nvSpPr>
          <p:spPr>
            <a:xfrm>
              <a:off x="3043198" y="3426840"/>
              <a:ext cx="73936" cy="144067"/>
            </a:xfrm>
            <a:custGeom>
              <a:rect b="b" l="l" r="r" t="t"/>
              <a:pathLst>
                <a:path extrusionOk="0" h="6362" w="3265">
                  <a:moveTo>
                    <a:pt x="960" y="0"/>
                  </a:moveTo>
                  <a:cubicBezTo>
                    <a:pt x="941" y="0"/>
                    <a:pt x="923" y="1"/>
                    <a:pt x="905" y="2"/>
                  </a:cubicBezTo>
                  <a:cubicBezTo>
                    <a:pt x="791" y="6"/>
                    <a:pt x="682" y="23"/>
                    <a:pt x="578" y="51"/>
                  </a:cubicBezTo>
                  <a:cubicBezTo>
                    <a:pt x="1215" y="229"/>
                    <a:pt x="1678" y="834"/>
                    <a:pt x="1634" y="1529"/>
                  </a:cubicBezTo>
                  <a:cubicBezTo>
                    <a:pt x="1626" y="1656"/>
                    <a:pt x="1598" y="1780"/>
                    <a:pt x="1560" y="1898"/>
                  </a:cubicBezTo>
                  <a:cubicBezTo>
                    <a:pt x="1554" y="1918"/>
                    <a:pt x="1564" y="1940"/>
                    <a:pt x="1584" y="1952"/>
                  </a:cubicBezTo>
                  <a:cubicBezTo>
                    <a:pt x="1983" y="2161"/>
                    <a:pt x="2286" y="2523"/>
                    <a:pt x="2424" y="2958"/>
                  </a:cubicBezTo>
                  <a:cubicBezTo>
                    <a:pt x="2426" y="2968"/>
                    <a:pt x="2532" y="3203"/>
                    <a:pt x="2502" y="3473"/>
                  </a:cubicBezTo>
                  <a:cubicBezTo>
                    <a:pt x="2438" y="4066"/>
                    <a:pt x="1793" y="4421"/>
                    <a:pt x="1518" y="4545"/>
                  </a:cubicBezTo>
                  <a:cubicBezTo>
                    <a:pt x="1474" y="4565"/>
                    <a:pt x="1410" y="4627"/>
                    <a:pt x="1344" y="4716"/>
                  </a:cubicBezTo>
                  <a:cubicBezTo>
                    <a:pt x="1169" y="4952"/>
                    <a:pt x="1175" y="5219"/>
                    <a:pt x="1169" y="5303"/>
                  </a:cubicBezTo>
                  <a:cubicBezTo>
                    <a:pt x="1151" y="5541"/>
                    <a:pt x="929" y="5880"/>
                    <a:pt x="1" y="6311"/>
                  </a:cubicBezTo>
                  <a:cubicBezTo>
                    <a:pt x="57" y="6327"/>
                    <a:pt x="127" y="6341"/>
                    <a:pt x="211" y="6351"/>
                  </a:cubicBezTo>
                  <a:cubicBezTo>
                    <a:pt x="266" y="6359"/>
                    <a:pt x="322" y="6361"/>
                    <a:pt x="382" y="6361"/>
                  </a:cubicBezTo>
                  <a:cubicBezTo>
                    <a:pt x="1081" y="6361"/>
                    <a:pt x="1664" y="5862"/>
                    <a:pt x="1789" y="5201"/>
                  </a:cubicBezTo>
                  <a:cubicBezTo>
                    <a:pt x="1793" y="5183"/>
                    <a:pt x="1807" y="5167"/>
                    <a:pt x="1827" y="5165"/>
                  </a:cubicBezTo>
                  <a:cubicBezTo>
                    <a:pt x="2644" y="5032"/>
                    <a:pt x="3265" y="4325"/>
                    <a:pt x="3265" y="3473"/>
                  </a:cubicBezTo>
                  <a:cubicBezTo>
                    <a:pt x="3263" y="2814"/>
                    <a:pt x="2887" y="2241"/>
                    <a:pt x="2342" y="1952"/>
                  </a:cubicBezTo>
                  <a:cubicBezTo>
                    <a:pt x="2322" y="1942"/>
                    <a:pt x="2314" y="1920"/>
                    <a:pt x="2318" y="1898"/>
                  </a:cubicBezTo>
                  <a:cubicBezTo>
                    <a:pt x="2358" y="1780"/>
                    <a:pt x="2384" y="1658"/>
                    <a:pt x="2392" y="1529"/>
                  </a:cubicBezTo>
                  <a:cubicBezTo>
                    <a:pt x="2445" y="702"/>
                    <a:pt x="1777" y="0"/>
                    <a:pt x="960"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47"/>
            <p:cNvSpPr/>
            <p:nvPr/>
          </p:nvSpPr>
          <p:spPr>
            <a:xfrm>
              <a:off x="3093153" y="3349665"/>
              <a:ext cx="99253" cy="99230"/>
            </a:xfrm>
            <a:custGeom>
              <a:rect b="b" l="l" r="r" t="t"/>
              <a:pathLst>
                <a:path extrusionOk="0" h="4382" w="4383">
                  <a:moveTo>
                    <a:pt x="2192" y="0"/>
                  </a:moveTo>
                  <a:cubicBezTo>
                    <a:pt x="1929" y="0"/>
                    <a:pt x="1769" y="521"/>
                    <a:pt x="1540" y="617"/>
                  </a:cubicBezTo>
                  <a:cubicBezTo>
                    <a:pt x="1498" y="634"/>
                    <a:pt x="1450" y="640"/>
                    <a:pt x="1397" y="640"/>
                  </a:cubicBezTo>
                  <a:cubicBezTo>
                    <a:pt x="1229" y="640"/>
                    <a:pt x="1015" y="575"/>
                    <a:pt x="848" y="575"/>
                  </a:cubicBezTo>
                  <a:cubicBezTo>
                    <a:pt x="764" y="575"/>
                    <a:pt x="691" y="591"/>
                    <a:pt x="641" y="641"/>
                  </a:cubicBezTo>
                  <a:cubicBezTo>
                    <a:pt x="462" y="821"/>
                    <a:pt x="717" y="1304"/>
                    <a:pt x="617" y="1539"/>
                  </a:cubicBezTo>
                  <a:cubicBezTo>
                    <a:pt x="522" y="1771"/>
                    <a:pt x="1" y="1926"/>
                    <a:pt x="1" y="2192"/>
                  </a:cubicBezTo>
                  <a:cubicBezTo>
                    <a:pt x="1" y="2455"/>
                    <a:pt x="522" y="2613"/>
                    <a:pt x="617" y="2843"/>
                  </a:cubicBezTo>
                  <a:cubicBezTo>
                    <a:pt x="715" y="3082"/>
                    <a:pt x="462" y="3561"/>
                    <a:pt x="641" y="3741"/>
                  </a:cubicBezTo>
                  <a:cubicBezTo>
                    <a:pt x="691" y="3791"/>
                    <a:pt x="764" y="3807"/>
                    <a:pt x="849" y="3807"/>
                  </a:cubicBezTo>
                  <a:cubicBezTo>
                    <a:pt x="1016" y="3807"/>
                    <a:pt x="1229" y="3743"/>
                    <a:pt x="1396" y="3743"/>
                  </a:cubicBezTo>
                  <a:cubicBezTo>
                    <a:pt x="1449" y="3743"/>
                    <a:pt x="1498" y="3749"/>
                    <a:pt x="1540" y="3767"/>
                  </a:cubicBezTo>
                  <a:cubicBezTo>
                    <a:pt x="1769" y="3861"/>
                    <a:pt x="1927" y="4382"/>
                    <a:pt x="2192" y="4382"/>
                  </a:cubicBezTo>
                  <a:cubicBezTo>
                    <a:pt x="2454" y="4382"/>
                    <a:pt x="2614" y="3861"/>
                    <a:pt x="2843" y="3767"/>
                  </a:cubicBezTo>
                  <a:cubicBezTo>
                    <a:pt x="2885" y="3750"/>
                    <a:pt x="2934" y="3743"/>
                    <a:pt x="2987" y="3743"/>
                  </a:cubicBezTo>
                  <a:cubicBezTo>
                    <a:pt x="3155" y="3743"/>
                    <a:pt x="3366" y="3808"/>
                    <a:pt x="3533" y="3808"/>
                  </a:cubicBezTo>
                  <a:cubicBezTo>
                    <a:pt x="3618" y="3808"/>
                    <a:pt x="3691" y="3791"/>
                    <a:pt x="3741" y="3741"/>
                  </a:cubicBezTo>
                  <a:cubicBezTo>
                    <a:pt x="3921" y="3561"/>
                    <a:pt x="3666" y="3080"/>
                    <a:pt x="3765" y="2843"/>
                  </a:cubicBezTo>
                  <a:cubicBezTo>
                    <a:pt x="3861" y="2613"/>
                    <a:pt x="4382" y="2455"/>
                    <a:pt x="4382" y="2192"/>
                  </a:cubicBezTo>
                  <a:cubicBezTo>
                    <a:pt x="4382" y="1930"/>
                    <a:pt x="3861" y="1769"/>
                    <a:pt x="3765" y="1539"/>
                  </a:cubicBezTo>
                  <a:cubicBezTo>
                    <a:pt x="3670" y="1300"/>
                    <a:pt x="3921" y="821"/>
                    <a:pt x="3741" y="641"/>
                  </a:cubicBezTo>
                  <a:cubicBezTo>
                    <a:pt x="3692" y="591"/>
                    <a:pt x="3620" y="575"/>
                    <a:pt x="3536" y="575"/>
                  </a:cubicBezTo>
                  <a:cubicBezTo>
                    <a:pt x="3368" y="575"/>
                    <a:pt x="3155" y="641"/>
                    <a:pt x="2987" y="641"/>
                  </a:cubicBezTo>
                  <a:cubicBezTo>
                    <a:pt x="2933" y="641"/>
                    <a:pt x="2885" y="634"/>
                    <a:pt x="2843" y="617"/>
                  </a:cubicBezTo>
                  <a:cubicBezTo>
                    <a:pt x="2614" y="523"/>
                    <a:pt x="2456" y="0"/>
                    <a:pt x="2192"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47"/>
            <p:cNvSpPr/>
            <p:nvPr/>
          </p:nvSpPr>
          <p:spPr>
            <a:xfrm>
              <a:off x="3123406" y="3379942"/>
              <a:ext cx="38655" cy="38678"/>
            </a:xfrm>
            <a:custGeom>
              <a:rect b="b" l="l" r="r" t="t"/>
              <a:pathLst>
                <a:path extrusionOk="0" h="1708" w="1707">
                  <a:moveTo>
                    <a:pt x="852" y="1"/>
                  </a:moveTo>
                  <a:cubicBezTo>
                    <a:pt x="381" y="1"/>
                    <a:pt x="0" y="384"/>
                    <a:pt x="0" y="855"/>
                  </a:cubicBezTo>
                  <a:cubicBezTo>
                    <a:pt x="0" y="1326"/>
                    <a:pt x="381" y="1707"/>
                    <a:pt x="852" y="1707"/>
                  </a:cubicBezTo>
                  <a:cubicBezTo>
                    <a:pt x="1323" y="1707"/>
                    <a:pt x="1707" y="1326"/>
                    <a:pt x="1707" y="855"/>
                  </a:cubicBezTo>
                  <a:cubicBezTo>
                    <a:pt x="1707" y="384"/>
                    <a:pt x="1323" y="1"/>
                    <a:pt x="852" y="1"/>
                  </a:cubicBez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47"/>
            <p:cNvSpPr/>
            <p:nvPr/>
          </p:nvSpPr>
          <p:spPr>
            <a:xfrm>
              <a:off x="2960317" y="3488955"/>
              <a:ext cx="103941" cy="145494"/>
            </a:xfrm>
            <a:custGeom>
              <a:rect b="b" l="l" r="r" t="t"/>
              <a:pathLst>
                <a:path extrusionOk="0" h="6425" w="4590">
                  <a:moveTo>
                    <a:pt x="1662" y="0"/>
                  </a:moveTo>
                  <a:cubicBezTo>
                    <a:pt x="1620" y="0"/>
                    <a:pt x="1578" y="17"/>
                    <a:pt x="1547" y="53"/>
                  </a:cubicBezTo>
                  <a:lnTo>
                    <a:pt x="1104" y="570"/>
                  </a:lnTo>
                  <a:cubicBezTo>
                    <a:pt x="1066" y="612"/>
                    <a:pt x="1056" y="674"/>
                    <a:pt x="1078" y="726"/>
                  </a:cubicBezTo>
                  <a:cubicBezTo>
                    <a:pt x="1300" y="1255"/>
                    <a:pt x="1882" y="2876"/>
                    <a:pt x="1200" y="4638"/>
                  </a:cubicBezTo>
                  <a:cubicBezTo>
                    <a:pt x="870" y="5495"/>
                    <a:pt x="361" y="6081"/>
                    <a:pt x="0" y="6425"/>
                  </a:cubicBezTo>
                  <a:lnTo>
                    <a:pt x="4589" y="6425"/>
                  </a:lnTo>
                  <a:cubicBezTo>
                    <a:pt x="4228" y="6079"/>
                    <a:pt x="3719" y="5493"/>
                    <a:pt x="3389" y="4638"/>
                  </a:cubicBezTo>
                  <a:cubicBezTo>
                    <a:pt x="2707" y="2876"/>
                    <a:pt x="3286" y="1255"/>
                    <a:pt x="3511" y="726"/>
                  </a:cubicBezTo>
                  <a:cubicBezTo>
                    <a:pt x="3533" y="672"/>
                    <a:pt x="3521" y="612"/>
                    <a:pt x="3483" y="566"/>
                  </a:cubicBezTo>
                  <a:lnTo>
                    <a:pt x="3080" y="107"/>
                  </a:lnTo>
                  <a:cubicBezTo>
                    <a:pt x="3049" y="73"/>
                    <a:pt x="3007" y="56"/>
                    <a:pt x="2965" y="56"/>
                  </a:cubicBezTo>
                  <a:cubicBezTo>
                    <a:pt x="2919" y="56"/>
                    <a:pt x="2873" y="77"/>
                    <a:pt x="2843" y="117"/>
                  </a:cubicBezTo>
                  <a:cubicBezTo>
                    <a:pt x="2779" y="205"/>
                    <a:pt x="2715" y="301"/>
                    <a:pt x="2655" y="406"/>
                  </a:cubicBezTo>
                  <a:cubicBezTo>
                    <a:pt x="2491" y="700"/>
                    <a:pt x="2395" y="985"/>
                    <a:pt x="2343" y="1229"/>
                  </a:cubicBezTo>
                  <a:cubicBezTo>
                    <a:pt x="2337" y="1256"/>
                    <a:pt x="2315" y="1269"/>
                    <a:pt x="2293" y="1269"/>
                  </a:cubicBezTo>
                  <a:cubicBezTo>
                    <a:pt x="2271" y="1269"/>
                    <a:pt x="2249" y="1256"/>
                    <a:pt x="2244" y="1229"/>
                  </a:cubicBezTo>
                  <a:cubicBezTo>
                    <a:pt x="2194" y="971"/>
                    <a:pt x="2106" y="672"/>
                    <a:pt x="1952" y="360"/>
                  </a:cubicBezTo>
                  <a:cubicBezTo>
                    <a:pt x="1900" y="255"/>
                    <a:pt x="1844" y="157"/>
                    <a:pt x="1791" y="71"/>
                  </a:cubicBezTo>
                  <a:cubicBezTo>
                    <a:pt x="1761" y="24"/>
                    <a:pt x="1712" y="0"/>
                    <a:pt x="16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47"/>
            <p:cNvSpPr/>
            <p:nvPr/>
          </p:nvSpPr>
          <p:spPr>
            <a:xfrm>
              <a:off x="3005471" y="3490223"/>
              <a:ext cx="58741" cy="144181"/>
            </a:xfrm>
            <a:custGeom>
              <a:rect b="b" l="l" r="r" t="t"/>
              <a:pathLst>
                <a:path extrusionOk="0" h="6367" w="2594">
                  <a:moveTo>
                    <a:pt x="971" y="0"/>
                  </a:moveTo>
                  <a:cubicBezTo>
                    <a:pt x="925" y="0"/>
                    <a:pt x="879" y="21"/>
                    <a:pt x="849" y="61"/>
                  </a:cubicBezTo>
                  <a:cubicBezTo>
                    <a:pt x="787" y="149"/>
                    <a:pt x="721" y="245"/>
                    <a:pt x="661" y="350"/>
                  </a:cubicBezTo>
                  <a:cubicBezTo>
                    <a:pt x="651" y="368"/>
                    <a:pt x="641" y="386"/>
                    <a:pt x="635" y="404"/>
                  </a:cubicBezTo>
                  <a:cubicBezTo>
                    <a:pt x="729" y="510"/>
                    <a:pt x="757" y="664"/>
                    <a:pt x="705" y="796"/>
                  </a:cubicBezTo>
                  <a:cubicBezTo>
                    <a:pt x="457" y="1426"/>
                    <a:pt x="0" y="2941"/>
                    <a:pt x="635" y="4580"/>
                  </a:cubicBezTo>
                  <a:cubicBezTo>
                    <a:pt x="964" y="5435"/>
                    <a:pt x="1473" y="6019"/>
                    <a:pt x="1835" y="6367"/>
                  </a:cubicBezTo>
                  <a:lnTo>
                    <a:pt x="2593" y="6367"/>
                  </a:lnTo>
                  <a:cubicBezTo>
                    <a:pt x="2232" y="6023"/>
                    <a:pt x="1723" y="5439"/>
                    <a:pt x="1393" y="4582"/>
                  </a:cubicBezTo>
                  <a:cubicBezTo>
                    <a:pt x="711" y="2820"/>
                    <a:pt x="1294" y="1203"/>
                    <a:pt x="1515" y="670"/>
                  </a:cubicBezTo>
                  <a:cubicBezTo>
                    <a:pt x="1537" y="616"/>
                    <a:pt x="1527" y="556"/>
                    <a:pt x="1489" y="510"/>
                  </a:cubicBezTo>
                  <a:lnTo>
                    <a:pt x="1086" y="51"/>
                  </a:lnTo>
                  <a:cubicBezTo>
                    <a:pt x="1055" y="17"/>
                    <a:pt x="1013" y="0"/>
                    <a:pt x="971"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47"/>
            <p:cNvSpPr/>
            <p:nvPr/>
          </p:nvSpPr>
          <p:spPr>
            <a:xfrm>
              <a:off x="2926531" y="3630509"/>
              <a:ext cx="169317" cy="8469"/>
            </a:xfrm>
            <a:custGeom>
              <a:rect b="b" l="l" r="r" t="t"/>
              <a:pathLst>
                <a:path extrusionOk="0" h="374" w="7477">
                  <a:moveTo>
                    <a:pt x="203" y="0"/>
                  </a:moveTo>
                  <a:cubicBezTo>
                    <a:pt x="89" y="0"/>
                    <a:pt x="1" y="96"/>
                    <a:pt x="13" y="210"/>
                  </a:cubicBezTo>
                  <a:cubicBezTo>
                    <a:pt x="25" y="303"/>
                    <a:pt x="111" y="373"/>
                    <a:pt x="209" y="373"/>
                  </a:cubicBezTo>
                  <a:lnTo>
                    <a:pt x="7275" y="373"/>
                  </a:lnTo>
                  <a:cubicBezTo>
                    <a:pt x="7387" y="373"/>
                    <a:pt x="7476" y="278"/>
                    <a:pt x="7464" y="164"/>
                  </a:cubicBezTo>
                  <a:cubicBezTo>
                    <a:pt x="7450" y="70"/>
                    <a:pt x="7367" y="0"/>
                    <a:pt x="726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47"/>
          <p:cNvGrpSpPr/>
          <p:nvPr/>
        </p:nvGrpSpPr>
        <p:grpSpPr>
          <a:xfrm>
            <a:off x="2970835" y="2759948"/>
            <a:ext cx="372533" cy="378543"/>
            <a:chOff x="3489621" y="3349530"/>
            <a:chExt cx="284942" cy="289539"/>
          </a:xfrm>
        </p:grpSpPr>
        <p:sp>
          <p:nvSpPr>
            <p:cNvPr id="1321" name="Google Shape;1321;p47"/>
            <p:cNvSpPr/>
            <p:nvPr/>
          </p:nvSpPr>
          <p:spPr>
            <a:xfrm>
              <a:off x="3559368" y="3349530"/>
              <a:ext cx="145675" cy="115422"/>
            </a:xfrm>
            <a:custGeom>
              <a:rect b="b" l="l" r="r" t="t"/>
              <a:pathLst>
                <a:path extrusionOk="0" h="5097" w="6433">
                  <a:moveTo>
                    <a:pt x="3218" y="0"/>
                  </a:moveTo>
                  <a:cubicBezTo>
                    <a:pt x="2744" y="0"/>
                    <a:pt x="2327" y="341"/>
                    <a:pt x="2234" y="811"/>
                  </a:cubicBezTo>
                  <a:cubicBezTo>
                    <a:pt x="2229" y="835"/>
                    <a:pt x="2207" y="851"/>
                    <a:pt x="2184" y="851"/>
                  </a:cubicBezTo>
                  <a:cubicBezTo>
                    <a:pt x="2175" y="851"/>
                    <a:pt x="2165" y="848"/>
                    <a:pt x="2157" y="843"/>
                  </a:cubicBezTo>
                  <a:cubicBezTo>
                    <a:pt x="2007" y="743"/>
                    <a:pt x="1829" y="681"/>
                    <a:pt x="1638" y="673"/>
                  </a:cubicBezTo>
                  <a:cubicBezTo>
                    <a:pt x="1625" y="672"/>
                    <a:pt x="1613" y="672"/>
                    <a:pt x="1600" y="672"/>
                  </a:cubicBezTo>
                  <a:cubicBezTo>
                    <a:pt x="1030" y="672"/>
                    <a:pt x="568" y="1162"/>
                    <a:pt x="604" y="1737"/>
                  </a:cubicBezTo>
                  <a:cubicBezTo>
                    <a:pt x="610" y="1827"/>
                    <a:pt x="628" y="1910"/>
                    <a:pt x="653" y="1992"/>
                  </a:cubicBezTo>
                  <a:cubicBezTo>
                    <a:pt x="659" y="2008"/>
                    <a:pt x="651" y="2022"/>
                    <a:pt x="639" y="2030"/>
                  </a:cubicBezTo>
                  <a:cubicBezTo>
                    <a:pt x="260" y="2230"/>
                    <a:pt x="1" y="2629"/>
                    <a:pt x="1" y="3088"/>
                  </a:cubicBezTo>
                  <a:cubicBezTo>
                    <a:pt x="1" y="3683"/>
                    <a:pt x="432" y="4174"/>
                    <a:pt x="999" y="4266"/>
                  </a:cubicBezTo>
                  <a:cubicBezTo>
                    <a:pt x="1011" y="4268"/>
                    <a:pt x="1021" y="4278"/>
                    <a:pt x="1023" y="4290"/>
                  </a:cubicBezTo>
                  <a:cubicBezTo>
                    <a:pt x="1111" y="4751"/>
                    <a:pt x="1516" y="5096"/>
                    <a:pt x="2001" y="5096"/>
                  </a:cubicBezTo>
                  <a:cubicBezTo>
                    <a:pt x="2198" y="5096"/>
                    <a:pt x="2380" y="5038"/>
                    <a:pt x="2536" y="4943"/>
                  </a:cubicBezTo>
                  <a:cubicBezTo>
                    <a:pt x="2578" y="4915"/>
                    <a:pt x="2626" y="4901"/>
                    <a:pt x="2676" y="4901"/>
                  </a:cubicBezTo>
                  <a:lnTo>
                    <a:pt x="2676" y="4899"/>
                  </a:lnTo>
                  <a:lnTo>
                    <a:pt x="3757" y="4899"/>
                  </a:lnTo>
                  <a:cubicBezTo>
                    <a:pt x="3805" y="4899"/>
                    <a:pt x="3853" y="4915"/>
                    <a:pt x="3893" y="4939"/>
                  </a:cubicBezTo>
                  <a:cubicBezTo>
                    <a:pt x="3953" y="4976"/>
                    <a:pt x="4027" y="5016"/>
                    <a:pt x="4121" y="5046"/>
                  </a:cubicBezTo>
                  <a:cubicBezTo>
                    <a:pt x="4217" y="5080"/>
                    <a:pt x="4322" y="5096"/>
                    <a:pt x="4432" y="5096"/>
                  </a:cubicBezTo>
                  <a:cubicBezTo>
                    <a:pt x="4915" y="5096"/>
                    <a:pt x="5320" y="4749"/>
                    <a:pt x="5410" y="4290"/>
                  </a:cubicBezTo>
                  <a:cubicBezTo>
                    <a:pt x="5412" y="4278"/>
                    <a:pt x="5422" y="4268"/>
                    <a:pt x="5434" y="4266"/>
                  </a:cubicBezTo>
                  <a:cubicBezTo>
                    <a:pt x="6001" y="4174"/>
                    <a:pt x="6432" y="3683"/>
                    <a:pt x="6432" y="3088"/>
                  </a:cubicBezTo>
                  <a:cubicBezTo>
                    <a:pt x="6432" y="2629"/>
                    <a:pt x="6173" y="2230"/>
                    <a:pt x="5794" y="2030"/>
                  </a:cubicBezTo>
                  <a:cubicBezTo>
                    <a:pt x="5782" y="2022"/>
                    <a:pt x="5774" y="2008"/>
                    <a:pt x="5780" y="1992"/>
                  </a:cubicBezTo>
                  <a:cubicBezTo>
                    <a:pt x="5807" y="1910"/>
                    <a:pt x="5823" y="1827"/>
                    <a:pt x="5829" y="1737"/>
                  </a:cubicBezTo>
                  <a:cubicBezTo>
                    <a:pt x="5869" y="1162"/>
                    <a:pt x="5403" y="672"/>
                    <a:pt x="4833" y="672"/>
                  </a:cubicBezTo>
                  <a:cubicBezTo>
                    <a:pt x="4820" y="672"/>
                    <a:pt x="4808" y="672"/>
                    <a:pt x="4795" y="673"/>
                  </a:cubicBezTo>
                  <a:cubicBezTo>
                    <a:pt x="4604" y="681"/>
                    <a:pt x="4426" y="743"/>
                    <a:pt x="4276" y="843"/>
                  </a:cubicBezTo>
                  <a:cubicBezTo>
                    <a:pt x="4268" y="849"/>
                    <a:pt x="4258" y="852"/>
                    <a:pt x="4249" y="852"/>
                  </a:cubicBezTo>
                  <a:cubicBezTo>
                    <a:pt x="4226" y="852"/>
                    <a:pt x="4205" y="835"/>
                    <a:pt x="4201" y="811"/>
                  </a:cubicBezTo>
                  <a:cubicBezTo>
                    <a:pt x="4107" y="349"/>
                    <a:pt x="3704" y="6"/>
                    <a:pt x="3234" y="0"/>
                  </a:cubicBezTo>
                  <a:cubicBezTo>
                    <a:pt x="3229" y="0"/>
                    <a:pt x="3224" y="0"/>
                    <a:pt x="3218"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7"/>
            <p:cNvSpPr/>
            <p:nvPr/>
          </p:nvSpPr>
          <p:spPr>
            <a:xfrm>
              <a:off x="3651035" y="3364973"/>
              <a:ext cx="54008" cy="100159"/>
            </a:xfrm>
            <a:custGeom>
              <a:rect b="b" l="l" r="r" t="t"/>
              <a:pathLst>
                <a:path extrusionOk="0" h="4423" w="2385">
                  <a:moveTo>
                    <a:pt x="783" y="0"/>
                  </a:moveTo>
                  <a:cubicBezTo>
                    <a:pt x="770" y="0"/>
                    <a:pt x="758" y="0"/>
                    <a:pt x="745" y="1"/>
                  </a:cubicBezTo>
                  <a:cubicBezTo>
                    <a:pt x="626" y="5"/>
                    <a:pt x="508" y="31"/>
                    <a:pt x="404" y="75"/>
                  </a:cubicBezTo>
                  <a:cubicBezTo>
                    <a:pt x="785" y="234"/>
                    <a:pt x="1051" y="626"/>
                    <a:pt x="1021" y="1061"/>
                  </a:cubicBezTo>
                  <a:cubicBezTo>
                    <a:pt x="1015" y="1151"/>
                    <a:pt x="997" y="1236"/>
                    <a:pt x="971" y="1318"/>
                  </a:cubicBezTo>
                  <a:cubicBezTo>
                    <a:pt x="965" y="1334"/>
                    <a:pt x="973" y="1348"/>
                    <a:pt x="985" y="1356"/>
                  </a:cubicBezTo>
                  <a:cubicBezTo>
                    <a:pt x="1364" y="1556"/>
                    <a:pt x="1624" y="1955"/>
                    <a:pt x="1624" y="2414"/>
                  </a:cubicBezTo>
                  <a:cubicBezTo>
                    <a:pt x="1624" y="3007"/>
                    <a:pt x="1193" y="3500"/>
                    <a:pt x="626" y="3592"/>
                  </a:cubicBezTo>
                  <a:cubicBezTo>
                    <a:pt x="614" y="3594"/>
                    <a:pt x="604" y="3604"/>
                    <a:pt x="600" y="3616"/>
                  </a:cubicBezTo>
                  <a:cubicBezTo>
                    <a:pt x="536" y="3949"/>
                    <a:pt x="306" y="4223"/>
                    <a:pt x="1" y="4348"/>
                  </a:cubicBezTo>
                  <a:cubicBezTo>
                    <a:pt x="25" y="4356"/>
                    <a:pt x="47" y="4364"/>
                    <a:pt x="69" y="4372"/>
                  </a:cubicBezTo>
                  <a:cubicBezTo>
                    <a:pt x="167" y="4404"/>
                    <a:pt x="270" y="4422"/>
                    <a:pt x="380" y="4422"/>
                  </a:cubicBezTo>
                  <a:cubicBezTo>
                    <a:pt x="867" y="4422"/>
                    <a:pt x="1272" y="4075"/>
                    <a:pt x="1358" y="3616"/>
                  </a:cubicBezTo>
                  <a:cubicBezTo>
                    <a:pt x="1362" y="3604"/>
                    <a:pt x="1372" y="3594"/>
                    <a:pt x="1384" y="3592"/>
                  </a:cubicBezTo>
                  <a:cubicBezTo>
                    <a:pt x="1951" y="3500"/>
                    <a:pt x="2382" y="3007"/>
                    <a:pt x="2382" y="2414"/>
                  </a:cubicBezTo>
                  <a:cubicBezTo>
                    <a:pt x="2384" y="1957"/>
                    <a:pt x="2125" y="1558"/>
                    <a:pt x="1744" y="1358"/>
                  </a:cubicBezTo>
                  <a:cubicBezTo>
                    <a:pt x="1732" y="1350"/>
                    <a:pt x="1724" y="1336"/>
                    <a:pt x="1730" y="1320"/>
                  </a:cubicBezTo>
                  <a:cubicBezTo>
                    <a:pt x="1755" y="1238"/>
                    <a:pt x="1773" y="1155"/>
                    <a:pt x="1779" y="1063"/>
                  </a:cubicBezTo>
                  <a:cubicBezTo>
                    <a:pt x="1815" y="490"/>
                    <a:pt x="1353" y="0"/>
                    <a:pt x="783"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47"/>
            <p:cNvSpPr/>
            <p:nvPr/>
          </p:nvSpPr>
          <p:spPr>
            <a:xfrm>
              <a:off x="3596710" y="3407320"/>
              <a:ext cx="70992" cy="185372"/>
            </a:xfrm>
            <a:custGeom>
              <a:rect b="b" l="l" r="r" t="t"/>
              <a:pathLst>
                <a:path extrusionOk="0" h="8186" w="3135">
                  <a:moveTo>
                    <a:pt x="1136" y="1"/>
                  </a:moveTo>
                  <a:cubicBezTo>
                    <a:pt x="1106" y="1"/>
                    <a:pt x="1077" y="13"/>
                    <a:pt x="1056" y="37"/>
                  </a:cubicBezTo>
                  <a:lnTo>
                    <a:pt x="751" y="388"/>
                  </a:lnTo>
                  <a:cubicBezTo>
                    <a:pt x="727" y="418"/>
                    <a:pt x="719" y="458"/>
                    <a:pt x="733" y="496"/>
                  </a:cubicBezTo>
                  <a:cubicBezTo>
                    <a:pt x="889" y="858"/>
                    <a:pt x="1282" y="1963"/>
                    <a:pt x="819" y="3169"/>
                  </a:cubicBezTo>
                  <a:cubicBezTo>
                    <a:pt x="593" y="3752"/>
                    <a:pt x="248" y="4151"/>
                    <a:pt x="1" y="4389"/>
                  </a:cubicBezTo>
                  <a:lnTo>
                    <a:pt x="1568" y="8185"/>
                  </a:lnTo>
                  <a:lnTo>
                    <a:pt x="3134" y="4389"/>
                  </a:lnTo>
                  <a:cubicBezTo>
                    <a:pt x="2887" y="4151"/>
                    <a:pt x="2538" y="3752"/>
                    <a:pt x="2314" y="3169"/>
                  </a:cubicBezTo>
                  <a:cubicBezTo>
                    <a:pt x="1849" y="1963"/>
                    <a:pt x="2246" y="858"/>
                    <a:pt x="2398" y="496"/>
                  </a:cubicBezTo>
                  <a:cubicBezTo>
                    <a:pt x="2414" y="458"/>
                    <a:pt x="2408" y="416"/>
                    <a:pt x="2380" y="386"/>
                  </a:cubicBezTo>
                  <a:lnTo>
                    <a:pt x="2104" y="75"/>
                  </a:lnTo>
                  <a:cubicBezTo>
                    <a:pt x="2083" y="52"/>
                    <a:pt x="2054" y="40"/>
                    <a:pt x="2026" y="40"/>
                  </a:cubicBezTo>
                  <a:cubicBezTo>
                    <a:pt x="1994" y="40"/>
                    <a:pt x="1962" y="55"/>
                    <a:pt x="1941" y="83"/>
                  </a:cubicBezTo>
                  <a:cubicBezTo>
                    <a:pt x="1899" y="141"/>
                    <a:pt x="1855" y="207"/>
                    <a:pt x="1815" y="279"/>
                  </a:cubicBezTo>
                  <a:cubicBezTo>
                    <a:pt x="1701" y="478"/>
                    <a:pt x="1637" y="674"/>
                    <a:pt x="1601" y="840"/>
                  </a:cubicBezTo>
                  <a:cubicBezTo>
                    <a:pt x="1598" y="859"/>
                    <a:pt x="1584" y="868"/>
                    <a:pt x="1569" y="868"/>
                  </a:cubicBezTo>
                  <a:cubicBezTo>
                    <a:pt x="1555" y="868"/>
                    <a:pt x="1540" y="859"/>
                    <a:pt x="1536" y="840"/>
                  </a:cubicBezTo>
                  <a:cubicBezTo>
                    <a:pt x="1502" y="664"/>
                    <a:pt x="1444" y="458"/>
                    <a:pt x="1336" y="247"/>
                  </a:cubicBezTo>
                  <a:cubicBezTo>
                    <a:pt x="1298" y="177"/>
                    <a:pt x="1260" y="109"/>
                    <a:pt x="1224" y="49"/>
                  </a:cubicBezTo>
                  <a:cubicBezTo>
                    <a:pt x="1204" y="17"/>
                    <a:pt x="1170" y="1"/>
                    <a:pt x="1136"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47"/>
            <p:cNvSpPr/>
            <p:nvPr/>
          </p:nvSpPr>
          <p:spPr>
            <a:xfrm>
              <a:off x="3626103" y="3408248"/>
              <a:ext cx="41554" cy="184579"/>
            </a:xfrm>
            <a:custGeom>
              <a:rect b="b" l="l" r="r" t="t"/>
              <a:pathLst>
                <a:path extrusionOk="0" h="8151" w="1835">
                  <a:moveTo>
                    <a:pt x="728" y="0"/>
                  </a:moveTo>
                  <a:cubicBezTo>
                    <a:pt x="696" y="0"/>
                    <a:pt x="666" y="15"/>
                    <a:pt x="645" y="44"/>
                  </a:cubicBezTo>
                  <a:cubicBezTo>
                    <a:pt x="601" y="104"/>
                    <a:pt x="557" y="168"/>
                    <a:pt x="517" y="242"/>
                  </a:cubicBezTo>
                  <a:cubicBezTo>
                    <a:pt x="507" y="256"/>
                    <a:pt x="499" y="274"/>
                    <a:pt x="491" y="288"/>
                  </a:cubicBezTo>
                  <a:lnTo>
                    <a:pt x="547" y="349"/>
                  </a:lnTo>
                  <a:cubicBezTo>
                    <a:pt x="575" y="379"/>
                    <a:pt x="579" y="423"/>
                    <a:pt x="565" y="459"/>
                  </a:cubicBezTo>
                  <a:cubicBezTo>
                    <a:pt x="411" y="823"/>
                    <a:pt x="16" y="1926"/>
                    <a:pt x="479" y="3132"/>
                  </a:cubicBezTo>
                  <a:cubicBezTo>
                    <a:pt x="705" y="3717"/>
                    <a:pt x="1054" y="4116"/>
                    <a:pt x="1300" y="4352"/>
                  </a:cubicBezTo>
                  <a:lnTo>
                    <a:pt x="0" y="7502"/>
                  </a:lnTo>
                  <a:lnTo>
                    <a:pt x="268" y="8150"/>
                  </a:lnTo>
                  <a:lnTo>
                    <a:pt x="1834" y="4352"/>
                  </a:lnTo>
                  <a:cubicBezTo>
                    <a:pt x="1589" y="4112"/>
                    <a:pt x="1244" y="3713"/>
                    <a:pt x="1016" y="3130"/>
                  </a:cubicBezTo>
                  <a:cubicBezTo>
                    <a:pt x="551" y="1924"/>
                    <a:pt x="946" y="819"/>
                    <a:pt x="1100" y="457"/>
                  </a:cubicBezTo>
                  <a:cubicBezTo>
                    <a:pt x="1116" y="419"/>
                    <a:pt x="1108" y="377"/>
                    <a:pt x="1084" y="347"/>
                  </a:cubicBezTo>
                  <a:lnTo>
                    <a:pt x="806" y="36"/>
                  </a:lnTo>
                  <a:cubicBezTo>
                    <a:pt x="785" y="12"/>
                    <a:pt x="756" y="0"/>
                    <a:pt x="728"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47"/>
            <p:cNvSpPr/>
            <p:nvPr/>
          </p:nvSpPr>
          <p:spPr>
            <a:xfrm>
              <a:off x="3649155" y="3375549"/>
              <a:ext cx="125408" cy="263384"/>
            </a:xfrm>
            <a:custGeom>
              <a:rect b="b" l="l" r="r" t="t"/>
              <a:pathLst>
                <a:path extrusionOk="0" h="11631" w="5538">
                  <a:moveTo>
                    <a:pt x="4733" y="1"/>
                  </a:moveTo>
                  <a:cubicBezTo>
                    <a:pt x="4513" y="1"/>
                    <a:pt x="4317" y="89"/>
                    <a:pt x="4172" y="234"/>
                  </a:cubicBezTo>
                  <a:cubicBezTo>
                    <a:pt x="4028" y="380"/>
                    <a:pt x="3938" y="580"/>
                    <a:pt x="3938" y="801"/>
                  </a:cubicBezTo>
                  <a:lnTo>
                    <a:pt x="3938" y="3526"/>
                  </a:lnTo>
                  <a:lnTo>
                    <a:pt x="1455" y="6522"/>
                  </a:lnTo>
                  <a:lnTo>
                    <a:pt x="0" y="11630"/>
                  </a:lnTo>
                  <a:lnTo>
                    <a:pt x="2088" y="11630"/>
                  </a:lnTo>
                  <a:cubicBezTo>
                    <a:pt x="2228" y="11630"/>
                    <a:pt x="2342" y="11519"/>
                    <a:pt x="2342" y="11379"/>
                  </a:cubicBezTo>
                  <a:lnTo>
                    <a:pt x="2342" y="9810"/>
                  </a:lnTo>
                  <a:cubicBezTo>
                    <a:pt x="2342" y="9471"/>
                    <a:pt x="2457" y="9143"/>
                    <a:pt x="2669" y="8878"/>
                  </a:cubicBezTo>
                  <a:lnTo>
                    <a:pt x="4938" y="6063"/>
                  </a:lnTo>
                  <a:cubicBezTo>
                    <a:pt x="5324" y="5584"/>
                    <a:pt x="5537" y="4985"/>
                    <a:pt x="5537" y="4366"/>
                  </a:cubicBezTo>
                  <a:lnTo>
                    <a:pt x="5537" y="817"/>
                  </a:lnTo>
                  <a:cubicBezTo>
                    <a:pt x="5537" y="380"/>
                    <a:pt x="5192" y="11"/>
                    <a:pt x="4755" y="1"/>
                  </a:cubicBezTo>
                  <a:cubicBezTo>
                    <a:pt x="4748" y="1"/>
                    <a:pt x="4740" y="1"/>
                    <a:pt x="4733" y="1"/>
                  </a:cubicBezTo>
                  <a:close/>
                </a:path>
              </a:pathLst>
            </a:custGeom>
            <a:solidFill>
              <a:srgbClr val="F1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7"/>
            <p:cNvSpPr/>
            <p:nvPr/>
          </p:nvSpPr>
          <p:spPr>
            <a:xfrm>
              <a:off x="3632149" y="3452043"/>
              <a:ext cx="111889" cy="187025"/>
            </a:xfrm>
            <a:custGeom>
              <a:rect b="b" l="l" r="r" t="t"/>
              <a:pathLst>
                <a:path extrusionOk="0" h="8259" w="4941">
                  <a:moveTo>
                    <a:pt x="4273" y="0"/>
                  </a:moveTo>
                  <a:cubicBezTo>
                    <a:pt x="4172" y="0"/>
                    <a:pt x="4071" y="23"/>
                    <a:pt x="3977" y="70"/>
                  </a:cubicBezTo>
                  <a:lnTo>
                    <a:pt x="2031" y="1038"/>
                  </a:lnTo>
                  <a:cubicBezTo>
                    <a:pt x="1735" y="1186"/>
                    <a:pt x="1460" y="1374"/>
                    <a:pt x="1212" y="1589"/>
                  </a:cubicBezTo>
                  <a:cubicBezTo>
                    <a:pt x="967" y="1807"/>
                    <a:pt x="749" y="2056"/>
                    <a:pt x="563" y="2334"/>
                  </a:cubicBezTo>
                  <a:cubicBezTo>
                    <a:pt x="198" y="2885"/>
                    <a:pt x="1" y="3533"/>
                    <a:pt x="1" y="4198"/>
                  </a:cubicBezTo>
                  <a:lnTo>
                    <a:pt x="1" y="8005"/>
                  </a:lnTo>
                  <a:cubicBezTo>
                    <a:pt x="1" y="8145"/>
                    <a:pt x="112" y="8258"/>
                    <a:pt x="252" y="8258"/>
                  </a:cubicBezTo>
                  <a:lnTo>
                    <a:pt x="252" y="8256"/>
                  </a:lnTo>
                  <a:lnTo>
                    <a:pt x="2657" y="8256"/>
                  </a:lnTo>
                  <a:lnTo>
                    <a:pt x="2749" y="3070"/>
                  </a:lnTo>
                  <a:cubicBezTo>
                    <a:pt x="2753" y="2925"/>
                    <a:pt x="2817" y="2785"/>
                    <a:pt x="2929" y="2691"/>
                  </a:cubicBezTo>
                  <a:lnTo>
                    <a:pt x="4705" y="1174"/>
                  </a:lnTo>
                  <a:cubicBezTo>
                    <a:pt x="4865" y="1038"/>
                    <a:pt x="4941" y="851"/>
                    <a:pt x="4941" y="667"/>
                  </a:cubicBezTo>
                  <a:cubicBezTo>
                    <a:pt x="4941" y="436"/>
                    <a:pt x="4821" y="206"/>
                    <a:pt x="4592" y="80"/>
                  </a:cubicBezTo>
                  <a:cubicBezTo>
                    <a:pt x="4492" y="27"/>
                    <a:pt x="4383" y="0"/>
                    <a:pt x="4273" y="0"/>
                  </a:cubicBezTo>
                  <a:close/>
                </a:path>
              </a:pathLst>
            </a:custGeom>
            <a:solidFill>
              <a:srgbClr val="F1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47"/>
            <p:cNvSpPr/>
            <p:nvPr/>
          </p:nvSpPr>
          <p:spPr>
            <a:xfrm>
              <a:off x="3692362" y="3452043"/>
              <a:ext cx="51721" cy="60960"/>
            </a:xfrm>
            <a:custGeom>
              <a:rect b="b" l="l" r="r" t="t"/>
              <a:pathLst>
                <a:path extrusionOk="0" h="2692" w="2284">
                  <a:moveTo>
                    <a:pt x="1617" y="0"/>
                  </a:moveTo>
                  <a:cubicBezTo>
                    <a:pt x="1515" y="0"/>
                    <a:pt x="1414" y="23"/>
                    <a:pt x="1320" y="70"/>
                  </a:cubicBezTo>
                  <a:lnTo>
                    <a:pt x="1232" y="116"/>
                  </a:lnTo>
                  <a:cubicBezTo>
                    <a:pt x="1424" y="246"/>
                    <a:pt x="1525" y="455"/>
                    <a:pt x="1525" y="667"/>
                  </a:cubicBezTo>
                  <a:cubicBezTo>
                    <a:pt x="1525" y="853"/>
                    <a:pt x="1450" y="1038"/>
                    <a:pt x="1292" y="1174"/>
                  </a:cubicBezTo>
                  <a:lnTo>
                    <a:pt x="116" y="2176"/>
                  </a:lnTo>
                  <a:cubicBezTo>
                    <a:pt x="0" y="2274"/>
                    <a:pt x="0" y="2452"/>
                    <a:pt x="116" y="2551"/>
                  </a:cubicBezTo>
                  <a:lnTo>
                    <a:pt x="274" y="2691"/>
                  </a:lnTo>
                  <a:lnTo>
                    <a:pt x="2050" y="1174"/>
                  </a:lnTo>
                  <a:cubicBezTo>
                    <a:pt x="2206" y="1038"/>
                    <a:pt x="2284" y="855"/>
                    <a:pt x="2284" y="667"/>
                  </a:cubicBezTo>
                  <a:cubicBezTo>
                    <a:pt x="2284" y="436"/>
                    <a:pt x="2164" y="202"/>
                    <a:pt x="1935" y="80"/>
                  </a:cubicBezTo>
                  <a:cubicBezTo>
                    <a:pt x="1836" y="27"/>
                    <a:pt x="1727" y="0"/>
                    <a:pt x="1617" y="0"/>
                  </a:cubicBezTo>
                  <a:close/>
                </a:path>
              </a:pathLst>
            </a:custGeom>
            <a:solidFill>
              <a:srgbClr val="EDB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47"/>
            <p:cNvSpPr/>
            <p:nvPr/>
          </p:nvSpPr>
          <p:spPr>
            <a:xfrm>
              <a:off x="3685116" y="3375730"/>
              <a:ext cx="89402" cy="263339"/>
            </a:xfrm>
            <a:custGeom>
              <a:rect b="b" l="l" r="r" t="t"/>
              <a:pathLst>
                <a:path extrusionOk="0" h="11629" w="3948">
                  <a:moveTo>
                    <a:pt x="3155" y="0"/>
                  </a:moveTo>
                  <a:cubicBezTo>
                    <a:pt x="3021" y="0"/>
                    <a:pt x="2893" y="35"/>
                    <a:pt x="2782" y="95"/>
                  </a:cubicBezTo>
                  <a:cubicBezTo>
                    <a:pt x="3031" y="232"/>
                    <a:pt x="3197" y="502"/>
                    <a:pt x="3197" y="803"/>
                  </a:cubicBezTo>
                  <a:lnTo>
                    <a:pt x="3197" y="4362"/>
                  </a:lnTo>
                  <a:cubicBezTo>
                    <a:pt x="3197" y="4981"/>
                    <a:pt x="2985" y="5580"/>
                    <a:pt x="2598" y="6059"/>
                  </a:cubicBezTo>
                  <a:lnTo>
                    <a:pt x="330" y="8874"/>
                  </a:lnTo>
                  <a:cubicBezTo>
                    <a:pt x="119" y="9137"/>
                    <a:pt x="1" y="9465"/>
                    <a:pt x="1" y="9804"/>
                  </a:cubicBezTo>
                  <a:lnTo>
                    <a:pt x="1" y="11628"/>
                  </a:lnTo>
                  <a:lnTo>
                    <a:pt x="498" y="11628"/>
                  </a:lnTo>
                  <a:cubicBezTo>
                    <a:pt x="638" y="11628"/>
                    <a:pt x="750" y="11515"/>
                    <a:pt x="750" y="11375"/>
                  </a:cubicBezTo>
                  <a:lnTo>
                    <a:pt x="750" y="9806"/>
                  </a:lnTo>
                  <a:cubicBezTo>
                    <a:pt x="750" y="9467"/>
                    <a:pt x="865" y="9137"/>
                    <a:pt x="1079" y="8876"/>
                  </a:cubicBezTo>
                  <a:lnTo>
                    <a:pt x="3346" y="6061"/>
                  </a:lnTo>
                  <a:cubicBezTo>
                    <a:pt x="3734" y="5578"/>
                    <a:pt x="3945" y="4979"/>
                    <a:pt x="3945" y="4364"/>
                  </a:cubicBezTo>
                  <a:lnTo>
                    <a:pt x="3945" y="805"/>
                  </a:lnTo>
                  <a:cubicBezTo>
                    <a:pt x="3947" y="376"/>
                    <a:pt x="3614" y="15"/>
                    <a:pt x="3187" y="1"/>
                  </a:cubicBezTo>
                  <a:cubicBezTo>
                    <a:pt x="3176" y="0"/>
                    <a:pt x="3166" y="0"/>
                    <a:pt x="3155" y="0"/>
                  </a:cubicBezTo>
                  <a:close/>
                </a:path>
              </a:pathLst>
            </a:custGeom>
            <a:solidFill>
              <a:srgbClr val="EDB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7"/>
            <p:cNvSpPr/>
            <p:nvPr/>
          </p:nvSpPr>
          <p:spPr>
            <a:xfrm>
              <a:off x="3489621" y="3375549"/>
              <a:ext cx="132428" cy="263384"/>
            </a:xfrm>
            <a:custGeom>
              <a:rect b="b" l="l" r="r" t="t"/>
              <a:pathLst>
                <a:path extrusionOk="0" h="11631" w="5848">
                  <a:moveTo>
                    <a:pt x="805" y="1"/>
                  </a:moveTo>
                  <a:cubicBezTo>
                    <a:pt x="798" y="1"/>
                    <a:pt x="790" y="1"/>
                    <a:pt x="783" y="1"/>
                  </a:cubicBezTo>
                  <a:cubicBezTo>
                    <a:pt x="346" y="11"/>
                    <a:pt x="1" y="380"/>
                    <a:pt x="1" y="817"/>
                  </a:cubicBezTo>
                  <a:lnTo>
                    <a:pt x="1" y="4366"/>
                  </a:lnTo>
                  <a:cubicBezTo>
                    <a:pt x="1" y="4985"/>
                    <a:pt x="214" y="5584"/>
                    <a:pt x="600" y="6063"/>
                  </a:cubicBezTo>
                  <a:lnTo>
                    <a:pt x="2869" y="8878"/>
                  </a:lnTo>
                  <a:cubicBezTo>
                    <a:pt x="3081" y="9143"/>
                    <a:pt x="3199" y="9471"/>
                    <a:pt x="3199" y="9810"/>
                  </a:cubicBezTo>
                  <a:lnTo>
                    <a:pt x="3199" y="11379"/>
                  </a:lnTo>
                  <a:cubicBezTo>
                    <a:pt x="3199" y="11519"/>
                    <a:pt x="3310" y="11630"/>
                    <a:pt x="3450" y="11630"/>
                  </a:cubicBezTo>
                  <a:lnTo>
                    <a:pt x="5847" y="11630"/>
                  </a:lnTo>
                  <a:lnTo>
                    <a:pt x="4602" y="7085"/>
                  </a:lnTo>
                  <a:lnTo>
                    <a:pt x="1602" y="3526"/>
                  </a:lnTo>
                  <a:lnTo>
                    <a:pt x="1602" y="801"/>
                  </a:lnTo>
                  <a:cubicBezTo>
                    <a:pt x="1602" y="580"/>
                    <a:pt x="1512" y="380"/>
                    <a:pt x="1366" y="234"/>
                  </a:cubicBezTo>
                  <a:cubicBezTo>
                    <a:pt x="1221" y="89"/>
                    <a:pt x="1025" y="1"/>
                    <a:pt x="805" y="1"/>
                  </a:cubicBezTo>
                  <a:close/>
                </a:path>
              </a:pathLst>
            </a:custGeom>
            <a:solidFill>
              <a:srgbClr val="F1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7"/>
            <p:cNvSpPr/>
            <p:nvPr/>
          </p:nvSpPr>
          <p:spPr>
            <a:xfrm>
              <a:off x="3499563" y="3375503"/>
              <a:ext cx="83288" cy="152242"/>
            </a:xfrm>
            <a:custGeom>
              <a:rect b="b" l="l" r="r" t="t"/>
              <a:pathLst>
                <a:path extrusionOk="0" h="6723" w="3678">
                  <a:moveTo>
                    <a:pt x="377" y="1"/>
                  </a:moveTo>
                  <a:cubicBezTo>
                    <a:pt x="370" y="1"/>
                    <a:pt x="363" y="1"/>
                    <a:pt x="356" y="1"/>
                  </a:cubicBezTo>
                  <a:cubicBezTo>
                    <a:pt x="228" y="3"/>
                    <a:pt x="107" y="37"/>
                    <a:pt x="1" y="97"/>
                  </a:cubicBezTo>
                  <a:cubicBezTo>
                    <a:pt x="69" y="135"/>
                    <a:pt x="129" y="181"/>
                    <a:pt x="185" y="234"/>
                  </a:cubicBezTo>
                  <a:cubicBezTo>
                    <a:pt x="326" y="380"/>
                    <a:pt x="416" y="580"/>
                    <a:pt x="416" y="801"/>
                  </a:cubicBezTo>
                  <a:lnTo>
                    <a:pt x="416" y="3412"/>
                  </a:lnTo>
                  <a:cubicBezTo>
                    <a:pt x="416" y="3486"/>
                    <a:pt x="408" y="3560"/>
                    <a:pt x="396" y="3630"/>
                  </a:cubicBezTo>
                  <a:cubicBezTo>
                    <a:pt x="304" y="4127"/>
                    <a:pt x="484" y="4634"/>
                    <a:pt x="865" y="4955"/>
                  </a:cubicBezTo>
                  <a:lnTo>
                    <a:pt x="2795" y="6586"/>
                  </a:lnTo>
                  <a:cubicBezTo>
                    <a:pt x="2902" y="6676"/>
                    <a:pt x="3034" y="6722"/>
                    <a:pt x="3167" y="6722"/>
                  </a:cubicBezTo>
                  <a:cubicBezTo>
                    <a:pt x="3251" y="6722"/>
                    <a:pt x="3334" y="6704"/>
                    <a:pt x="3412" y="6666"/>
                  </a:cubicBezTo>
                  <a:lnTo>
                    <a:pt x="3678" y="6544"/>
                  </a:lnTo>
                  <a:lnTo>
                    <a:pt x="1165" y="3526"/>
                  </a:lnTo>
                  <a:lnTo>
                    <a:pt x="1165" y="801"/>
                  </a:lnTo>
                  <a:cubicBezTo>
                    <a:pt x="1165" y="580"/>
                    <a:pt x="1077" y="380"/>
                    <a:pt x="933" y="234"/>
                  </a:cubicBezTo>
                  <a:cubicBezTo>
                    <a:pt x="790" y="89"/>
                    <a:pt x="593" y="1"/>
                    <a:pt x="377" y="1"/>
                  </a:cubicBezTo>
                  <a:close/>
                </a:path>
              </a:pathLst>
            </a:custGeom>
            <a:solidFill>
              <a:srgbClr val="EDB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7"/>
            <p:cNvSpPr/>
            <p:nvPr/>
          </p:nvSpPr>
          <p:spPr>
            <a:xfrm>
              <a:off x="3520554" y="3452066"/>
              <a:ext cx="111617" cy="187002"/>
            </a:xfrm>
            <a:custGeom>
              <a:rect b="b" l="l" r="r" t="t"/>
              <a:pathLst>
                <a:path extrusionOk="0" h="8258" w="4929">
                  <a:moveTo>
                    <a:pt x="665" y="0"/>
                  </a:moveTo>
                  <a:cubicBezTo>
                    <a:pt x="556" y="0"/>
                    <a:pt x="448" y="27"/>
                    <a:pt x="349" y="79"/>
                  </a:cubicBezTo>
                  <a:cubicBezTo>
                    <a:pt x="311" y="99"/>
                    <a:pt x="278" y="123"/>
                    <a:pt x="248" y="147"/>
                  </a:cubicBezTo>
                  <a:cubicBezTo>
                    <a:pt x="86" y="277"/>
                    <a:pt x="0" y="472"/>
                    <a:pt x="0" y="666"/>
                  </a:cubicBezTo>
                  <a:cubicBezTo>
                    <a:pt x="0" y="854"/>
                    <a:pt x="76" y="1037"/>
                    <a:pt x="232" y="1173"/>
                  </a:cubicBezTo>
                  <a:lnTo>
                    <a:pt x="1992" y="2680"/>
                  </a:lnTo>
                  <a:cubicBezTo>
                    <a:pt x="2112" y="2782"/>
                    <a:pt x="2178" y="2930"/>
                    <a:pt x="2182" y="3087"/>
                  </a:cubicBezTo>
                  <a:lnTo>
                    <a:pt x="2234" y="8257"/>
                  </a:lnTo>
                  <a:lnTo>
                    <a:pt x="4677" y="8257"/>
                  </a:lnTo>
                  <a:cubicBezTo>
                    <a:pt x="4817" y="8257"/>
                    <a:pt x="4929" y="8144"/>
                    <a:pt x="4929" y="8004"/>
                  </a:cubicBezTo>
                  <a:lnTo>
                    <a:pt x="4929" y="4197"/>
                  </a:lnTo>
                  <a:cubicBezTo>
                    <a:pt x="4929" y="3532"/>
                    <a:pt x="4733" y="2884"/>
                    <a:pt x="4368" y="2333"/>
                  </a:cubicBezTo>
                  <a:cubicBezTo>
                    <a:pt x="4184" y="2055"/>
                    <a:pt x="3968" y="1806"/>
                    <a:pt x="3721" y="1590"/>
                  </a:cubicBezTo>
                  <a:cubicBezTo>
                    <a:pt x="3475" y="1373"/>
                    <a:pt x="3202" y="1185"/>
                    <a:pt x="2904" y="1037"/>
                  </a:cubicBezTo>
                  <a:lnTo>
                    <a:pt x="960" y="69"/>
                  </a:lnTo>
                  <a:cubicBezTo>
                    <a:pt x="868" y="23"/>
                    <a:pt x="767" y="0"/>
                    <a:pt x="665" y="0"/>
                  </a:cubicBezTo>
                  <a:close/>
                </a:path>
              </a:pathLst>
            </a:custGeom>
            <a:solidFill>
              <a:srgbClr val="F1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47"/>
            <p:cNvSpPr/>
            <p:nvPr/>
          </p:nvSpPr>
          <p:spPr>
            <a:xfrm>
              <a:off x="3528458" y="3452066"/>
              <a:ext cx="103714" cy="187002"/>
            </a:xfrm>
            <a:custGeom>
              <a:rect b="b" l="l" r="r" t="t"/>
              <a:pathLst>
                <a:path extrusionOk="0" h="8258" w="4580">
                  <a:moveTo>
                    <a:pt x="366" y="0"/>
                  </a:moveTo>
                  <a:cubicBezTo>
                    <a:pt x="259" y="0"/>
                    <a:pt x="152" y="27"/>
                    <a:pt x="56" y="79"/>
                  </a:cubicBezTo>
                  <a:cubicBezTo>
                    <a:pt x="36" y="89"/>
                    <a:pt x="18" y="101"/>
                    <a:pt x="0" y="115"/>
                  </a:cubicBezTo>
                  <a:lnTo>
                    <a:pt x="1829" y="1039"/>
                  </a:lnTo>
                  <a:cubicBezTo>
                    <a:pt x="2122" y="1187"/>
                    <a:pt x="2394" y="1375"/>
                    <a:pt x="2635" y="1592"/>
                  </a:cubicBezTo>
                  <a:cubicBezTo>
                    <a:pt x="2877" y="1808"/>
                    <a:pt x="3092" y="2057"/>
                    <a:pt x="3274" y="2335"/>
                  </a:cubicBezTo>
                  <a:cubicBezTo>
                    <a:pt x="3635" y="2888"/>
                    <a:pt x="3831" y="3536"/>
                    <a:pt x="3831" y="4199"/>
                  </a:cubicBezTo>
                  <a:lnTo>
                    <a:pt x="3831" y="8257"/>
                  </a:lnTo>
                  <a:lnTo>
                    <a:pt x="4328" y="8257"/>
                  </a:lnTo>
                  <a:cubicBezTo>
                    <a:pt x="4468" y="8257"/>
                    <a:pt x="4580" y="8144"/>
                    <a:pt x="4580" y="8004"/>
                  </a:cubicBezTo>
                  <a:lnTo>
                    <a:pt x="4580" y="4197"/>
                  </a:lnTo>
                  <a:cubicBezTo>
                    <a:pt x="4578" y="3532"/>
                    <a:pt x="4384" y="2884"/>
                    <a:pt x="4023" y="2333"/>
                  </a:cubicBezTo>
                  <a:cubicBezTo>
                    <a:pt x="3841" y="2055"/>
                    <a:pt x="3625" y="1806"/>
                    <a:pt x="3384" y="1590"/>
                  </a:cubicBezTo>
                  <a:cubicBezTo>
                    <a:pt x="3142" y="1373"/>
                    <a:pt x="2871" y="1185"/>
                    <a:pt x="2577" y="1037"/>
                  </a:cubicBezTo>
                  <a:lnTo>
                    <a:pt x="659" y="69"/>
                  </a:lnTo>
                  <a:cubicBezTo>
                    <a:pt x="567" y="23"/>
                    <a:pt x="466" y="0"/>
                    <a:pt x="366" y="0"/>
                  </a:cubicBezTo>
                  <a:close/>
                </a:path>
              </a:pathLst>
            </a:custGeom>
            <a:solidFill>
              <a:srgbClr val="EDB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47"/>
          <p:cNvGrpSpPr/>
          <p:nvPr/>
        </p:nvGrpSpPr>
        <p:grpSpPr>
          <a:xfrm>
            <a:off x="3657764" y="3924681"/>
            <a:ext cx="379017" cy="371823"/>
            <a:chOff x="4135525" y="3352088"/>
            <a:chExt cx="289901" cy="284399"/>
          </a:xfrm>
        </p:grpSpPr>
        <p:sp>
          <p:nvSpPr>
            <p:cNvPr id="1334" name="Google Shape;1334;p47"/>
            <p:cNvSpPr/>
            <p:nvPr/>
          </p:nvSpPr>
          <p:spPr>
            <a:xfrm>
              <a:off x="4226059" y="3418370"/>
              <a:ext cx="37319" cy="37319"/>
            </a:xfrm>
            <a:custGeom>
              <a:rect b="b" l="l" r="r" t="t"/>
              <a:pathLst>
                <a:path extrusionOk="0" h="1648" w="1648">
                  <a:moveTo>
                    <a:pt x="1053" y="0"/>
                  </a:moveTo>
                  <a:cubicBezTo>
                    <a:pt x="472" y="0"/>
                    <a:pt x="1" y="471"/>
                    <a:pt x="1" y="1054"/>
                  </a:cubicBezTo>
                  <a:lnTo>
                    <a:pt x="1" y="1647"/>
                  </a:lnTo>
                  <a:lnTo>
                    <a:pt x="594" y="1647"/>
                  </a:lnTo>
                  <a:cubicBezTo>
                    <a:pt x="1174" y="1647"/>
                    <a:pt x="1647" y="1176"/>
                    <a:pt x="1647" y="595"/>
                  </a:cubicBezTo>
                  <a:lnTo>
                    <a:pt x="1647" y="100"/>
                  </a:lnTo>
                  <a:cubicBezTo>
                    <a:pt x="1647" y="46"/>
                    <a:pt x="1602" y="0"/>
                    <a:pt x="1548"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7"/>
            <p:cNvSpPr/>
            <p:nvPr/>
          </p:nvSpPr>
          <p:spPr>
            <a:xfrm>
              <a:off x="4221417" y="3435966"/>
              <a:ext cx="25045" cy="24230"/>
            </a:xfrm>
            <a:custGeom>
              <a:rect b="b" l="l" r="r" t="t"/>
              <a:pathLst>
                <a:path extrusionOk="0" h="1070" w="1106">
                  <a:moveTo>
                    <a:pt x="901" y="0"/>
                  </a:moveTo>
                  <a:cubicBezTo>
                    <a:pt x="852" y="0"/>
                    <a:pt x="805" y="19"/>
                    <a:pt x="769" y="56"/>
                  </a:cubicBezTo>
                  <a:lnTo>
                    <a:pt x="72" y="750"/>
                  </a:lnTo>
                  <a:cubicBezTo>
                    <a:pt x="0" y="824"/>
                    <a:pt x="0" y="944"/>
                    <a:pt x="72" y="1016"/>
                  </a:cubicBezTo>
                  <a:cubicBezTo>
                    <a:pt x="110" y="1054"/>
                    <a:pt x="158" y="1070"/>
                    <a:pt x="206" y="1070"/>
                  </a:cubicBezTo>
                  <a:cubicBezTo>
                    <a:pt x="252" y="1070"/>
                    <a:pt x="301" y="1050"/>
                    <a:pt x="337" y="1016"/>
                  </a:cubicBezTo>
                  <a:lnTo>
                    <a:pt x="1034" y="319"/>
                  </a:lnTo>
                  <a:cubicBezTo>
                    <a:pt x="1106" y="247"/>
                    <a:pt x="1106" y="127"/>
                    <a:pt x="1034" y="56"/>
                  </a:cubicBezTo>
                  <a:cubicBezTo>
                    <a:pt x="997" y="19"/>
                    <a:pt x="949" y="0"/>
                    <a:pt x="901"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47"/>
            <p:cNvSpPr/>
            <p:nvPr/>
          </p:nvSpPr>
          <p:spPr>
            <a:xfrm>
              <a:off x="4204728" y="3451726"/>
              <a:ext cx="25974" cy="25159"/>
            </a:xfrm>
            <a:custGeom>
              <a:rect b="b" l="l" r="r" t="t"/>
              <a:pathLst>
                <a:path extrusionOk="0" h="1111" w="1147">
                  <a:moveTo>
                    <a:pt x="941" y="0"/>
                  </a:moveTo>
                  <a:cubicBezTo>
                    <a:pt x="893" y="0"/>
                    <a:pt x="845" y="18"/>
                    <a:pt x="809" y="54"/>
                  </a:cubicBezTo>
                  <a:lnTo>
                    <a:pt x="74" y="791"/>
                  </a:lnTo>
                  <a:cubicBezTo>
                    <a:pt x="0" y="863"/>
                    <a:pt x="0" y="982"/>
                    <a:pt x="74" y="1056"/>
                  </a:cubicBezTo>
                  <a:cubicBezTo>
                    <a:pt x="110" y="1092"/>
                    <a:pt x="158" y="1110"/>
                    <a:pt x="206" y="1110"/>
                  </a:cubicBezTo>
                  <a:cubicBezTo>
                    <a:pt x="252" y="1110"/>
                    <a:pt x="302" y="1090"/>
                    <a:pt x="338" y="1056"/>
                  </a:cubicBezTo>
                  <a:lnTo>
                    <a:pt x="1074" y="320"/>
                  </a:lnTo>
                  <a:cubicBezTo>
                    <a:pt x="1146" y="246"/>
                    <a:pt x="1146" y="126"/>
                    <a:pt x="1074" y="54"/>
                  </a:cubicBezTo>
                  <a:cubicBezTo>
                    <a:pt x="1037" y="18"/>
                    <a:pt x="989" y="0"/>
                    <a:pt x="941"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47"/>
            <p:cNvSpPr/>
            <p:nvPr/>
          </p:nvSpPr>
          <p:spPr>
            <a:xfrm>
              <a:off x="4226059" y="3494661"/>
              <a:ext cx="37319" cy="37319"/>
            </a:xfrm>
            <a:custGeom>
              <a:rect b="b" l="l" r="r" t="t"/>
              <a:pathLst>
                <a:path extrusionOk="0" h="1648" w="1648">
                  <a:moveTo>
                    <a:pt x="1053" y="1"/>
                  </a:moveTo>
                  <a:cubicBezTo>
                    <a:pt x="472" y="1"/>
                    <a:pt x="1" y="472"/>
                    <a:pt x="1" y="1053"/>
                  </a:cubicBezTo>
                  <a:lnTo>
                    <a:pt x="1" y="1648"/>
                  </a:lnTo>
                  <a:lnTo>
                    <a:pt x="594" y="1648"/>
                  </a:lnTo>
                  <a:cubicBezTo>
                    <a:pt x="1174" y="1648"/>
                    <a:pt x="1647" y="1176"/>
                    <a:pt x="1647" y="594"/>
                  </a:cubicBezTo>
                  <a:lnTo>
                    <a:pt x="1647" y="101"/>
                  </a:lnTo>
                  <a:cubicBezTo>
                    <a:pt x="1647" y="45"/>
                    <a:pt x="1602" y="1"/>
                    <a:pt x="1548"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7"/>
            <p:cNvSpPr/>
            <p:nvPr/>
          </p:nvSpPr>
          <p:spPr>
            <a:xfrm>
              <a:off x="4221417" y="3512257"/>
              <a:ext cx="25045" cy="24253"/>
            </a:xfrm>
            <a:custGeom>
              <a:rect b="b" l="l" r="r" t="t"/>
              <a:pathLst>
                <a:path extrusionOk="0" h="1071" w="1106">
                  <a:moveTo>
                    <a:pt x="901" y="0"/>
                  </a:moveTo>
                  <a:cubicBezTo>
                    <a:pt x="852" y="0"/>
                    <a:pt x="805" y="18"/>
                    <a:pt x="769" y="54"/>
                  </a:cubicBezTo>
                  <a:lnTo>
                    <a:pt x="72" y="751"/>
                  </a:lnTo>
                  <a:cubicBezTo>
                    <a:pt x="0" y="823"/>
                    <a:pt x="0" y="942"/>
                    <a:pt x="72" y="1014"/>
                  </a:cubicBezTo>
                  <a:cubicBezTo>
                    <a:pt x="110" y="1052"/>
                    <a:pt x="158" y="1070"/>
                    <a:pt x="206" y="1070"/>
                  </a:cubicBezTo>
                  <a:cubicBezTo>
                    <a:pt x="252" y="1070"/>
                    <a:pt x="301" y="1050"/>
                    <a:pt x="337" y="1014"/>
                  </a:cubicBezTo>
                  <a:lnTo>
                    <a:pt x="1034" y="320"/>
                  </a:lnTo>
                  <a:cubicBezTo>
                    <a:pt x="1106" y="246"/>
                    <a:pt x="1106" y="126"/>
                    <a:pt x="1034" y="54"/>
                  </a:cubicBezTo>
                  <a:cubicBezTo>
                    <a:pt x="997" y="18"/>
                    <a:pt x="949" y="0"/>
                    <a:pt x="901"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7"/>
            <p:cNvSpPr/>
            <p:nvPr/>
          </p:nvSpPr>
          <p:spPr>
            <a:xfrm>
              <a:off x="4204728" y="3528017"/>
              <a:ext cx="25974" cy="25159"/>
            </a:xfrm>
            <a:custGeom>
              <a:rect b="b" l="l" r="r" t="t"/>
              <a:pathLst>
                <a:path extrusionOk="0" h="1111" w="1147">
                  <a:moveTo>
                    <a:pt x="941" y="1"/>
                  </a:moveTo>
                  <a:cubicBezTo>
                    <a:pt x="893" y="1"/>
                    <a:pt x="845" y="19"/>
                    <a:pt x="809" y="55"/>
                  </a:cubicBezTo>
                  <a:lnTo>
                    <a:pt x="74" y="791"/>
                  </a:lnTo>
                  <a:cubicBezTo>
                    <a:pt x="0" y="863"/>
                    <a:pt x="0" y="983"/>
                    <a:pt x="74" y="1055"/>
                  </a:cubicBezTo>
                  <a:cubicBezTo>
                    <a:pt x="110" y="1093"/>
                    <a:pt x="158" y="1111"/>
                    <a:pt x="206" y="1111"/>
                  </a:cubicBezTo>
                  <a:cubicBezTo>
                    <a:pt x="252" y="1111"/>
                    <a:pt x="302" y="1091"/>
                    <a:pt x="338" y="1055"/>
                  </a:cubicBezTo>
                  <a:lnTo>
                    <a:pt x="1074" y="318"/>
                  </a:lnTo>
                  <a:cubicBezTo>
                    <a:pt x="1146" y="246"/>
                    <a:pt x="1146" y="127"/>
                    <a:pt x="1074" y="55"/>
                  </a:cubicBezTo>
                  <a:cubicBezTo>
                    <a:pt x="1037" y="19"/>
                    <a:pt x="989" y="1"/>
                    <a:pt x="94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7"/>
            <p:cNvSpPr/>
            <p:nvPr/>
          </p:nvSpPr>
          <p:spPr>
            <a:xfrm>
              <a:off x="4205135" y="3400028"/>
              <a:ext cx="8515" cy="236233"/>
            </a:xfrm>
            <a:custGeom>
              <a:rect b="b" l="l" r="r" t="t"/>
              <a:pathLst>
                <a:path extrusionOk="0" h="10432" w="376">
                  <a:moveTo>
                    <a:pt x="189" y="0"/>
                  </a:moveTo>
                  <a:cubicBezTo>
                    <a:pt x="182" y="0"/>
                    <a:pt x="174" y="1"/>
                    <a:pt x="166" y="2"/>
                  </a:cubicBezTo>
                  <a:cubicBezTo>
                    <a:pt x="70" y="12"/>
                    <a:pt x="0" y="100"/>
                    <a:pt x="0" y="195"/>
                  </a:cubicBezTo>
                  <a:lnTo>
                    <a:pt x="0" y="10238"/>
                  </a:lnTo>
                  <a:cubicBezTo>
                    <a:pt x="0" y="10332"/>
                    <a:pt x="70" y="10418"/>
                    <a:pt x="166" y="10430"/>
                  </a:cubicBezTo>
                  <a:cubicBezTo>
                    <a:pt x="175" y="10431"/>
                    <a:pt x="184" y="10431"/>
                    <a:pt x="192" y="10431"/>
                  </a:cubicBezTo>
                  <a:cubicBezTo>
                    <a:pt x="293" y="10431"/>
                    <a:pt x="376" y="10349"/>
                    <a:pt x="376" y="10246"/>
                  </a:cubicBezTo>
                  <a:lnTo>
                    <a:pt x="376" y="187"/>
                  </a:lnTo>
                  <a:cubicBezTo>
                    <a:pt x="376" y="85"/>
                    <a:pt x="293" y="0"/>
                    <a:pt x="18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7"/>
            <p:cNvSpPr/>
            <p:nvPr/>
          </p:nvSpPr>
          <p:spPr>
            <a:xfrm>
              <a:off x="4190394" y="3352088"/>
              <a:ext cx="37998" cy="52151"/>
            </a:xfrm>
            <a:custGeom>
              <a:rect b="b" l="l" r="r" t="t"/>
              <a:pathLst>
                <a:path extrusionOk="0" h="2303" w="1678">
                  <a:moveTo>
                    <a:pt x="840" y="1"/>
                  </a:moveTo>
                  <a:cubicBezTo>
                    <a:pt x="815" y="1"/>
                    <a:pt x="789" y="11"/>
                    <a:pt x="769" y="31"/>
                  </a:cubicBezTo>
                  <a:lnTo>
                    <a:pt x="412" y="388"/>
                  </a:lnTo>
                  <a:cubicBezTo>
                    <a:pt x="1" y="797"/>
                    <a:pt x="1" y="1464"/>
                    <a:pt x="412" y="1875"/>
                  </a:cubicBezTo>
                  <a:lnTo>
                    <a:pt x="839" y="2302"/>
                  </a:lnTo>
                  <a:lnTo>
                    <a:pt x="1266" y="1875"/>
                  </a:lnTo>
                  <a:cubicBezTo>
                    <a:pt x="1677" y="1466"/>
                    <a:pt x="1677" y="799"/>
                    <a:pt x="1266" y="388"/>
                  </a:cubicBezTo>
                  <a:lnTo>
                    <a:pt x="909" y="31"/>
                  </a:lnTo>
                  <a:cubicBezTo>
                    <a:pt x="890" y="11"/>
                    <a:pt x="865" y="1"/>
                    <a:pt x="840"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47"/>
            <p:cNvSpPr/>
            <p:nvPr/>
          </p:nvSpPr>
          <p:spPr>
            <a:xfrm>
              <a:off x="4205135" y="3377723"/>
              <a:ext cx="8515" cy="30752"/>
            </a:xfrm>
            <a:custGeom>
              <a:rect b="b" l="l" r="r" t="t"/>
              <a:pathLst>
                <a:path extrusionOk="0" h="1358" w="376">
                  <a:moveTo>
                    <a:pt x="192" y="1"/>
                  </a:moveTo>
                  <a:cubicBezTo>
                    <a:pt x="184" y="1"/>
                    <a:pt x="175" y="1"/>
                    <a:pt x="166" y="3"/>
                  </a:cubicBezTo>
                  <a:cubicBezTo>
                    <a:pt x="70" y="13"/>
                    <a:pt x="0" y="99"/>
                    <a:pt x="0" y="194"/>
                  </a:cubicBezTo>
                  <a:lnTo>
                    <a:pt x="0" y="1164"/>
                  </a:lnTo>
                  <a:cubicBezTo>
                    <a:pt x="0" y="1260"/>
                    <a:pt x="70" y="1344"/>
                    <a:pt x="166" y="1356"/>
                  </a:cubicBezTo>
                  <a:cubicBezTo>
                    <a:pt x="175" y="1357"/>
                    <a:pt x="184" y="1358"/>
                    <a:pt x="192" y="1358"/>
                  </a:cubicBezTo>
                  <a:cubicBezTo>
                    <a:pt x="293" y="1358"/>
                    <a:pt x="376" y="1275"/>
                    <a:pt x="376" y="1172"/>
                  </a:cubicBezTo>
                  <a:lnTo>
                    <a:pt x="376" y="186"/>
                  </a:lnTo>
                  <a:cubicBezTo>
                    <a:pt x="376" y="85"/>
                    <a:pt x="294" y="1"/>
                    <a:pt x="192"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47"/>
            <p:cNvSpPr/>
            <p:nvPr/>
          </p:nvSpPr>
          <p:spPr>
            <a:xfrm>
              <a:off x="4140190" y="3428538"/>
              <a:ext cx="52536" cy="52582"/>
            </a:xfrm>
            <a:custGeom>
              <a:rect b="b" l="l" r="r" t="t"/>
              <a:pathLst>
                <a:path extrusionOk="0" h="2322" w="2320">
                  <a:moveTo>
                    <a:pt x="100" y="0"/>
                  </a:moveTo>
                  <a:cubicBezTo>
                    <a:pt x="44" y="0"/>
                    <a:pt x="0" y="46"/>
                    <a:pt x="0" y="100"/>
                  </a:cubicBezTo>
                  <a:lnTo>
                    <a:pt x="0" y="1162"/>
                  </a:lnTo>
                  <a:cubicBezTo>
                    <a:pt x="0" y="1803"/>
                    <a:pt x="519" y="2322"/>
                    <a:pt x="1160" y="2322"/>
                  </a:cubicBezTo>
                  <a:lnTo>
                    <a:pt x="2320" y="2322"/>
                  </a:lnTo>
                  <a:lnTo>
                    <a:pt x="2320" y="1162"/>
                  </a:lnTo>
                  <a:cubicBezTo>
                    <a:pt x="2320" y="519"/>
                    <a:pt x="1801" y="0"/>
                    <a:pt x="1160"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7"/>
            <p:cNvSpPr/>
            <p:nvPr/>
          </p:nvSpPr>
          <p:spPr>
            <a:xfrm>
              <a:off x="4164216" y="3453312"/>
              <a:ext cx="33175" cy="32337"/>
            </a:xfrm>
            <a:custGeom>
              <a:rect b="b" l="l" r="r" t="t"/>
              <a:pathLst>
                <a:path extrusionOk="0" h="1428" w="1465">
                  <a:moveTo>
                    <a:pt x="206" y="0"/>
                  </a:moveTo>
                  <a:cubicBezTo>
                    <a:pt x="157" y="0"/>
                    <a:pt x="109" y="18"/>
                    <a:pt x="73" y="54"/>
                  </a:cubicBezTo>
                  <a:cubicBezTo>
                    <a:pt x="1" y="128"/>
                    <a:pt x="1" y="248"/>
                    <a:pt x="73" y="320"/>
                  </a:cubicBezTo>
                  <a:lnTo>
                    <a:pt x="1127" y="1372"/>
                  </a:lnTo>
                  <a:cubicBezTo>
                    <a:pt x="1165" y="1410"/>
                    <a:pt x="1211" y="1427"/>
                    <a:pt x="1259" y="1427"/>
                  </a:cubicBezTo>
                  <a:cubicBezTo>
                    <a:pt x="1306" y="1427"/>
                    <a:pt x="1356" y="1408"/>
                    <a:pt x="1390" y="1372"/>
                  </a:cubicBezTo>
                  <a:cubicBezTo>
                    <a:pt x="1464" y="1300"/>
                    <a:pt x="1464" y="1180"/>
                    <a:pt x="1390" y="1108"/>
                  </a:cubicBezTo>
                  <a:lnTo>
                    <a:pt x="338" y="54"/>
                  </a:lnTo>
                  <a:cubicBezTo>
                    <a:pt x="302" y="18"/>
                    <a:pt x="254" y="0"/>
                    <a:pt x="206"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7"/>
            <p:cNvSpPr/>
            <p:nvPr/>
          </p:nvSpPr>
          <p:spPr>
            <a:xfrm>
              <a:off x="4188084" y="3477179"/>
              <a:ext cx="25929" cy="25159"/>
            </a:xfrm>
            <a:custGeom>
              <a:rect b="b" l="l" r="r" t="t"/>
              <a:pathLst>
                <a:path extrusionOk="0" h="1111" w="1145">
                  <a:moveTo>
                    <a:pt x="205" y="0"/>
                  </a:moveTo>
                  <a:cubicBezTo>
                    <a:pt x="157" y="0"/>
                    <a:pt x="109" y="18"/>
                    <a:pt x="73" y="54"/>
                  </a:cubicBezTo>
                  <a:cubicBezTo>
                    <a:pt x="1" y="126"/>
                    <a:pt x="1" y="246"/>
                    <a:pt x="73" y="318"/>
                  </a:cubicBezTo>
                  <a:lnTo>
                    <a:pt x="809" y="1054"/>
                  </a:lnTo>
                  <a:cubicBezTo>
                    <a:pt x="845" y="1092"/>
                    <a:pt x="893" y="1110"/>
                    <a:pt x="941" y="1110"/>
                  </a:cubicBezTo>
                  <a:cubicBezTo>
                    <a:pt x="987" y="1110"/>
                    <a:pt x="1037" y="1090"/>
                    <a:pt x="1073" y="1054"/>
                  </a:cubicBezTo>
                  <a:cubicBezTo>
                    <a:pt x="1145" y="982"/>
                    <a:pt x="1145" y="863"/>
                    <a:pt x="1073" y="791"/>
                  </a:cubicBezTo>
                  <a:lnTo>
                    <a:pt x="336" y="54"/>
                  </a:lnTo>
                  <a:cubicBezTo>
                    <a:pt x="300" y="18"/>
                    <a:pt x="252" y="0"/>
                    <a:pt x="205"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47"/>
            <p:cNvSpPr/>
            <p:nvPr/>
          </p:nvSpPr>
          <p:spPr>
            <a:xfrm>
              <a:off x="4149768" y="3523466"/>
              <a:ext cx="45811" cy="45811"/>
            </a:xfrm>
            <a:custGeom>
              <a:rect b="b" l="l" r="r" t="t"/>
              <a:pathLst>
                <a:path extrusionOk="0" h="2023" w="2023">
                  <a:moveTo>
                    <a:pt x="100" y="0"/>
                  </a:moveTo>
                  <a:cubicBezTo>
                    <a:pt x="46" y="0"/>
                    <a:pt x="0" y="46"/>
                    <a:pt x="0" y="100"/>
                  </a:cubicBezTo>
                  <a:lnTo>
                    <a:pt x="0" y="747"/>
                  </a:lnTo>
                  <a:cubicBezTo>
                    <a:pt x="0" y="1449"/>
                    <a:pt x="571" y="2022"/>
                    <a:pt x="1276" y="2022"/>
                  </a:cubicBezTo>
                  <a:lnTo>
                    <a:pt x="2022" y="2022"/>
                  </a:lnTo>
                  <a:lnTo>
                    <a:pt x="2022" y="1276"/>
                  </a:lnTo>
                  <a:cubicBezTo>
                    <a:pt x="2022" y="573"/>
                    <a:pt x="1449" y="0"/>
                    <a:pt x="747"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7"/>
            <p:cNvSpPr/>
            <p:nvPr/>
          </p:nvSpPr>
          <p:spPr>
            <a:xfrm>
              <a:off x="4170330" y="3544163"/>
              <a:ext cx="29846" cy="29031"/>
            </a:xfrm>
            <a:custGeom>
              <a:rect b="b" l="l" r="r" t="t"/>
              <a:pathLst>
                <a:path extrusionOk="0" h="1282" w="1318">
                  <a:moveTo>
                    <a:pt x="206" y="0"/>
                  </a:moveTo>
                  <a:cubicBezTo>
                    <a:pt x="158" y="0"/>
                    <a:pt x="109" y="18"/>
                    <a:pt x="72" y="54"/>
                  </a:cubicBezTo>
                  <a:cubicBezTo>
                    <a:pt x="0" y="128"/>
                    <a:pt x="0" y="248"/>
                    <a:pt x="72" y="320"/>
                  </a:cubicBezTo>
                  <a:lnTo>
                    <a:pt x="981" y="1228"/>
                  </a:lnTo>
                  <a:cubicBezTo>
                    <a:pt x="1018" y="1266"/>
                    <a:pt x="1066" y="1282"/>
                    <a:pt x="1114" y="1282"/>
                  </a:cubicBezTo>
                  <a:cubicBezTo>
                    <a:pt x="1164" y="1282"/>
                    <a:pt x="1210" y="1266"/>
                    <a:pt x="1246" y="1228"/>
                  </a:cubicBezTo>
                  <a:cubicBezTo>
                    <a:pt x="1318" y="1154"/>
                    <a:pt x="1318" y="1034"/>
                    <a:pt x="1246" y="963"/>
                  </a:cubicBezTo>
                  <a:lnTo>
                    <a:pt x="338" y="54"/>
                  </a:lnTo>
                  <a:cubicBezTo>
                    <a:pt x="302" y="18"/>
                    <a:pt x="254" y="0"/>
                    <a:pt x="206"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7"/>
            <p:cNvSpPr/>
            <p:nvPr/>
          </p:nvSpPr>
          <p:spPr>
            <a:xfrm>
              <a:off x="4190892" y="3564680"/>
              <a:ext cx="23121" cy="22305"/>
            </a:xfrm>
            <a:custGeom>
              <a:rect b="b" l="l" r="r" t="t"/>
              <a:pathLst>
                <a:path extrusionOk="0" h="985" w="1021">
                  <a:moveTo>
                    <a:pt x="205" y="1"/>
                  </a:moveTo>
                  <a:cubicBezTo>
                    <a:pt x="156" y="1"/>
                    <a:pt x="108" y="19"/>
                    <a:pt x="73" y="55"/>
                  </a:cubicBezTo>
                  <a:cubicBezTo>
                    <a:pt x="1" y="126"/>
                    <a:pt x="1" y="246"/>
                    <a:pt x="73" y="320"/>
                  </a:cubicBezTo>
                  <a:lnTo>
                    <a:pt x="685" y="931"/>
                  </a:lnTo>
                  <a:cubicBezTo>
                    <a:pt x="721" y="969"/>
                    <a:pt x="769" y="985"/>
                    <a:pt x="817" y="985"/>
                  </a:cubicBezTo>
                  <a:cubicBezTo>
                    <a:pt x="863" y="985"/>
                    <a:pt x="913" y="969"/>
                    <a:pt x="949" y="931"/>
                  </a:cubicBezTo>
                  <a:cubicBezTo>
                    <a:pt x="1021" y="857"/>
                    <a:pt x="1021" y="737"/>
                    <a:pt x="949" y="665"/>
                  </a:cubicBezTo>
                  <a:lnTo>
                    <a:pt x="338" y="55"/>
                  </a:lnTo>
                  <a:cubicBezTo>
                    <a:pt x="301" y="19"/>
                    <a:pt x="253" y="1"/>
                    <a:pt x="205"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7"/>
            <p:cNvSpPr/>
            <p:nvPr/>
          </p:nvSpPr>
          <p:spPr>
            <a:xfrm>
              <a:off x="4379751" y="3494073"/>
              <a:ext cx="37319" cy="37319"/>
            </a:xfrm>
            <a:custGeom>
              <a:rect b="b" l="l" r="r" t="t"/>
              <a:pathLst>
                <a:path extrusionOk="0" h="1648" w="1648">
                  <a:moveTo>
                    <a:pt x="1052" y="1"/>
                  </a:moveTo>
                  <a:cubicBezTo>
                    <a:pt x="472" y="1"/>
                    <a:pt x="1" y="472"/>
                    <a:pt x="1" y="1055"/>
                  </a:cubicBezTo>
                  <a:lnTo>
                    <a:pt x="1" y="1648"/>
                  </a:lnTo>
                  <a:lnTo>
                    <a:pt x="593" y="1648"/>
                  </a:lnTo>
                  <a:cubicBezTo>
                    <a:pt x="1174" y="1648"/>
                    <a:pt x="1647" y="1176"/>
                    <a:pt x="1647" y="596"/>
                  </a:cubicBezTo>
                  <a:lnTo>
                    <a:pt x="1647" y="101"/>
                  </a:lnTo>
                  <a:cubicBezTo>
                    <a:pt x="1647" y="47"/>
                    <a:pt x="1601" y="1"/>
                    <a:pt x="1548"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7"/>
            <p:cNvSpPr/>
            <p:nvPr/>
          </p:nvSpPr>
          <p:spPr>
            <a:xfrm>
              <a:off x="4374996" y="3511668"/>
              <a:ext cx="25023" cy="24253"/>
            </a:xfrm>
            <a:custGeom>
              <a:rect b="b" l="l" r="r" t="t"/>
              <a:pathLst>
                <a:path extrusionOk="0" h="1071" w="1105">
                  <a:moveTo>
                    <a:pt x="901" y="1"/>
                  </a:moveTo>
                  <a:cubicBezTo>
                    <a:pt x="853" y="1"/>
                    <a:pt x="805" y="19"/>
                    <a:pt x="769" y="56"/>
                  </a:cubicBezTo>
                  <a:lnTo>
                    <a:pt x="73" y="751"/>
                  </a:lnTo>
                  <a:cubicBezTo>
                    <a:pt x="1" y="825"/>
                    <a:pt x="1" y="944"/>
                    <a:pt x="73" y="1016"/>
                  </a:cubicBezTo>
                  <a:cubicBezTo>
                    <a:pt x="111" y="1054"/>
                    <a:pt x="157" y="1070"/>
                    <a:pt x="205" y="1070"/>
                  </a:cubicBezTo>
                  <a:cubicBezTo>
                    <a:pt x="254" y="1070"/>
                    <a:pt x="302" y="1050"/>
                    <a:pt x="336" y="1016"/>
                  </a:cubicBezTo>
                  <a:lnTo>
                    <a:pt x="1033" y="320"/>
                  </a:lnTo>
                  <a:cubicBezTo>
                    <a:pt x="1105" y="248"/>
                    <a:pt x="1105" y="128"/>
                    <a:pt x="1033" y="56"/>
                  </a:cubicBezTo>
                  <a:cubicBezTo>
                    <a:pt x="997" y="19"/>
                    <a:pt x="949" y="1"/>
                    <a:pt x="90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7"/>
            <p:cNvSpPr/>
            <p:nvPr/>
          </p:nvSpPr>
          <p:spPr>
            <a:xfrm>
              <a:off x="4358329" y="3527429"/>
              <a:ext cx="25974" cy="25159"/>
            </a:xfrm>
            <a:custGeom>
              <a:rect b="b" l="l" r="r" t="t"/>
              <a:pathLst>
                <a:path extrusionOk="0" h="1111" w="1147">
                  <a:moveTo>
                    <a:pt x="941" y="1"/>
                  </a:moveTo>
                  <a:cubicBezTo>
                    <a:pt x="893" y="1"/>
                    <a:pt x="845" y="19"/>
                    <a:pt x="809" y="55"/>
                  </a:cubicBezTo>
                  <a:lnTo>
                    <a:pt x="72" y="791"/>
                  </a:lnTo>
                  <a:cubicBezTo>
                    <a:pt x="0" y="863"/>
                    <a:pt x="0" y="983"/>
                    <a:pt x="72" y="1057"/>
                  </a:cubicBezTo>
                  <a:cubicBezTo>
                    <a:pt x="110" y="1093"/>
                    <a:pt x="158" y="1111"/>
                    <a:pt x="204" y="1111"/>
                  </a:cubicBezTo>
                  <a:cubicBezTo>
                    <a:pt x="254" y="1111"/>
                    <a:pt x="302" y="1091"/>
                    <a:pt x="338" y="1057"/>
                  </a:cubicBezTo>
                  <a:lnTo>
                    <a:pt x="1072" y="320"/>
                  </a:lnTo>
                  <a:cubicBezTo>
                    <a:pt x="1146" y="246"/>
                    <a:pt x="1146" y="127"/>
                    <a:pt x="1072" y="55"/>
                  </a:cubicBezTo>
                  <a:cubicBezTo>
                    <a:pt x="1036" y="19"/>
                    <a:pt x="988" y="1"/>
                    <a:pt x="94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7"/>
            <p:cNvSpPr/>
            <p:nvPr/>
          </p:nvSpPr>
          <p:spPr>
            <a:xfrm>
              <a:off x="4358827" y="3482931"/>
              <a:ext cx="8515" cy="153193"/>
            </a:xfrm>
            <a:custGeom>
              <a:rect b="b" l="l" r="r" t="t"/>
              <a:pathLst>
                <a:path extrusionOk="0" h="6765" w="376">
                  <a:moveTo>
                    <a:pt x="189" y="0"/>
                  </a:moveTo>
                  <a:cubicBezTo>
                    <a:pt x="182" y="0"/>
                    <a:pt x="174" y="1"/>
                    <a:pt x="166" y="2"/>
                  </a:cubicBezTo>
                  <a:cubicBezTo>
                    <a:pt x="70" y="12"/>
                    <a:pt x="0" y="100"/>
                    <a:pt x="0" y="193"/>
                  </a:cubicBezTo>
                  <a:lnTo>
                    <a:pt x="0" y="6571"/>
                  </a:lnTo>
                  <a:cubicBezTo>
                    <a:pt x="0" y="6667"/>
                    <a:pt x="70" y="6753"/>
                    <a:pt x="166" y="6763"/>
                  </a:cubicBezTo>
                  <a:cubicBezTo>
                    <a:pt x="175" y="6764"/>
                    <a:pt x="184" y="6764"/>
                    <a:pt x="192" y="6764"/>
                  </a:cubicBezTo>
                  <a:cubicBezTo>
                    <a:pt x="293" y="6764"/>
                    <a:pt x="376" y="6682"/>
                    <a:pt x="376" y="6579"/>
                  </a:cubicBezTo>
                  <a:lnTo>
                    <a:pt x="376" y="187"/>
                  </a:lnTo>
                  <a:cubicBezTo>
                    <a:pt x="376" y="85"/>
                    <a:pt x="293" y="0"/>
                    <a:pt x="18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7"/>
            <p:cNvSpPr/>
            <p:nvPr/>
          </p:nvSpPr>
          <p:spPr>
            <a:xfrm>
              <a:off x="4343949" y="3435671"/>
              <a:ext cx="37998" cy="52106"/>
            </a:xfrm>
            <a:custGeom>
              <a:rect b="b" l="l" r="r" t="t"/>
              <a:pathLst>
                <a:path extrusionOk="0" h="2301" w="1678">
                  <a:moveTo>
                    <a:pt x="840" y="1"/>
                  </a:moveTo>
                  <a:cubicBezTo>
                    <a:pt x="814" y="1"/>
                    <a:pt x="788" y="11"/>
                    <a:pt x="769" y="31"/>
                  </a:cubicBezTo>
                  <a:lnTo>
                    <a:pt x="414" y="388"/>
                  </a:lnTo>
                  <a:cubicBezTo>
                    <a:pt x="1" y="799"/>
                    <a:pt x="1" y="1466"/>
                    <a:pt x="414" y="1875"/>
                  </a:cubicBezTo>
                  <a:lnTo>
                    <a:pt x="839" y="2300"/>
                  </a:lnTo>
                  <a:lnTo>
                    <a:pt x="1266" y="1875"/>
                  </a:lnTo>
                  <a:cubicBezTo>
                    <a:pt x="1677" y="1462"/>
                    <a:pt x="1677" y="797"/>
                    <a:pt x="1266" y="388"/>
                  </a:cubicBezTo>
                  <a:lnTo>
                    <a:pt x="909" y="31"/>
                  </a:lnTo>
                  <a:cubicBezTo>
                    <a:pt x="891" y="11"/>
                    <a:pt x="865" y="1"/>
                    <a:pt x="840"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7"/>
            <p:cNvSpPr/>
            <p:nvPr/>
          </p:nvSpPr>
          <p:spPr>
            <a:xfrm>
              <a:off x="4358827" y="3461283"/>
              <a:ext cx="8515" cy="30775"/>
            </a:xfrm>
            <a:custGeom>
              <a:rect b="b" l="l" r="r" t="t"/>
              <a:pathLst>
                <a:path extrusionOk="0" h="1359" w="376">
                  <a:moveTo>
                    <a:pt x="189" y="0"/>
                  </a:moveTo>
                  <a:cubicBezTo>
                    <a:pt x="182" y="0"/>
                    <a:pt x="174" y="1"/>
                    <a:pt x="166" y="2"/>
                  </a:cubicBezTo>
                  <a:cubicBezTo>
                    <a:pt x="70" y="12"/>
                    <a:pt x="0" y="99"/>
                    <a:pt x="0" y="195"/>
                  </a:cubicBezTo>
                  <a:lnTo>
                    <a:pt x="0" y="1165"/>
                  </a:lnTo>
                  <a:cubicBezTo>
                    <a:pt x="0" y="1259"/>
                    <a:pt x="70" y="1347"/>
                    <a:pt x="166" y="1357"/>
                  </a:cubicBezTo>
                  <a:cubicBezTo>
                    <a:pt x="175" y="1358"/>
                    <a:pt x="184" y="1359"/>
                    <a:pt x="192" y="1359"/>
                  </a:cubicBezTo>
                  <a:cubicBezTo>
                    <a:pt x="293" y="1359"/>
                    <a:pt x="376" y="1276"/>
                    <a:pt x="376" y="1173"/>
                  </a:cubicBezTo>
                  <a:lnTo>
                    <a:pt x="376" y="187"/>
                  </a:lnTo>
                  <a:cubicBezTo>
                    <a:pt x="376" y="85"/>
                    <a:pt x="293" y="0"/>
                    <a:pt x="18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7"/>
            <p:cNvSpPr/>
            <p:nvPr/>
          </p:nvSpPr>
          <p:spPr>
            <a:xfrm>
              <a:off x="4293859" y="3504240"/>
              <a:ext cx="52559" cy="52604"/>
            </a:xfrm>
            <a:custGeom>
              <a:rect b="b" l="l" r="r" t="t"/>
              <a:pathLst>
                <a:path extrusionOk="0" h="2323" w="2321">
                  <a:moveTo>
                    <a:pt x="101" y="1"/>
                  </a:moveTo>
                  <a:cubicBezTo>
                    <a:pt x="45" y="1"/>
                    <a:pt x="1" y="47"/>
                    <a:pt x="1" y="101"/>
                  </a:cubicBezTo>
                  <a:lnTo>
                    <a:pt x="1" y="845"/>
                  </a:lnTo>
                  <a:cubicBezTo>
                    <a:pt x="1" y="1662"/>
                    <a:pt x="662" y="2322"/>
                    <a:pt x="1478" y="2322"/>
                  </a:cubicBezTo>
                  <a:lnTo>
                    <a:pt x="2320" y="2322"/>
                  </a:lnTo>
                  <a:lnTo>
                    <a:pt x="2320" y="1478"/>
                  </a:lnTo>
                  <a:cubicBezTo>
                    <a:pt x="2320" y="664"/>
                    <a:pt x="1660" y="1"/>
                    <a:pt x="84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7"/>
            <p:cNvSpPr/>
            <p:nvPr/>
          </p:nvSpPr>
          <p:spPr>
            <a:xfrm>
              <a:off x="4317817" y="3529014"/>
              <a:ext cx="33107" cy="32337"/>
            </a:xfrm>
            <a:custGeom>
              <a:rect b="b" l="l" r="r" t="t"/>
              <a:pathLst>
                <a:path extrusionOk="0" h="1428" w="1462">
                  <a:moveTo>
                    <a:pt x="204" y="1"/>
                  </a:moveTo>
                  <a:cubicBezTo>
                    <a:pt x="157" y="1"/>
                    <a:pt x="109" y="19"/>
                    <a:pt x="73" y="55"/>
                  </a:cubicBezTo>
                  <a:cubicBezTo>
                    <a:pt x="1" y="129"/>
                    <a:pt x="1" y="248"/>
                    <a:pt x="73" y="320"/>
                  </a:cubicBezTo>
                  <a:lnTo>
                    <a:pt x="1125" y="1372"/>
                  </a:lnTo>
                  <a:cubicBezTo>
                    <a:pt x="1163" y="1410"/>
                    <a:pt x="1210" y="1428"/>
                    <a:pt x="1258" y="1428"/>
                  </a:cubicBezTo>
                  <a:cubicBezTo>
                    <a:pt x="1308" y="1428"/>
                    <a:pt x="1354" y="1408"/>
                    <a:pt x="1390" y="1372"/>
                  </a:cubicBezTo>
                  <a:cubicBezTo>
                    <a:pt x="1462" y="1300"/>
                    <a:pt x="1462" y="1180"/>
                    <a:pt x="1390" y="1109"/>
                  </a:cubicBezTo>
                  <a:lnTo>
                    <a:pt x="336" y="55"/>
                  </a:lnTo>
                  <a:cubicBezTo>
                    <a:pt x="300" y="19"/>
                    <a:pt x="252" y="1"/>
                    <a:pt x="204"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7"/>
            <p:cNvSpPr/>
            <p:nvPr/>
          </p:nvSpPr>
          <p:spPr>
            <a:xfrm>
              <a:off x="4341640" y="3552882"/>
              <a:ext cx="25974" cy="25159"/>
            </a:xfrm>
            <a:custGeom>
              <a:rect b="b" l="l" r="r" t="t"/>
              <a:pathLst>
                <a:path extrusionOk="0" h="1111" w="1147">
                  <a:moveTo>
                    <a:pt x="205" y="1"/>
                  </a:moveTo>
                  <a:cubicBezTo>
                    <a:pt x="157" y="1"/>
                    <a:pt x="109" y="19"/>
                    <a:pt x="73" y="55"/>
                  </a:cubicBezTo>
                  <a:cubicBezTo>
                    <a:pt x="1" y="126"/>
                    <a:pt x="1" y="246"/>
                    <a:pt x="73" y="318"/>
                  </a:cubicBezTo>
                  <a:lnTo>
                    <a:pt x="809" y="1055"/>
                  </a:lnTo>
                  <a:cubicBezTo>
                    <a:pt x="847" y="1093"/>
                    <a:pt x="895" y="1111"/>
                    <a:pt x="941" y="1111"/>
                  </a:cubicBezTo>
                  <a:cubicBezTo>
                    <a:pt x="991" y="1111"/>
                    <a:pt x="1039" y="1091"/>
                    <a:pt x="1075" y="1055"/>
                  </a:cubicBezTo>
                  <a:cubicBezTo>
                    <a:pt x="1147" y="983"/>
                    <a:pt x="1147" y="863"/>
                    <a:pt x="1075" y="791"/>
                  </a:cubicBezTo>
                  <a:lnTo>
                    <a:pt x="338" y="55"/>
                  </a:lnTo>
                  <a:cubicBezTo>
                    <a:pt x="302" y="19"/>
                    <a:pt x="254" y="1"/>
                    <a:pt x="205"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7"/>
            <p:cNvSpPr/>
            <p:nvPr/>
          </p:nvSpPr>
          <p:spPr>
            <a:xfrm>
              <a:off x="4152690" y="3581686"/>
              <a:ext cx="120947" cy="50272"/>
            </a:xfrm>
            <a:custGeom>
              <a:rect b="b" l="l" r="r" t="t"/>
              <a:pathLst>
                <a:path extrusionOk="0" h="2220" w="5341">
                  <a:moveTo>
                    <a:pt x="2722" y="0"/>
                  </a:moveTo>
                  <a:cubicBezTo>
                    <a:pt x="2446" y="0"/>
                    <a:pt x="1592" y="57"/>
                    <a:pt x="1093" y="753"/>
                  </a:cubicBezTo>
                  <a:cubicBezTo>
                    <a:pt x="919" y="994"/>
                    <a:pt x="839" y="1242"/>
                    <a:pt x="801" y="1427"/>
                  </a:cubicBezTo>
                  <a:cubicBezTo>
                    <a:pt x="790" y="1486"/>
                    <a:pt x="740" y="1528"/>
                    <a:pt x="683" y="1528"/>
                  </a:cubicBezTo>
                  <a:cubicBezTo>
                    <a:pt x="678" y="1528"/>
                    <a:pt x="673" y="1528"/>
                    <a:pt x="668" y="1527"/>
                  </a:cubicBezTo>
                  <a:cubicBezTo>
                    <a:pt x="644" y="1525"/>
                    <a:pt x="619" y="1523"/>
                    <a:pt x="591" y="1523"/>
                  </a:cubicBezTo>
                  <a:cubicBezTo>
                    <a:pt x="502" y="1523"/>
                    <a:pt x="393" y="1541"/>
                    <a:pt x="288" y="1609"/>
                  </a:cubicBezTo>
                  <a:cubicBezTo>
                    <a:pt x="99" y="1735"/>
                    <a:pt x="1" y="1984"/>
                    <a:pt x="41" y="2220"/>
                  </a:cubicBezTo>
                  <a:lnTo>
                    <a:pt x="5341" y="2220"/>
                  </a:lnTo>
                  <a:lnTo>
                    <a:pt x="5341" y="1543"/>
                  </a:lnTo>
                  <a:cubicBezTo>
                    <a:pt x="5333" y="1292"/>
                    <a:pt x="5189" y="1068"/>
                    <a:pt x="4969" y="962"/>
                  </a:cubicBezTo>
                  <a:cubicBezTo>
                    <a:pt x="4875" y="918"/>
                    <a:pt x="4782" y="903"/>
                    <a:pt x="4699" y="903"/>
                  </a:cubicBezTo>
                  <a:cubicBezTo>
                    <a:pt x="4605" y="903"/>
                    <a:pt x="4523" y="922"/>
                    <a:pt x="4466" y="942"/>
                  </a:cubicBezTo>
                  <a:cubicBezTo>
                    <a:pt x="4453" y="947"/>
                    <a:pt x="4439" y="949"/>
                    <a:pt x="4425" y="949"/>
                  </a:cubicBezTo>
                  <a:cubicBezTo>
                    <a:pt x="4386" y="949"/>
                    <a:pt x="4348" y="931"/>
                    <a:pt x="4325" y="898"/>
                  </a:cubicBezTo>
                  <a:cubicBezTo>
                    <a:pt x="4161" y="667"/>
                    <a:pt x="3658" y="68"/>
                    <a:pt x="2809" y="2"/>
                  </a:cubicBezTo>
                  <a:cubicBezTo>
                    <a:pt x="2803" y="2"/>
                    <a:pt x="2772" y="0"/>
                    <a:pt x="2722"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7"/>
            <p:cNvSpPr/>
            <p:nvPr/>
          </p:nvSpPr>
          <p:spPr>
            <a:xfrm>
              <a:off x="4183713" y="3581709"/>
              <a:ext cx="89833" cy="50340"/>
            </a:xfrm>
            <a:custGeom>
              <a:rect b="b" l="l" r="r" t="t"/>
              <a:pathLst>
                <a:path extrusionOk="0" h="2223" w="3967">
                  <a:moveTo>
                    <a:pt x="1347" y="1"/>
                  </a:moveTo>
                  <a:cubicBezTo>
                    <a:pt x="1117" y="1"/>
                    <a:pt x="492" y="41"/>
                    <a:pt x="0" y="452"/>
                  </a:cubicBezTo>
                  <a:cubicBezTo>
                    <a:pt x="254" y="387"/>
                    <a:pt x="477" y="375"/>
                    <a:pt x="596" y="375"/>
                  </a:cubicBezTo>
                  <a:cubicBezTo>
                    <a:pt x="648" y="375"/>
                    <a:pt x="680" y="377"/>
                    <a:pt x="687" y="378"/>
                  </a:cubicBezTo>
                  <a:cubicBezTo>
                    <a:pt x="1535" y="442"/>
                    <a:pt x="2036" y="1041"/>
                    <a:pt x="2202" y="1273"/>
                  </a:cubicBezTo>
                  <a:cubicBezTo>
                    <a:pt x="2226" y="1307"/>
                    <a:pt x="2264" y="1326"/>
                    <a:pt x="2303" y="1326"/>
                  </a:cubicBezTo>
                  <a:cubicBezTo>
                    <a:pt x="2317" y="1326"/>
                    <a:pt x="2330" y="1323"/>
                    <a:pt x="2344" y="1319"/>
                  </a:cubicBezTo>
                  <a:cubicBezTo>
                    <a:pt x="2401" y="1298"/>
                    <a:pt x="2483" y="1278"/>
                    <a:pt x="2577" y="1278"/>
                  </a:cubicBezTo>
                  <a:cubicBezTo>
                    <a:pt x="2659" y="1278"/>
                    <a:pt x="2751" y="1294"/>
                    <a:pt x="2845" y="1339"/>
                  </a:cubicBezTo>
                  <a:cubicBezTo>
                    <a:pt x="3064" y="1442"/>
                    <a:pt x="3210" y="1668"/>
                    <a:pt x="3218" y="1920"/>
                  </a:cubicBezTo>
                  <a:lnTo>
                    <a:pt x="3218" y="2223"/>
                  </a:lnTo>
                  <a:lnTo>
                    <a:pt x="3967" y="2223"/>
                  </a:lnTo>
                  <a:lnTo>
                    <a:pt x="3967" y="1546"/>
                  </a:lnTo>
                  <a:cubicBezTo>
                    <a:pt x="3959" y="1293"/>
                    <a:pt x="3813" y="1069"/>
                    <a:pt x="3593" y="965"/>
                  </a:cubicBezTo>
                  <a:cubicBezTo>
                    <a:pt x="3499" y="920"/>
                    <a:pt x="3407" y="905"/>
                    <a:pt x="3325" y="905"/>
                  </a:cubicBezTo>
                  <a:cubicBezTo>
                    <a:pt x="3231" y="905"/>
                    <a:pt x="3150" y="924"/>
                    <a:pt x="3092" y="943"/>
                  </a:cubicBezTo>
                  <a:cubicBezTo>
                    <a:pt x="3079" y="948"/>
                    <a:pt x="3065" y="950"/>
                    <a:pt x="3051" y="950"/>
                  </a:cubicBezTo>
                  <a:cubicBezTo>
                    <a:pt x="3012" y="950"/>
                    <a:pt x="2974" y="932"/>
                    <a:pt x="2951" y="899"/>
                  </a:cubicBezTo>
                  <a:cubicBezTo>
                    <a:pt x="2789" y="670"/>
                    <a:pt x="2286" y="71"/>
                    <a:pt x="1436" y="3"/>
                  </a:cubicBezTo>
                  <a:cubicBezTo>
                    <a:pt x="1428" y="3"/>
                    <a:pt x="1397" y="1"/>
                    <a:pt x="1347"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47"/>
            <p:cNvSpPr/>
            <p:nvPr/>
          </p:nvSpPr>
          <p:spPr>
            <a:xfrm>
              <a:off x="4265031" y="3581731"/>
              <a:ext cx="142822" cy="50340"/>
            </a:xfrm>
            <a:custGeom>
              <a:rect b="b" l="l" r="r" t="t"/>
              <a:pathLst>
                <a:path extrusionOk="0" h="2223" w="6307">
                  <a:moveTo>
                    <a:pt x="2721" y="0"/>
                  </a:moveTo>
                  <a:cubicBezTo>
                    <a:pt x="2446" y="0"/>
                    <a:pt x="1590" y="57"/>
                    <a:pt x="1090" y="755"/>
                  </a:cubicBezTo>
                  <a:cubicBezTo>
                    <a:pt x="919" y="996"/>
                    <a:pt x="839" y="1244"/>
                    <a:pt x="801" y="1427"/>
                  </a:cubicBezTo>
                  <a:cubicBezTo>
                    <a:pt x="790" y="1485"/>
                    <a:pt x="738" y="1528"/>
                    <a:pt x="681" y="1528"/>
                  </a:cubicBezTo>
                  <a:cubicBezTo>
                    <a:pt x="676" y="1528"/>
                    <a:pt x="672" y="1528"/>
                    <a:pt x="667" y="1527"/>
                  </a:cubicBezTo>
                  <a:cubicBezTo>
                    <a:pt x="643" y="1524"/>
                    <a:pt x="616" y="1522"/>
                    <a:pt x="588" y="1522"/>
                  </a:cubicBezTo>
                  <a:cubicBezTo>
                    <a:pt x="499" y="1522"/>
                    <a:pt x="390" y="1541"/>
                    <a:pt x="288" y="1609"/>
                  </a:cubicBezTo>
                  <a:cubicBezTo>
                    <a:pt x="98" y="1733"/>
                    <a:pt x="0" y="1982"/>
                    <a:pt x="40" y="2222"/>
                  </a:cubicBezTo>
                  <a:cubicBezTo>
                    <a:pt x="234" y="2222"/>
                    <a:pt x="427" y="2222"/>
                    <a:pt x="621" y="2222"/>
                  </a:cubicBezTo>
                  <a:cubicBezTo>
                    <a:pt x="2163" y="2222"/>
                    <a:pt x="3705" y="2217"/>
                    <a:pt x="5245" y="2217"/>
                  </a:cubicBezTo>
                  <a:cubicBezTo>
                    <a:pt x="5599" y="2217"/>
                    <a:pt x="5952" y="2217"/>
                    <a:pt x="6306" y="2218"/>
                  </a:cubicBezTo>
                  <a:cubicBezTo>
                    <a:pt x="6300" y="1932"/>
                    <a:pt x="6144" y="1675"/>
                    <a:pt x="5899" y="1557"/>
                  </a:cubicBezTo>
                  <a:cubicBezTo>
                    <a:pt x="5797" y="1509"/>
                    <a:pt x="5698" y="1494"/>
                    <a:pt x="5612" y="1494"/>
                  </a:cubicBezTo>
                  <a:cubicBezTo>
                    <a:pt x="5558" y="1494"/>
                    <a:pt x="5510" y="1500"/>
                    <a:pt x="5468" y="1507"/>
                  </a:cubicBezTo>
                  <a:cubicBezTo>
                    <a:pt x="5460" y="1509"/>
                    <a:pt x="5452" y="1509"/>
                    <a:pt x="5444" y="1509"/>
                  </a:cubicBezTo>
                  <a:cubicBezTo>
                    <a:pt x="5387" y="1509"/>
                    <a:pt x="5336" y="1472"/>
                    <a:pt x="5322" y="1415"/>
                  </a:cubicBezTo>
                  <a:cubicBezTo>
                    <a:pt x="5278" y="1218"/>
                    <a:pt x="5148" y="1048"/>
                    <a:pt x="4965" y="964"/>
                  </a:cubicBezTo>
                  <a:cubicBezTo>
                    <a:pt x="4871" y="919"/>
                    <a:pt x="4779" y="904"/>
                    <a:pt x="4696" y="904"/>
                  </a:cubicBezTo>
                  <a:cubicBezTo>
                    <a:pt x="4603" y="904"/>
                    <a:pt x="4522" y="923"/>
                    <a:pt x="4464" y="942"/>
                  </a:cubicBezTo>
                  <a:cubicBezTo>
                    <a:pt x="4450" y="947"/>
                    <a:pt x="4436" y="949"/>
                    <a:pt x="4423" y="949"/>
                  </a:cubicBezTo>
                  <a:cubicBezTo>
                    <a:pt x="4383" y="949"/>
                    <a:pt x="4346" y="931"/>
                    <a:pt x="4322" y="898"/>
                  </a:cubicBezTo>
                  <a:cubicBezTo>
                    <a:pt x="4160" y="669"/>
                    <a:pt x="3657" y="70"/>
                    <a:pt x="2807" y="2"/>
                  </a:cubicBezTo>
                  <a:cubicBezTo>
                    <a:pt x="2800" y="2"/>
                    <a:pt x="2770" y="0"/>
                    <a:pt x="272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47"/>
            <p:cNvSpPr/>
            <p:nvPr/>
          </p:nvSpPr>
          <p:spPr>
            <a:xfrm>
              <a:off x="4296214" y="3581663"/>
              <a:ext cx="111730" cy="50249"/>
            </a:xfrm>
            <a:custGeom>
              <a:rect b="b" l="l" r="r" t="t"/>
              <a:pathLst>
                <a:path extrusionOk="0" h="2219" w="4934">
                  <a:moveTo>
                    <a:pt x="1347" y="1"/>
                  </a:moveTo>
                  <a:cubicBezTo>
                    <a:pt x="1118" y="1"/>
                    <a:pt x="493" y="41"/>
                    <a:pt x="1" y="452"/>
                  </a:cubicBezTo>
                  <a:cubicBezTo>
                    <a:pt x="254" y="389"/>
                    <a:pt x="474" y="378"/>
                    <a:pt x="594" y="378"/>
                  </a:cubicBezTo>
                  <a:cubicBezTo>
                    <a:pt x="646" y="378"/>
                    <a:pt x="679" y="380"/>
                    <a:pt x="687" y="380"/>
                  </a:cubicBezTo>
                  <a:cubicBezTo>
                    <a:pt x="1536" y="444"/>
                    <a:pt x="2037" y="1043"/>
                    <a:pt x="2200" y="1275"/>
                  </a:cubicBezTo>
                  <a:cubicBezTo>
                    <a:pt x="2226" y="1309"/>
                    <a:pt x="2264" y="1328"/>
                    <a:pt x="2303" y="1328"/>
                  </a:cubicBezTo>
                  <a:cubicBezTo>
                    <a:pt x="2317" y="1328"/>
                    <a:pt x="2331" y="1325"/>
                    <a:pt x="2344" y="1321"/>
                  </a:cubicBezTo>
                  <a:cubicBezTo>
                    <a:pt x="2400" y="1300"/>
                    <a:pt x="2482" y="1280"/>
                    <a:pt x="2577" y="1280"/>
                  </a:cubicBezTo>
                  <a:cubicBezTo>
                    <a:pt x="2659" y="1280"/>
                    <a:pt x="2752" y="1296"/>
                    <a:pt x="2845" y="1341"/>
                  </a:cubicBezTo>
                  <a:cubicBezTo>
                    <a:pt x="3027" y="1428"/>
                    <a:pt x="3157" y="1594"/>
                    <a:pt x="3202" y="1792"/>
                  </a:cubicBezTo>
                  <a:cubicBezTo>
                    <a:pt x="3215" y="1850"/>
                    <a:pt x="3267" y="1888"/>
                    <a:pt x="3323" y="1888"/>
                  </a:cubicBezTo>
                  <a:cubicBezTo>
                    <a:pt x="3331" y="1888"/>
                    <a:pt x="3339" y="1887"/>
                    <a:pt x="3346" y="1886"/>
                  </a:cubicBezTo>
                  <a:cubicBezTo>
                    <a:pt x="3387" y="1878"/>
                    <a:pt x="3436" y="1872"/>
                    <a:pt x="3490" y="1872"/>
                  </a:cubicBezTo>
                  <a:cubicBezTo>
                    <a:pt x="3577" y="1872"/>
                    <a:pt x="3677" y="1887"/>
                    <a:pt x="3779" y="1935"/>
                  </a:cubicBezTo>
                  <a:cubicBezTo>
                    <a:pt x="3909" y="1993"/>
                    <a:pt x="4011" y="2097"/>
                    <a:pt x="4083" y="2219"/>
                  </a:cubicBezTo>
                  <a:lnTo>
                    <a:pt x="4933" y="2219"/>
                  </a:lnTo>
                  <a:cubicBezTo>
                    <a:pt x="4929" y="1931"/>
                    <a:pt x="4771" y="1674"/>
                    <a:pt x="4528" y="1558"/>
                  </a:cubicBezTo>
                  <a:cubicBezTo>
                    <a:pt x="4426" y="1510"/>
                    <a:pt x="4326" y="1495"/>
                    <a:pt x="4239" y="1495"/>
                  </a:cubicBezTo>
                  <a:cubicBezTo>
                    <a:pt x="4186" y="1495"/>
                    <a:pt x="4137" y="1501"/>
                    <a:pt x="4095" y="1508"/>
                  </a:cubicBezTo>
                  <a:cubicBezTo>
                    <a:pt x="4087" y="1510"/>
                    <a:pt x="4079" y="1510"/>
                    <a:pt x="4072" y="1510"/>
                  </a:cubicBezTo>
                  <a:cubicBezTo>
                    <a:pt x="4016" y="1510"/>
                    <a:pt x="3963" y="1473"/>
                    <a:pt x="3951" y="1416"/>
                  </a:cubicBezTo>
                  <a:cubicBezTo>
                    <a:pt x="3905" y="1219"/>
                    <a:pt x="3775" y="1049"/>
                    <a:pt x="3594" y="963"/>
                  </a:cubicBezTo>
                  <a:cubicBezTo>
                    <a:pt x="3500" y="919"/>
                    <a:pt x="3408" y="904"/>
                    <a:pt x="3325" y="904"/>
                  </a:cubicBezTo>
                  <a:cubicBezTo>
                    <a:pt x="3232" y="904"/>
                    <a:pt x="3151" y="923"/>
                    <a:pt x="3093" y="943"/>
                  </a:cubicBezTo>
                  <a:cubicBezTo>
                    <a:pt x="3079" y="948"/>
                    <a:pt x="3065" y="950"/>
                    <a:pt x="3051" y="950"/>
                  </a:cubicBezTo>
                  <a:cubicBezTo>
                    <a:pt x="3011" y="950"/>
                    <a:pt x="2974" y="932"/>
                    <a:pt x="2949" y="899"/>
                  </a:cubicBezTo>
                  <a:cubicBezTo>
                    <a:pt x="2787" y="670"/>
                    <a:pt x="2286" y="71"/>
                    <a:pt x="1436" y="3"/>
                  </a:cubicBezTo>
                  <a:cubicBezTo>
                    <a:pt x="1429" y="3"/>
                    <a:pt x="1397" y="1"/>
                    <a:pt x="1347"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7"/>
            <p:cNvSpPr/>
            <p:nvPr/>
          </p:nvSpPr>
          <p:spPr>
            <a:xfrm>
              <a:off x="4135525" y="3628018"/>
              <a:ext cx="289901" cy="8469"/>
            </a:xfrm>
            <a:custGeom>
              <a:rect b="b" l="l" r="r" t="t"/>
              <a:pathLst>
                <a:path extrusionOk="0" h="374" w="12802">
                  <a:moveTo>
                    <a:pt x="200" y="0"/>
                  </a:moveTo>
                  <a:cubicBezTo>
                    <a:pt x="90" y="0"/>
                    <a:pt x="0" y="94"/>
                    <a:pt x="16" y="210"/>
                  </a:cubicBezTo>
                  <a:cubicBezTo>
                    <a:pt x="26" y="304"/>
                    <a:pt x="112" y="374"/>
                    <a:pt x="208" y="374"/>
                  </a:cubicBezTo>
                  <a:lnTo>
                    <a:pt x="12602" y="374"/>
                  </a:lnTo>
                  <a:cubicBezTo>
                    <a:pt x="12714" y="374"/>
                    <a:pt x="12802" y="280"/>
                    <a:pt x="12786" y="164"/>
                  </a:cubicBezTo>
                  <a:cubicBezTo>
                    <a:pt x="12776" y="70"/>
                    <a:pt x="12688" y="0"/>
                    <a:pt x="12594"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47"/>
          <p:cNvGrpSpPr/>
          <p:nvPr/>
        </p:nvGrpSpPr>
        <p:grpSpPr>
          <a:xfrm>
            <a:off x="4998180" y="1566096"/>
            <a:ext cx="378247" cy="378395"/>
            <a:chOff x="7246721" y="3349643"/>
            <a:chExt cx="289313" cy="289426"/>
          </a:xfrm>
        </p:grpSpPr>
        <p:sp>
          <p:nvSpPr>
            <p:cNvPr id="1364" name="Google Shape;1364;p47"/>
            <p:cNvSpPr/>
            <p:nvPr/>
          </p:nvSpPr>
          <p:spPr>
            <a:xfrm>
              <a:off x="7246721" y="3349688"/>
              <a:ext cx="129507" cy="174253"/>
            </a:xfrm>
            <a:custGeom>
              <a:rect b="b" l="l" r="r" t="t"/>
              <a:pathLst>
                <a:path extrusionOk="0" h="7695" w="5719">
                  <a:moveTo>
                    <a:pt x="2859" y="0"/>
                  </a:moveTo>
                  <a:cubicBezTo>
                    <a:pt x="2759" y="0"/>
                    <a:pt x="2659" y="43"/>
                    <a:pt x="2591" y="129"/>
                  </a:cubicBezTo>
                  <a:cubicBezTo>
                    <a:pt x="1880" y="1035"/>
                    <a:pt x="0" y="3552"/>
                    <a:pt x="0" y="4836"/>
                  </a:cubicBezTo>
                  <a:cubicBezTo>
                    <a:pt x="0" y="6415"/>
                    <a:pt x="1280" y="7694"/>
                    <a:pt x="2859" y="7694"/>
                  </a:cubicBezTo>
                  <a:cubicBezTo>
                    <a:pt x="4437" y="7694"/>
                    <a:pt x="5719" y="6415"/>
                    <a:pt x="5719" y="4836"/>
                  </a:cubicBezTo>
                  <a:cubicBezTo>
                    <a:pt x="5719" y="3554"/>
                    <a:pt x="3837" y="1035"/>
                    <a:pt x="3126" y="129"/>
                  </a:cubicBezTo>
                  <a:cubicBezTo>
                    <a:pt x="3058" y="43"/>
                    <a:pt x="2958" y="0"/>
                    <a:pt x="2859" y="0"/>
                  </a:cubicBezTo>
                  <a:close/>
                </a:path>
              </a:pathLst>
            </a:custGeom>
            <a:solidFill>
              <a:srgbClr val="EC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7"/>
            <p:cNvSpPr/>
            <p:nvPr/>
          </p:nvSpPr>
          <p:spPr>
            <a:xfrm>
              <a:off x="7246721" y="3349688"/>
              <a:ext cx="129507" cy="174253"/>
            </a:xfrm>
            <a:custGeom>
              <a:rect b="b" l="l" r="r" t="t"/>
              <a:pathLst>
                <a:path extrusionOk="0" h="7695" w="5719">
                  <a:moveTo>
                    <a:pt x="2859" y="0"/>
                  </a:moveTo>
                  <a:cubicBezTo>
                    <a:pt x="2759" y="0"/>
                    <a:pt x="2659" y="43"/>
                    <a:pt x="2591" y="129"/>
                  </a:cubicBezTo>
                  <a:cubicBezTo>
                    <a:pt x="1880" y="1035"/>
                    <a:pt x="0" y="3552"/>
                    <a:pt x="0" y="4836"/>
                  </a:cubicBezTo>
                  <a:cubicBezTo>
                    <a:pt x="0" y="6415"/>
                    <a:pt x="1280" y="7694"/>
                    <a:pt x="2859" y="7694"/>
                  </a:cubicBezTo>
                  <a:cubicBezTo>
                    <a:pt x="4437" y="7694"/>
                    <a:pt x="5719" y="6415"/>
                    <a:pt x="5719" y="4836"/>
                  </a:cubicBezTo>
                  <a:cubicBezTo>
                    <a:pt x="5719" y="3554"/>
                    <a:pt x="3837" y="1035"/>
                    <a:pt x="3126" y="129"/>
                  </a:cubicBezTo>
                  <a:cubicBezTo>
                    <a:pt x="3058" y="43"/>
                    <a:pt x="2958" y="0"/>
                    <a:pt x="2859"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7"/>
            <p:cNvSpPr/>
            <p:nvPr/>
          </p:nvSpPr>
          <p:spPr>
            <a:xfrm>
              <a:off x="7406504" y="3349688"/>
              <a:ext cx="129529" cy="174253"/>
            </a:xfrm>
            <a:custGeom>
              <a:rect b="b" l="l" r="r" t="t"/>
              <a:pathLst>
                <a:path extrusionOk="0" h="7695" w="5720">
                  <a:moveTo>
                    <a:pt x="2859" y="0"/>
                  </a:moveTo>
                  <a:cubicBezTo>
                    <a:pt x="2759" y="0"/>
                    <a:pt x="2659" y="43"/>
                    <a:pt x="2591" y="129"/>
                  </a:cubicBezTo>
                  <a:cubicBezTo>
                    <a:pt x="1881" y="1035"/>
                    <a:pt x="0" y="3554"/>
                    <a:pt x="0" y="4836"/>
                  </a:cubicBezTo>
                  <a:cubicBezTo>
                    <a:pt x="0" y="6415"/>
                    <a:pt x="1280" y="7694"/>
                    <a:pt x="2859" y="7694"/>
                  </a:cubicBezTo>
                  <a:cubicBezTo>
                    <a:pt x="4438" y="7694"/>
                    <a:pt x="5719" y="6415"/>
                    <a:pt x="5719" y="4836"/>
                  </a:cubicBezTo>
                  <a:cubicBezTo>
                    <a:pt x="5719" y="3554"/>
                    <a:pt x="3837" y="1035"/>
                    <a:pt x="3126" y="129"/>
                  </a:cubicBezTo>
                  <a:cubicBezTo>
                    <a:pt x="3058" y="43"/>
                    <a:pt x="2959" y="0"/>
                    <a:pt x="2859"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7"/>
            <p:cNvSpPr/>
            <p:nvPr/>
          </p:nvSpPr>
          <p:spPr>
            <a:xfrm>
              <a:off x="7462460" y="3349688"/>
              <a:ext cx="73574" cy="174253"/>
            </a:xfrm>
            <a:custGeom>
              <a:rect b="b" l="l" r="r" t="t"/>
              <a:pathLst>
                <a:path extrusionOk="0" h="7695" w="3249">
                  <a:moveTo>
                    <a:pt x="388" y="0"/>
                  </a:moveTo>
                  <a:cubicBezTo>
                    <a:pt x="288" y="0"/>
                    <a:pt x="188" y="43"/>
                    <a:pt x="120" y="129"/>
                  </a:cubicBezTo>
                  <a:cubicBezTo>
                    <a:pt x="84" y="177"/>
                    <a:pt x="44" y="227"/>
                    <a:pt x="1" y="283"/>
                  </a:cubicBezTo>
                  <a:cubicBezTo>
                    <a:pt x="783" y="1289"/>
                    <a:pt x="2476" y="3620"/>
                    <a:pt x="2476" y="4836"/>
                  </a:cubicBezTo>
                  <a:cubicBezTo>
                    <a:pt x="2476" y="6285"/>
                    <a:pt x="1398" y="7481"/>
                    <a:pt x="1" y="7670"/>
                  </a:cubicBezTo>
                  <a:cubicBezTo>
                    <a:pt x="128" y="7688"/>
                    <a:pt x="256" y="7694"/>
                    <a:pt x="388" y="7694"/>
                  </a:cubicBezTo>
                  <a:cubicBezTo>
                    <a:pt x="1967" y="7694"/>
                    <a:pt x="3248" y="6415"/>
                    <a:pt x="3248" y="4836"/>
                  </a:cubicBezTo>
                  <a:cubicBezTo>
                    <a:pt x="3248" y="3554"/>
                    <a:pt x="1366" y="1035"/>
                    <a:pt x="655" y="129"/>
                  </a:cubicBezTo>
                  <a:cubicBezTo>
                    <a:pt x="587" y="43"/>
                    <a:pt x="488" y="0"/>
                    <a:pt x="388"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47"/>
            <p:cNvSpPr/>
            <p:nvPr/>
          </p:nvSpPr>
          <p:spPr>
            <a:xfrm>
              <a:off x="7293551" y="3349643"/>
              <a:ext cx="82541" cy="174299"/>
            </a:xfrm>
            <a:custGeom>
              <a:rect b="b" l="l" r="r" t="t"/>
              <a:pathLst>
                <a:path extrusionOk="0" h="7697" w="3645">
                  <a:moveTo>
                    <a:pt x="787" y="1"/>
                  </a:moveTo>
                  <a:cubicBezTo>
                    <a:pt x="688" y="1"/>
                    <a:pt x="588" y="44"/>
                    <a:pt x="519" y="131"/>
                  </a:cubicBezTo>
                  <a:cubicBezTo>
                    <a:pt x="481" y="179"/>
                    <a:pt x="441" y="229"/>
                    <a:pt x="401" y="285"/>
                  </a:cubicBezTo>
                  <a:cubicBezTo>
                    <a:pt x="878" y="899"/>
                    <a:pt x="1695" y="2007"/>
                    <a:pt x="2258" y="3053"/>
                  </a:cubicBezTo>
                  <a:cubicBezTo>
                    <a:pt x="2395" y="3311"/>
                    <a:pt x="2375" y="3622"/>
                    <a:pt x="2206" y="3860"/>
                  </a:cubicBezTo>
                  <a:cubicBezTo>
                    <a:pt x="1417" y="4958"/>
                    <a:pt x="481" y="6387"/>
                    <a:pt x="0" y="7586"/>
                  </a:cubicBezTo>
                  <a:cubicBezTo>
                    <a:pt x="250" y="7658"/>
                    <a:pt x="513" y="7696"/>
                    <a:pt x="787" y="7696"/>
                  </a:cubicBezTo>
                  <a:cubicBezTo>
                    <a:pt x="2028" y="7696"/>
                    <a:pt x="3086" y="6904"/>
                    <a:pt x="3481" y="5796"/>
                  </a:cubicBezTo>
                  <a:cubicBezTo>
                    <a:pt x="3561" y="5471"/>
                    <a:pt x="3617" y="5147"/>
                    <a:pt x="3645" y="4838"/>
                  </a:cubicBezTo>
                  <a:cubicBezTo>
                    <a:pt x="3645" y="3554"/>
                    <a:pt x="1765" y="1037"/>
                    <a:pt x="1052" y="131"/>
                  </a:cubicBezTo>
                  <a:cubicBezTo>
                    <a:pt x="985" y="44"/>
                    <a:pt x="886" y="1"/>
                    <a:pt x="787"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47"/>
            <p:cNvSpPr/>
            <p:nvPr/>
          </p:nvSpPr>
          <p:spPr>
            <a:xfrm>
              <a:off x="7303900" y="3403606"/>
              <a:ext cx="174955" cy="235372"/>
            </a:xfrm>
            <a:custGeom>
              <a:rect b="b" l="l" r="r" t="t"/>
              <a:pathLst>
                <a:path extrusionOk="0" h="10394" w="7726">
                  <a:moveTo>
                    <a:pt x="3861" y="1"/>
                  </a:moveTo>
                  <a:cubicBezTo>
                    <a:pt x="3726" y="1"/>
                    <a:pt x="3592" y="59"/>
                    <a:pt x="3499" y="177"/>
                  </a:cubicBezTo>
                  <a:cubicBezTo>
                    <a:pt x="2541" y="1399"/>
                    <a:pt x="0" y="4802"/>
                    <a:pt x="0" y="6531"/>
                  </a:cubicBezTo>
                  <a:cubicBezTo>
                    <a:pt x="0" y="8665"/>
                    <a:pt x="1729" y="10393"/>
                    <a:pt x="3863" y="10393"/>
                  </a:cubicBezTo>
                  <a:cubicBezTo>
                    <a:pt x="5995" y="10393"/>
                    <a:pt x="7725" y="8665"/>
                    <a:pt x="7725" y="6531"/>
                  </a:cubicBezTo>
                  <a:cubicBezTo>
                    <a:pt x="7725" y="4802"/>
                    <a:pt x="5182" y="1399"/>
                    <a:pt x="4222" y="177"/>
                  </a:cubicBezTo>
                  <a:cubicBezTo>
                    <a:pt x="4129" y="59"/>
                    <a:pt x="3995" y="1"/>
                    <a:pt x="3861"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7"/>
            <p:cNvSpPr/>
            <p:nvPr/>
          </p:nvSpPr>
          <p:spPr>
            <a:xfrm>
              <a:off x="7382637" y="3403606"/>
              <a:ext cx="96264" cy="235463"/>
            </a:xfrm>
            <a:custGeom>
              <a:rect b="b" l="l" r="r" t="t"/>
              <a:pathLst>
                <a:path extrusionOk="0" h="10398" w="4251">
                  <a:moveTo>
                    <a:pt x="386" y="0"/>
                  </a:moveTo>
                  <a:cubicBezTo>
                    <a:pt x="252" y="0"/>
                    <a:pt x="118" y="58"/>
                    <a:pt x="26" y="175"/>
                  </a:cubicBezTo>
                  <a:cubicBezTo>
                    <a:pt x="18" y="185"/>
                    <a:pt x="8" y="199"/>
                    <a:pt x="0" y="209"/>
                  </a:cubicBezTo>
                  <a:cubicBezTo>
                    <a:pt x="979" y="1457"/>
                    <a:pt x="3476" y="4816"/>
                    <a:pt x="3476" y="6535"/>
                  </a:cubicBezTo>
                  <a:cubicBezTo>
                    <a:pt x="3476" y="8537"/>
                    <a:pt x="1953" y="10182"/>
                    <a:pt x="0" y="10377"/>
                  </a:cubicBezTo>
                  <a:cubicBezTo>
                    <a:pt x="128" y="10389"/>
                    <a:pt x="256" y="10397"/>
                    <a:pt x="388" y="10397"/>
                  </a:cubicBezTo>
                  <a:cubicBezTo>
                    <a:pt x="2522" y="10397"/>
                    <a:pt x="4250" y="8667"/>
                    <a:pt x="4250" y="6535"/>
                  </a:cubicBezTo>
                  <a:cubicBezTo>
                    <a:pt x="4248" y="4802"/>
                    <a:pt x="1705" y="1399"/>
                    <a:pt x="747" y="175"/>
                  </a:cubicBezTo>
                  <a:cubicBezTo>
                    <a:pt x="654" y="58"/>
                    <a:pt x="520" y="0"/>
                    <a:pt x="386"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47"/>
            <p:cNvSpPr/>
            <p:nvPr/>
          </p:nvSpPr>
          <p:spPr>
            <a:xfrm>
              <a:off x="7359765" y="3501319"/>
              <a:ext cx="63383" cy="92369"/>
            </a:xfrm>
            <a:custGeom>
              <a:rect b="b" l="l" r="r" t="t"/>
              <a:pathLst>
                <a:path extrusionOk="0" h="4079" w="2799">
                  <a:moveTo>
                    <a:pt x="1950" y="0"/>
                  </a:moveTo>
                  <a:cubicBezTo>
                    <a:pt x="1949" y="0"/>
                    <a:pt x="1948" y="0"/>
                    <a:pt x="1947" y="0"/>
                  </a:cubicBezTo>
                  <a:cubicBezTo>
                    <a:pt x="1887" y="0"/>
                    <a:pt x="1831" y="36"/>
                    <a:pt x="1785" y="86"/>
                  </a:cubicBezTo>
                  <a:cubicBezTo>
                    <a:pt x="1232" y="613"/>
                    <a:pt x="677" y="1136"/>
                    <a:pt x="122" y="1661"/>
                  </a:cubicBezTo>
                  <a:cubicBezTo>
                    <a:pt x="0" y="1775"/>
                    <a:pt x="18" y="1952"/>
                    <a:pt x="160" y="2036"/>
                  </a:cubicBezTo>
                  <a:cubicBezTo>
                    <a:pt x="463" y="2222"/>
                    <a:pt x="777" y="2395"/>
                    <a:pt x="1086" y="2573"/>
                  </a:cubicBezTo>
                  <a:cubicBezTo>
                    <a:pt x="1106" y="2585"/>
                    <a:pt x="1112" y="2593"/>
                    <a:pt x="1102" y="2619"/>
                  </a:cubicBezTo>
                  <a:cubicBezTo>
                    <a:pt x="941" y="3002"/>
                    <a:pt x="771" y="3390"/>
                    <a:pt x="621" y="3779"/>
                  </a:cubicBezTo>
                  <a:cubicBezTo>
                    <a:pt x="579" y="3887"/>
                    <a:pt x="629" y="4006"/>
                    <a:pt x="733" y="4056"/>
                  </a:cubicBezTo>
                  <a:cubicBezTo>
                    <a:pt x="766" y="4071"/>
                    <a:pt x="798" y="4079"/>
                    <a:pt x="829" y="4079"/>
                  </a:cubicBezTo>
                  <a:cubicBezTo>
                    <a:pt x="891" y="4079"/>
                    <a:pt x="952" y="4050"/>
                    <a:pt x="1012" y="3992"/>
                  </a:cubicBezTo>
                  <a:cubicBezTo>
                    <a:pt x="1567" y="3469"/>
                    <a:pt x="2120" y="2942"/>
                    <a:pt x="2675" y="2419"/>
                  </a:cubicBezTo>
                  <a:cubicBezTo>
                    <a:pt x="2799" y="2300"/>
                    <a:pt x="2775" y="2124"/>
                    <a:pt x="2625" y="2036"/>
                  </a:cubicBezTo>
                  <a:cubicBezTo>
                    <a:pt x="2320" y="1863"/>
                    <a:pt x="2014" y="1685"/>
                    <a:pt x="1709" y="1507"/>
                  </a:cubicBezTo>
                  <a:cubicBezTo>
                    <a:pt x="1689" y="1495"/>
                    <a:pt x="1681" y="1485"/>
                    <a:pt x="1691" y="1463"/>
                  </a:cubicBezTo>
                  <a:cubicBezTo>
                    <a:pt x="1855" y="1078"/>
                    <a:pt x="2020" y="693"/>
                    <a:pt x="2174" y="304"/>
                  </a:cubicBezTo>
                  <a:cubicBezTo>
                    <a:pt x="2228" y="157"/>
                    <a:pt x="2118" y="0"/>
                    <a:pt x="1950"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48"/>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sp>
        <p:nvSpPr>
          <p:cNvPr id="1377" name="Google Shape;1377;p48"/>
          <p:cNvSpPr/>
          <p:nvPr/>
        </p:nvSpPr>
        <p:spPr>
          <a:xfrm>
            <a:off x="603175" y="2772778"/>
            <a:ext cx="222930" cy="248369"/>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9200"/>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8"/>
          <p:cNvSpPr/>
          <p:nvPr/>
        </p:nvSpPr>
        <p:spPr>
          <a:xfrm>
            <a:off x="1019651" y="2772778"/>
            <a:ext cx="222930" cy="248369"/>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9200"/>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8"/>
          <p:cNvSpPr/>
          <p:nvPr/>
        </p:nvSpPr>
        <p:spPr>
          <a:xfrm>
            <a:off x="1436127" y="2772778"/>
            <a:ext cx="222930" cy="248369"/>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9200"/>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8"/>
          <p:cNvSpPr/>
          <p:nvPr/>
        </p:nvSpPr>
        <p:spPr>
          <a:xfrm>
            <a:off x="1852603" y="2772778"/>
            <a:ext cx="222956" cy="248369"/>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no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8"/>
          <p:cNvSpPr/>
          <p:nvPr/>
        </p:nvSpPr>
        <p:spPr>
          <a:xfrm>
            <a:off x="2269105" y="2772778"/>
            <a:ext cx="222930" cy="24827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no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2" name="Google Shape;1382;p48"/>
          <p:cNvGrpSpPr/>
          <p:nvPr/>
        </p:nvGrpSpPr>
        <p:grpSpPr>
          <a:xfrm>
            <a:off x="399163" y="1338925"/>
            <a:ext cx="2296850" cy="3302875"/>
            <a:chOff x="399163" y="1338925"/>
            <a:chExt cx="2296850" cy="3302875"/>
          </a:xfrm>
        </p:grpSpPr>
        <p:sp>
          <p:nvSpPr>
            <p:cNvPr id="1383" name="Google Shape;1383;p48"/>
            <p:cNvSpPr/>
            <p:nvPr/>
          </p:nvSpPr>
          <p:spPr>
            <a:xfrm>
              <a:off x="953310" y="1338925"/>
              <a:ext cx="11886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3/5</a:t>
              </a:r>
              <a:endParaRPr sz="3000"/>
            </a:p>
          </p:txBody>
        </p:sp>
        <p:grpSp>
          <p:nvGrpSpPr>
            <p:cNvPr id="1384" name="Google Shape;1384;p48"/>
            <p:cNvGrpSpPr/>
            <p:nvPr/>
          </p:nvGrpSpPr>
          <p:grpSpPr>
            <a:xfrm>
              <a:off x="399163" y="3781200"/>
              <a:ext cx="2296850" cy="860600"/>
              <a:chOff x="967750" y="1353175"/>
              <a:chExt cx="2296850" cy="860600"/>
            </a:xfrm>
          </p:grpSpPr>
          <p:sp>
            <p:nvSpPr>
              <p:cNvPr id="1385" name="Google Shape;1385;p48"/>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386" name="Google Shape;1386;p48"/>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grpSp>
      <p:sp>
        <p:nvSpPr>
          <p:cNvPr id="1387" name="Google Shape;1387;p48"/>
          <p:cNvSpPr/>
          <p:nvPr/>
        </p:nvSpPr>
        <p:spPr>
          <a:xfrm>
            <a:off x="6376350" y="2772778"/>
            <a:ext cx="222930" cy="248369"/>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8"/>
          <p:cNvSpPr/>
          <p:nvPr/>
        </p:nvSpPr>
        <p:spPr>
          <a:xfrm>
            <a:off x="6792826" y="2772778"/>
            <a:ext cx="222930" cy="248369"/>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8"/>
          <p:cNvSpPr/>
          <p:nvPr/>
        </p:nvSpPr>
        <p:spPr>
          <a:xfrm>
            <a:off x="7209302" y="2772778"/>
            <a:ext cx="222930" cy="248369"/>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8"/>
          <p:cNvSpPr/>
          <p:nvPr/>
        </p:nvSpPr>
        <p:spPr>
          <a:xfrm>
            <a:off x="7625778" y="2772778"/>
            <a:ext cx="222956" cy="248369"/>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8"/>
          <p:cNvSpPr/>
          <p:nvPr/>
        </p:nvSpPr>
        <p:spPr>
          <a:xfrm>
            <a:off x="8042280" y="2772778"/>
            <a:ext cx="222930" cy="24827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8"/>
          <p:cNvSpPr/>
          <p:nvPr/>
        </p:nvSpPr>
        <p:spPr>
          <a:xfrm>
            <a:off x="3387775" y="2772778"/>
            <a:ext cx="222930" cy="248369"/>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8"/>
          <p:cNvSpPr/>
          <p:nvPr/>
        </p:nvSpPr>
        <p:spPr>
          <a:xfrm>
            <a:off x="3804251" y="2772778"/>
            <a:ext cx="222930" cy="248369"/>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8"/>
          <p:cNvSpPr/>
          <p:nvPr/>
        </p:nvSpPr>
        <p:spPr>
          <a:xfrm>
            <a:off x="4220727" y="2772778"/>
            <a:ext cx="222930" cy="248369"/>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8"/>
          <p:cNvSpPr/>
          <p:nvPr/>
        </p:nvSpPr>
        <p:spPr>
          <a:xfrm>
            <a:off x="4637203" y="2772778"/>
            <a:ext cx="222956" cy="248369"/>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lt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8"/>
          <p:cNvSpPr/>
          <p:nvPr/>
        </p:nvSpPr>
        <p:spPr>
          <a:xfrm>
            <a:off x="5053705" y="2772778"/>
            <a:ext cx="222930" cy="248277"/>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7" name="Google Shape;1397;p48"/>
          <p:cNvGrpSpPr/>
          <p:nvPr/>
        </p:nvGrpSpPr>
        <p:grpSpPr>
          <a:xfrm>
            <a:off x="3183763" y="1338925"/>
            <a:ext cx="2296850" cy="3302875"/>
            <a:chOff x="3230150" y="1338925"/>
            <a:chExt cx="2296850" cy="3302875"/>
          </a:xfrm>
        </p:grpSpPr>
        <p:grpSp>
          <p:nvGrpSpPr>
            <p:cNvPr id="1398" name="Google Shape;1398;p48"/>
            <p:cNvGrpSpPr/>
            <p:nvPr/>
          </p:nvGrpSpPr>
          <p:grpSpPr>
            <a:xfrm>
              <a:off x="3230150" y="3781200"/>
              <a:ext cx="2296850" cy="860600"/>
              <a:chOff x="967750" y="1353175"/>
              <a:chExt cx="2296850" cy="860600"/>
            </a:xfrm>
          </p:grpSpPr>
          <p:sp>
            <p:nvSpPr>
              <p:cNvPr id="1399" name="Google Shape;1399;p48"/>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400" name="Google Shape;1400;p48"/>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grpSp>
        <p:sp>
          <p:nvSpPr>
            <p:cNvPr id="1401" name="Google Shape;1401;p48"/>
            <p:cNvSpPr/>
            <p:nvPr/>
          </p:nvSpPr>
          <p:spPr>
            <a:xfrm>
              <a:off x="3784285" y="1338925"/>
              <a:ext cx="11886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4/5</a:t>
              </a:r>
              <a:endParaRPr sz="3000"/>
            </a:p>
          </p:txBody>
        </p:sp>
      </p:grpSp>
      <p:grpSp>
        <p:nvGrpSpPr>
          <p:cNvPr id="1402" name="Google Shape;1402;p48"/>
          <p:cNvGrpSpPr/>
          <p:nvPr/>
        </p:nvGrpSpPr>
        <p:grpSpPr>
          <a:xfrm>
            <a:off x="6172338" y="1338925"/>
            <a:ext cx="2296850" cy="3302875"/>
            <a:chOff x="6265138" y="1338925"/>
            <a:chExt cx="2296850" cy="3302875"/>
          </a:xfrm>
        </p:grpSpPr>
        <p:grpSp>
          <p:nvGrpSpPr>
            <p:cNvPr id="1403" name="Google Shape;1403;p48"/>
            <p:cNvGrpSpPr/>
            <p:nvPr/>
          </p:nvGrpSpPr>
          <p:grpSpPr>
            <a:xfrm>
              <a:off x="6265138" y="3781200"/>
              <a:ext cx="2296850" cy="860600"/>
              <a:chOff x="967750" y="1353175"/>
              <a:chExt cx="2296850" cy="860600"/>
            </a:xfrm>
          </p:grpSpPr>
          <p:sp>
            <p:nvSpPr>
              <p:cNvPr id="1404" name="Google Shape;1404;p48"/>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405" name="Google Shape;1405;p48"/>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Despite being red, Mars is very cold, not hot</a:t>
                </a:r>
                <a:endParaRPr>
                  <a:solidFill>
                    <a:schemeClr val="lt1"/>
                  </a:solidFill>
                  <a:latin typeface="Arimo"/>
                  <a:ea typeface="Arimo"/>
                  <a:cs typeface="Arimo"/>
                  <a:sym typeface="Arimo"/>
                </a:endParaRPr>
              </a:p>
            </p:txBody>
          </p:sp>
        </p:grpSp>
        <p:sp>
          <p:nvSpPr>
            <p:cNvPr id="1406" name="Google Shape;1406;p48"/>
            <p:cNvSpPr/>
            <p:nvPr/>
          </p:nvSpPr>
          <p:spPr>
            <a:xfrm>
              <a:off x="6819285" y="1338925"/>
              <a:ext cx="11886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5/5</a:t>
              </a:r>
              <a:endParaRPr sz="3000"/>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49"/>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aphicFrame>
        <p:nvGraphicFramePr>
          <p:cNvPr id="1412" name="Google Shape;1412;p49"/>
          <p:cNvGraphicFramePr/>
          <p:nvPr/>
        </p:nvGraphicFramePr>
        <p:xfrm>
          <a:off x="585225" y="1378738"/>
          <a:ext cx="3000000" cy="3000000"/>
        </p:xfrm>
        <a:graphic>
          <a:graphicData uri="http://schemas.openxmlformats.org/drawingml/2006/table">
            <a:tbl>
              <a:tblPr>
                <a:noFill/>
                <a:tableStyleId>{DC586168-4CA4-4911-B0EF-0D9A7DB599D1}</a:tableStyleId>
              </a:tblPr>
              <a:tblGrid>
                <a:gridCol w="1297175"/>
                <a:gridCol w="1297175"/>
                <a:gridCol w="1297175"/>
                <a:gridCol w="1297175"/>
                <a:gridCol w="1297175"/>
                <a:gridCol w="1297175"/>
              </a:tblGrid>
              <a:tr h="621475">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TASKS</a:t>
                      </a:r>
                      <a:endParaRPr sz="1800">
                        <a:solidFill>
                          <a:schemeClr val="dk1"/>
                        </a:solidFill>
                        <a:latin typeface="Audiowide"/>
                        <a:ea typeface="Audiowide"/>
                        <a:cs typeface="Audiowide"/>
                        <a:sym typeface="Audiowide"/>
                      </a:endParaRPr>
                    </a:p>
                  </a:txBody>
                  <a:tcPr marT="0" marB="0" marR="91425" marL="91425" anchor="ctr">
                    <a:lnL cap="flat" cmpd="sng" w="19050">
                      <a:solidFill>
                        <a:srgbClr val="0B352D">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19050">
                      <a:solidFill>
                        <a:srgbClr val="0B352D">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JAN</a:t>
                      </a:r>
                      <a:endParaRPr sz="1800">
                        <a:solidFill>
                          <a:schemeClr val="dk1"/>
                        </a:solidFill>
                        <a:latin typeface="Audiowide"/>
                        <a:ea typeface="Audiowide"/>
                        <a:cs typeface="Audiowide"/>
                        <a:sym typeface="Audiowi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19050">
                      <a:solidFill>
                        <a:srgbClr val="0B352D">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FEB</a:t>
                      </a:r>
                      <a:endParaRPr sz="1800">
                        <a:solidFill>
                          <a:schemeClr val="dk1"/>
                        </a:solidFill>
                        <a:latin typeface="Audiowide"/>
                        <a:ea typeface="Audiowide"/>
                        <a:cs typeface="Audiowide"/>
                        <a:sym typeface="Audiowi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19050">
                      <a:solidFill>
                        <a:srgbClr val="0B352D">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a:t>
                      </a:r>
                      <a:endParaRPr sz="1800">
                        <a:solidFill>
                          <a:schemeClr val="dk1"/>
                        </a:solidFill>
                        <a:latin typeface="Audiowide"/>
                        <a:ea typeface="Audiowide"/>
                        <a:cs typeface="Audiowide"/>
                        <a:sym typeface="Audiowi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19050">
                      <a:solidFill>
                        <a:srgbClr val="0B352D">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APR</a:t>
                      </a:r>
                      <a:endParaRPr sz="1800">
                        <a:solidFill>
                          <a:schemeClr val="dk1"/>
                        </a:solidFill>
                        <a:latin typeface="Audiowide"/>
                        <a:ea typeface="Audiowide"/>
                        <a:cs typeface="Audiowide"/>
                        <a:sym typeface="Audiowide"/>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19050">
                      <a:solidFill>
                        <a:srgbClr val="0B352D">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JUN</a:t>
                      </a:r>
                      <a:endParaRPr sz="1800">
                        <a:solidFill>
                          <a:schemeClr val="dk1"/>
                        </a:solidFill>
                        <a:latin typeface="Audiowide"/>
                        <a:ea typeface="Audiowide"/>
                        <a:cs typeface="Audiowide"/>
                        <a:sym typeface="Audiowide"/>
                      </a:endParaRPr>
                    </a:p>
                  </a:txBody>
                  <a:tcPr marT="0" marB="0" marR="91425" marL="91425" anchor="ctr">
                    <a:lnL cap="flat" cmpd="sng" w="9525">
                      <a:solidFill>
                        <a:schemeClr val="dk2"/>
                      </a:solidFill>
                      <a:prstDash val="solid"/>
                      <a:round/>
                      <a:headEnd len="sm" w="sm" type="none"/>
                      <a:tailEnd len="sm" w="sm" type="none"/>
                    </a:lnL>
                    <a:lnR cap="flat" cmpd="sng" w="19050">
                      <a:solidFill>
                        <a:srgbClr val="0B352D">
                          <a:alpha val="0"/>
                        </a:srgbClr>
                      </a:solidFill>
                      <a:prstDash val="solid"/>
                      <a:round/>
                      <a:headEnd len="sm" w="sm" type="none"/>
                      <a:tailEnd len="sm" w="sm" type="none"/>
                    </a:lnR>
                    <a:lnT cap="flat" cmpd="sng" w="19050">
                      <a:solidFill>
                        <a:srgbClr val="0B352D">
                          <a:alpha val="0"/>
                        </a:srgbClr>
                      </a:solidFill>
                      <a:prstDash val="solid"/>
                      <a:round/>
                      <a:headEnd len="sm" w="sm" type="none"/>
                      <a:tailEnd len="sm" w="sm" type="none"/>
                    </a:lnT>
                    <a:lnB cap="flat" cmpd="sng" w="9525">
                      <a:solidFill>
                        <a:schemeClr val="dk2"/>
                      </a:solidFill>
                      <a:prstDash val="solid"/>
                      <a:round/>
                      <a:headEnd len="sm" w="sm" type="none"/>
                      <a:tailEnd len="sm" w="sm" type="none"/>
                    </a:lnB>
                  </a:tcPr>
                </a:tc>
              </a:tr>
              <a:tr h="631725">
                <a:tc>
                  <a:txBody>
                    <a:bodyPr/>
                    <a:lstStyle/>
                    <a:p>
                      <a:pPr indent="0" lvl="0" marL="0" rtl="0" algn="ctr">
                        <a:spcBef>
                          <a:spcPts val="0"/>
                        </a:spcBef>
                        <a:spcAft>
                          <a:spcPts val="0"/>
                        </a:spcAft>
                        <a:buNone/>
                      </a:pPr>
                      <a:r>
                        <a:rPr lang="en" sz="1600">
                          <a:solidFill>
                            <a:schemeClr val="dk2"/>
                          </a:solidFill>
                          <a:latin typeface="Audiowide"/>
                          <a:ea typeface="Audiowide"/>
                          <a:cs typeface="Audiowide"/>
                          <a:sym typeface="Audiowide"/>
                        </a:rPr>
                        <a:t>TASK 1</a:t>
                      </a:r>
                      <a:endParaRPr sz="1600">
                        <a:solidFill>
                          <a:schemeClr val="dk2"/>
                        </a:solidFill>
                        <a:latin typeface="Audiowide"/>
                        <a:ea typeface="Audiowide"/>
                        <a:cs typeface="Audiowide"/>
                        <a:sym typeface="Audiowide"/>
                      </a:endParaRPr>
                    </a:p>
                  </a:txBody>
                  <a:tcPr marT="0" marB="0" marR="91425" marL="91425" anchor="ctr">
                    <a:lnL cap="flat" cmpd="sng" w="19050">
                      <a:solidFill>
                        <a:srgbClr val="0B352D">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19050">
                      <a:solidFill>
                        <a:srgbClr val="0B352D">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31725">
                <a:tc>
                  <a:txBody>
                    <a:bodyPr/>
                    <a:lstStyle/>
                    <a:p>
                      <a:pPr indent="0" lvl="0" marL="0" rtl="0" algn="ctr">
                        <a:spcBef>
                          <a:spcPts val="0"/>
                        </a:spcBef>
                        <a:spcAft>
                          <a:spcPts val="0"/>
                        </a:spcAft>
                        <a:buNone/>
                      </a:pPr>
                      <a:r>
                        <a:rPr lang="en" sz="1600">
                          <a:solidFill>
                            <a:schemeClr val="dk2"/>
                          </a:solidFill>
                          <a:latin typeface="Audiowide"/>
                          <a:ea typeface="Audiowide"/>
                          <a:cs typeface="Audiowide"/>
                          <a:sym typeface="Audiowide"/>
                        </a:rPr>
                        <a:t>TASK </a:t>
                      </a:r>
                      <a:r>
                        <a:rPr lang="en" sz="1600">
                          <a:solidFill>
                            <a:schemeClr val="dk2"/>
                          </a:solidFill>
                          <a:latin typeface="Audiowide"/>
                          <a:ea typeface="Audiowide"/>
                          <a:cs typeface="Audiowide"/>
                          <a:sym typeface="Audiowide"/>
                        </a:rPr>
                        <a:t>2</a:t>
                      </a:r>
                      <a:endParaRPr sz="1600">
                        <a:solidFill>
                          <a:schemeClr val="dk2"/>
                        </a:solidFill>
                        <a:latin typeface="Audiowide"/>
                        <a:ea typeface="Audiowide"/>
                        <a:cs typeface="Audiowide"/>
                        <a:sym typeface="Audiowide"/>
                      </a:endParaRPr>
                    </a:p>
                  </a:txBody>
                  <a:tcPr marT="0" marB="0" marR="91425" marL="91425" anchor="ctr">
                    <a:lnL cap="flat" cmpd="sng" w="19050">
                      <a:solidFill>
                        <a:srgbClr val="0B352D">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19050">
                      <a:solidFill>
                        <a:srgbClr val="0B352D">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31725">
                <a:tc>
                  <a:txBody>
                    <a:bodyPr/>
                    <a:lstStyle/>
                    <a:p>
                      <a:pPr indent="0" lvl="0" marL="0" rtl="0" algn="ctr">
                        <a:spcBef>
                          <a:spcPts val="0"/>
                        </a:spcBef>
                        <a:spcAft>
                          <a:spcPts val="0"/>
                        </a:spcAft>
                        <a:buNone/>
                      </a:pPr>
                      <a:r>
                        <a:rPr lang="en" sz="1600">
                          <a:solidFill>
                            <a:schemeClr val="dk2"/>
                          </a:solidFill>
                          <a:latin typeface="Audiowide"/>
                          <a:ea typeface="Audiowide"/>
                          <a:cs typeface="Audiowide"/>
                          <a:sym typeface="Audiowide"/>
                        </a:rPr>
                        <a:t>TASK </a:t>
                      </a:r>
                      <a:r>
                        <a:rPr lang="en" sz="1600">
                          <a:solidFill>
                            <a:schemeClr val="dk2"/>
                          </a:solidFill>
                          <a:latin typeface="Audiowide"/>
                          <a:ea typeface="Audiowide"/>
                          <a:cs typeface="Audiowide"/>
                          <a:sym typeface="Audiowide"/>
                        </a:rPr>
                        <a:t>3</a:t>
                      </a:r>
                      <a:endParaRPr sz="1600">
                        <a:solidFill>
                          <a:schemeClr val="dk2"/>
                        </a:solidFill>
                        <a:latin typeface="Audiowide"/>
                        <a:ea typeface="Audiowide"/>
                        <a:cs typeface="Audiowide"/>
                        <a:sym typeface="Audiowide"/>
                      </a:endParaRPr>
                    </a:p>
                  </a:txBody>
                  <a:tcPr marT="0" marB="0" marR="91425" marL="91425" anchor="ctr">
                    <a:lnL cap="flat" cmpd="sng" w="19050">
                      <a:solidFill>
                        <a:srgbClr val="0B352D">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19050">
                      <a:solidFill>
                        <a:srgbClr val="0B352D">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31725">
                <a:tc>
                  <a:txBody>
                    <a:bodyPr/>
                    <a:lstStyle/>
                    <a:p>
                      <a:pPr indent="0" lvl="0" marL="0" rtl="0" algn="ctr">
                        <a:spcBef>
                          <a:spcPts val="0"/>
                        </a:spcBef>
                        <a:spcAft>
                          <a:spcPts val="0"/>
                        </a:spcAft>
                        <a:buNone/>
                      </a:pPr>
                      <a:r>
                        <a:rPr lang="en" sz="1600">
                          <a:solidFill>
                            <a:schemeClr val="dk2"/>
                          </a:solidFill>
                          <a:latin typeface="Audiowide"/>
                          <a:ea typeface="Audiowide"/>
                          <a:cs typeface="Audiowide"/>
                          <a:sym typeface="Audiowide"/>
                        </a:rPr>
                        <a:t>TASK </a:t>
                      </a:r>
                      <a:r>
                        <a:rPr lang="en" sz="1600">
                          <a:solidFill>
                            <a:schemeClr val="dk2"/>
                          </a:solidFill>
                          <a:latin typeface="Audiowide"/>
                          <a:ea typeface="Audiowide"/>
                          <a:cs typeface="Audiowide"/>
                          <a:sym typeface="Audiowide"/>
                        </a:rPr>
                        <a:t>4</a:t>
                      </a:r>
                      <a:endParaRPr sz="1600">
                        <a:solidFill>
                          <a:schemeClr val="dk2"/>
                        </a:solidFill>
                        <a:latin typeface="Audiowide"/>
                        <a:ea typeface="Audiowide"/>
                        <a:cs typeface="Audiowide"/>
                        <a:sym typeface="Audiowide"/>
                      </a:endParaRPr>
                    </a:p>
                  </a:txBody>
                  <a:tcPr marT="0" marB="0" marR="91425" marL="91425" anchor="ctr">
                    <a:lnL cap="flat" cmpd="sng" w="19050">
                      <a:solidFill>
                        <a:srgbClr val="0B352D">
                          <a:alpha val="0"/>
                        </a:srgb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19050">
                      <a:solidFill>
                        <a:srgbClr val="0B352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19050">
                      <a:solidFill>
                        <a:srgbClr val="0B352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19050">
                      <a:solidFill>
                        <a:srgbClr val="0B352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19050">
                      <a:solidFill>
                        <a:srgbClr val="0B352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19050">
                      <a:solidFill>
                        <a:srgbClr val="0B352D">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a:txBody>
                  <a:tcPr marT="0" marB="0" marR="91425" marL="91425" anchor="ctr">
                    <a:lnL cap="flat" cmpd="sng" w="9525">
                      <a:solidFill>
                        <a:schemeClr val="dk2"/>
                      </a:solidFill>
                      <a:prstDash val="solid"/>
                      <a:round/>
                      <a:headEnd len="sm" w="sm" type="none"/>
                      <a:tailEnd len="sm" w="sm" type="none"/>
                    </a:lnL>
                    <a:lnR cap="flat" cmpd="sng" w="19050">
                      <a:solidFill>
                        <a:srgbClr val="0B352D">
                          <a:alpha val="0"/>
                        </a:srgbClr>
                      </a:solidFill>
                      <a:prstDash val="solid"/>
                      <a:round/>
                      <a:headEnd len="sm" w="sm" type="none"/>
                      <a:tailEnd len="sm" w="sm" type="none"/>
                    </a:lnR>
                    <a:lnT cap="flat" cmpd="sng" w="9525">
                      <a:solidFill>
                        <a:schemeClr val="dk2"/>
                      </a:solidFill>
                      <a:prstDash val="solid"/>
                      <a:round/>
                      <a:headEnd len="sm" w="sm" type="none"/>
                      <a:tailEnd len="sm" w="sm" type="none"/>
                    </a:lnT>
                    <a:lnB cap="flat" cmpd="sng" w="19050">
                      <a:solidFill>
                        <a:srgbClr val="0B352D">
                          <a:alpha val="0"/>
                        </a:srgbClr>
                      </a:solidFill>
                      <a:prstDash val="solid"/>
                      <a:round/>
                      <a:headEnd len="sm" w="sm" type="none"/>
                      <a:tailEnd len="sm" w="sm" type="none"/>
                    </a:lnB>
                  </a:tcPr>
                </a:tc>
              </a:tr>
            </a:tbl>
          </a:graphicData>
        </a:graphic>
      </p:graphicFrame>
      <p:sp>
        <p:nvSpPr>
          <p:cNvPr id="1413" name="Google Shape;1413;p49"/>
          <p:cNvSpPr/>
          <p:nvPr/>
        </p:nvSpPr>
        <p:spPr>
          <a:xfrm>
            <a:off x="2299975" y="2145125"/>
            <a:ext cx="2855400" cy="340500"/>
          </a:xfrm>
          <a:prstGeom prst="roundRect">
            <a:avLst>
              <a:gd fmla="val 23363"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Mars is actually a cold place</a:t>
            </a:r>
            <a:endParaRPr/>
          </a:p>
        </p:txBody>
      </p:sp>
      <p:sp>
        <p:nvSpPr>
          <p:cNvPr id="1414" name="Google Shape;1414;p49"/>
          <p:cNvSpPr/>
          <p:nvPr/>
        </p:nvSpPr>
        <p:spPr>
          <a:xfrm>
            <a:off x="3393650" y="2782700"/>
            <a:ext cx="2855400" cy="340500"/>
          </a:xfrm>
          <a:prstGeom prst="roundRect">
            <a:avLst>
              <a:gd fmla="val 23363"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Jupiter is a huge gas giant</a:t>
            </a:r>
            <a:endParaRPr/>
          </a:p>
        </p:txBody>
      </p:sp>
      <p:sp>
        <p:nvSpPr>
          <p:cNvPr id="1415" name="Google Shape;1415;p49"/>
          <p:cNvSpPr/>
          <p:nvPr/>
        </p:nvSpPr>
        <p:spPr>
          <a:xfrm>
            <a:off x="4085675" y="3420275"/>
            <a:ext cx="2855400" cy="340500"/>
          </a:xfrm>
          <a:prstGeom prst="roundRect">
            <a:avLst>
              <a:gd fmla="val 23363"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a small planet</a:t>
            </a:r>
            <a:endParaRPr/>
          </a:p>
        </p:txBody>
      </p:sp>
      <p:sp>
        <p:nvSpPr>
          <p:cNvPr id="1416" name="Google Shape;1416;p49"/>
          <p:cNvSpPr/>
          <p:nvPr/>
        </p:nvSpPr>
        <p:spPr>
          <a:xfrm>
            <a:off x="4878375" y="4057850"/>
            <a:ext cx="2855400" cy="340500"/>
          </a:xfrm>
          <a:prstGeom prst="roundRect">
            <a:avLst>
              <a:gd fmla="val 23363"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latin typeface="Arimo"/>
                <a:ea typeface="Arimo"/>
                <a:cs typeface="Arimo"/>
                <a:sym typeface="Arimo"/>
              </a:rPr>
              <a:t>Venus has a beautiful name</a:t>
            </a:r>
            <a:endParaRPr>
              <a:solidFill>
                <a:schemeClr val="accent6"/>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sp>
        <p:nvSpPr>
          <p:cNvPr id="1421" name="Google Shape;1421;p50"/>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422" name="Google Shape;1422;p50"/>
          <p:cNvGrpSpPr/>
          <p:nvPr/>
        </p:nvGrpSpPr>
        <p:grpSpPr>
          <a:xfrm>
            <a:off x="2821600" y="1280750"/>
            <a:ext cx="4140687" cy="860600"/>
            <a:chOff x="2821600" y="1280750"/>
            <a:chExt cx="4140687" cy="860600"/>
          </a:xfrm>
        </p:grpSpPr>
        <p:grpSp>
          <p:nvGrpSpPr>
            <p:cNvPr id="1423" name="Google Shape;1423;p50"/>
            <p:cNvGrpSpPr/>
            <p:nvPr/>
          </p:nvGrpSpPr>
          <p:grpSpPr>
            <a:xfrm>
              <a:off x="2821600" y="1280750"/>
              <a:ext cx="2296800" cy="860600"/>
              <a:chOff x="5877950" y="1353175"/>
              <a:chExt cx="2296800" cy="860600"/>
            </a:xfrm>
          </p:grpSpPr>
          <p:sp>
            <p:nvSpPr>
              <p:cNvPr id="1424" name="Google Shape;1424;p50"/>
              <p:cNvSpPr txBox="1"/>
              <p:nvPr/>
            </p:nvSpPr>
            <p:spPr>
              <a:xfrm>
                <a:off x="5877950" y="1353175"/>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EARTH</a:t>
                </a:r>
                <a:endParaRPr sz="1800">
                  <a:solidFill>
                    <a:schemeClr val="dk1"/>
                  </a:solidFill>
                  <a:latin typeface="Audiowide"/>
                  <a:ea typeface="Audiowide"/>
                  <a:cs typeface="Audiowide"/>
                  <a:sym typeface="Audiowide"/>
                </a:endParaRPr>
              </a:p>
            </p:txBody>
          </p:sp>
          <p:sp>
            <p:nvSpPr>
              <p:cNvPr id="1425" name="Google Shape;1425;p50"/>
              <p:cNvSpPr txBox="1"/>
              <p:nvPr/>
            </p:nvSpPr>
            <p:spPr>
              <a:xfrm>
                <a:off x="5877950" y="1611375"/>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Earth is the only planet known to harbor life</a:t>
                </a:r>
                <a:endParaRPr>
                  <a:solidFill>
                    <a:schemeClr val="lt1"/>
                  </a:solidFill>
                  <a:latin typeface="Arimo"/>
                  <a:ea typeface="Arimo"/>
                  <a:cs typeface="Arimo"/>
                  <a:sym typeface="Arimo"/>
                </a:endParaRPr>
              </a:p>
            </p:txBody>
          </p:sp>
        </p:grpSp>
        <p:sp>
          <p:nvSpPr>
            <p:cNvPr id="1426" name="Google Shape;1426;p50"/>
            <p:cNvSpPr/>
            <p:nvPr/>
          </p:nvSpPr>
          <p:spPr>
            <a:xfrm>
              <a:off x="5657887" y="1338925"/>
              <a:ext cx="1304400" cy="6738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25%</a:t>
              </a:r>
              <a:endParaRPr sz="3000"/>
            </a:p>
          </p:txBody>
        </p:sp>
      </p:grpSp>
      <p:grpSp>
        <p:nvGrpSpPr>
          <p:cNvPr id="1427" name="Google Shape;1427;p50"/>
          <p:cNvGrpSpPr/>
          <p:nvPr/>
        </p:nvGrpSpPr>
        <p:grpSpPr>
          <a:xfrm>
            <a:off x="2821600" y="3759677"/>
            <a:ext cx="4140687" cy="896111"/>
            <a:chOff x="2821600" y="3759677"/>
            <a:chExt cx="4140687" cy="896111"/>
          </a:xfrm>
        </p:grpSpPr>
        <p:grpSp>
          <p:nvGrpSpPr>
            <p:cNvPr id="1428" name="Google Shape;1428;p50"/>
            <p:cNvGrpSpPr/>
            <p:nvPr/>
          </p:nvGrpSpPr>
          <p:grpSpPr>
            <a:xfrm>
              <a:off x="2821600" y="3759677"/>
              <a:ext cx="2296800" cy="896111"/>
              <a:chOff x="5877950" y="3648327"/>
              <a:chExt cx="2296800" cy="896111"/>
            </a:xfrm>
          </p:grpSpPr>
          <p:sp>
            <p:nvSpPr>
              <p:cNvPr id="1429" name="Google Shape;1429;p50"/>
              <p:cNvSpPr txBox="1"/>
              <p:nvPr/>
            </p:nvSpPr>
            <p:spPr>
              <a:xfrm>
                <a:off x="5877950" y="3648327"/>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1430" name="Google Shape;1430;p50"/>
              <p:cNvSpPr txBox="1"/>
              <p:nvPr/>
            </p:nvSpPr>
            <p:spPr>
              <a:xfrm>
                <a:off x="5877950" y="3942038"/>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the smallest planet of them all</a:t>
                </a:r>
                <a:endParaRPr>
                  <a:solidFill>
                    <a:schemeClr val="lt1"/>
                  </a:solidFill>
                  <a:latin typeface="Arimo"/>
                  <a:ea typeface="Arimo"/>
                  <a:cs typeface="Arimo"/>
                  <a:sym typeface="Arimo"/>
                </a:endParaRPr>
              </a:p>
            </p:txBody>
          </p:sp>
        </p:grpSp>
        <p:sp>
          <p:nvSpPr>
            <p:cNvPr id="1431" name="Google Shape;1431;p50"/>
            <p:cNvSpPr/>
            <p:nvPr/>
          </p:nvSpPr>
          <p:spPr>
            <a:xfrm>
              <a:off x="5657887" y="3853275"/>
              <a:ext cx="1304400" cy="673800"/>
            </a:xfrm>
            <a:prstGeom prst="roundRect">
              <a:avLst>
                <a:gd fmla="val 11881"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accent6"/>
                  </a:solidFill>
                  <a:latin typeface="Audiowide"/>
                  <a:ea typeface="Audiowide"/>
                  <a:cs typeface="Audiowide"/>
                  <a:sym typeface="Audiowide"/>
                </a:rPr>
                <a:t>7</a:t>
              </a:r>
              <a:r>
                <a:rPr lang="en" sz="3000">
                  <a:solidFill>
                    <a:schemeClr val="accent6"/>
                  </a:solidFill>
                  <a:latin typeface="Audiowide"/>
                  <a:ea typeface="Audiowide"/>
                  <a:cs typeface="Audiowide"/>
                  <a:sym typeface="Audiowide"/>
                </a:rPr>
                <a:t>5%</a:t>
              </a:r>
              <a:endParaRPr sz="3000"/>
            </a:p>
          </p:txBody>
        </p:sp>
      </p:grpSp>
      <p:grpSp>
        <p:nvGrpSpPr>
          <p:cNvPr id="1432" name="Google Shape;1432;p50"/>
          <p:cNvGrpSpPr/>
          <p:nvPr/>
        </p:nvGrpSpPr>
        <p:grpSpPr>
          <a:xfrm>
            <a:off x="2821600" y="2547757"/>
            <a:ext cx="4140687" cy="899112"/>
            <a:chOff x="2821600" y="2547757"/>
            <a:chExt cx="4140687" cy="899112"/>
          </a:xfrm>
        </p:grpSpPr>
        <p:grpSp>
          <p:nvGrpSpPr>
            <p:cNvPr id="1433" name="Google Shape;1433;p50"/>
            <p:cNvGrpSpPr/>
            <p:nvPr/>
          </p:nvGrpSpPr>
          <p:grpSpPr>
            <a:xfrm>
              <a:off x="2821600" y="2547757"/>
              <a:ext cx="2296800" cy="899112"/>
              <a:chOff x="5877950" y="2499670"/>
              <a:chExt cx="2296800" cy="899112"/>
            </a:xfrm>
          </p:grpSpPr>
          <p:sp>
            <p:nvSpPr>
              <p:cNvPr id="1434" name="Google Shape;1434;p50"/>
              <p:cNvSpPr txBox="1"/>
              <p:nvPr/>
            </p:nvSpPr>
            <p:spPr>
              <a:xfrm>
                <a:off x="5877950" y="2499670"/>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435" name="Google Shape;1435;p50"/>
              <p:cNvSpPr txBox="1"/>
              <p:nvPr/>
            </p:nvSpPr>
            <p:spPr>
              <a:xfrm>
                <a:off x="5877950" y="2796381"/>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is the second planet from the Sun</a:t>
                </a:r>
                <a:endParaRPr>
                  <a:solidFill>
                    <a:schemeClr val="lt1"/>
                  </a:solidFill>
                  <a:latin typeface="Arimo"/>
                  <a:ea typeface="Arimo"/>
                  <a:cs typeface="Arimo"/>
                  <a:sym typeface="Arimo"/>
                </a:endParaRPr>
              </a:p>
            </p:txBody>
          </p:sp>
        </p:grpSp>
        <p:sp>
          <p:nvSpPr>
            <p:cNvPr id="1436" name="Google Shape;1436;p50"/>
            <p:cNvSpPr/>
            <p:nvPr/>
          </p:nvSpPr>
          <p:spPr>
            <a:xfrm>
              <a:off x="5657887" y="2613613"/>
              <a:ext cx="1304400" cy="673800"/>
            </a:xfrm>
            <a:prstGeom prst="roundRect">
              <a:avLst>
                <a:gd fmla="val 11881"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Audiowide"/>
                  <a:ea typeface="Audiowide"/>
                  <a:cs typeface="Audiowide"/>
                  <a:sym typeface="Audiowide"/>
                </a:rPr>
                <a:t>50</a:t>
              </a:r>
              <a:r>
                <a:rPr lang="en" sz="3000">
                  <a:solidFill>
                    <a:schemeClr val="lt1"/>
                  </a:solidFill>
                  <a:latin typeface="Audiowide"/>
                  <a:ea typeface="Audiowide"/>
                  <a:cs typeface="Audiowide"/>
                  <a:sym typeface="Audiowide"/>
                </a:rPr>
                <a:t>%</a:t>
              </a:r>
              <a:endParaRPr sz="3000">
                <a:solidFill>
                  <a:schemeClr val="lt1"/>
                </a:solidFill>
              </a:endParaRPr>
            </a:p>
          </p:txBody>
        </p:sp>
      </p:grpSp>
      <p:sp>
        <p:nvSpPr>
          <p:cNvPr id="1437" name="Google Shape;1437;p50"/>
          <p:cNvSpPr/>
          <p:nvPr/>
        </p:nvSpPr>
        <p:spPr>
          <a:xfrm>
            <a:off x="7501930" y="1338925"/>
            <a:ext cx="860700" cy="8607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438" name="Google Shape;1438;p50"/>
          <p:cNvSpPr/>
          <p:nvPr/>
        </p:nvSpPr>
        <p:spPr>
          <a:xfrm flipH="1">
            <a:off x="7501813" y="1338925"/>
            <a:ext cx="860700" cy="860700"/>
          </a:xfrm>
          <a:prstGeom prst="pie">
            <a:avLst>
              <a:gd fmla="val 10766195" name="adj1"/>
              <a:gd fmla="val 16200000" name="adj2"/>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439" name="Google Shape;1439;p50"/>
          <p:cNvSpPr/>
          <p:nvPr/>
        </p:nvSpPr>
        <p:spPr>
          <a:xfrm>
            <a:off x="7501880" y="2502650"/>
            <a:ext cx="860700" cy="8607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440" name="Google Shape;1440;p50"/>
          <p:cNvSpPr/>
          <p:nvPr/>
        </p:nvSpPr>
        <p:spPr>
          <a:xfrm flipH="1">
            <a:off x="7501763" y="2502650"/>
            <a:ext cx="860700" cy="860700"/>
          </a:xfrm>
          <a:prstGeom prst="pie">
            <a:avLst>
              <a:gd fmla="val 5379999" name="adj1"/>
              <a:gd fmla="val 16200000" name="adj2"/>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441" name="Google Shape;1441;p50"/>
          <p:cNvSpPr/>
          <p:nvPr/>
        </p:nvSpPr>
        <p:spPr>
          <a:xfrm>
            <a:off x="7501930" y="3666375"/>
            <a:ext cx="860700" cy="8607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442" name="Google Shape;1442;p50"/>
          <p:cNvSpPr/>
          <p:nvPr/>
        </p:nvSpPr>
        <p:spPr>
          <a:xfrm flipH="1">
            <a:off x="7501813" y="3666375"/>
            <a:ext cx="860700" cy="860700"/>
          </a:xfrm>
          <a:prstGeom prst="pie">
            <a:avLst>
              <a:gd fmla="val 19723" name="adj1"/>
              <a:gd fmla="val 16200000" name="adj2"/>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grpSp>
        <p:nvGrpSpPr>
          <p:cNvPr id="1443" name="Google Shape;1443;p50"/>
          <p:cNvGrpSpPr/>
          <p:nvPr/>
        </p:nvGrpSpPr>
        <p:grpSpPr>
          <a:xfrm>
            <a:off x="585372" y="1339158"/>
            <a:ext cx="1589282" cy="3188431"/>
            <a:chOff x="9042999" y="5684848"/>
            <a:chExt cx="376455" cy="755266"/>
          </a:xfrm>
        </p:grpSpPr>
        <p:sp>
          <p:nvSpPr>
            <p:cNvPr id="1444" name="Google Shape;1444;p50"/>
            <p:cNvSpPr/>
            <p:nvPr/>
          </p:nvSpPr>
          <p:spPr>
            <a:xfrm>
              <a:off x="9043009" y="5684848"/>
              <a:ext cx="376445" cy="755266"/>
            </a:xfrm>
            <a:custGeom>
              <a:rect b="b" l="l" r="r" t="t"/>
              <a:pathLst>
                <a:path extrusionOk="0" h="13037" w="6498">
                  <a:moveTo>
                    <a:pt x="2851" y="12042"/>
                  </a:moveTo>
                  <a:cubicBezTo>
                    <a:pt x="2854" y="12257"/>
                    <a:pt x="2885" y="12429"/>
                    <a:pt x="2913" y="12537"/>
                  </a:cubicBezTo>
                  <a:cubicBezTo>
                    <a:pt x="2728" y="12596"/>
                    <a:pt x="2542" y="12630"/>
                    <a:pt x="2361" y="12630"/>
                  </a:cubicBezTo>
                  <a:cubicBezTo>
                    <a:pt x="2289" y="12630"/>
                    <a:pt x="2218" y="12625"/>
                    <a:pt x="2148" y="12613"/>
                  </a:cubicBezTo>
                  <a:cubicBezTo>
                    <a:pt x="1660" y="12561"/>
                    <a:pt x="1334" y="12334"/>
                    <a:pt x="1042" y="12042"/>
                  </a:cubicBezTo>
                  <a:close/>
                  <a:moveTo>
                    <a:pt x="922" y="1"/>
                  </a:moveTo>
                  <a:lnTo>
                    <a:pt x="922" y="972"/>
                  </a:lnTo>
                  <a:lnTo>
                    <a:pt x="1" y="972"/>
                  </a:lnTo>
                  <a:lnTo>
                    <a:pt x="1" y="12042"/>
                  </a:lnTo>
                  <a:lnTo>
                    <a:pt x="584" y="12042"/>
                  </a:lnTo>
                  <a:lnTo>
                    <a:pt x="677" y="12153"/>
                  </a:lnTo>
                  <a:cubicBezTo>
                    <a:pt x="1135" y="12712"/>
                    <a:pt x="1660" y="12968"/>
                    <a:pt x="2251" y="12968"/>
                  </a:cubicBezTo>
                  <a:cubicBezTo>
                    <a:pt x="2546" y="12968"/>
                    <a:pt x="2858" y="12904"/>
                    <a:pt x="3186" y="12782"/>
                  </a:cubicBezTo>
                  <a:cubicBezTo>
                    <a:pt x="3583" y="12963"/>
                    <a:pt x="3944" y="13036"/>
                    <a:pt x="4263" y="13036"/>
                  </a:cubicBezTo>
                  <a:cubicBezTo>
                    <a:pt x="5026" y="13036"/>
                    <a:pt x="5557" y="12618"/>
                    <a:pt x="5806" y="12242"/>
                  </a:cubicBezTo>
                  <a:cubicBezTo>
                    <a:pt x="6497" y="11201"/>
                    <a:pt x="6172" y="8931"/>
                    <a:pt x="6172" y="8930"/>
                  </a:cubicBezTo>
                  <a:lnTo>
                    <a:pt x="6172" y="8930"/>
                  </a:lnTo>
                  <a:cubicBezTo>
                    <a:pt x="5941" y="9155"/>
                    <a:pt x="5385" y="9373"/>
                    <a:pt x="4817" y="9615"/>
                  </a:cubicBezTo>
                  <a:lnTo>
                    <a:pt x="4817" y="972"/>
                  </a:lnTo>
                  <a:lnTo>
                    <a:pt x="3896" y="972"/>
                  </a:lnTo>
                  <a:lnTo>
                    <a:pt x="3896" y="1"/>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0"/>
            <p:cNvSpPr/>
            <p:nvPr/>
          </p:nvSpPr>
          <p:spPr>
            <a:xfrm>
              <a:off x="9042999" y="5740924"/>
              <a:ext cx="279061" cy="641602"/>
            </a:xfrm>
            <a:custGeom>
              <a:rect b="b" l="l" r="r" t="t"/>
              <a:pathLst>
                <a:path extrusionOk="0" h="11075" w="4817">
                  <a:moveTo>
                    <a:pt x="4310" y="510"/>
                  </a:moveTo>
                  <a:lnTo>
                    <a:pt x="4310" y="10567"/>
                  </a:lnTo>
                  <a:lnTo>
                    <a:pt x="507" y="10567"/>
                  </a:lnTo>
                  <a:lnTo>
                    <a:pt x="507" y="510"/>
                  </a:lnTo>
                  <a:close/>
                  <a:moveTo>
                    <a:pt x="0" y="1"/>
                  </a:moveTo>
                  <a:lnTo>
                    <a:pt x="0" y="4"/>
                  </a:lnTo>
                  <a:lnTo>
                    <a:pt x="0" y="11074"/>
                  </a:lnTo>
                  <a:lnTo>
                    <a:pt x="4817" y="11074"/>
                  </a:lnTo>
                  <a:lnTo>
                    <a:pt x="4817"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0"/>
            <p:cNvSpPr/>
            <p:nvPr/>
          </p:nvSpPr>
          <p:spPr>
            <a:xfrm>
              <a:off x="9096527" y="5684848"/>
              <a:ext cx="172175" cy="56310"/>
            </a:xfrm>
            <a:custGeom>
              <a:rect b="b" l="l" r="r" t="t"/>
              <a:pathLst>
                <a:path extrusionOk="0" h="972" w="2972">
                  <a:moveTo>
                    <a:pt x="1" y="1"/>
                  </a:moveTo>
                  <a:lnTo>
                    <a:pt x="1" y="972"/>
                  </a:lnTo>
                  <a:lnTo>
                    <a:pt x="2971" y="972"/>
                  </a:lnTo>
                  <a:lnTo>
                    <a:pt x="2971"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0"/>
            <p:cNvSpPr/>
            <p:nvPr/>
          </p:nvSpPr>
          <p:spPr>
            <a:xfrm>
              <a:off x="9096527" y="6269769"/>
              <a:ext cx="172175" cy="57701"/>
            </a:xfrm>
            <a:custGeom>
              <a:rect b="b" l="l" r="r" t="t"/>
              <a:pathLst>
                <a:path extrusionOk="0" h="996" w="2972">
                  <a:moveTo>
                    <a:pt x="1" y="1"/>
                  </a:moveTo>
                  <a:lnTo>
                    <a:pt x="1" y="996"/>
                  </a:lnTo>
                  <a:lnTo>
                    <a:pt x="2971" y="996"/>
                  </a:lnTo>
                  <a:lnTo>
                    <a:pt x="2971"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0"/>
            <p:cNvSpPr/>
            <p:nvPr/>
          </p:nvSpPr>
          <p:spPr>
            <a:xfrm>
              <a:off x="9096527" y="6191332"/>
              <a:ext cx="172175" cy="57701"/>
            </a:xfrm>
            <a:custGeom>
              <a:rect b="b" l="l" r="r" t="t"/>
              <a:pathLst>
                <a:path extrusionOk="0" h="996" w="2972">
                  <a:moveTo>
                    <a:pt x="1" y="0"/>
                  </a:moveTo>
                  <a:lnTo>
                    <a:pt x="1" y="995"/>
                  </a:lnTo>
                  <a:lnTo>
                    <a:pt x="2971" y="995"/>
                  </a:lnTo>
                  <a:lnTo>
                    <a:pt x="2971"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0"/>
            <p:cNvSpPr/>
            <p:nvPr/>
          </p:nvSpPr>
          <p:spPr>
            <a:xfrm>
              <a:off x="9096527" y="6112836"/>
              <a:ext cx="172175" cy="57701"/>
            </a:xfrm>
            <a:custGeom>
              <a:rect b="b" l="l" r="r" t="t"/>
              <a:pathLst>
                <a:path extrusionOk="0" h="996" w="2972">
                  <a:moveTo>
                    <a:pt x="1" y="0"/>
                  </a:moveTo>
                  <a:lnTo>
                    <a:pt x="1" y="996"/>
                  </a:lnTo>
                  <a:lnTo>
                    <a:pt x="2971" y="996"/>
                  </a:lnTo>
                  <a:lnTo>
                    <a:pt x="2971"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0"/>
            <p:cNvSpPr/>
            <p:nvPr/>
          </p:nvSpPr>
          <p:spPr>
            <a:xfrm>
              <a:off x="9096527" y="6033993"/>
              <a:ext cx="172175" cy="57701"/>
            </a:xfrm>
            <a:custGeom>
              <a:rect b="b" l="l" r="r" t="t"/>
              <a:pathLst>
                <a:path extrusionOk="0" h="996" w="2972">
                  <a:moveTo>
                    <a:pt x="1" y="1"/>
                  </a:moveTo>
                  <a:lnTo>
                    <a:pt x="1" y="996"/>
                  </a:lnTo>
                  <a:lnTo>
                    <a:pt x="2971" y="996"/>
                  </a:lnTo>
                  <a:lnTo>
                    <a:pt x="2971"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0"/>
            <p:cNvSpPr/>
            <p:nvPr/>
          </p:nvSpPr>
          <p:spPr>
            <a:xfrm>
              <a:off x="9096527" y="5955556"/>
              <a:ext cx="172175" cy="57701"/>
            </a:xfrm>
            <a:custGeom>
              <a:rect b="b" l="l" r="r" t="t"/>
              <a:pathLst>
                <a:path extrusionOk="0" h="996" w="2972">
                  <a:moveTo>
                    <a:pt x="1" y="0"/>
                  </a:moveTo>
                  <a:lnTo>
                    <a:pt x="1" y="995"/>
                  </a:lnTo>
                  <a:lnTo>
                    <a:pt x="2971" y="995"/>
                  </a:lnTo>
                  <a:lnTo>
                    <a:pt x="2971" y="0"/>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0"/>
            <p:cNvSpPr/>
            <p:nvPr/>
          </p:nvSpPr>
          <p:spPr>
            <a:xfrm>
              <a:off x="9182496" y="6269769"/>
              <a:ext cx="86204" cy="57701"/>
            </a:xfrm>
            <a:custGeom>
              <a:rect b="b" l="l" r="r" t="t"/>
              <a:pathLst>
                <a:path extrusionOk="0" h="996" w="1488">
                  <a:moveTo>
                    <a:pt x="1" y="1"/>
                  </a:moveTo>
                  <a:lnTo>
                    <a:pt x="1" y="996"/>
                  </a:lnTo>
                  <a:lnTo>
                    <a:pt x="1487" y="996"/>
                  </a:lnTo>
                  <a:lnTo>
                    <a:pt x="1487" y="1"/>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0"/>
            <p:cNvSpPr/>
            <p:nvPr/>
          </p:nvSpPr>
          <p:spPr>
            <a:xfrm>
              <a:off x="9182496" y="6191332"/>
              <a:ext cx="86204" cy="57701"/>
            </a:xfrm>
            <a:custGeom>
              <a:rect b="b" l="l" r="r" t="t"/>
              <a:pathLst>
                <a:path extrusionOk="0" h="996" w="1488">
                  <a:moveTo>
                    <a:pt x="1" y="0"/>
                  </a:moveTo>
                  <a:lnTo>
                    <a:pt x="1" y="995"/>
                  </a:lnTo>
                  <a:lnTo>
                    <a:pt x="1487" y="995"/>
                  </a:lnTo>
                  <a:lnTo>
                    <a:pt x="1487" y="0"/>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0"/>
            <p:cNvSpPr/>
            <p:nvPr/>
          </p:nvSpPr>
          <p:spPr>
            <a:xfrm>
              <a:off x="9182496" y="6112836"/>
              <a:ext cx="86204" cy="57701"/>
            </a:xfrm>
            <a:custGeom>
              <a:rect b="b" l="l" r="r" t="t"/>
              <a:pathLst>
                <a:path extrusionOk="0" h="996" w="1488">
                  <a:moveTo>
                    <a:pt x="1" y="0"/>
                  </a:moveTo>
                  <a:lnTo>
                    <a:pt x="1" y="996"/>
                  </a:lnTo>
                  <a:lnTo>
                    <a:pt x="1487" y="996"/>
                  </a:lnTo>
                  <a:lnTo>
                    <a:pt x="1487" y="0"/>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0"/>
            <p:cNvSpPr/>
            <p:nvPr/>
          </p:nvSpPr>
          <p:spPr>
            <a:xfrm>
              <a:off x="9182496" y="6033993"/>
              <a:ext cx="86204" cy="57701"/>
            </a:xfrm>
            <a:custGeom>
              <a:rect b="b" l="l" r="r" t="t"/>
              <a:pathLst>
                <a:path extrusionOk="0" h="996" w="1488">
                  <a:moveTo>
                    <a:pt x="1" y="1"/>
                  </a:moveTo>
                  <a:lnTo>
                    <a:pt x="1" y="996"/>
                  </a:lnTo>
                  <a:lnTo>
                    <a:pt x="1487" y="996"/>
                  </a:lnTo>
                  <a:lnTo>
                    <a:pt x="1487" y="1"/>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0"/>
            <p:cNvSpPr/>
            <p:nvPr/>
          </p:nvSpPr>
          <p:spPr>
            <a:xfrm>
              <a:off x="9182496" y="5955556"/>
              <a:ext cx="86204" cy="57701"/>
            </a:xfrm>
            <a:custGeom>
              <a:rect b="b" l="l" r="r" t="t"/>
              <a:pathLst>
                <a:path extrusionOk="0" h="996" w="1488">
                  <a:moveTo>
                    <a:pt x="1" y="0"/>
                  </a:moveTo>
                  <a:lnTo>
                    <a:pt x="1" y="995"/>
                  </a:lnTo>
                  <a:lnTo>
                    <a:pt x="1487" y="995"/>
                  </a:lnTo>
                  <a:lnTo>
                    <a:pt x="1487" y="0"/>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0"/>
            <p:cNvSpPr/>
            <p:nvPr/>
          </p:nvSpPr>
          <p:spPr>
            <a:xfrm>
              <a:off x="9189100" y="6201991"/>
              <a:ext cx="230282" cy="237813"/>
            </a:xfrm>
            <a:custGeom>
              <a:rect b="b" l="l" r="r" t="t"/>
              <a:pathLst>
                <a:path extrusionOk="0" h="4105" w="3975">
                  <a:moveTo>
                    <a:pt x="3646" y="0"/>
                  </a:moveTo>
                  <a:lnTo>
                    <a:pt x="3646" y="0"/>
                  </a:lnTo>
                  <a:cubicBezTo>
                    <a:pt x="3210" y="440"/>
                    <a:pt x="1542" y="839"/>
                    <a:pt x="956" y="1453"/>
                  </a:cubicBezTo>
                  <a:cubicBezTo>
                    <a:pt x="0" y="2452"/>
                    <a:pt x="421" y="3733"/>
                    <a:pt x="421" y="3733"/>
                  </a:cubicBezTo>
                  <a:cubicBezTo>
                    <a:pt x="915" y="4000"/>
                    <a:pt x="1356" y="4105"/>
                    <a:pt x="1738" y="4105"/>
                  </a:cubicBezTo>
                  <a:cubicBezTo>
                    <a:pt x="2502" y="4105"/>
                    <a:pt x="3032" y="3686"/>
                    <a:pt x="3284" y="3312"/>
                  </a:cubicBezTo>
                  <a:cubicBezTo>
                    <a:pt x="3975" y="2270"/>
                    <a:pt x="3646" y="1"/>
                    <a:pt x="3646"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0"/>
            <p:cNvSpPr/>
            <p:nvPr/>
          </p:nvSpPr>
          <p:spPr>
            <a:xfrm>
              <a:off x="9076773" y="6298618"/>
              <a:ext cx="282131" cy="137474"/>
            </a:xfrm>
            <a:custGeom>
              <a:rect b="b" l="l" r="r" t="t"/>
              <a:pathLst>
                <a:path extrusionOk="0" h="2373" w="4870">
                  <a:moveTo>
                    <a:pt x="4870" y="0"/>
                  </a:moveTo>
                  <a:lnTo>
                    <a:pt x="4870" y="0"/>
                  </a:lnTo>
                  <a:cubicBezTo>
                    <a:pt x="4366" y="538"/>
                    <a:pt x="4430" y="483"/>
                    <a:pt x="4231" y="676"/>
                  </a:cubicBezTo>
                  <a:cubicBezTo>
                    <a:pt x="4172" y="731"/>
                    <a:pt x="4086" y="817"/>
                    <a:pt x="3948" y="950"/>
                  </a:cubicBezTo>
                  <a:cubicBezTo>
                    <a:pt x="3844" y="1060"/>
                    <a:pt x="3616" y="1257"/>
                    <a:pt x="3328" y="1447"/>
                  </a:cubicBezTo>
                  <a:cubicBezTo>
                    <a:pt x="2893" y="1743"/>
                    <a:pt x="2312" y="2034"/>
                    <a:pt x="1772" y="2034"/>
                  </a:cubicBezTo>
                  <a:cubicBezTo>
                    <a:pt x="1701" y="2034"/>
                    <a:pt x="1631" y="2029"/>
                    <a:pt x="1561" y="2018"/>
                  </a:cubicBezTo>
                  <a:cubicBezTo>
                    <a:pt x="1076" y="1966"/>
                    <a:pt x="747" y="1736"/>
                    <a:pt x="456" y="1447"/>
                  </a:cubicBezTo>
                  <a:lnTo>
                    <a:pt x="1" y="1447"/>
                  </a:lnTo>
                  <a:lnTo>
                    <a:pt x="93" y="1558"/>
                  </a:lnTo>
                  <a:cubicBezTo>
                    <a:pt x="553" y="2117"/>
                    <a:pt x="1076" y="2373"/>
                    <a:pt x="1665" y="2373"/>
                  </a:cubicBezTo>
                  <a:cubicBezTo>
                    <a:pt x="1962" y="2373"/>
                    <a:pt x="2275" y="2308"/>
                    <a:pt x="2606" y="2184"/>
                  </a:cubicBezTo>
                  <a:cubicBezTo>
                    <a:pt x="3014" y="2015"/>
                    <a:pt x="3374" y="1757"/>
                    <a:pt x="3696" y="1447"/>
                  </a:cubicBezTo>
                  <a:cubicBezTo>
                    <a:pt x="3890" y="1263"/>
                    <a:pt x="4071" y="1066"/>
                    <a:pt x="4234" y="860"/>
                  </a:cubicBezTo>
                  <a:cubicBezTo>
                    <a:pt x="4470" y="575"/>
                    <a:pt x="4676" y="280"/>
                    <a:pt x="4870"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51"/>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464" name="Google Shape;1464;p51"/>
          <p:cNvGrpSpPr/>
          <p:nvPr/>
        </p:nvGrpSpPr>
        <p:grpSpPr>
          <a:xfrm>
            <a:off x="585188" y="1335350"/>
            <a:ext cx="7777425" cy="3191598"/>
            <a:chOff x="585188" y="1335350"/>
            <a:chExt cx="7777425" cy="3191598"/>
          </a:xfrm>
        </p:grpSpPr>
        <p:cxnSp>
          <p:nvCxnSpPr>
            <p:cNvPr id="1465" name="Google Shape;1465;p51"/>
            <p:cNvCxnSpPr>
              <a:stCxn id="1466" idx="2"/>
              <a:endCxn id="1467" idx="0"/>
            </p:cNvCxnSpPr>
            <p:nvPr/>
          </p:nvCxnSpPr>
          <p:spPr>
            <a:xfrm rot="5400000">
              <a:off x="3273290" y="1020350"/>
              <a:ext cx="351000" cy="20502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468" name="Google Shape;1468;p51"/>
            <p:cNvCxnSpPr>
              <a:stCxn id="1466" idx="2"/>
              <a:endCxn id="1469" idx="0"/>
            </p:cNvCxnSpPr>
            <p:nvPr/>
          </p:nvCxnSpPr>
          <p:spPr>
            <a:xfrm flipH="1" rot="-5400000">
              <a:off x="5323490" y="1020350"/>
              <a:ext cx="351000" cy="2050200"/>
            </a:xfrm>
            <a:prstGeom prst="bentConnector3">
              <a:avLst>
                <a:gd fmla="val 50011" name="adj1"/>
              </a:avLst>
            </a:prstGeom>
            <a:noFill/>
            <a:ln cap="flat" cmpd="sng" w="9525">
              <a:solidFill>
                <a:schemeClr val="dk2"/>
              </a:solidFill>
              <a:prstDash val="solid"/>
              <a:round/>
              <a:headEnd len="med" w="med" type="none"/>
              <a:tailEnd len="med" w="med" type="none"/>
            </a:ln>
          </p:spPr>
        </p:cxnSp>
        <p:cxnSp>
          <p:nvCxnSpPr>
            <p:cNvPr id="1470" name="Google Shape;1470;p51"/>
            <p:cNvCxnSpPr>
              <a:stCxn id="1467" idx="2"/>
              <a:endCxn id="1471" idx="0"/>
            </p:cNvCxnSpPr>
            <p:nvPr/>
          </p:nvCxnSpPr>
          <p:spPr>
            <a:xfrm>
              <a:off x="2423588" y="2755625"/>
              <a:ext cx="0" cy="351000"/>
            </a:xfrm>
            <a:prstGeom prst="straightConnector1">
              <a:avLst/>
            </a:prstGeom>
            <a:noFill/>
            <a:ln cap="flat" cmpd="sng" w="9525">
              <a:solidFill>
                <a:schemeClr val="dk2"/>
              </a:solidFill>
              <a:prstDash val="solid"/>
              <a:round/>
              <a:headEnd len="med" w="med" type="none"/>
              <a:tailEnd len="med" w="med" type="none"/>
            </a:ln>
          </p:spPr>
        </p:cxnSp>
        <p:cxnSp>
          <p:nvCxnSpPr>
            <p:cNvPr id="1472" name="Google Shape;1472;p51"/>
            <p:cNvCxnSpPr>
              <a:endCxn id="1473" idx="0"/>
            </p:cNvCxnSpPr>
            <p:nvPr/>
          </p:nvCxnSpPr>
          <p:spPr>
            <a:xfrm>
              <a:off x="2423588" y="3641348"/>
              <a:ext cx="0" cy="351000"/>
            </a:xfrm>
            <a:prstGeom prst="straightConnector1">
              <a:avLst/>
            </a:prstGeom>
            <a:noFill/>
            <a:ln cap="flat" cmpd="sng" w="9525">
              <a:solidFill>
                <a:schemeClr val="dk2"/>
              </a:solidFill>
              <a:prstDash val="solid"/>
              <a:round/>
              <a:headEnd len="med" w="med" type="none"/>
              <a:tailEnd len="med" w="med" type="none"/>
            </a:ln>
          </p:spPr>
        </p:cxnSp>
        <p:cxnSp>
          <p:nvCxnSpPr>
            <p:cNvPr id="1474" name="Google Shape;1474;p51"/>
            <p:cNvCxnSpPr>
              <a:stCxn id="1469" idx="2"/>
              <a:endCxn id="1475" idx="0"/>
            </p:cNvCxnSpPr>
            <p:nvPr/>
          </p:nvCxnSpPr>
          <p:spPr>
            <a:xfrm>
              <a:off x="6524213" y="2755625"/>
              <a:ext cx="0" cy="3510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51"/>
            <p:cNvCxnSpPr>
              <a:stCxn id="1475" idx="2"/>
              <a:endCxn id="1477" idx="0"/>
            </p:cNvCxnSpPr>
            <p:nvPr/>
          </p:nvCxnSpPr>
          <p:spPr>
            <a:xfrm>
              <a:off x="6524213" y="3641299"/>
              <a:ext cx="0" cy="351000"/>
            </a:xfrm>
            <a:prstGeom prst="straightConnector1">
              <a:avLst/>
            </a:prstGeom>
            <a:noFill/>
            <a:ln cap="flat" cmpd="sng" w="9525">
              <a:solidFill>
                <a:schemeClr val="dk2"/>
              </a:solidFill>
              <a:prstDash val="solid"/>
              <a:round/>
              <a:headEnd len="med" w="med" type="none"/>
              <a:tailEnd len="med" w="med" type="none"/>
            </a:ln>
          </p:spPr>
        </p:cxnSp>
        <p:sp>
          <p:nvSpPr>
            <p:cNvPr id="1466" name="Google Shape;1466;p51"/>
            <p:cNvSpPr/>
            <p:nvPr/>
          </p:nvSpPr>
          <p:spPr>
            <a:xfrm>
              <a:off x="2335490" y="1335350"/>
              <a:ext cx="4276800" cy="534600"/>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SOLAR ENERGY</a:t>
              </a:r>
              <a:endParaRPr sz="1800">
                <a:latin typeface="Audiowide"/>
                <a:ea typeface="Audiowide"/>
                <a:cs typeface="Audiowide"/>
                <a:sym typeface="Audiowide"/>
              </a:endParaRPr>
            </a:p>
          </p:txBody>
        </p:sp>
        <p:sp>
          <p:nvSpPr>
            <p:cNvPr id="1467" name="Google Shape;1467;p51"/>
            <p:cNvSpPr/>
            <p:nvPr/>
          </p:nvSpPr>
          <p:spPr>
            <a:xfrm>
              <a:off x="585188" y="2221025"/>
              <a:ext cx="3676800" cy="5346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Mercury is the closest planet to the Sun</a:t>
              </a:r>
              <a:endParaRPr>
                <a:solidFill>
                  <a:schemeClr val="lt1"/>
                </a:solidFill>
                <a:latin typeface="Arimo"/>
                <a:ea typeface="Arimo"/>
                <a:cs typeface="Arimo"/>
                <a:sym typeface="Arimo"/>
              </a:endParaRPr>
            </a:p>
          </p:txBody>
        </p:sp>
        <p:sp>
          <p:nvSpPr>
            <p:cNvPr id="1471" name="Google Shape;1471;p51"/>
            <p:cNvSpPr/>
            <p:nvPr/>
          </p:nvSpPr>
          <p:spPr>
            <a:xfrm>
              <a:off x="585188" y="3106699"/>
              <a:ext cx="3676800" cy="5346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is the second planet from the Sun</a:t>
              </a:r>
              <a:endParaRPr>
                <a:solidFill>
                  <a:schemeClr val="lt1"/>
                </a:solidFill>
                <a:latin typeface="Arimo"/>
                <a:ea typeface="Arimo"/>
                <a:cs typeface="Arimo"/>
                <a:sym typeface="Arimo"/>
              </a:endParaRPr>
            </a:p>
          </p:txBody>
        </p:sp>
        <p:sp>
          <p:nvSpPr>
            <p:cNvPr id="1473" name="Google Shape;1473;p51"/>
            <p:cNvSpPr/>
            <p:nvPr/>
          </p:nvSpPr>
          <p:spPr>
            <a:xfrm>
              <a:off x="585188" y="3992348"/>
              <a:ext cx="3676800" cy="5346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Earth is the only planet known to harbor life</a:t>
              </a:r>
              <a:endParaRPr>
                <a:solidFill>
                  <a:schemeClr val="lt1"/>
                </a:solidFill>
                <a:latin typeface="Arimo"/>
                <a:ea typeface="Arimo"/>
                <a:cs typeface="Arimo"/>
                <a:sym typeface="Arimo"/>
              </a:endParaRPr>
            </a:p>
          </p:txBody>
        </p:sp>
        <p:sp>
          <p:nvSpPr>
            <p:cNvPr id="1469" name="Google Shape;1469;p51"/>
            <p:cNvSpPr/>
            <p:nvPr/>
          </p:nvSpPr>
          <p:spPr>
            <a:xfrm>
              <a:off x="4685813" y="2221025"/>
              <a:ext cx="3676800" cy="5346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sp>
          <p:nvSpPr>
            <p:cNvPr id="1475" name="Google Shape;1475;p51"/>
            <p:cNvSpPr/>
            <p:nvPr/>
          </p:nvSpPr>
          <p:spPr>
            <a:xfrm>
              <a:off x="4685813" y="3106699"/>
              <a:ext cx="3676800" cy="5346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Despite being red, Mars is very cold</a:t>
              </a:r>
              <a:endParaRPr>
                <a:solidFill>
                  <a:schemeClr val="lt1"/>
                </a:solidFill>
                <a:latin typeface="Arimo"/>
                <a:ea typeface="Arimo"/>
                <a:cs typeface="Arimo"/>
                <a:sym typeface="Arimo"/>
              </a:endParaRPr>
            </a:p>
          </p:txBody>
        </p:sp>
        <p:sp>
          <p:nvSpPr>
            <p:cNvPr id="1477" name="Google Shape;1477;p51"/>
            <p:cNvSpPr/>
            <p:nvPr/>
          </p:nvSpPr>
          <p:spPr>
            <a:xfrm>
              <a:off x="4685813" y="3992348"/>
              <a:ext cx="3676800" cy="5346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52"/>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aphicFrame>
        <p:nvGraphicFramePr>
          <p:cNvPr id="1483" name="Google Shape;1483;p52"/>
          <p:cNvGraphicFramePr/>
          <p:nvPr/>
        </p:nvGraphicFramePr>
        <p:xfrm>
          <a:off x="585150" y="1338925"/>
          <a:ext cx="3000000" cy="3000000"/>
        </p:xfrm>
        <a:graphic>
          <a:graphicData uri="http://schemas.openxmlformats.org/drawingml/2006/table">
            <a:tbl>
              <a:tblPr>
                <a:noFill/>
                <a:tableStyleId>{DC586168-4CA4-4911-B0EF-0D9A7DB599D1}</a:tableStyleId>
              </a:tblPr>
              <a:tblGrid>
                <a:gridCol w="1555500"/>
                <a:gridCol w="1555500"/>
                <a:gridCol w="1555500"/>
                <a:gridCol w="1555500"/>
                <a:gridCol w="1555500"/>
              </a:tblGrid>
              <a:tr h="797050">
                <a:tc gridSpan="5">
                  <a:txBody>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SOLAR ENERGY</a:t>
                      </a:r>
                      <a:endParaRPr sz="1800">
                        <a:solidFill>
                          <a:schemeClr val="dk1"/>
                        </a:solidFill>
                        <a:latin typeface="Poppins ExtraBold"/>
                        <a:ea typeface="Poppins ExtraBold"/>
                        <a:cs typeface="Poppins ExtraBold"/>
                        <a:sym typeface="Poppins ExtraBold"/>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hMerge="1"/>
                <a:tc hMerge="1"/>
                <a:tc hMerge="1"/>
                <a:tc hMerge="1"/>
              </a:tr>
              <a:tr h="797050">
                <a:tc>
                  <a:txBody>
                    <a:bodyPr/>
                    <a:lstStyle/>
                    <a:p>
                      <a:pPr indent="0" lvl="0" marL="0" rtl="0" algn="ctr">
                        <a:spcBef>
                          <a:spcPts val="0"/>
                        </a:spcBef>
                        <a:spcAft>
                          <a:spcPts val="0"/>
                        </a:spcAft>
                        <a:buClr>
                          <a:srgbClr val="000000"/>
                        </a:buClr>
                        <a:buSzPts val="1100"/>
                        <a:buFont typeface="Arial"/>
                        <a:buNone/>
                      </a:pPr>
                      <a:r>
                        <a:rPr lang="en" sz="3000">
                          <a:solidFill>
                            <a:schemeClr val="dk2"/>
                          </a:solidFill>
                          <a:latin typeface="Audiowide"/>
                          <a:ea typeface="Audiowide"/>
                          <a:cs typeface="Audiowide"/>
                          <a:sym typeface="Audiowide"/>
                        </a:rPr>
                        <a:t>1</a:t>
                      </a:r>
                      <a:endParaRPr sz="3000">
                        <a:solidFill>
                          <a:schemeClr val="dk2"/>
                        </a:solidFill>
                        <a:latin typeface="Audiowide"/>
                        <a:ea typeface="Audiowide"/>
                        <a:cs typeface="Audiowide"/>
                        <a:sym typeface="Audiowide"/>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3000">
                          <a:solidFill>
                            <a:schemeClr val="dk2"/>
                          </a:solidFill>
                          <a:latin typeface="Audiowide"/>
                          <a:ea typeface="Audiowide"/>
                          <a:cs typeface="Audiowide"/>
                          <a:sym typeface="Audiowide"/>
                        </a:rPr>
                        <a:t>2</a:t>
                      </a:r>
                      <a:endParaRPr sz="3000">
                        <a:solidFill>
                          <a:schemeClr val="dk2"/>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3000">
                          <a:solidFill>
                            <a:schemeClr val="dk2"/>
                          </a:solidFill>
                          <a:latin typeface="Audiowide"/>
                          <a:ea typeface="Audiowide"/>
                          <a:cs typeface="Audiowide"/>
                          <a:sym typeface="Audiowide"/>
                        </a:rPr>
                        <a:t>3</a:t>
                      </a:r>
                      <a:endParaRPr sz="3000">
                        <a:solidFill>
                          <a:schemeClr val="dk2"/>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3000">
                          <a:solidFill>
                            <a:schemeClr val="dk2"/>
                          </a:solidFill>
                          <a:latin typeface="Audiowide"/>
                          <a:ea typeface="Audiowide"/>
                          <a:cs typeface="Audiowide"/>
                          <a:sym typeface="Audiowide"/>
                        </a:rPr>
                        <a:t>4</a:t>
                      </a:r>
                      <a:endParaRPr sz="3000">
                        <a:solidFill>
                          <a:schemeClr val="dk2"/>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3000">
                          <a:solidFill>
                            <a:schemeClr val="dk2"/>
                          </a:solidFill>
                          <a:latin typeface="Audiowide"/>
                          <a:ea typeface="Audiowide"/>
                          <a:cs typeface="Audiowide"/>
                          <a:sym typeface="Audiowide"/>
                        </a:rPr>
                        <a:t>5</a:t>
                      </a:r>
                      <a:endParaRPr sz="3000">
                        <a:solidFill>
                          <a:schemeClr val="dk2"/>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7050">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sz="1800">
                          <a:solidFill>
                            <a:schemeClr val="dk1"/>
                          </a:solidFill>
                          <a:latin typeface="Audiowide"/>
                          <a:ea typeface="Audiowide"/>
                          <a:cs typeface="Audiowide"/>
                          <a:sym typeface="Audiowide"/>
                        </a:rPr>
                        <a:t>NEPTUNE</a:t>
                      </a:r>
                      <a:endParaRPr sz="1800">
                        <a:solidFill>
                          <a:schemeClr val="dk1"/>
                        </a:solidFill>
                        <a:latin typeface="Audiowide"/>
                        <a:ea typeface="Audiowide"/>
                        <a:cs typeface="Audiowide"/>
                        <a:sym typeface="Audiowide"/>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7050">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Mercury is a small planet</a:t>
                      </a:r>
                      <a:endParaRPr>
                        <a:solidFill>
                          <a:schemeClr val="lt1"/>
                        </a:solidFill>
                        <a:latin typeface="Arimo"/>
                        <a:ea typeface="Arimo"/>
                        <a:cs typeface="Arimo"/>
                        <a:sym typeface="Arim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lt1"/>
                          </a:solidFill>
                          <a:latin typeface="Arimo"/>
                          <a:ea typeface="Arimo"/>
                          <a:cs typeface="Arimo"/>
                          <a:sym typeface="Arimo"/>
                        </a:rPr>
                        <a:t>Mars is actually a very cold place</a:t>
                      </a:r>
                      <a:endParaRPr>
                        <a:solidFill>
                          <a:schemeClr val="lt1"/>
                        </a:solidFill>
                        <a:latin typeface="Arimo"/>
                        <a:ea typeface="Arimo"/>
                        <a:cs typeface="Arimo"/>
                        <a:sym typeface="Arim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Arimo"/>
                          <a:ea typeface="Arimo"/>
                          <a:cs typeface="Arimo"/>
                          <a:sym typeface="Arimo"/>
                        </a:rPr>
                        <a:t>Neptune is far away from us</a:t>
                      </a:r>
                      <a:endParaRPr>
                        <a:solidFill>
                          <a:schemeClr val="lt1"/>
                        </a:solidFill>
                        <a:latin typeface="Arimo"/>
                        <a:ea typeface="Arimo"/>
                        <a:cs typeface="Arimo"/>
                        <a:sym typeface="Arimo"/>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alpha val="0"/>
                        </a:schemeClr>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alpha val="0"/>
                        </a:schemeClr>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7" name="Shape 1487"/>
        <p:cNvGrpSpPr/>
        <p:nvPr/>
      </p:nvGrpSpPr>
      <p:grpSpPr>
        <a:xfrm>
          <a:off x="0" y="0"/>
          <a:ext cx="0" cy="0"/>
          <a:chOff x="0" y="0"/>
          <a:chExt cx="0" cy="0"/>
        </a:xfrm>
      </p:grpSpPr>
      <p:sp>
        <p:nvSpPr>
          <p:cNvPr id="1488" name="Google Shape;1488;p53"/>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489" name="Google Shape;1489;p53"/>
          <p:cNvGrpSpPr/>
          <p:nvPr/>
        </p:nvGrpSpPr>
        <p:grpSpPr>
          <a:xfrm>
            <a:off x="585200" y="1338749"/>
            <a:ext cx="7777425" cy="3188326"/>
            <a:chOff x="585200" y="1338749"/>
            <a:chExt cx="7777425" cy="3188326"/>
          </a:xfrm>
        </p:grpSpPr>
        <p:sp>
          <p:nvSpPr>
            <p:cNvPr id="1490" name="Google Shape;1490;p53"/>
            <p:cNvSpPr/>
            <p:nvPr/>
          </p:nvSpPr>
          <p:spPr>
            <a:xfrm>
              <a:off x="585200" y="1338750"/>
              <a:ext cx="2702400" cy="1511400"/>
            </a:xfrm>
            <a:prstGeom prst="roundRect">
              <a:avLst>
                <a:gd fmla="val 9223"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3"/>
            <p:cNvSpPr/>
            <p:nvPr/>
          </p:nvSpPr>
          <p:spPr>
            <a:xfrm>
              <a:off x="585200" y="3015675"/>
              <a:ext cx="2702400" cy="1511400"/>
            </a:xfrm>
            <a:prstGeom prst="roundRect">
              <a:avLst>
                <a:gd fmla="val 9223"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3"/>
            <p:cNvSpPr/>
            <p:nvPr/>
          </p:nvSpPr>
          <p:spPr>
            <a:xfrm>
              <a:off x="5660225" y="1338750"/>
              <a:ext cx="2702400" cy="1511400"/>
            </a:xfrm>
            <a:prstGeom prst="roundRect">
              <a:avLst>
                <a:gd fmla="val 9223"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53"/>
            <p:cNvSpPr/>
            <p:nvPr/>
          </p:nvSpPr>
          <p:spPr>
            <a:xfrm>
              <a:off x="5660225" y="3015675"/>
              <a:ext cx="2702400" cy="1511400"/>
            </a:xfrm>
            <a:prstGeom prst="roundRect">
              <a:avLst>
                <a:gd fmla="val 9223"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4" name="Google Shape;1494;p53"/>
            <p:cNvGrpSpPr/>
            <p:nvPr/>
          </p:nvGrpSpPr>
          <p:grpSpPr>
            <a:xfrm>
              <a:off x="2507794" y="1338749"/>
              <a:ext cx="4128430" cy="3188132"/>
              <a:chOff x="8879809" y="4755125"/>
              <a:chExt cx="678471" cy="523942"/>
            </a:xfrm>
          </p:grpSpPr>
          <p:sp>
            <p:nvSpPr>
              <p:cNvPr id="1495" name="Google Shape;1495;p53"/>
              <p:cNvSpPr/>
              <p:nvPr/>
            </p:nvSpPr>
            <p:spPr>
              <a:xfrm>
                <a:off x="8880065" y="4755125"/>
                <a:ext cx="678216" cy="523942"/>
              </a:xfrm>
              <a:custGeom>
                <a:rect b="b" l="l" r="r" t="t"/>
                <a:pathLst>
                  <a:path extrusionOk="0" h="9044" w="11707">
                    <a:moveTo>
                      <a:pt x="848" y="0"/>
                    </a:moveTo>
                    <a:lnTo>
                      <a:pt x="0" y="7228"/>
                    </a:lnTo>
                    <a:lnTo>
                      <a:pt x="4936" y="7228"/>
                    </a:lnTo>
                    <a:lnTo>
                      <a:pt x="4936" y="8309"/>
                    </a:lnTo>
                    <a:lnTo>
                      <a:pt x="4414" y="8309"/>
                    </a:lnTo>
                    <a:lnTo>
                      <a:pt x="4414" y="9043"/>
                    </a:lnTo>
                    <a:lnTo>
                      <a:pt x="7292" y="9043"/>
                    </a:lnTo>
                    <a:lnTo>
                      <a:pt x="7292" y="8309"/>
                    </a:lnTo>
                    <a:lnTo>
                      <a:pt x="6770" y="8309"/>
                    </a:lnTo>
                    <a:lnTo>
                      <a:pt x="6770" y="7228"/>
                    </a:lnTo>
                    <a:lnTo>
                      <a:pt x="11706" y="7228"/>
                    </a:lnTo>
                    <a:lnTo>
                      <a:pt x="10862" y="0"/>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53"/>
              <p:cNvSpPr/>
              <p:nvPr/>
            </p:nvSpPr>
            <p:spPr>
              <a:xfrm>
                <a:off x="8879809" y="4755125"/>
                <a:ext cx="678390" cy="418736"/>
              </a:xfrm>
              <a:custGeom>
                <a:rect b="b" l="l" r="r" t="t"/>
                <a:pathLst>
                  <a:path extrusionOk="0" h="7228" w="11710">
                    <a:moveTo>
                      <a:pt x="848" y="0"/>
                    </a:moveTo>
                    <a:lnTo>
                      <a:pt x="1" y="7228"/>
                    </a:lnTo>
                    <a:lnTo>
                      <a:pt x="11710" y="7228"/>
                    </a:lnTo>
                    <a:lnTo>
                      <a:pt x="10865"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53"/>
              <p:cNvSpPr/>
              <p:nvPr/>
            </p:nvSpPr>
            <p:spPr>
              <a:xfrm>
                <a:off x="8913061" y="4784496"/>
                <a:ext cx="612057" cy="360050"/>
              </a:xfrm>
              <a:custGeom>
                <a:rect b="b" l="l" r="r" t="t"/>
                <a:pathLst>
                  <a:path extrusionOk="0" h="6215" w="10565">
                    <a:moveTo>
                      <a:pt x="726" y="0"/>
                    </a:moveTo>
                    <a:lnTo>
                      <a:pt x="1" y="6214"/>
                    </a:lnTo>
                    <a:lnTo>
                      <a:pt x="10565" y="6214"/>
                    </a:lnTo>
                    <a:lnTo>
                      <a:pt x="9837" y="0"/>
                    </a:lnTo>
                    <a:close/>
                  </a:path>
                </a:pathLst>
              </a:custGeom>
              <a:solidFill>
                <a:srgbClr val="B0C5D9">
                  <a:alpha val="588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53"/>
              <p:cNvSpPr/>
              <p:nvPr/>
            </p:nvSpPr>
            <p:spPr>
              <a:xfrm>
                <a:off x="9214183" y="4784496"/>
                <a:ext cx="9849" cy="360050"/>
              </a:xfrm>
              <a:custGeom>
                <a:rect b="b" l="l" r="r" t="t"/>
                <a:pathLst>
                  <a:path extrusionOk="0" h="6215" w="170">
                    <a:moveTo>
                      <a:pt x="0" y="0"/>
                    </a:moveTo>
                    <a:lnTo>
                      <a:pt x="0" y="6214"/>
                    </a:lnTo>
                    <a:lnTo>
                      <a:pt x="169" y="6214"/>
                    </a:lnTo>
                    <a:lnTo>
                      <a:pt x="169"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53"/>
              <p:cNvSpPr/>
              <p:nvPr/>
            </p:nvSpPr>
            <p:spPr>
              <a:xfrm>
                <a:off x="9301890" y="4783916"/>
                <a:ext cx="23926" cy="360282"/>
              </a:xfrm>
              <a:custGeom>
                <a:rect b="b" l="l" r="r" t="t"/>
                <a:pathLst>
                  <a:path extrusionOk="0" h="6219" w="413">
                    <a:moveTo>
                      <a:pt x="170" y="1"/>
                    </a:moveTo>
                    <a:lnTo>
                      <a:pt x="1" y="7"/>
                    </a:lnTo>
                    <a:lnTo>
                      <a:pt x="243" y="6218"/>
                    </a:lnTo>
                    <a:lnTo>
                      <a:pt x="412" y="6212"/>
                    </a:lnTo>
                    <a:lnTo>
                      <a:pt x="17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53"/>
              <p:cNvSpPr/>
              <p:nvPr/>
            </p:nvSpPr>
            <p:spPr>
              <a:xfrm>
                <a:off x="9390350" y="4784264"/>
                <a:ext cx="37772" cy="360630"/>
              </a:xfrm>
              <a:custGeom>
                <a:rect b="b" l="l" r="r" t="t"/>
                <a:pathLst>
                  <a:path extrusionOk="0" h="6225" w="652">
                    <a:moveTo>
                      <a:pt x="166" y="1"/>
                    </a:moveTo>
                    <a:lnTo>
                      <a:pt x="0" y="13"/>
                    </a:lnTo>
                    <a:lnTo>
                      <a:pt x="483" y="6224"/>
                    </a:lnTo>
                    <a:lnTo>
                      <a:pt x="652" y="6212"/>
                    </a:lnTo>
                    <a:lnTo>
                      <a:pt x="166"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53"/>
              <p:cNvSpPr/>
              <p:nvPr/>
            </p:nvSpPr>
            <p:spPr>
              <a:xfrm>
                <a:off x="9111878" y="4784496"/>
                <a:ext cx="23868" cy="360224"/>
              </a:xfrm>
              <a:custGeom>
                <a:rect b="b" l="l" r="r" t="t"/>
                <a:pathLst>
                  <a:path extrusionOk="0" h="6218" w="412">
                    <a:moveTo>
                      <a:pt x="243" y="0"/>
                    </a:moveTo>
                    <a:lnTo>
                      <a:pt x="0" y="6211"/>
                    </a:lnTo>
                    <a:lnTo>
                      <a:pt x="169" y="6217"/>
                    </a:lnTo>
                    <a:lnTo>
                      <a:pt x="412" y="6"/>
                    </a:lnTo>
                    <a:lnTo>
                      <a:pt x="243"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53"/>
              <p:cNvSpPr/>
              <p:nvPr/>
            </p:nvSpPr>
            <p:spPr>
              <a:xfrm>
                <a:off x="9009689" y="4784264"/>
                <a:ext cx="38004" cy="360630"/>
              </a:xfrm>
              <a:custGeom>
                <a:rect b="b" l="l" r="r" t="t"/>
                <a:pathLst>
                  <a:path extrusionOk="0" h="6225" w="656">
                    <a:moveTo>
                      <a:pt x="489" y="1"/>
                    </a:moveTo>
                    <a:lnTo>
                      <a:pt x="1" y="6212"/>
                    </a:lnTo>
                    <a:lnTo>
                      <a:pt x="170" y="6224"/>
                    </a:lnTo>
                    <a:lnTo>
                      <a:pt x="655" y="13"/>
                    </a:lnTo>
                    <a:lnTo>
                      <a:pt x="489"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53"/>
              <p:cNvSpPr/>
              <p:nvPr/>
            </p:nvSpPr>
            <p:spPr>
              <a:xfrm>
                <a:off x="8946545" y="4851405"/>
                <a:ext cx="544971" cy="9791"/>
              </a:xfrm>
              <a:custGeom>
                <a:rect b="b" l="l" r="r" t="t"/>
                <a:pathLst>
                  <a:path extrusionOk="0" h="169" w="9407">
                    <a:moveTo>
                      <a:pt x="0" y="0"/>
                    </a:moveTo>
                    <a:lnTo>
                      <a:pt x="0" y="169"/>
                    </a:lnTo>
                    <a:lnTo>
                      <a:pt x="9406" y="169"/>
                    </a:lnTo>
                    <a:lnTo>
                      <a:pt x="9406"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53"/>
              <p:cNvSpPr/>
              <p:nvPr/>
            </p:nvSpPr>
            <p:spPr>
              <a:xfrm>
                <a:off x="8938203" y="4923470"/>
                <a:ext cx="561656" cy="9849"/>
              </a:xfrm>
              <a:custGeom>
                <a:rect b="b" l="l" r="r" t="t"/>
                <a:pathLst>
                  <a:path extrusionOk="0" h="170" w="9695">
                    <a:moveTo>
                      <a:pt x="0" y="0"/>
                    </a:moveTo>
                    <a:lnTo>
                      <a:pt x="0" y="169"/>
                    </a:lnTo>
                    <a:lnTo>
                      <a:pt x="9694" y="169"/>
                    </a:lnTo>
                    <a:lnTo>
                      <a:pt x="9694"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53"/>
              <p:cNvSpPr/>
              <p:nvPr/>
            </p:nvSpPr>
            <p:spPr>
              <a:xfrm>
                <a:off x="8929977" y="4995362"/>
                <a:ext cx="578398" cy="9791"/>
              </a:xfrm>
              <a:custGeom>
                <a:rect b="b" l="l" r="r" t="t"/>
                <a:pathLst>
                  <a:path extrusionOk="0" h="169" w="9984">
                    <a:moveTo>
                      <a:pt x="1" y="0"/>
                    </a:moveTo>
                    <a:lnTo>
                      <a:pt x="1" y="169"/>
                    </a:lnTo>
                    <a:lnTo>
                      <a:pt x="9984" y="169"/>
                    </a:lnTo>
                    <a:lnTo>
                      <a:pt x="9984"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53"/>
              <p:cNvSpPr/>
              <p:nvPr/>
            </p:nvSpPr>
            <p:spPr>
              <a:xfrm>
                <a:off x="8921461" y="5067427"/>
                <a:ext cx="595314" cy="9849"/>
              </a:xfrm>
              <a:custGeom>
                <a:rect b="b" l="l" r="r" t="t"/>
                <a:pathLst>
                  <a:path extrusionOk="0" h="170" w="10276">
                    <a:moveTo>
                      <a:pt x="0" y="0"/>
                    </a:moveTo>
                    <a:lnTo>
                      <a:pt x="0" y="169"/>
                    </a:lnTo>
                    <a:lnTo>
                      <a:pt x="10275" y="169"/>
                    </a:lnTo>
                    <a:lnTo>
                      <a:pt x="10275"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53"/>
              <p:cNvSpPr/>
              <p:nvPr/>
            </p:nvSpPr>
            <p:spPr>
              <a:xfrm>
                <a:off x="9165927" y="5172397"/>
                <a:ext cx="106132" cy="85450"/>
              </a:xfrm>
              <a:custGeom>
                <a:rect b="b" l="l" r="r" t="t"/>
                <a:pathLst>
                  <a:path extrusionOk="0" h="1475" w="1832">
                    <a:moveTo>
                      <a:pt x="1" y="0"/>
                    </a:moveTo>
                    <a:lnTo>
                      <a:pt x="1" y="1475"/>
                    </a:lnTo>
                    <a:lnTo>
                      <a:pt x="1832" y="1475"/>
                    </a:lnTo>
                    <a:lnTo>
                      <a:pt x="1832"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53"/>
              <p:cNvSpPr/>
              <p:nvPr/>
            </p:nvSpPr>
            <p:spPr>
              <a:xfrm>
                <a:off x="9135688" y="5236468"/>
                <a:ext cx="166440" cy="42580"/>
              </a:xfrm>
              <a:custGeom>
                <a:rect b="b" l="l" r="r" t="t"/>
                <a:pathLst>
                  <a:path extrusionOk="0" h="735" w="2873">
                    <a:moveTo>
                      <a:pt x="1" y="0"/>
                    </a:moveTo>
                    <a:lnTo>
                      <a:pt x="1" y="734"/>
                    </a:lnTo>
                    <a:lnTo>
                      <a:pt x="2873" y="734"/>
                    </a:lnTo>
                    <a:lnTo>
                      <a:pt x="2873"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53"/>
              <p:cNvSpPr/>
              <p:nvPr/>
            </p:nvSpPr>
            <p:spPr>
              <a:xfrm>
                <a:off x="9219190" y="4755125"/>
                <a:ext cx="339021" cy="523942"/>
              </a:xfrm>
              <a:custGeom>
                <a:rect b="b" l="l" r="r" t="t"/>
                <a:pathLst>
                  <a:path extrusionOk="0" h="9044" w="5852">
                    <a:moveTo>
                      <a:pt x="0" y="0"/>
                    </a:moveTo>
                    <a:lnTo>
                      <a:pt x="0" y="9043"/>
                    </a:lnTo>
                    <a:lnTo>
                      <a:pt x="1435" y="9043"/>
                    </a:lnTo>
                    <a:lnTo>
                      <a:pt x="1435" y="8309"/>
                    </a:lnTo>
                    <a:lnTo>
                      <a:pt x="913" y="8309"/>
                    </a:lnTo>
                    <a:lnTo>
                      <a:pt x="913" y="7228"/>
                    </a:lnTo>
                    <a:lnTo>
                      <a:pt x="5852" y="7228"/>
                    </a:lnTo>
                    <a:lnTo>
                      <a:pt x="5007" y="0"/>
                    </a:ln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0" name="Google Shape;1510;p53"/>
          <p:cNvGrpSpPr/>
          <p:nvPr/>
        </p:nvGrpSpPr>
        <p:grpSpPr>
          <a:xfrm>
            <a:off x="585206" y="1664150"/>
            <a:ext cx="1668891" cy="860600"/>
            <a:chOff x="967750" y="1353175"/>
            <a:chExt cx="2296850" cy="860600"/>
          </a:xfrm>
        </p:grpSpPr>
        <p:sp>
          <p:nvSpPr>
            <p:cNvPr id="1511" name="Google Shape;1511;p53"/>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512" name="Google Shape;1512;p53"/>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grpSp>
      <p:grpSp>
        <p:nvGrpSpPr>
          <p:cNvPr id="1513" name="Google Shape;1513;p53"/>
          <p:cNvGrpSpPr/>
          <p:nvPr/>
        </p:nvGrpSpPr>
        <p:grpSpPr>
          <a:xfrm>
            <a:off x="6693761" y="1664150"/>
            <a:ext cx="1668855" cy="860600"/>
            <a:chOff x="5877950" y="1353175"/>
            <a:chExt cx="2296800" cy="860600"/>
          </a:xfrm>
        </p:grpSpPr>
        <p:sp>
          <p:nvSpPr>
            <p:cNvPr id="1514" name="Google Shape;1514;p53"/>
            <p:cNvSpPr txBox="1"/>
            <p:nvPr/>
          </p:nvSpPr>
          <p:spPr>
            <a:xfrm>
              <a:off x="5877950" y="1353175"/>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515" name="Google Shape;1515;p53"/>
            <p:cNvSpPr txBox="1"/>
            <p:nvPr/>
          </p:nvSpPr>
          <p:spPr>
            <a:xfrm>
              <a:off x="5877950" y="1611375"/>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has a </a:t>
              </a:r>
              <a:r>
                <a:rPr lang="en">
                  <a:solidFill>
                    <a:schemeClr val="lt1"/>
                  </a:solidFill>
                  <a:latin typeface="Arimo"/>
                  <a:ea typeface="Arimo"/>
                  <a:cs typeface="Arimo"/>
                  <a:sym typeface="Arimo"/>
                </a:rPr>
                <a:t>beautiful name</a:t>
              </a:r>
              <a:endParaRPr>
                <a:solidFill>
                  <a:schemeClr val="lt1"/>
                </a:solidFill>
                <a:latin typeface="Arimo"/>
                <a:ea typeface="Arimo"/>
                <a:cs typeface="Arimo"/>
                <a:sym typeface="Arimo"/>
              </a:endParaRPr>
            </a:p>
          </p:txBody>
        </p:sp>
      </p:grpSp>
      <p:grpSp>
        <p:nvGrpSpPr>
          <p:cNvPr id="1516" name="Google Shape;1516;p53"/>
          <p:cNvGrpSpPr/>
          <p:nvPr/>
        </p:nvGrpSpPr>
        <p:grpSpPr>
          <a:xfrm>
            <a:off x="585206" y="3321839"/>
            <a:ext cx="1668891" cy="899088"/>
            <a:chOff x="967750" y="3645350"/>
            <a:chExt cx="2296850" cy="899088"/>
          </a:xfrm>
        </p:grpSpPr>
        <p:sp>
          <p:nvSpPr>
            <p:cNvPr id="1517" name="Google Shape;1517;p53"/>
            <p:cNvSpPr txBox="1"/>
            <p:nvPr/>
          </p:nvSpPr>
          <p:spPr>
            <a:xfrm>
              <a:off x="967750" y="3645350"/>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518" name="Google Shape;1518;p53"/>
            <p:cNvSpPr txBox="1"/>
            <p:nvPr/>
          </p:nvSpPr>
          <p:spPr>
            <a:xfrm>
              <a:off x="967800" y="3942038"/>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Mars is actually a cold place</a:t>
              </a:r>
              <a:endParaRPr>
                <a:solidFill>
                  <a:schemeClr val="lt1"/>
                </a:solidFill>
                <a:latin typeface="Arimo"/>
                <a:ea typeface="Arimo"/>
                <a:cs typeface="Arimo"/>
                <a:sym typeface="Arimo"/>
              </a:endParaRPr>
            </a:p>
          </p:txBody>
        </p:sp>
      </p:grpSp>
      <p:grpSp>
        <p:nvGrpSpPr>
          <p:cNvPr id="1519" name="Google Shape;1519;p53"/>
          <p:cNvGrpSpPr/>
          <p:nvPr/>
        </p:nvGrpSpPr>
        <p:grpSpPr>
          <a:xfrm>
            <a:off x="6693761" y="3324815"/>
            <a:ext cx="1668855" cy="896111"/>
            <a:chOff x="5877950" y="3648327"/>
            <a:chExt cx="2296800" cy="896111"/>
          </a:xfrm>
        </p:grpSpPr>
        <p:sp>
          <p:nvSpPr>
            <p:cNvPr id="1520" name="Google Shape;1520;p53"/>
            <p:cNvSpPr txBox="1"/>
            <p:nvPr/>
          </p:nvSpPr>
          <p:spPr>
            <a:xfrm>
              <a:off x="5877950" y="3648327"/>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1521" name="Google Shape;1521;p53"/>
            <p:cNvSpPr txBox="1"/>
            <p:nvPr/>
          </p:nvSpPr>
          <p:spPr>
            <a:xfrm>
              <a:off x="5877950" y="3942038"/>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a </a:t>
              </a:r>
              <a:endParaRPr>
                <a:solidFill>
                  <a:schemeClr val="lt1"/>
                </a:solidFill>
                <a:latin typeface="Arimo"/>
                <a:ea typeface="Arimo"/>
                <a:cs typeface="Arimo"/>
                <a:sym typeface="Arimo"/>
              </a:endParaRPr>
            </a:p>
            <a:p>
              <a:pPr indent="0" lvl="0" marL="0" rtl="0" algn="l">
                <a:spcBef>
                  <a:spcPts val="0"/>
                </a:spcBef>
                <a:spcAft>
                  <a:spcPts val="0"/>
                </a:spcAft>
                <a:buNone/>
              </a:pPr>
              <a:r>
                <a:rPr lang="en">
                  <a:solidFill>
                    <a:schemeClr val="lt1"/>
                  </a:solidFill>
                  <a:latin typeface="Arimo"/>
                  <a:ea typeface="Arimo"/>
                  <a:cs typeface="Arimo"/>
                  <a:sym typeface="Arimo"/>
                </a:rPr>
                <a:t>small planet</a:t>
              </a:r>
              <a:endParaRPr>
                <a:solidFill>
                  <a:schemeClr val="lt1"/>
                </a:solidFill>
                <a:latin typeface="Arimo"/>
                <a:ea typeface="Arimo"/>
                <a:cs typeface="Arimo"/>
                <a:sym typeface="Arim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5" name="Shape 1525"/>
        <p:cNvGrpSpPr/>
        <p:nvPr/>
      </p:nvGrpSpPr>
      <p:grpSpPr>
        <a:xfrm>
          <a:off x="0" y="0"/>
          <a:ext cx="0" cy="0"/>
          <a:chOff x="0" y="0"/>
          <a:chExt cx="0" cy="0"/>
        </a:xfrm>
      </p:grpSpPr>
      <p:sp>
        <p:nvSpPr>
          <p:cNvPr id="1526" name="Google Shape;1526;p54"/>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527" name="Google Shape;1527;p54"/>
          <p:cNvGrpSpPr/>
          <p:nvPr/>
        </p:nvGrpSpPr>
        <p:grpSpPr>
          <a:xfrm>
            <a:off x="430565" y="1228066"/>
            <a:ext cx="1461422" cy="958804"/>
            <a:chOff x="430565" y="3715466"/>
            <a:chExt cx="1461422" cy="958804"/>
          </a:xfrm>
        </p:grpSpPr>
        <p:sp>
          <p:nvSpPr>
            <p:cNvPr id="1528" name="Google Shape;1528;p54"/>
            <p:cNvSpPr txBox="1"/>
            <p:nvPr/>
          </p:nvSpPr>
          <p:spPr>
            <a:xfrm flipH="1">
              <a:off x="430628" y="3715466"/>
              <a:ext cx="1461359" cy="423654"/>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529" name="Google Shape;1529;p54"/>
            <p:cNvSpPr txBox="1"/>
            <p:nvPr/>
          </p:nvSpPr>
          <p:spPr>
            <a:xfrm flipH="1">
              <a:off x="430565" y="4057315"/>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grpSp>
      <p:grpSp>
        <p:nvGrpSpPr>
          <p:cNvPr id="1530" name="Google Shape;1530;p54"/>
          <p:cNvGrpSpPr/>
          <p:nvPr/>
        </p:nvGrpSpPr>
        <p:grpSpPr>
          <a:xfrm>
            <a:off x="2657370" y="3715466"/>
            <a:ext cx="1461422" cy="958804"/>
            <a:chOff x="2657370" y="3715466"/>
            <a:chExt cx="1461422" cy="958804"/>
          </a:xfrm>
        </p:grpSpPr>
        <p:sp>
          <p:nvSpPr>
            <p:cNvPr id="1531" name="Google Shape;1531;p54"/>
            <p:cNvSpPr txBox="1"/>
            <p:nvPr/>
          </p:nvSpPr>
          <p:spPr>
            <a:xfrm flipH="1">
              <a:off x="2657433" y="3715466"/>
              <a:ext cx="1461359" cy="423654"/>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532" name="Google Shape;1532;p54"/>
            <p:cNvSpPr txBox="1"/>
            <p:nvPr/>
          </p:nvSpPr>
          <p:spPr>
            <a:xfrm flipH="1">
              <a:off x="2657370" y="4057315"/>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grpSp>
      <p:grpSp>
        <p:nvGrpSpPr>
          <p:cNvPr id="1533" name="Google Shape;1533;p54"/>
          <p:cNvGrpSpPr/>
          <p:nvPr/>
        </p:nvGrpSpPr>
        <p:grpSpPr>
          <a:xfrm>
            <a:off x="4884175" y="1228066"/>
            <a:ext cx="1461422" cy="958804"/>
            <a:chOff x="4884175" y="3715466"/>
            <a:chExt cx="1461422" cy="958804"/>
          </a:xfrm>
        </p:grpSpPr>
        <p:sp>
          <p:nvSpPr>
            <p:cNvPr id="1534" name="Google Shape;1534;p54"/>
            <p:cNvSpPr txBox="1"/>
            <p:nvPr/>
          </p:nvSpPr>
          <p:spPr>
            <a:xfrm flipH="1">
              <a:off x="4884238" y="3715466"/>
              <a:ext cx="1461359" cy="423654"/>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535" name="Google Shape;1535;p54"/>
            <p:cNvSpPr txBox="1"/>
            <p:nvPr/>
          </p:nvSpPr>
          <p:spPr>
            <a:xfrm flipH="1">
              <a:off x="4884175" y="4057315"/>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latin typeface="Arimo"/>
                  <a:ea typeface="Arimo"/>
                  <a:cs typeface="Arimo"/>
                  <a:sym typeface="Arimo"/>
                </a:rPr>
                <a:t>Saturn is a gas giant with rings</a:t>
              </a:r>
              <a:endParaRPr>
                <a:solidFill>
                  <a:schemeClr val="lt1"/>
                </a:solidFill>
                <a:latin typeface="Arimo"/>
                <a:ea typeface="Arimo"/>
                <a:cs typeface="Arimo"/>
                <a:sym typeface="Arimo"/>
              </a:endParaRPr>
            </a:p>
          </p:txBody>
        </p:sp>
      </p:grpSp>
      <p:grpSp>
        <p:nvGrpSpPr>
          <p:cNvPr id="1536" name="Google Shape;1536;p54"/>
          <p:cNvGrpSpPr/>
          <p:nvPr/>
        </p:nvGrpSpPr>
        <p:grpSpPr>
          <a:xfrm>
            <a:off x="7110981" y="3715466"/>
            <a:ext cx="1461422" cy="958804"/>
            <a:chOff x="7110981" y="3715466"/>
            <a:chExt cx="1461422" cy="958804"/>
          </a:xfrm>
        </p:grpSpPr>
        <p:sp>
          <p:nvSpPr>
            <p:cNvPr id="1537" name="Google Shape;1537;p54"/>
            <p:cNvSpPr txBox="1"/>
            <p:nvPr/>
          </p:nvSpPr>
          <p:spPr>
            <a:xfrm flipH="1">
              <a:off x="7111043" y="3715466"/>
              <a:ext cx="1461359" cy="423654"/>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538" name="Google Shape;1538;p54"/>
            <p:cNvSpPr txBox="1"/>
            <p:nvPr/>
          </p:nvSpPr>
          <p:spPr>
            <a:xfrm flipH="1">
              <a:off x="7110981" y="4057315"/>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Mars is very cold, not hot</a:t>
              </a:r>
              <a:endParaRPr>
                <a:solidFill>
                  <a:schemeClr val="lt1"/>
                </a:solidFill>
                <a:latin typeface="Arimo"/>
                <a:ea typeface="Arimo"/>
                <a:cs typeface="Arimo"/>
                <a:sym typeface="Arimo"/>
              </a:endParaRPr>
            </a:p>
          </p:txBody>
        </p:sp>
      </p:grpSp>
      <p:grpSp>
        <p:nvGrpSpPr>
          <p:cNvPr id="1539" name="Google Shape;1539;p54"/>
          <p:cNvGrpSpPr/>
          <p:nvPr/>
        </p:nvGrpSpPr>
        <p:grpSpPr>
          <a:xfrm>
            <a:off x="828250" y="2186870"/>
            <a:ext cx="7346463" cy="1528596"/>
            <a:chOff x="828250" y="2186870"/>
            <a:chExt cx="7346463" cy="1528596"/>
          </a:xfrm>
        </p:grpSpPr>
        <p:cxnSp>
          <p:nvCxnSpPr>
            <p:cNvPr id="1540" name="Google Shape;1540;p54"/>
            <p:cNvCxnSpPr>
              <a:stCxn id="1529" idx="2"/>
              <a:endCxn id="1541" idx="0"/>
            </p:cNvCxnSpPr>
            <p:nvPr/>
          </p:nvCxnSpPr>
          <p:spPr>
            <a:xfrm>
              <a:off x="1161245" y="2186870"/>
              <a:ext cx="0" cy="431400"/>
            </a:xfrm>
            <a:prstGeom prst="straightConnector1">
              <a:avLst/>
            </a:prstGeom>
            <a:noFill/>
            <a:ln cap="flat" cmpd="sng" w="9525">
              <a:solidFill>
                <a:schemeClr val="dk2"/>
              </a:solidFill>
              <a:prstDash val="solid"/>
              <a:round/>
              <a:headEnd len="med" w="med" type="none"/>
              <a:tailEnd len="med" w="med" type="none"/>
            </a:ln>
          </p:spPr>
        </p:cxnSp>
        <p:cxnSp>
          <p:nvCxnSpPr>
            <p:cNvPr id="1542" name="Google Shape;1542;p54"/>
            <p:cNvCxnSpPr>
              <a:stCxn id="1531" idx="0"/>
              <a:endCxn id="1543" idx="2"/>
            </p:cNvCxnSpPr>
            <p:nvPr/>
          </p:nvCxnSpPr>
          <p:spPr>
            <a:xfrm rot="10800000">
              <a:off x="3388113" y="3284066"/>
              <a:ext cx="0" cy="431400"/>
            </a:xfrm>
            <a:prstGeom prst="straightConnector1">
              <a:avLst/>
            </a:prstGeom>
            <a:noFill/>
            <a:ln cap="flat" cmpd="sng" w="9525">
              <a:solidFill>
                <a:schemeClr val="dk2"/>
              </a:solidFill>
              <a:prstDash val="solid"/>
              <a:round/>
              <a:headEnd len="med" w="med" type="none"/>
              <a:tailEnd len="med" w="med" type="none"/>
            </a:ln>
          </p:spPr>
        </p:cxnSp>
        <p:cxnSp>
          <p:nvCxnSpPr>
            <p:cNvPr id="1544" name="Google Shape;1544;p54"/>
            <p:cNvCxnSpPr>
              <a:stCxn id="1535" idx="2"/>
              <a:endCxn id="1545" idx="0"/>
            </p:cNvCxnSpPr>
            <p:nvPr/>
          </p:nvCxnSpPr>
          <p:spPr>
            <a:xfrm>
              <a:off x="5614855" y="2186870"/>
              <a:ext cx="0" cy="431400"/>
            </a:xfrm>
            <a:prstGeom prst="straightConnector1">
              <a:avLst/>
            </a:prstGeom>
            <a:noFill/>
            <a:ln cap="flat" cmpd="sng" w="9525">
              <a:solidFill>
                <a:schemeClr val="dk2"/>
              </a:solidFill>
              <a:prstDash val="solid"/>
              <a:round/>
              <a:headEnd len="med" w="med" type="none"/>
              <a:tailEnd len="med" w="med" type="none"/>
            </a:ln>
          </p:spPr>
        </p:cxnSp>
        <p:cxnSp>
          <p:nvCxnSpPr>
            <p:cNvPr id="1546" name="Google Shape;1546;p54"/>
            <p:cNvCxnSpPr>
              <a:stCxn id="1537" idx="0"/>
              <a:endCxn id="1547" idx="2"/>
            </p:cNvCxnSpPr>
            <p:nvPr/>
          </p:nvCxnSpPr>
          <p:spPr>
            <a:xfrm rot="10800000">
              <a:off x="7841723" y="3284066"/>
              <a:ext cx="0" cy="431400"/>
            </a:xfrm>
            <a:prstGeom prst="straightConnector1">
              <a:avLst/>
            </a:prstGeom>
            <a:noFill/>
            <a:ln cap="flat" cmpd="sng" w="9525">
              <a:solidFill>
                <a:schemeClr val="dk2"/>
              </a:solidFill>
              <a:prstDash val="solid"/>
              <a:round/>
              <a:headEnd len="med" w="med" type="none"/>
              <a:tailEnd len="med" w="med" type="none"/>
            </a:ln>
          </p:spPr>
        </p:cxnSp>
        <p:cxnSp>
          <p:nvCxnSpPr>
            <p:cNvPr id="1548" name="Google Shape;1548;p54"/>
            <p:cNvCxnSpPr>
              <a:stCxn id="1541" idx="3"/>
              <a:endCxn id="1543" idx="1"/>
            </p:cNvCxnSpPr>
            <p:nvPr/>
          </p:nvCxnSpPr>
          <p:spPr>
            <a:xfrm>
              <a:off x="1494250" y="2951175"/>
              <a:ext cx="1560900" cy="0"/>
            </a:xfrm>
            <a:prstGeom prst="straightConnector1">
              <a:avLst/>
            </a:prstGeom>
            <a:noFill/>
            <a:ln cap="flat" cmpd="sng" w="9525">
              <a:solidFill>
                <a:schemeClr val="dk2"/>
              </a:solidFill>
              <a:prstDash val="solid"/>
              <a:round/>
              <a:headEnd len="med" w="med" type="none"/>
              <a:tailEnd len="med" w="med" type="none"/>
            </a:ln>
          </p:spPr>
        </p:cxnSp>
        <p:cxnSp>
          <p:nvCxnSpPr>
            <p:cNvPr id="1549" name="Google Shape;1549;p54"/>
            <p:cNvCxnSpPr>
              <a:stCxn id="1543" idx="3"/>
              <a:endCxn id="1545" idx="1"/>
            </p:cNvCxnSpPr>
            <p:nvPr/>
          </p:nvCxnSpPr>
          <p:spPr>
            <a:xfrm>
              <a:off x="3721063" y="2951175"/>
              <a:ext cx="1560900" cy="0"/>
            </a:xfrm>
            <a:prstGeom prst="straightConnector1">
              <a:avLst/>
            </a:prstGeom>
            <a:noFill/>
            <a:ln cap="flat" cmpd="sng" w="9525">
              <a:solidFill>
                <a:schemeClr val="dk2"/>
              </a:solidFill>
              <a:prstDash val="solid"/>
              <a:round/>
              <a:headEnd len="med" w="med" type="none"/>
              <a:tailEnd len="med" w="med" type="none"/>
            </a:ln>
          </p:spPr>
        </p:cxnSp>
        <p:cxnSp>
          <p:nvCxnSpPr>
            <p:cNvPr id="1550" name="Google Shape;1550;p54"/>
            <p:cNvCxnSpPr>
              <a:stCxn id="1545" idx="3"/>
              <a:endCxn id="1547" idx="1"/>
            </p:cNvCxnSpPr>
            <p:nvPr/>
          </p:nvCxnSpPr>
          <p:spPr>
            <a:xfrm>
              <a:off x="5947888" y="2951175"/>
              <a:ext cx="1560900" cy="0"/>
            </a:xfrm>
            <a:prstGeom prst="straightConnector1">
              <a:avLst/>
            </a:prstGeom>
            <a:noFill/>
            <a:ln cap="flat" cmpd="sng" w="9525">
              <a:solidFill>
                <a:schemeClr val="dk2"/>
              </a:solidFill>
              <a:prstDash val="solid"/>
              <a:round/>
              <a:headEnd len="med" w="med" type="none"/>
              <a:tailEnd len="med" w="med" type="none"/>
            </a:ln>
          </p:spPr>
        </p:cxnSp>
        <p:grpSp>
          <p:nvGrpSpPr>
            <p:cNvPr id="1551" name="Google Shape;1551;p54"/>
            <p:cNvGrpSpPr/>
            <p:nvPr/>
          </p:nvGrpSpPr>
          <p:grpSpPr>
            <a:xfrm>
              <a:off x="828250" y="2618175"/>
              <a:ext cx="7346463" cy="666000"/>
              <a:chOff x="828250" y="2423050"/>
              <a:chExt cx="7346463" cy="666000"/>
            </a:xfrm>
          </p:grpSpPr>
          <p:sp>
            <p:nvSpPr>
              <p:cNvPr id="1541" name="Google Shape;1541;p54"/>
              <p:cNvSpPr/>
              <p:nvPr/>
            </p:nvSpPr>
            <p:spPr>
              <a:xfrm>
                <a:off x="828250"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a:t>
                </a:r>
                <a:r>
                  <a:rPr lang="en" sz="2000">
                    <a:solidFill>
                      <a:schemeClr val="accent6"/>
                    </a:solidFill>
                    <a:latin typeface="Audiowide"/>
                    <a:ea typeface="Audiowide"/>
                    <a:cs typeface="Audiowide"/>
                    <a:sym typeface="Audiowide"/>
                  </a:rPr>
                  <a:t>1</a:t>
                </a:r>
                <a:endParaRPr sz="900"/>
              </a:p>
            </p:txBody>
          </p:sp>
          <p:sp>
            <p:nvSpPr>
              <p:cNvPr id="1543" name="Google Shape;1543;p54"/>
              <p:cNvSpPr/>
              <p:nvPr/>
            </p:nvSpPr>
            <p:spPr>
              <a:xfrm>
                <a:off x="3055063"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02</a:t>
                </a:r>
                <a:endParaRPr sz="900"/>
              </a:p>
            </p:txBody>
          </p:sp>
          <p:sp>
            <p:nvSpPr>
              <p:cNvPr id="1545" name="Google Shape;1545;p54"/>
              <p:cNvSpPr/>
              <p:nvPr/>
            </p:nvSpPr>
            <p:spPr>
              <a:xfrm>
                <a:off x="5281888"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03</a:t>
                </a:r>
                <a:endParaRPr sz="900"/>
              </a:p>
            </p:txBody>
          </p:sp>
          <p:sp>
            <p:nvSpPr>
              <p:cNvPr id="1547" name="Google Shape;1547;p54"/>
              <p:cNvSpPr/>
              <p:nvPr/>
            </p:nvSpPr>
            <p:spPr>
              <a:xfrm>
                <a:off x="7508713"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04</a:t>
                </a:r>
                <a:endParaRPr sz="900"/>
              </a:p>
            </p:txBody>
          </p:sp>
        </p:grpSp>
      </p:grpSp>
      <p:grpSp>
        <p:nvGrpSpPr>
          <p:cNvPr id="1552" name="Google Shape;1552;p54"/>
          <p:cNvGrpSpPr/>
          <p:nvPr/>
        </p:nvGrpSpPr>
        <p:grpSpPr>
          <a:xfrm>
            <a:off x="1006662" y="3951855"/>
            <a:ext cx="309238" cy="416182"/>
            <a:chOff x="2359477" y="1256565"/>
            <a:chExt cx="215422" cy="289901"/>
          </a:xfrm>
        </p:grpSpPr>
        <p:sp>
          <p:nvSpPr>
            <p:cNvPr id="1553" name="Google Shape;1553;p54"/>
            <p:cNvSpPr/>
            <p:nvPr/>
          </p:nvSpPr>
          <p:spPr>
            <a:xfrm>
              <a:off x="2405854" y="1256565"/>
              <a:ext cx="116191" cy="19837"/>
            </a:xfrm>
            <a:custGeom>
              <a:rect b="b" l="l" r="r" t="t"/>
              <a:pathLst>
                <a:path extrusionOk="0" h="876" w="5131">
                  <a:moveTo>
                    <a:pt x="875" y="1"/>
                  </a:moveTo>
                  <a:lnTo>
                    <a:pt x="0" y="875"/>
                  </a:lnTo>
                  <a:lnTo>
                    <a:pt x="5131" y="875"/>
                  </a:lnTo>
                  <a:lnTo>
                    <a:pt x="4256"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54"/>
            <p:cNvSpPr/>
            <p:nvPr/>
          </p:nvSpPr>
          <p:spPr>
            <a:xfrm>
              <a:off x="2405537" y="1256973"/>
              <a:ext cx="19769" cy="74796"/>
            </a:xfrm>
            <a:custGeom>
              <a:rect b="b" l="l" r="r" t="t"/>
              <a:pathLst>
                <a:path extrusionOk="0" h="3303" w="873">
                  <a:moveTo>
                    <a:pt x="873" y="1"/>
                  </a:moveTo>
                  <a:lnTo>
                    <a:pt x="1" y="877"/>
                  </a:lnTo>
                  <a:lnTo>
                    <a:pt x="1" y="3302"/>
                  </a:lnTo>
                  <a:lnTo>
                    <a:pt x="873" y="3302"/>
                  </a:lnTo>
                  <a:lnTo>
                    <a:pt x="873"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54"/>
            <p:cNvSpPr/>
            <p:nvPr/>
          </p:nvSpPr>
          <p:spPr>
            <a:xfrm>
              <a:off x="2502730" y="1256973"/>
              <a:ext cx="19769" cy="74796"/>
            </a:xfrm>
            <a:custGeom>
              <a:rect b="b" l="l" r="r" t="t"/>
              <a:pathLst>
                <a:path extrusionOk="0" h="3303" w="873">
                  <a:moveTo>
                    <a:pt x="0" y="1"/>
                  </a:moveTo>
                  <a:lnTo>
                    <a:pt x="0" y="3302"/>
                  </a:lnTo>
                  <a:lnTo>
                    <a:pt x="873" y="3302"/>
                  </a:lnTo>
                  <a:lnTo>
                    <a:pt x="873" y="877"/>
                  </a:lnTo>
                  <a:lnTo>
                    <a:pt x="0" y="1"/>
                  </a:ln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54"/>
            <p:cNvSpPr/>
            <p:nvPr/>
          </p:nvSpPr>
          <p:spPr>
            <a:xfrm>
              <a:off x="2359477" y="1328894"/>
              <a:ext cx="215422" cy="217573"/>
            </a:xfrm>
            <a:custGeom>
              <a:rect b="b" l="l" r="r" t="t"/>
              <a:pathLst>
                <a:path extrusionOk="0" h="9608" w="9513">
                  <a:moveTo>
                    <a:pt x="1216" y="1"/>
                  </a:moveTo>
                  <a:cubicBezTo>
                    <a:pt x="949" y="1"/>
                    <a:pt x="727" y="208"/>
                    <a:pt x="703" y="476"/>
                  </a:cubicBezTo>
                  <a:lnTo>
                    <a:pt x="38" y="8774"/>
                  </a:lnTo>
                  <a:cubicBezTo>
                    <a:pt x="0" y="9223"/>
                    <a:pt x="354" y="9608"/>
                    <a:pt x="807" y="9608"/>
                  </a:cubicBezTo>
                  <a:lnTo>
                    <a:pt x="8706" y="9608"/>
                  </a:lnTo>
                  <a:cubicBezTo>
                    <a:pt x="9157" y="9608"/>
                    <a:pt x="9512" y="9223"/>
                    <a:pt x="9474" y="8774"/>
                  </a:cubicBezTo>
                  <a:lnTo>
                    <a:pt x="8807" y="476"/>
                  </a:lnTo>
                  <a:cubicBezTo>
                    <a:pt x="8787" y="206"/>
                    <a:pt x="8564" y="1"/>
                    <a:pt x="8296"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54"/>
            <p:cNvSpPr/>
            <p:nvPr/>
          </p:nvSpPr>
          <p:spPr>
            <a:xfrm>
              <a:off x="2362602" y="1328894"/>
              <a:ext cx="212297" cy="217573"/>
            </a:xfrm>
            <a:custGeom>
              <a:rect b="b" l="l" r="r" t="t"/>
              <a:pathLst>
                <a:path extrusionOk="0" h="9608" w="9375">
                  <a:moveTo>
                    <a:pt x="7887" y="1"/>
                  </a:moveTo>
                  <a:cubicBezTo>
                    <a:pt x="7895" y="29"/>
                    <a:pt x="7899" y="58"/>
                    <a:pt x="7901" y="88"/>
                  </a:cubicBezTo>
                  <a:cubicBezTo>
                    <a:pt x="8055" y="1979"/>
                    <a:pt x="8208" y="3869"/>
                    <a:pt x="8360" y="5759"/>
                  </a:cubicBezTo>
                  <a:cubicBezTo>
                    <a:pt x="8506" y="7538"/>
                    <a:pt x="7120" y="9073"/>
                    <a:pt x="5334" y="9111"/>
                  </a:cubicBezTo>
                  <a:lnTo>
                    <a:pt x="0" y="9221"/>
                  </a:lnTo>
                  <a:cubicBezTo>
                    <a:pt x="132" y="9450"/>
                    <a:pt x="381" y="9608"/>
                    <a:pt x="669" y="9608"/>
                  </a:cubicBezTo>
                  <a:lnTo>
                    <a:pt x="8568" y="9608"/>
                  </a:lnTo>
                  <a:cubicBezTo>
                    <a:pt x="9019" y="9608"/>
                    <a:pt x="9374" y="9223"/>
                    <a:pt x="9338" y="8774"/>
                  </a:cubicBezTo>
                  <a:lnTo>
                    <a:pt x="8673" y="476"/>
                  </a:lnTo>
                  <a:cubicBezTo>
                    <a:pt x="8649" y="208"/>
                    <a:pt x="8428" y="1"/>
                    <a:pt x="8160"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54"/>
            <p:cNvSpPr/>
            <p:nvPr/>
          </p:nvSpPr>
          <p:spPr>
            <a:xfrm>
              <a:off x="2480945" y="1423210"/>
              <a:ext cx="76767" cy="80141"/>
            </a:xfrm>
            <a:custGeom>
              <a:rect b="b" l="l" r="r" t="t"/>
              <a:pathLst>
                <a:path extrusionOk="0" h="3539" w="3390">
                  <a:moveTo>
                    <a:pt x="2647" y="1"/>
                  </a:moveTo>
                  <a:cubicBezTo>
                    <a:pt x="2612" y="1"/>
                    <a:pt x="2578" y="16"/>
                    <a:pt x="2555" y="47"/>
                  </a:cubicBezTo>
                  <a:cubicBezTo>
                    <a:pt x="2459" y="179"/>
                    <a:pt x="2326" y="325"/>
                    <a:pt x="2144" y="453"/>
                  </a:cubicBezTo>
                  <a:cubicBezTo>
                    <a:pt x="1872" y="642"/>
                    <a:pt x="1685" y="650"/>
                    <a:pt x="1405" y="770"/>
                  </a:cubicBezTo>
                  <a:cubicBezTo>
                    <a:pt x="1048" y="924"/>
                    <a:pt x="615" y="1229"/>
                    <a:pt x="419" y="1584"/>
                  </a:cubicBezTo>
                  <a:cubicBezTo>
                    <a:pt x="0" y="2357"/>
                    <a:pt x="689" y="3397"/>
                    <a:pt x="743" y="3471"/>
                  </a:cubicBezTo>
                  <a:cubicBezTo>
                    <a:pt x="855" y="3497"/>
                    <a:pt x="1069" y="3539"/>
                    <a:pt x="1324" y="3539"/>
                  </a:cubicBezTo>
                  <a:cubicBezTo>
                    <a:pt x="1638" y="3539"/>
                    <a:pt x="2015" y="3475"/>
                    <a:pt x="2344" y="3241"/>
                  </a:cubicBezTo>
                  <a:cubicBezTo>
                    <a:pt x="3128" y="2686"/>
                    <a:pt x="3389" y="1343"/>
                    <a:pt x="2751" y="65"/>
                  </a:cubicBezTo>
                  <a:cubicBezTo>
                    <a:pt x="2730" y="23"/>
                    <a:pt x="2688" y="1"/>
                    <a:pt x="2647"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4"/>
            <p:cNvSpPr/>
            <p:nvPr/>
          </p:nvSpPr>
          <p:spPr>
            <a:xfrm>
              <a:off x="2483142" y="1450792"/>
              <a:ext cx="52604" cy="62432"/>
            </a:xfrm>
            <a:custGeom>
              <a:rect b="b" l="l" r="r" t="t"/>
              <a:pathLst>
                <a:path extrusionOk="0" h="2757" w="2323">
                  <a:moveTo>
                    <a:pt x="2040" y="0"/>
                  </a:moveTo>
                  <a:cubicBezTo>
                    <a:pt x="1957" y="0"/>
                    <a:pt x="1881" y="54"/>
                    <a:pt x="1855" y="137"/>
                  </a:cubicBezTo>
                  <a:cubicBezTo>
                    <a:pt x="1745" y="486"/>
                    <a:pt x="1594" y="816"/>
                    <a:pt x="1398" y="1123"/>
                  </a:cubicBezTo>
                  <a:cubicBezTo>
                    <a:pt x="1376" y="943"/>
                    <a:pt x="1330" y="768"/>
                    <a:pt x="1268" y="600"/>
                  </a:cubicBezTo>
                  <a:cubicBezTo>
                    <a:pt x="1239" y="522"/>
                    <a:pt x="1165" y="472"/>
                    <a:pt x="1087" y="472"/>
                  </a:cubicBezTo>
                  <a:cubicBezTo>
                    <a:pt x="1065" y="472"/>
                    <a:pt x="1043" y="476"/>
                    <a:pt x="1021" y="484"/>
                  </a:cubicBezTo>
                  <a:cubicBezTo>
                    <a:pt x="921" y="522"/>
                    <a:pt x="869" y="632"/>
                    <a:pt x="907" y="732"/>
                  </a:cubicBezTo>
                  <a:cubicBezTo>
                    <a:pt x="969" y="903"/>
                    <a:pt x="1009" y="1083"/>
                    <a:pt x="1027" y="1265"/>
                  </a:cubicBezTo>
                  <a:cubicBezTo>
                    <a:pt x="1037" y="1382"/>
                    <a:pt x="1037" y="1502"/>
                    <a:pt x="1027" y="1622"/>
                  </a:cubicBezTo>
                  <a:cubicBezTo>
                    <a:pt x="765" y="1923"/>
                    <a:pt x="460" y="2185"/>
                    <a:pt x="119" y="2400"/>
                  </a:cubicBezTo>
                  <a:cubicBezTo>
                    <a:pt x="29" y="2458"/>
                    <a:pt x="1" y="2578"/>
                    <a:pt x="59" y="2668"/>
                  </a:cubicBezTo>
                  <a:cubicBezTo>
                    <a:pt x="96" y="2726"/>
                    <a:pt x="159" y="2756"/>
                    <a:pt x="223" y="2756"/>
                  </a:cubicBezTo>
                  <a:cubicBezTo>
                    <a:pt x="259" y="2756"/>
                    <a:pt x="294" y="2747"/>
                    <a:pt x="326" y="2728"/>
                  </a:cubicBezTo>
                  <a:cubicBezTo>
                    <a:pt x="847" y="2398"/>
                    <a:pt x="1290" y="1961"/>
                    <a:pt x="1640" y="1456"/>
                  </a:cubicBezTo>
                  <a:lnTo>
                    <a:pt x="2155" y="1307"/>
                  </a:lnTo>
                  <a:cubicBezTo>
                    <a:pt x="2264" y="1275"/>
                    <a:pt x="2322" y="1169"/>
                    <a:pt x="2292" y="1065"/>
                  </a:cubicBezTo>
                  <a:cubicBezTo>
                    <a:pt x="2268" y="981"/>
                    <a:pt x="2190" y="926"/>
                    <a:pt x="2106" y="926"/>
                  </a:cubicBezTo>
                  <a:cubicBezTo>
                    <a:pt x="2089" y="926"/>
                    <a:pt x="2071" y="928"/>
                    <a:pt x="2053" y="933"/>
                  </a:cubicBezTo>
                  <a:lnTo>
                    <a:pt x="1933" y="969"/>
                  </a:lnTo>
                  <a:cubicBezTo>
                    <a:pt x="2049" y="740"/>
                    <a:pt x="2147" y="502"/>
                    <a:pt x="2225" y="253"/>
                  </a:cubicBezTo>
                  <a:cubicBezTo>
                    <a:pt x="2257" y="151"/>
                    <a:pt x="2199" y="43"/>
                    <a:pt x="2097" y="9"/>
                  </a:cubicBezTo>
                  <a:cubicBezTo>
                    <a:pt x="2078" y="3"/>
                    <a:pt x="2059" y="0"/>
                    <a:pt x="2040"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54"/>
            <p:cNvSpPr/>
            <p:nvPr/>
          </p:nvSpPr>
          <p:spPr>
            <a:xfrm>
              <a:off x="2417471" y="1361253"/>
              <a:ext cx="87319" cy="58990"/>
            </a:xfrm>
            <a:custGeom>
              <a:rect b="b" l="l" r="r" t="t"/>
              <a:pathLst>
                <a:path extrusionOk="0" h="2605" w="3856">
                  <a:moveTo>
                    <a:pt x="2301" y="1"/>
                  </a:moveTo>
                  <a:cubicBezTo>
                    <a:pt x="1414" y="1"/>
                    <a:pt x="437" y="745"/>
                    <a:pt x="26" y="1981"/>
                  </a:cubicBezTo>
                  <a:cubicBezTo>
                    <a:pt x="0" y="2057"/>
                    <a:pt x="58" y="2132"/>
                    <a:pt x="135" y="2132"/>
                  </a:cubicBezTo>
                  <a:cubicBezTo>
                    <a:pt x="141" y="2132"/>
                    <a:pt x="146" y="2131"/>
                    <a:pt x="152" y="2131"/>
                  </a:cubicBezTo>
                  <a:cubicBezTo>
                    <a:pt x="234" y="2118"/>
                    <a:pt x="326" y="2109"/>
                    <a:pt x="424" y="2109"/>
                  </a:cubicBezTo>
                  <a:cubicBezTo>
                    <a:pt x="519" y="2109"/>
                    <a:pt x="621" y="2117"/>
                    <a:pt x="727" y="2135"/>
                  </a:cubicBezTo>
                  <a:cubicBezTo>
                    <a:pt x="1054" y="2195"/>
                    <a:pt x="1192" y="2320"/>
                    <a:pt x="1474" y="2432"/>
                  </a:cubicBezTo>
                  <a:cubicBezTo>
                    <a:pt x="1720" y="2531"/>
                    <a:pt x="2041" y="2605"/>
                    <a:pt x="2344" y="2605"/>
                  </a:cubicBezTo>
                  <a:cubicBezTo>
                    <a:pt x="2486" y="2605"/>
                    <a:pt x="2623" y="2589"/>
                    <a:pt x="2747" y="2552"/>
                  </a:cubicBezTo>
                  <a:cubicBezTo>
                    <a:pt x="3588" y="2302"/>
                    <a:pt x="3837" y="1083"/>
                    <a:pt x="3855" y="991"/>
                  </a:cubicBezTo>
                  <a:cubicBezTo>
                    <a:pt x="3719" y="775"/>
                    <a:pt x="3282" y="145"/>
                    <a:pt x="2560" y="23"/>
                  </a:cubicBezTo>
                  <a:cubicBezTo>
                    <a:pt x="2475" y="8"/>
                    <a:pt x="2388" y="1"/>
                    <a:pt x="2301"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54"/>
            <p:cNvSpPr/>
            <p:nvPr/>
          </p:nvSpPr>
          <p:spPr>
            <a:xfrm>
              <a:off x="2444419" y="1374070"/>
              <a:ext cx="76767" cy="32292"/>
            </a:xfrm>
            <a:custGeom>
              <a:rect b="b" l="l" r="r" t="t"/>
              <a:pathLst>
                <a:path extrusionOk="0" h="1426" w="3390">
                  <a:moveTo>
                    <a:pt x="830" y="0"/>
                  </a:moveTo>
                  <a:cubicBezTo>
                    <a:pt x="762" y="0"/>
                    <a:pt x="696" y="37"/>
                    <a:pt x="661" y="100"/>
                  </a:cubicBezTo>
                  <a:cubicBezTo>
                    <a:pt x="609" y="191"/>
                    <a:pt x="643" y="309"/>
                    <a:pt x="735" y="361"/>
                  </a:cubicBezTo>
                  <a:lnTo>
                    <a:pt x="843" y="421"/>
                  </a:lnTo>
                  <a:cubicBezTo>
                    <a:pt x="599" y="501"/>
                    <a:pt x="361" y="601"/>
                    <a:pt x="130" y="720"/>
                  </a:cubicBezTo>
                  <a:cubicBezTo>
                    <a:pt x="34" y="770"/>
                    <a:pt x="0" y="886"/>
                    <a:pt x="46" y="980"/>
                  </a:cubicBezTo>
                  <a:cubicBezTo>
                    <a:pt x="81" y="1047"/>
                    <a:pt x="150" y="1084"/>
                    <a:pt x="219" y="1084"/>
                  </a:cubicBezTo>
                  <a:cubicBezTo>
                    <a:pt x="249" y="1084"/>
                    <a:pt x="278" y="1077"/>
                    <a:pt x="306" y="1064"/>
                  </a:cubicBezTo>
                  <a:cubicBezTo>
                    <a:pt x="631" y="894"/>
                    <a:pt x="972" y="768"/>
                    <a:pt x="1324" y="688"/>
                  </a:cubicBezTo>
                  <a:lnTo>
                    <a:pt x="1324" y="688"/>
                  </a:lnTo>
                  <a:cubicBezTo>
                    <a:pt x="1214" y="830"/>
                    <a:pt x="1120" y="986"/>
                    <a:pt x="1044" y="1149"/>
                  </a:cubicBezTo>
                  <a:cubicBezTo>
                    <a:pt x="1000" y="1247"/>
                    <a:pt x="1042" y="1363"/>
                    <a:pt x="1138" y="1407"/>
                  </a:cubicBezTo>
                  <a:cubicBezTo>
                    <a:pt x="1164" y="1419"/>
                    <a:pt x="1192" y="1425"/>
                    <a:pt x="1220" y="1425"/>
                  </a:cubicBezTo>
                  <a:cubicBezTo>
                    <a:pt x="1291" y="1425"/>
                    <a:pt x="1360" y="1386"/>
                    <a:pt x="1393" y="1315"/>
                  </a:cubicBezTo>
                  <a:cubicBezTo>
                    <a:pt x="1471" y="1147"/>
                    <a:pt x="1569" y="992"/>
                    <a:pt x="1687" y="852"/>
                  </a:cubicBezTo>
                  <a:cubicBezTo>
                    <a:pt x="1763" y="760"/>
                    <a:pt x="1849" y="676"/>
                    <a:pt x="1938" y="601"/>
                  </a:cubicBezTo>
                  <a:cubicBezTo>
                    <a:pt x="2035" y="594"/>
                    <a:pt x="2131" y="590"/>
                    <a:pt x="2227" y="590"/>
                  </a:cubicBezTo>
                  <a:cubicBezTo>
                    <a:pt x="2530" y="590"/>
                    <a:pt x="2832" y="624"/>
                    <a:pt x="3130" y="690"/>
                  </a:cubicBezTo>
                  <a:cubicBezTo>
                    <a:pt x="3144" y="693"/>
                    <a:pt x="3158" y="695"/>
                    <a:pt x="3172" y="695"/>
                  </a:cubicBezTo>
                  <a:cubicBezTo>
                    <a:pt x="3262" y="695"/>
                    <a:pt x="3341" y="635"/>
                    <a:pt x="3360" y="547"/>
                  </a:cubicBezTo>
                  <a:cubicBezTo>
                    <a:pt x="3390" y="441"/>
                    <a:pt x="3326" y="339"/>
                    <a:pt x="3220" y="317"/>
                  </a:cubicBezTo>
                  <a:cubicBezTo>
                    <a:pt x="2895" y="244"/>
                    <a:pt x="2566" y="209"/>
                    <a:pt x="2236" y="209"/>
                  </a:cubicBezTo>
                  <a:cubicBezTo>
                    <a:pt x="1954" y="209"/>
                    <a:pt x="1671" y="235"/>
                    <a:pt x="1391" y="285"/>
                  </a:cubicBezTo>
                  <a:lnTo>
                    <a:pt x="922" y="26"/>
                  </a:lnTo>
                  <a:cubicBezTo>
                    <a:pt x="893" y="8"/>
                    <a:pt x="861" y="0"/>
                    <a:pt x="830"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54"/>
            <p:cNvSpPr/>
            <p:nvPr/>
          </p:nvSpPr>
          <p:spPr>
            <a:xfrm>
              <a:off x="2381624" y="1440511"/>
              <a:ext cx="76721" cy="68343"/>
            </a:xfrm>
            <a:custGeom>
              <a:rect b="b" l="l" r="r" t="t"/>
              <a:pathLst>
                <a:path extrusionOk="0" h="3018" w="3388">
                  <a:moveTo>
                    <a:pt x="1402" y="1"/>
                  </a:moveTo>
                  <a:cubicBezTo>
                    <a:pt x="915" y="1"/>
                    <a:pt x="472" y="164"/>
                    <a:pt x="420" y="186"/>
                  </a:cubicBezTo>
                  <a:cubicBezTo>
                    <a:pt x="308" y="409"/>
                    <a:pt x="1" y="1114"/>
                    <a:pt x="274" y="1795"/>
                  </a:cubicBezTo>
                  <a:cubicBezTo>
                    <a:pt x="563" y="2510"/>
                    <a:pt x="1425" y="3017"/>
                    <a:pt x="2475" y="3017"/>
                  </a:cubicBezTo>
                  <a:cubicBezTo>
                    <a:pt x="2732" y="3017"/>
                    <a:pt x="2999" y="2987"/>
                    <a:pt x="3272" y="2922"/>
                  </a:cubicBezTo>
                  <a:cubicBezTo>
                    <a:pt x="3354" y="2902"/>
                    <a:pt x="3388" y="2803"/>
                    <a:pt x="3334" y="2737"/>
                  </a:cubicBezTo>
                  <a:cubicBezTo>
                    <a:pt x="3228" y="2613"/>
                    <a:pt x="3117" y="2451"/>
                    <a:pt x="3037" y="2244"/>
                  </a:cubicBezTo>
                  <a:cubicBezTo>
                    <a:pt x="2915" y="1934"/>
                    <a:pt x="2949" y="1753"/>
                    <a:pt x="2897" y="1453"/>
                  </a:cubicBezTo>
                  <a:cubicBezTo>
                    <a:pt x="2829" y="1068"/>
                    <a:pt x="2633" y="577"/>
                    <a:pt x="2330" y="307"/>
                  </a:cubicBezTo>
                  <a:cubicBezTo>
                    <a:pt x="2069" y="73"/>
                    <a:pt x="1726" y="1"/>
                    <a:pt x="1402"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4"/>
            <p:cNvSpPr/>
            <p:nvPr/>
          </p:nvSpPr>
          <p:spPr>
            <a:xfrm>
              <a:off x="2381488" y="1429324"/>
              <a:ext cx="52695" cy="61074"/>
            </a:xfrm>
            <a:custGeom>
              <a:rect b="b" l="l" r="r" t="t"/>
              <a:pathLst>
                <a:path extrusionOk="0" h="2697" w="2327">
                  <a:moveTo>
                    <a:pt x="219" y="0"/>
                  </a:moveTo>
                  <a:cubicBezTo>
                    <a:pt x="198" y="0"/>
                    <a:pt x="177" y="4"/>
                    <a:pt x="156" y="11"/>
                  </a:cubicBezTo>
                  <a:cubicBezTo>
                    <a:pt x="56" y="45"/>
                    <a:pt x="1" y="155"/>
                    <a:pt x="37" y="254"/>
                  </a:cubicBezTo>
                  <a:cubicBezTo>
                    <a:pt x="236" y="833"/>
                    <a:pt x="559" y="1380"/>
                    <a:pt x="969" y="1829"/>
                  </a:cubicBezTo>
                  <a:lnTo>
                    <a:pt x="997" y="2366"/>
                  </a:lnTo>
                  <a:cubicBezTo>
                    <a:pt x="1003" y="2468"/>
                    <a:pt x="1086" y="2548"/>
                    <a:pt x="1188" y="2548"/>
                  </a:cubicBezTo>
                  <a:cubicBezTo>
                    <a:pt x="1298" y="2548"/>
                    <a:pt x="1386" y="2456"/>
                    <a:pt x="1382" y="2346"/>
                  </a:cubicBezTo>
                  <a:lnTo>
                    <a:pt x="1376" y="2221"/>
                  </a:lnTo>
                  <a:lnTo>
                    <a:pt x="1376" y="2221"/>
                  </a:lnTo>
                  <a:cubicBezTo>
                    <a:pt x="1572" y="2388"/>
                    <a:pt x="1781" y="2538"/>
                    <a:pt x="2005" y="2670"/>
                  </a:cubicBezTo>
                  <a:cubicBezTo>
                    <a:pt x="2035" y="2687"/>
                    <a:pt x="2069" y="2696"/>
                    <a:pt x="2103" y="2696"/>
                  </a:cubicBezTo>
                  <a:cubicBezTo>
                    <a:pt x="2169" y="2696"/>
                    <a:pt x="2233" y="2664"/>
                    <a:pt x="2270" y="2602"/>
                  </a:cubicBezTo>
                  <a:cubicBezTo>
                    <a:pt x="2326" y="2518"/>
                    <a:pt x="2296" y="2398"/>
                    <a:pt x="2204" y="2342"/>
                  </a:cubicBezTo>
                  <a:cubicBezTo>
                    <a:pt x="1891" y="2157"/>
                    <a:pt x="1603" y="1931"/>
                    <a:pt x="1352" y="1672"/>
                  </a:cubicBezTo>
                  <a:lnTo>
                    <a:pt x="1352" y="1672"/>
                  </a:lnTo>
                  <a:cubicBezTo>
                    <a:pt x="1434" y="1680"/>
                    <a:pt x="1518" y="1684"/>
                    <a:pt x="1601" y="1684"/>
                  </a:cubicBezTo>
                  <a:cubicBezTo>
                    <a:pt x="1697" y="1684"/>
                    <a:pt x="1795" y="1680"/>
                    <a:pt x="1889" y="1668"/>
                  </a:cubicBezTo>
                  <a:cubicBezTo>
                    <a:pt x="1995" y="1654"/>
                    <a:pt x="2073" y="1560"/>
                    <a:pt x="2059" y="1452"/>
                  </a:cubicBezTo>
                  <a:cubicBezTo>
                    <a:pt x="2047" y="1355"/>
                    <a:pt x="1965" y="1281"/>
                    <a:pt x="1867" y="1281"/>
                  </a:cubicBezTo>
                  <a:cubicBezTo>
                    <a:pt x="1860" y="1281"/>
                    <a:pt x="1852" y="1282"/>
                    <a:pt x="1845" y="1282"/>
                  </a:cubicBezTo>
                  <a:cubicBezTo>
                    <a:pt x="1763" y="1292"/>
                    <a:pt x="1681" y="1297"/>
                    <a:pt x="1598" y="1297"/>
                  </a:cubicBezTo>
                  <a:cubicBezTo>
                    <a:pt x="1498" y="1297"/>
                    <a:pt x="1397" y="1290"/>
                    <a:pt x="1298" y="1275"/>
                  </a:cubicBezTo>
                  <a:cubicBezTo>
                    <a:pt x="1180" y="1259"/>
                    <a:pt x="1065" y="1231"/>
                    <a:pt x="949" y="1193"/>
                  </a:cubicBezTo>
                  <a:cubicBezTo>
                    <a:pt x="717" y="869"/>
                    <a:pt x="532" y="512"/>
                    <a:pt x="400" y="131"/>
                  </a:cubicBezTo>
                  <a:cubicBezTo>
                    <a:pt x="373" y="52"/>
                    <a:pt x="298" y="0"/>
                    <a:pt x="21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54"/>
          <p:cNvGrpSpPr/>
          <p:nvPr/>
        </p:nvGrpSpPr>
        <p:grpSpPr>
          <a:xfrm>
            <a:off x="3180226" y="1502884"/>
            <a:ext cx="415698" cy="409225"/>
            <a:chOff x="2905063" y="1258988"/>
            <a:chExt cx="289584" cy="285055"/>
          </a:xfrm>
        </p:grpSpPr>
        <p:sp>
          <p:nvSpPr>
            <p:cNvPr id="1565" name="Google Shape;1565;p54"/>
            <p:cNvSpPr/>
            <p:nvPr/>
          </p:nvSpPr>
          <p:spPr>
            <a:xfrm>
              <a:off x="2905335" y="1426856"/>
              <a:ext cx="289313" cy="117188"/>
            </a:xfrm>
            <a:custGeom>
              <a:rect b="b" l="l" r="r" t="t"/>
              <a:pathLst>
                <a:path extrusionOk="0" h="5175" w="12776">
                  <a:moveTo>
                    <a:pt x="188" y="0"/>
                  </a:moveTo>
                  <a:cubicBezTo>
                    <a:pt x="83" y="0"/>
                    <a:pt x="1" y="84"/>
                    <a:pt x="1" y="186"/>
                  </a:cubicBezTo>
                  <a:lnTo>
                    <a:pt x="1" y="4487"/>
                  </a:lnTo>
                  <a:cubicBezTo>
                    <a:pt x="1" y="4591"/>
                    <a:pt x="85" y="4675"/>
                    <a:pt x="188" y="4675"/>
                  </a:cubicBezTo>
                  <a:cubicBezTo>
                    <a:pt x="1220" y="4675"/>
                    <a:pt x="1220" y="5174"/>
                    <a:pt x="2254" y="5174"/>
                  </a:cubicBezTo>
                  <a:cubicBezTo>
                    <a:pt x="3286" y="5174"/>
                    <a:pt x="3286" y="4675"/>
                    <a:pt x="4320" y="4675"/>
                  </a:cubicBezTo>
                  <a:cubicBezTo>
                    <a:pt x="5352" y="4675"/>
                    <a:pt x="5352" y="5174"/>
                    <a:pt x="6386" y="5174"/>
                  </a:cubicBezTo>
                  <a:cubicBezTo>
                    <a:pt x="7418" y="5174"/>
                    <a:pt x="7418" y="4675"/>
                    <a:pt x="8452" y="4675"/>
                  </a:cubicBezTo>
                  <a:cubicBezTo>
                    <a:pt x="9484" y="4675"/>
                    <a:pt x="9484" y="5174"/>
                    <a:pt x="10518" y="5174"/>
                  </a:cubicBezTo>
                  <a:cubicBezTo>
                    <a:pt x="11550" y="5174"/>
                    <a:pt x="11550" y="4675"/>
                    <a:pt x="12584" y="4675"/>
                  </a:cubicBezTo>
                  <a:cubicBezTo>
                    <a:pt x="12686" y="4675"/>
                    <a:pt x="12772" y="4591"/>
                    <a:pt x="12772" y="4487"/>
                  </a:cubicBezTo>
                  <a:lnTo>
                    <a:pt x="12776" y="4487"/>
                  </a:lnTo>
                  <a:lnTo>
                    <a:pt x="12776" y="186"/>
                  </a:lnTo>
                  <a:cubicBezTo>
                    <a:pt x="12776" y="84"/>
                    <a:pt x="12692" y="0"/>
                    <a:pt x="12588" y="0"/>
                  </a:cubicBezTo>
                  <a:cubicBezTo>
                    <a:pt x="11554" y="0"/>
                    <a:pt x="11554" y="499"/>
                    <a:pt x="10520" y="499"/>
                  </a:cubicBezTo>
                  <a:cubicBezTo>
                    <a:pt x="9488" y="499"/>
                    <a:pt x="9488" y="0"/>
                    <a:pt x="8454" y="0"/>
                  </a:cubicBezTo>
                  <a:cubicBezTo>
                    <a:pt x="7420" y="0"/>
                    <a:pt x="7420" y="499"/>
                    <a:pt x="6388" y="499"/>
                  </a:cubicBezTo>
                  <a:cubicBezTo>
                    <a:pt x="5354" y="499"/>
                    <a:pt x="5354" y="0"/>
                    <a:pt x="4322" y="0"/>
                  </a:cubicBezTo>
                  <a:cubicBezTo>
                    <a:pt x="3288" y="0"/>
                    <a:pt x="3288" y="499"/>
                    <a:pt x="2256" y="499"/>
                  </a:cubicBezTo>
                  <a:cubicBezTo>
                    <a:pt x="1220" y="499"/>
                    <a:pt x="1222" y="0"/>
                    <a:pt x="188"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4"/>
            <p:cNvSpPr/>
            <p:nvPr/>
          </p:nvSpPr>
          <p:spPr>
            <a:xfrm>
              <a:off x="2936042" y="1286276"/>
              <a:ext cx="222827" cy="221106"/>
            </a:xfrm>
            <a:custGeom>
              <a:rect b="b" l="l" r="r" t="t"/>
              <a:pathLst>
                <a:path extrusionOk="0" h="9764" w="9840">
                  <a:moveTo>
                    <a:pt x="8536" y="0"/>
                  </a:moveTo>
                  <a:lnTo>
                    <a:pt x="6450" y="639"/>
                  </a:lnTo>
                  <a:cubicBezTo>
                    <a:pt x="5853" y="821"/>
                    <a:pt x="5312" y="1146"/>
                    <a:pt x="4873" y="1587"/>
                  </a:cubicBezTo>
                  <a:lnTo>
                    <a:pt x="288" y="6172"/>
                  </a:lnTo>
                  <a:cubicBezTo>
                    <a:pt x="0" y="6460"/>
                    <a:pt x="0" y="6923"/>
                    <a:pt x="288" y="7210"/>
                  </a:cubicBezTo>
                  <a:lnTo>
                    <a:pt x="2625" y="9548"/>
                  </a:lnTo>
                  <a:cubicBezTo>
                    <a:pt x="2769" y="9692"/>
                    <a:pt x="2958" y="9764"/>
                    <a:pt x="3146" y="9764"/>
                  </a:cubicBezTo>
                  <a:cubicBezTo>
                    <a:pt x="3333" y="9764"/>
                    <a:pt x="3520" y="9693"/>
                    <a:pt x="3663" y="9552"/>
                  </a:cubicBezTo>
                  <a:lnTo>
                    <a:pt x="8248" y="4965"/>
                  </a:lnTo>
                  <a:cubicBezTo>
                    <a:pt x="8687" y="4523"/>
                    <a:pt x="9015" y="3985"/>
                    <a:pt x="9196" y="3388"/>
                  </a:cubicBezTo>
                  <a:lnTo>
                    <a:pt x="9839" y="1302"/>
                  </a:lnTo>
                  <a:lnTo>
                    <a:pt x="8536" y="0"/>
                  </a:lnTo>
                  <a:close/>
                </a:path>
              </a:pathLst>
            </a:custGeom>
            <a:solidFill>
              <a:srgbClr val="B0C5D9">
                <a:alpha val="35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4"/>
            <p:cNvSpPr/>
            <p:nvPr/>
          </p:nvSpPr>
          <p:spPr>
            <a:xfrm>
              <a:off x="2998723" y="1286276"/>
              <a:ext cx="160100" cy="221106"/>
            </a:xfrm>
            <a:custGeom>
              <a:rect b="b" l="l" r="r" t="t"/>
              <a:pathLst>
                <a:path extrusionOk="0" h="9764" w="7070">
                  <a:moveTo>
                    <a:pt x="5768" y="0"/>
                  </a:moveTo>
                  <a:lnTo>
                    <a:pt x="5195" y="174"/>
                  </a:lnTo>
                  <a:lnTo>
                    <a:pt x="5396" y="376"/>
                  </a:lnTo>
                  <a:cubicBezTo>
                    <a:pt x="5965" y="944"/>
                    <a:pt x="6173" y="1781"/>
                    <a:pt x="5937" y="2549"/>
                  </a:cubicBezTo>
                  <a:lnTo>
                    <a:pt x="5680" y="3386"/>
                  </a:lnTo>
                  <a:cubicBezTo>
                    <a:pt x="5498" y="3983"/>
                    <a:pt x="5171" y="4521"/>
                    <a:pt x="4732" y="4963"/>
                  </a:cubicBezTo>
                  <a:lnTo>
                    <a:pt x="146" y="9548"/>
                  </a:lnTo>
                  <a:cubicBezTo>
                    <a:pt x="101" y="9594"/>
                    <a:pt x="53" y="9632"/>
                    <a:pt x="1" y="9661"/>
                  </a:cubicBezTo>
                  <a:cubicBezTo>
                    <a:pt x="116" y="9729"/>
                    <a:pt x="245" y="9763"/>
                    <a:pt x="375" y="9763"/>
                  </a:cubicBezTo>
                  <a:cubicBezTo>
                    <a:pt x="563" y="9763"/>
                    <a:pt x="751" y="9692"/>
                    <a:pt x="895" y="9548"/>
                  </a:cubicBezTo>
                  <a:lnTo>
                    <a:pt x="5480" y="4963"/>
                  </a:lnTo>
                  <a:cubicBezTo>
                    <a:pt x="5919" y="4523"/>
                    <a:pt x="6247" y="3983"/>
                    <a:pt x="6428" y="3386"/>
                  </a:cubicBezTo>
                  <a:lnTo>
                    <a:pt x="7069" y="1300"/>
                  </a:lnTo>
                  <a:lnTo>
                    <a:pt x="5768" y="0"/>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4"/>
            <p:cNvSpPr/>
            <p:nvPr/>
          </p:nvSpPr>
          <p:spPr>
            <a:xfrm>
              <a:off x="2937038" y="1426856"/>
              <a:ext cx="157587" cy="80526"/>
            </a:xfrm>
            <a:custGeom>
              <a:rect b="b" l="l" r="r" t="t"/>
              <a:pathLst>
                <a:path extrusionOk="0" h="3556" w="6959">
                  <a:moveTo>
                    <a:pt x="2918" y="0"/>
                  </a:moveTo>
                  <a:cubicBezTo>
                    <a:pt x="1884" y="0"/>
                    <a:pt x="1884" y="499"/>
                    <a:pt x="852" y="499"/>
                  </a:cubicBezTo>
                  <a:cubicBezTo>
                    <a:pt x="479" y="499"/>
                    <a:pt x="242" y="433"/>
                    <a:pt x="42" y="352"/>
                  </a:cubicBezTo>
                  <a:lnTo>
                    <a:pt x="42" y="352"/>
                  </a:lnTo>
                  <a:cubicBezTo>
                    <a:pt x="0" y="581"/>
                    <a:pt x="68" y="825"/>
                    <a:pt x="246" y="1002"/>
                  </a:cubicBezTo>
                  <a:lnTo>
                    <a:pt x="2583" y="3340"/>
                  </a:lnTo>
                  <a:cubicBezTo>
                    <a:pt x="2727" y="3483"/>
                    <a:pt x="2914" y="3555"/>
                    <a:pt x="3102" y="3555"/>
                  </a:cubicBezTo>
                  <a:cubicBezTo>
                    <a:pt x="3290" y="3555"/>
                    <a:pt x="3477" y="3483"/>
                    <a:pt x="3621" y="3340"/>
                  </a:cubicBezTo>
                  <a:lnTo>
                    <a:pt x="6959" y="2"/>
                  </a:lnTo>
                  <a:lnTo>
                    <a:pt x="6959" y="2"/>
                  </a:lnTo>
                  <a:cubicBezTo>
                    <a:pt x="6016" y="30"/>
                    <a:pt x="5984" y="499"/>
                    <a:pt x="4984" y="499"/>
                  </a:cubicBezTo>
                  <a:cubicBezTo>
                    <a:pt x="3950" y="499"/>
                    <a:pt x="3950" y="0"/>
                    <a:pt x="2918"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4"/>
            <p:cNvSpPr/>
            <p:nvPr/>
          </p:nvSpPr>
          <p:spPr>
            <a:xfrm>
              <a:off x="3125150" y="1263223"/>
              <a:ext cx="57224" cy="56114"/>
            </a:xfrm>
            <a:custGeom>
              <a:rect b="b" l="l" r="r" t="t"/>
              <a:pathLst>
                <a:path extrusionOk="0" h="2478" w="2527">
                  <a:moveTo>
                    <a:pt x="783" y="0"/>
                  </a:moveTo>
                  <a:cubicBezTo>
                    <a:pt x="721" y="0"/>
                    <a:pt x="658" y="24"/>
                    <a:pt x="610" y="72"/>
                  </a:cubicBezTo>
                  <a:lnTo>
                    <a:pt x="95" y="585"/>
                  </a:lnTo>
                  <a:cubicBezTo>
                    <a:pt x="1" y="681"/>
                    <a:pt x="1" y="835"/>
                    <a:pt x="95" y="932"/>
                  </a:cubicBezTo>
                  <a:lnTo>
                    <a:pt x="1570" y="2408"/>
                  </a:lnTo>
                  <a:cubicBezTo>
                    <a:pt x="1617" y="2454"/>
                    <a:pt x="1679" y="2478"/>
                    <a:pt x="1742" y="2478"/>
                  </a:cubicBezTo>
                  <a:cubicBezTo>
                    <a:pt x="1805" y="2478"/>
                    <a:pt x="1868" y="2454"/>
                    <a:pt x="1917" y="2408"/>
                  </a:cubicBezTo>
                  <a:lnTo>
                    <a:pt x="2430" y="1891"/>
                  </a:lnTo>
                  <a:cubicBezTo>
                    <a:pt x="2526" y="1797"/>
                    <a:pt x="2526" y="1641"/>
                    <a:pt x="2430" y="1547"/>
                  </a:cubicBezTo>
                  <a:lnTo>
                    <a:pt x="955" y="72"/>
                  </a:lnTo>
                  <a:cubicBezTo>
                    <a:pt x="908" y="24"/>
                    <a:pt x="846" y="0"/>
                    <a:pt x="783"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4"/>
            <p:cNvSpPr/>
            <p:nvPr/>
          </p:nvSpPr>
          <p:spPr>
            <a:xfrm>
              <a:off x="3134344" y="1263223"/>
              <a:ext cx="48030" cy="56114"/>
            </a:xfrm>
            <a:custGeom>
              <a:rect b="b" l="l" r="r" t="t"/>
              <a:pathLst>
                <a:path extrusionOk="0" h="2478" w="2121">
                  <a:moveTo>
                    <a:pt x="377" y="0"/>
                  </a:moveTo>
                  <a:cubicBezTo>
                    <a:pt x="315" y="0"/>
                    <a:pt x="252" y="24"/>
                    <a:pt x="204" y="72"/>
                  </a:cubicBezTo>
                  <a:lnTo>
                    <a:pt x="0" y="274"/>
                  </a:lnTo>
                  <a:lnTo>
                    <a:pt x="1274" y="1547"/>
                  </a:lnTo>
                  <a:cubicBezTo>
                    <a:pt x="1367" y="1641"/>
                    <a:pt x="1367" y="1797"/>
                    <a:pt x="1274" y="1893"/>
                  </a:cubicBezTo>
                  <a:lnTo>
                    <a:pt x="962" y="2206"/>
                  </a:lnTo>
                  <a:lnTo>
                    <a:pt x="1164" y="2408"/>
                  </a:lnTo>
                  <a:cubicBezTo>
                    <a:pt x="1211" y="2454"/>
                    <a:pt x="1273" y="2478"/>
                    <a:pt x="1336" y="2478"/>
                  </a:cubicBezTo>
                  <a:cubicBezTo>
                    <a:pt x="1399" y="2478"/>
                    <a:pt x="1462" y="2454"/>
                    <a:pt x="1511" y="2408"/>
                  </a:cubicBezTo>
                  <a:lnTo>
                    <a:pt x="2024" y="1891"/>
                  </a:lnTo>
                  <a:cubicBezTo>
                    <a:pt x="2120" y="1797"/>
                    <a:pt x="2120" y="1641"/>
                    <a:pt x="2024" y="1547"/>
                  </a:cubicBezTo>
                  <a:lnTo>
                    <a:pt x="549" y="72"/>
                  </a:lnTo>
                  <a:cubicBezTo>
                    <a:pt x="502" y="24"/>
                    <a:pt x="440" y="0"/>
                    <a:pt x="377" y="0"/>
                  </a:cubicBezTo>
                  <a:close/>
                </a:path>
              </a:pathLst>
            </a:custGeom>
            <a:solidFill>
              <a:srgbClr val="B0C5D9">
                <a:alpha val="6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4"/>
            <p:cNvSpPr/>
            <p:nvPr/>
          </p:nvSpPr>
          <p:spPr>
            <a:xfrm>
              <a:off x="2982373" y="1338518"/>
              <a:ext cx="124095" cy="115603"/>
            </a:xfrm>
            <a:custGeom>
              <a:rect b="b" l="l" r="r" t="t"/>
              <a:pathLst>
                <a:path extrusionOk="0" h="5105" w="5480">
                  <a:moveTo>
                    <a:pt x="2104" y="1"/>
                  </a:moveTo>
                  <a:lnTo>
                    <a:pt x="0" y="2105"/>
                  </a:lnTo>
                  <a:lnTo>
                    <a:pt x="2130" y="4235"/>
                  </a:lnTo>
                  <a:lnTo>
                    <a:pt x="3376" y="5105"/>
                  </a:lnTo>
                  <a:lnTo>
                    <a:pt x="4955" y="3901"/>
                  </a:lnTo>
                  <a:lnTo>
                    <a:pt x="5480" y="3376"/>
                  </a:lnTo>
                  <a:lnTo>
                    <a:pt x="2104" y="1"/>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4"/>
            <p:cNvSpPr/>
            <p:nvPr/>
          </p:nvSpPr>
          <p:spPr>
            <a:xfrm>
              <a:off x="3053841" y="1406543"/>
              <a:ext cx="52627" cy="47668"/>
            </a:xfrm>
            <a:custGeom>
              <a:rect b="b" l="l" r="r" t="t"/>
              <a:pathLst>
                <a:path extrusionOk="0" h="2105" w="2324">
                  <a:moveTo>
                    <a:pt x="1948" y="1"/>
                  </a:moveTo>
                  <a:lnTo>
                    <a:pt x="0" y="1949"/>
                  </a:lnTo>
                  <a:lnTo>
                    <a:pt x="220" y="2105"/>
                  </a:lnTo>
                  <a:lnTo>
                    <a:pt x="1799" y="899"/>
                  </a:lnTo>
                  <a:lnTo>
                    <a:pt x="2324" y="374"/>
                  </a:lnTo>
                  <a:lnTo>
                    <a:pt x="1948" y="1"/>
                  </a:lnTo>
                  <a:close/>
                </a:path>
              </a:pathLst>
            </a:custGeom>
            <a:solidFill>
              <a:srgbClr val="394A66">
                <a:alpha val="45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4"/>
            <p:cNvSpPr/>
            <p:nvPr/>
          </p:nvSpPr>
          <p:spPr>
            <a:xfrm>
              <a:off x="3030607" y="1426856"/>
              <a:ext cx="63972" cy="35779"/>
            </a:xfrm>
            <a:custGeom>
              <a:rect b="b" l="l" r="r" t="t"/>
              <a:pathLst>
                <a:path extrusionOk="0" h="1580" w="2825">
                  <a:moveTo>
                    <a:pt x="2825" y="0"/>
                  </a:moveTo>
                  <a:lnTo>
                    <a:pt x="2825" y="0"/>
                  </a:lnTo>
                  <a:cubicBezTo>
                    <a:pt x="1882" y="30"/>
                    <a:pt x="1852" y="495"/>
                    <a:pt x="852" y="495"/>
                  </a:cubicBezTo>
                  <a:cubicBezTo>
                    <a:pt x="455" y="495"/>
                    <a:pt x="210" y="423"/>
                    <a:pt x="0" y="332"/>
                  </a:cubicBezTo>
                  <a:lnTo>
                    <a:pt x="0" y="332"/>
                  </a:lnTo>
                  <a:lnTo>
                    <a:pt x="1246" y="1579"/>
                  </a:lnTo>
                  <a:lnTo>
                    <a:pt x="2825" y="0"/>
                  </a:lnTo>
                  <a:close/>
                </a:path>
              </a:pathLst>
            </a:custGeom>
            <a:solidFill>
              <a:srgbClr val="394A66">
                <a:alpha val="45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4"/>
            <p:cNvSpPr/>
            <p:nvPr/>
          </p:nvSpPr>
          <p:spPr>
            <a:xfrm>
              <a:off x="2987650" y="1263178"/>
              <a:ext cx="91780" cy="91780"/>
            </a:xfrm>
            <a:custGeom>
              <a:rect b="b" l="l" r="r" t="t"/>
              <a:pathLst>
                <a:path extrusionOk="0" h="4053" w="4053">
                  <a:moveTo>
                    <a:pt x="2027" y="0"/>
                  </a:moveTo>
                  <a:cubicBezTo>
                    <a:pt x="909" y="0"/>
                    <a:pt x="1" y="908"/>
                    <a:pt x="1" y="2026"/>
                  </a:cubicBezTo>
                  <a:cubicBezTo>
                    <a:pt x="1" y="3146"/>
                    <a:pt x="909" y="4052"/>
                    <a:pt x="2027" y="4052"/>
                  </a:cubicBezTo>
                  <a:cubicBezTo>
                    <a:pt x="3147" y="4052"/>
                    <a:pt x="4053" y="3146"/>
                    <a:pt x="4053" y="2026"/>
                  </a:cubicBezTo>
                  <a:cubicBezTo>
                    <a:pt x="4053" y="908"/>
                    <a:pt x="3147" y="0"/>
                    <a:pt x="20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4"/>
            <p:cNvSpPr/>
            <p:nvPr/>
          </p:nvSpPr>
          <p:spPr>
            <a:xfrm>
              <a:off x="2983460" y="1258988"/>
              <a:ext cx="100227" cy="100181"/>
            </a:xfrm>
            <a:custGeom>
              <a:rect b="b" l="l" r="r" t="t"/>
              <a:pathLst>
                <a:path extrusionOk="0" h="4424" w="4426">
                  <a:moveTo>
                    <a:pt x="2212" y="377"/>
                  </a:moveTo>
                  <a:cubicBezTo>
                    <a:pt x="2685" y="377"/>
                    <a:pt x="3154" y="553"/>
                    <a:pt x="3513" y="912"/>
                  </a:cubicBezTo>
                  <a:cubicBezTo>
                    <a:pt x="3859" y="1259"/>
                    <a:pt x="4052" y="1720"/>
                    <a:pt x="4052" y="2213"/>
                  </a:cubicBezTo>
                  <a:cubicBezTo>
                    <a:pt x="4052" y="2704"/>
                    <a:pt x="3859" y="3165"/>
                    <a:pt x="3513" y="3513"/>
                  </a:cubicBezTo>
                  <a:cubicBezTo>
                    <a:pt x="3154" y="3871"/>
                    <a:pt x="2683" y="4050"/>
                    <a:pt x="2212" y="4050"/>
                  </a:cubicBezTo>
                  <a:cubicBezTo>
                    <a:pt x="1741" y="4050"/>
                    <a:pt x="1271" y="3871"/>
                    <a:pt x="912" y="3513"/>
                  </a:cubicBezTo>
                  <a:cubicBezTo>
                    <a:pt x="565" y="3165"/>
                    <a:pt x="373" y="2704"/>
                    <a:pt x="373" y="2213"/>
                  </a:cubicBezTo>
                  <a:cubicBezTo>
                    <a:pt x="373" y="1720"/>
                    <a:pt x="565" y="1259"/>
                    <a:pt x="912" y="912"/>
                  </a:cubicBezTo>
                  <a:cubicBezTo>
                    <a:pt x="1272" y="557"/>
                    <a:pt x="1741" y="377"/>
                    <a:pt x="2212" y="377"/>
                  </a:cubicBezTo>
                  <a:close/>
                  <a:moveTo>
                    <a:pt x="2213" y="0"/>
                  </a:moveTo>
                  <a:cubicBezTo>
                    <a:pt x="1646" y="0"/>
                    <a:pt x="1080" y="216"/>
                    <a:pt x="649" y="648"/>
                  </a:cubicBezTo>
                  <a:cubicBezTo>
                    <a:pt x="230" y="1068"/>
                    <a:pt x="0" y="1620"/>
                    <a:pt x="0" y="2213"/>
                  </a:cubicBezTo>
                  <a:cubicBezTo>
                    <a:pt x="0" y="2804"/>
                    <a:pt x="232" y="3361"/>
                    <a:pt x="649" y="3776"/>
                  </a:cubicBezTo>
                  <a:cubicBezTo>
                    <a:pt x="1080" y="4209"/>
                    <a:pt x="1647" y="4423"/>
                    <a:pt x="2212" y="4423"/>
                  </a:cubicBezTo>
                  <a:cubicBezTo>
                    <a:pt x="2779" y="4423"/>
                    <a:pt x="3346" y="4205"/>
                    <a:pt x="3777" y="3776"/>
                  </a:cubicBezTo>
                  <a:cubicBezTo>
                    <a:pt x="4196" y="3357"/>
                    <a:pt x="4425" y="2804"/>
                    <a:pt x="4425" y="2213"/>
                  </a:cubicBezTo>
                  <a:cubicBezTo>
                    <a:pt x="4425" y="1620"/>
                    <a:pt x="4194" y="1066"/>
                    <a:pt x="3777" y="648"/>
                  </a:cubicBezTo>
                  <a:cubicBezTo>
                    <a:pt x="3346" y="216"/>
                    <a:pt x="2779" y="0"/>
                    <a:pt x="2213"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54"/>
            <p:cNvSpPr/>
            <p:nvPr/>
          </p:nvSpPr>
          <p:spPr>
            <a:xfrm>
              <a:off x="2996459" y="1272394"/>
              <a:ext cx="74162" cy="73392"/>
            </a:xfrm>
            <a:custGeom>
              <a:rect b="b" l="l" r="r" t="t"/>
              <a:pathLst>
                <a:path extrusionOk="0" h="3241" w="3275">
                  <a:moveTo>
                    <a:pt x="3071" y="1"/>
                  </a:moveTo>
                  <a:cubicBezTo>
                    <a:pt x="3023" y="1"/>
                    <a:pt x="2975" y="19"/>
                    <a:pt x="2939" y="56"/>
                  </a:cubicBezTo>
                  <a:lnTo>
                    <a:pt x="75" y="2921"/>
                  </a:lnTo>
                  <a:cubicBezTo>
                    <a:pt x="1" y="2993"/>
                    <a:pt x="1" y="3112"/>
                    <a:pt x="75" y="3184"/>
                  </a:cubicBezTo>
                  <a:cubicBezTo>
                    <a:pt x="111" y="3222"/>
                    <a:pt x="159" y="3240"/>
                    <a:pt x="207" y="3240"/>
                  </a:cubicBezTo>
                  <a:cubicBezTo>
                    <a:pt x="254" y="3240"/>
                    <a:pt x="304" y="3220"/>
                    <a:pt x="338" y="3184"/>
                  </a:cubicBezTo>
                  <a:lnTo>
                    <a:pt x="3203" y="320"/>
                  </a:lnTo>
                  <a:cubicBezTo>
                    <a:pt x="3275" y="248"/>
                    <a:pt x="3275" y="128"/>
                    <a:pt x="3203" y="56"/>
                  </a:cubicBezTo>
                  <a:cubicBezTo>
                    <a:pt x="3167" y="19"/>
                    <a:pt x="3119" y="1"/>
                    <a:pt x="3071"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4"/>
            <p:cNvSpPr/>
            <p:nvPr/>
          </p:nvSpPr>
          <p:spPr>
            <a:xfrm>
              <a:off x="2905063" y="1475543"/>
              <a:ext cx="289539" cy="19814"/>
            </a:xfrm>
            <a:custGeom>
              <a:rect b="b" l="l" r="r" t="t"/>
              <a:pathLst>
                <a:path extrusionOk="0" h="875" w="12786">
                  <a:moveTo>
                    <a:pt x="188" y="0"/>
                  </a:moveTo>
                  <a:cubicBezTo>
                    <a:pt x="85" y="0"/>
                    <a:pt x="1" y="86"/>
                    <a:pt x="1" y="188"/>
                  </a:cubicBezTo>
                  <a:cubicBezTo>
                    <a:pt x="1" y="289"/>
                    <a:pt x="85" y="375"/>
                    <a:pt x="188" y="375"/>
                  </a:cubicBezTo>
                  <a:cubicBezTo>
                    <a:pt x="661" y="375"/>
                    <a:pt x="893" y="487"/>
                    <a:pt x="1141" y="607"/>
                  </a:cubicBezTo>
                  <a:cubicBezTo>
                    <a:pt x="1402" y="731"/>
                    <a:pt x="1697" y="874"/>
                    <a:pt x="2256" y="874"/>
                  </a:cubicBezTo>
                  <a:cubicBezTo>
                    <a:pt x="2815" y="874"/>
                    <a:pt x="3113" y="731"/>
                    <a:pt x="3372" y="607"/>
                  </a:cubicBezTo>
                  <a:cubicBezTo>
                    <a:pt x="3618" y="487"/>
                    <a:pt x="3851" y="375"/>
                    <a:pt x="4324" y="375"/>
                  </a:cubicBezTo>
                  <a:cubicBezTo>
                    <a:pt x="4799" y="375"/>
                    <a:pt x="5031" y="487"/>
                    <a:pt x="5279" y="607"/>
                  </a:cubicBezTo>
                  <a:cubicBezTo>
                    <a:pt x="5540" y="731"/>
                    <a:pt x="5833" y="874"/>
                    <a:pt x="6392" y="874"/>
                  </a:cubicBezTo>
                  <a:cubicBezTo>
                    <a:pt x="6951" y="874"/>
                    <a:pt x="7249" y="731"/>
                    <a:pt x="7508" y="607"/>
                  </a:cubicBezTo>
                  <a:cubicBezTo>
                    <a:pt x="7756" y="487"/>
                    <a:pt x="7987" y="375"/>
                    <a:pt x="8462" y="375"/>
                  </a:cubicBezTo>
                  <a:cubicBezTo>
                    <a:pt x="8935" y="375"/>
                    <a:pt x="9167" y="487"/>
                    <a:pt x="9415" y="607"/>
                  </a:cubicBezTo>
                  <a:cubicBezTo>
                    <a:pt x="9676" y="731"/>
                    <a:pt x="9971" y="874"/>
                    <a:pt x="10530" y="874"/>
                  </a:cubicBezTo>
                  <a:cubicBezTo>
                    <a:pt x="11089" y="874"/>
                    <a:pt x="11383" y="731"/>
                    <a:pt x="11646" y="607"/>
                  </a:cubicBezTo>
                  <a:cubicBezTo>
                    <a:pt x="11892" y="487"/>
                    <a:pt x="12123" y="375"/>
                    <a:pt x="12598" y="375"/>
                  </a:cubicBezTo>
                  <a:cubicBezTo>
                    <a:pt x="12700" y="375"/>
                    <a:pt x="12786" y="289"/>
                    <a:pt x="12786" y="188"/>
                  </a:cubicBezTo>
                  <a:cubicBezTo>
                    <a:pt x="12786" y="86"/>
                    <a:pt x="12700" y="0"/>
                    <a:pt x="12598" y="0"/>
                  </a:cubicBezTo>
                  <a:cubicBezTo>
                    <a:pt x="12039" y="0"/>
                    <a:pt x="11742" y="142"/>
                    <a:pt x="11482" y="267"/>
                  </a:cubicBezTo>
                  <a:cubicBezTo>
                    <a:pt x="11237" y="387"/>
                    <a:pt x="11003" y="499"/>
                    <a:pt x="10530" y="499"/>
                  </a:cubicBezTo>
                  <a:cubicBezTo>
                    <a:pt x="10055" y="499"/>
                    <a:pt x="9824" y="387"/>
                    <a:pt x="9576" y="267"/>
                  </a:cubicBezTo>
                  <a:cubicBezTo>
                    <a:pt x="9315" y="142"/>
                    <a:pt x="9021" y="0"/>
                    <a:pt x="8462" y="0"/>
                  </a:cubicBezTo>
                  <a:cubicBezTo>
                    <a:pt x="7903" y="0"/>
                    <a:pt x="7606" y="142"/>
                    <a:pt x="7347" y="267"/>
                  </a:cubicBezTo>
                  <a:cubicBezTo>
                    <a:pt x="7099" y="387"/>
                    <a:pt x="6867" y="499"/>
                    <a:pt x="6392" y="499"/>
                  </a:cubicBezTo>
                  <a:cubicBezTo>
                    <a:pt x="5919" y="499"/>
                    <a:pt x="5688" y="387"/>
                    <a:pt x="5440" y="267"/>
                  </a:cubicBezTo>
                  <a:cubicBezTo>
                    <a:pt x="5179" y="142"/>
                    <a:pt x="4883" y="0"/>
                    <a:pt x="4324" y="0"/>
                  </a:cubicBezTo>
                  <a:cubicBezTo>
                    <a:pt x="3765" y="0"/>
                    <a:pt x="3468" y="142"/>
                    <a:pt x="3209" y="267"/>
                  </a:cubicBezTo>
                  <a:cubicBezTo>
                    <a:pt x="2963" y="387"/>
                    <a:pt x="2729" y="499"/>
                    <a:pt x="2256" y="499"/>
                  </a:cubicBezTo>
                  <a:cubicBezTo>
                    <a:pt x="1781" y="499"/>
                    <a:pt x="1550" y="387"/>
                    <a:pt x="1302" y="267"/>
                  </a:cubicBezTo>
                  <a:cubicBezTo>
                    <a:pt x="1041" y="142"/>
                    <a:pt x="747" y="0"/>
                    <a:pt x="1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54"/>
          <p:cNvGrpSpPr/>
          <p:nvPr/>
        </p:nvGrpSpPr>
        <p:grpSpPr>
          <a:xfrm>
            <a:off x="5406958" y="3952115"/>
            <a:ext cx="415861" cy="415532"/>
            <a:chOff x="3487130" y="1256747"/>
            <a:chExt cx="289697" cy="289448"/>
          </a:xfrm>
        </p:grpSpPr>
        <p:sp>
          <p:nvSpPr>
            <p:cNvPr id="1579" name="Google Shape;1579;p54"/>
            <p:cNvSpPr/>
            <p:nvPr/>
          </p:nvSpPr>
          <p:spPr>
            <a:xfrm>
              <a:off x="3564531" y="1474999"/>
              <a:ext cx="31658" cy="53125"/>
            </a:xfrm>
            <a:custGeom>
              <a:rect b="b" l="l" r="r" t="t"/>
              <a:pathLst>
                <a:path extrusionOk="0" h="2346" w="1398">
                  <a:moveTo>
                    <a:pt x="0" y="0"/>
                  </a:moveTo>
                  <a:lnTo>
                    <a:pt x="0" y="2346"/>
                  </a:lnTo>
                  <a:lnTo>
                    <a:pt x="1398" y="2346"/>
                  </a:lnTo>
                  <a:lnTo>
                    <a:pt x="1398"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4"/>
            <p:cNvSpPr/>
            <p:nvPr/>
          </p:nvSpPr>
          <p:spPr>
            <a:xfrm>
              <a:off x="3579228" y="1483446"/>
              <a:ext cx="16961" cy="36187"/>
            </a:xfrm>
            <a:custGeom>
              <a:rect b="b" l="l" r="r" t="t"/>
              <a:pathLst>
                <a:path extrusionOk="0" h="1598" w="749">
                  <a:moveTo>
                    <a:pt x="0" y="0"/>
                  </a:moveTo>
                  <a:lnTo>
                    <a:pt x="0" y="1597"/>
                  </a:lnTo>
                  <a:lnTo>
                    <a:pt x="749" y="1597"/>
                  </a:lnTo>
                  <a:lnTo>
                    <a:pt x="749"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4"/>
            <p:cNvSpPr/>
            <p:nvPr/>
          </p:nvSpPr>
          <p:spPr>
            <a:xfrm>
              <a:off x="3673499" y="1256747"/>
              <a:ext cx="103329" cy="103306"/>
            </a:xfrm>
            <a:custGeom>
              <a:rect b="b" l="l" r="r" t="t"/>
              <a:pathLst>
                <a:path extrusionOk="0" h="4562" w="4563">
                  <a:moveTo>
                    <a:pt x="2281" y="1"/>
                  </a:moveTo>
                  <a:cubicBezTo>
                    <a:pt x="2007" y="1"/>
                    <a:pt x="1841" y="542"/>
                    <a:pt x="1602" y="642"/>
                  </a:cubicBezTo>
                  <a:cubicBezTo>
                    <a:pt x="1559" y="660"/>
                    <a:pt x="1508" y="667"/>
                    <a:pt x="1452" y="667"/>
                  </a:cubicBezTo>
                  <a:cubicBezTo>
                    <a:pt x="1279" y="667"/>
                    <a:pt x="1060" y="600"/>
                    <a:pt x="886" y="600"/>
                  </a:cubicBezTo>
                  <a:cubicBezTo>
                    <a:pt x="798" y="600"/>
                    <a:pt x="722" y="617"/>
                    <a:pt x="670" y="669"/>
                  </a:cubicBezTo>
                  <a:cubicBezTo>
                    <a:pt x="482" y="857"/>
                    <a:pt x="744" y="1356"/>
                    <a:pt x="642" y="1604"/>
                  </a:cubicBezTo>
                  <a:cubicBezTo>
                    <a:pt x="542" y="1843"/>
                    <a:pt x="1" y="2007"/>
                    <a:pt x="1" y="2282"/>
                  </a:cubicBezTo>
                  <a:cubicBezTo>
                    <a:pt x="1" y="2556"/>
                    <a:pt x="542" y="2722"/>
                    <a:pt x="642" y="2961"/>
                  </a:cubicBezTo>
                  <a:cubicBezTo>
                    <a:pt x="744" y="3207"/>
                    <a:pt x="482" y="3706"/>
                    <a:pt x="670" y="3893"/>
                  </a:cubicBezTo>
                  <a:cubicBezTo>
                    <a:pt x="722" y="3946"/>
                    <a:pt x="799" y="3963"/>
                    <a:pt x="888" y="3963"/>
                  </a:cubicBezTo>
                  <a:cubicBezTo>
                    <a:pt x="1061" y="3963"/>
                    <a:pt x="1281" y="3897"/>
                    <a:pt x="1454" y="3897"/>
                  </a:cubicBezTo>
                  <a:cubicBezTo>
                    <a:pt x="1509" y="3897"/>
                    <a:pt x="1559" y="3903"/>
                    <a:pt x="1602" y="3921"/>
                  </a:cubicBezTo>
                  <a:cubicBezTo>
                    <a:pt x="1841" y="4021"/>
                    <a:pt x="2007" y="4562"/>
                    <a:pt x="2281" y="4562"/>
                  </a:cubicBezTo>
                  <a:cubicBezTo>
                    <a:pt x="2556" y="4562"/>
                    <a:pt x="2720" y="4021"/>
                    <a:pt x="2959" y="3921"/>
                  </a:cubicBezTo>
                  <a:cubicBezTo>
                    <a:pt x="3002" y="3903"/>
                    <a:pt x="3053" y="3897"/>
                    <a:pt x="3108" y="3897"/>
                  </a:cubicBezTo>
                  <a:cubicBezTo>
                    <a:pt x="3282" y="3897"/>
                    <a:pt x="3502" y="3963"/>
                    <a:pt x="3675" y="3963"/>
                  </a:cubicBezTo>
                  <a:cubicBezTo>
                    <a:pt x="3764" y="3963"/>
                    <a:pt x="3841" y="3946"/>
                    <a:pt x="3893" y="3893"/>
                  </a:cubicBezTo>
                  <a:cubicBezTo>
                    <a:pt x="4079" y="3706"/>
                    <a:pt x="3818" y="3207"/>
                    <a:pt x="3921" y="2961"/>
                  </a:cubicBezTo>
                  <a:cubicBezTo>
                    <a:pt x="4021" y="2722"/>
                    <a:pt x="4562" y="2556"/>
                    <a:pt x="4562" y="2282"/>
                  </a:cubicBezTo>
                  <a:cubicBezTo>
                    <a:pt x="4562" y="2007"/>
                    <a:pt x="4021" y="1843"/>
                    <a:pt x="3921" y="1604"/>
                  </a:cubicBezTo>
                  <a:cubicBezTo>
                    <a:pt x="3818" y="1356"/>
                    <a:pt x="4079" y="857"/>
                    <a:pt x="3893" y="669"/>
                  </a:cubicBezTo>
                  <a:cubicBezTo>
                    <a:pt x="3841" y="617"/>
                    <a:pt x="3765" y="600"/>
                    <a:pt x="3677" y="600"/>
                  </a:cubicBezTo>
                  <a:cubicBezTo>
                    <a:pt x="3503" y="600"/>
                    <a:pt x="3284" y="667"/>
                    <a:pt x="3110" y="667"/>
                  </a:cubicBezTo>
                  <a:cubicBezTo>
                    <a:pt x="3054" y="667"/>
                    <a:pt x="3003" y="660"/>
                    <a:pt x="2959" y="642"/>
                  </a:cubicBezTo>
                  <a:cubicBezTo>
                    <a:pt x="2720" y="542"/>
                    <a:pt x="2556" y="1"/>
                    <a:pt x="2281"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4"/>
            <p:cNvSpPr/>
            <p:nvPr/>
          </p:nvSpPr>
          <p:spPr>
            <a:xfrm>
              <a:off x="3703118" y="1288450"/>
              <a:ext cx="44045" cy="40150"/>
            </a:xfrm>
            <a:custGeom>
              <a:rect b="b" l="l" r="r" t="t"/>
              <a:pathLst>
                <a:path extrusionOk="0" h="1773" w="1945">
                  <a:moveTo>
                    <a:pt x="973" y="1"/>
                  </a:moveTo>
                  <a:cubicBezTo>
                    <a:pt x="746" y="1"/>
                    <a:pt x="519" y="87"/>
                    <a:pt x="346" y="260"/>
                  </a:cubicBezTo>
                  <a:cubicBezTo>
                    <a:pt x="0" y="605"/>
                    <a:pt x="0" y="1166"/>
                    <a:pt x="346" y="1513"/>
                  </a:cubicBezTo>
                  <a:cubicBezTo>
                    <a:pt x="519" y="1686"/>
                    <a:pt x="746" y="1772"/>
                    <a:pt x="973" y="1772"/>
                  </a:cubicBezTo>
                  <a:cubicBezTo>
                    <a:pt x="1199" y="1772"/>
                    <a:pt x="1426" y="1686"/>
                    <a:pt x="1599" y="1513"/>
                  </a:cubicBezTo>
                  <a:cubicBezTo>
                    <a:pt x="1945" y="1166"/>
                    <a:pt x="1945" y="605"/>
                    <a:pt x="1599" y="260"/>
                  </a:cubicBezTo>
                  <a:cubicBezTo>
                    <a:pt x="1426" y="87"/>
                    <a:pt x="1199" y="1"/>
                    <a:pt x="973"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4"/>
            <p:cNvSpPr/>
            <p:nvPr/>
          </p:nvSpPr>
          <p:spPr>
            <a:xfrm>
              <a:off x="3493199" y="1325225"/>
              <a:ext cx="174502" cy="158243"/>
            </a:xfrm>
            <a:custGeom>
              <a:rect b="b" l="l" r="r" t="t"/>
              <a:pathLst>
                <a:path extrusionOk="0" h="6988" w="7706">
                  <a:moveTo>
                    <a:pt x="1078" y="1"/>
                  </a:moveTo>
                  <a:cubicBezTo>
                    <a:pt x="675" y="1"/>
                    <a:pt x="342" y="318"/>
                    <a:pt x="320" y="720"/>
                  </a:cubicBezTo>
                  <a:lnTo>
                    <a:pt x="22" y="6187"/>
                  </a:lnTo>
                  <a:cubicBezTo>
                    <a:pt x="0" y="6620"/>
                    <a:pt x="346" y="6987"/>
                    <a:pt x="781" y="6987"/>
                  </a:cubicBezTo>
                  <a:lnTo>
                    <a:pt x="6925" y="6987"/>
                  </a:lnTo>
                  <a:cubicBezTo>
                    <a:pt x="7358" y="6987"/>
                    <a:pt x="7705" y="6624"/>
                    <a:pt x="7682" y="6187"/>
                  </a:cubicBezTo>
                  <a:lnTo>
                    <a:pt x="7384" y="720"/>
                  </a:lnTo>
                  <a:cubicBezTo>
                    <a:pt x="7362" y="316"/>
                    <a:pt x="7029" y="1"/>
                    <a:pt x="6626"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4"/>
            <p:cNvSpPr/>
            <p:nvPr/>
          </p:nvSpPr>
          <p:spPr>
            <a:xfrm>
              <a:off x="3626103" y="1325225"/>
              <a:ext cx="41644" cy="158243"/>
            </a:xfrm>
            <a:custGeom>
              <a:rect b="b" l="l" r="r" t="t"/>
              <a:pathLst>
                <a:path extrusionOk="0" h="6988" w="1839">
                  <a:moveTo>
                    <a:pt x="0" y="1"/>
                  </a:moveTo>
                  <a:cubicBezTo>
                    <a:pt x="403" y="1"/>
                    <a:pt x="737" y="316"/>
                    <a:pt x="759" y="720"/>
                  </a:cubicBezTo>
                  <a:lnTo>
                    <a:pt x="1056" y="6187"/>
                  </a:lnTo>
                  <a:cubicBezTo>
                    <a:pt x="1078" y="6620"/>
                    <a:pt x="735" y="6987"/>
                    <a:pt x="297" y="6987"/>
                  </a:cubicBezTo>
                  <a:lnTo>
                    <a:pt x="1056" y="6987"/>
                  </a:lnTo>
                  <a:cubicBezTo>
                    <a:pt x="1493" y="6987"/>
                    <a:pt x="1838" y="6624"/>
                    <a:pt x="1815" y="6187"/>
                  </a:cubicBezTo>
                  <a:lnTo>
                    <a:pt x="1517" y="720"/>
                  </a:lnTo>
                  <a:cubicBezTo>
                    <a:pt x="1495" y="318"/>
                    <a:pt x="1164" y="1"/>
                    <a:pt x="759" y="1"/>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4"/>
            <p:cNvSpPr/>
            <p:nvPr/>
          </p:nvSpPr>
          <p:spPr>
            <a:xfrm>
              <a:off x="3509526" y="1341054"/>
              <a:ext cx="141848" cy="126586"/>
            </a:xfrm>
            <a:custGeom>
              <a:rect b="b" l="l" r="r" t="t"/>
              <a:pathLst>
                <a:path extrusionOk="0" h="5590" w="6264">
                  <a:moveTo>
                    <a:pt x="2054" y="376"/>
                  </a:moveTo>
                  <a:lnTo>
                    <a:pt x="2032" y="1723"/>
                  </a:lnTo>
                  <a:lnTo>
                    <a:pt x="599" y="1723"/>
                  </a:lnTo>
                  <a:lnTo>
                    <a:pt x="673" y="376"/>
                  </a:lnTo>
                  <a:close/>
                  <a:moveTo>
                    <a:pt x="3829" y="376"/>
                  </a:moveTo>
                  <a:lnTo>
                    <a:pt x="3851" y="1723"/>
                  </a:lnTo>
                  <a:lnTo>
                    <a:pt x="2405" y="1723"/>
                  </a:lnTo>
                  <a:lnTo>
                    <a:pt x="2429" y="376"/>
                  </a:lnTo>
                  <a:close/>
                  <a:moveTo>
                    <a:pt x="5585" y="376"/>
                  </a:moveTo>
                  <a:lnTo>
                    <a:pt x="5657" y="1723"/>
                  </a:lnTo>
                  <a:lnTo>
                    <a:pt x="4226" y="1723"/>
                  </a:lnTo>
                  <a:lnTo>
                    <a:pt x="4202" y="376"/>
                  </a:lnTo>
                  <a:close/>
                  <a:moveTo>
                    <a:pt x="2030" y="2122"/>
                  </a:moveTo>
                  <a:lnTo>
                    <a:pt x="2006" y="3470"/>
                  </a:lnTo>
                  <a:lnTo>
                    <a:pt x="509" y="3470"/>
                  </a:lnTo>
                  <a:lnTo>
                    <a:pt x="583" y="2122"/>
                  </a:lnTo>
                  <a:close/>
                  <a:moveTo>
                    <a:pt x="3876" y="2122"/>
                  </a:moveTo>
                  <a:lnTo>
                    <a:pt x="3900" y="3470"/>
                  </a:lnTo>
                  <a:lnTo>
                    <a:pt x="2379" y="3470"/>
                  </a:lnTo>
                  <a:lnTo>
                    <a:pt x="2403" y="2122"/>
                  </a:lnTo>
                  <a:close/>
                  <a:moveTo>
                    <a:pt x="5699" y="2122"/>
                  </a:moveTo>
                  <a:lnTo>
                    <a:pt x="5773" y="3470"/>
                  </a:lnTo>
                  <a:lnTo>
                    <a:pt x="4276" y="3470"/>
                  </a:lnTo>
                  <a:lnTo>
                    <a:pt x="4252" y="2122"/>
                  </a:lnTo>
                  <a:close/>
                  <a:moveTo>
                    <a:pt x="1980" y="3843"/>
                  </a:moveTo>
                  <a:lnTo>
                    <a:pt x="1956" y="5190"/>
                  </a:lnTo>
                  <a:lnTo>
                    <a:pt x="397" y="5190"/>
                  </a:lnTo>
                  <a:lnTo>
                    <a:pt x="469" y="3843"/>
                  </a:lnTo>
                  <a:close/>
                  <a:moveTo>
                    <a:pt x="3902" y="3843"/>
                  </a:moveTo>
                  <a:lnTo>
                    <a:pt x="3926" y="5190"/>
                  </a:lnTo>
                  <a:lnTo>
                    <a:pt x="2355" y="5190"/>
                  </a:lnTo>
                  <a:lnTo>
                    <a:pt x="2379" y="3843"/>
                  </a:lnTo>
                  <a:close/>
                  <a:moveTo>
                    <a:pt x="5787" y="3843"/>
                  </a:moveTo>
                  <a:lnTo>
                    <a:pt x="5859" y="5190"/>
                  </a:lnTo>
                  <a:lnTo>
                    <a:pt x="4300" y="5190"/>
                  </a:lnTo>
                  <a:lnTo>
                    <a:pt x="4278" y="3843"/>
                  </a:lnTo>
                  <a:close/>
                  <a:moveTo>
                    <a:pt x="480" y="1"/>
                  </a:moveTo>
                  <a:cubicBezTo>
                    <a:pt x="406" y="1"/>
                    <a:pt x="293" y="72"/>
                    <a:pt x="293" y="180"/>
                  </a:cubicBezTo>
                  <a:lnTo>
                    <a:pt x="8" y="5390"/>
                  </a:lnTo>
                  <a:cubicBezTo>
                    <a:pt x="0" y="5489"/>
                    <a:pt x="86" y="5590"/>
                    <a:pt x="194" y="5590"/>
                  </a:cubicBezTo>
                  <a:cubicBezTo>
                    <a:pt x="196" y="5590"/>
                    <a:pt x="197" y="5590"/>
                    <a:pt x="198" y="5590"/>
                  </a:cubicBezTo>
                  <a:lnTo>
                    <a:pt x="6066" y="5590"/>
                  </a:lnTo>
                  <a:cubicBezTo>
                    <a:pt x="6164" y="5590"/>
                    <a:pt x="6264" y="5506"/>
                    <a:pt x="6256" y="5390"/>
                  </a:cubicBezTo>
                  <a:lnTo>
                    <a:pt x="6068" y="1953"/>
                  </a:lnTo>
                  <a:cubicBezTo>
                    <a:pt x="6068" y="1945"/>
                    <a:pt x="6072" y="1935"/>
                    <a:pt x="6072" y="1927"/>
                  </a:cubicBezTo>
                  <a:cubicBezTo>
                    <a:pt x="6072" y="1913"/>
                    <a:pt x="6068" y="1897"/>
                    <a:pt x="6066" y="1883"/>
                  </a:cubicBezTo>
                  <a:lnTo>
                    <a:pt x="5974" y="180"/>
                  </a:lnTo>
                  <a:cubicBezTo>
                    <a:pt x="5968" y="89"/>
                    <a:pt x="5888" y="1"/>
                    <a:pt x="5788" y="1"/>
                  </a:cubicBezTo>
                  <a:cubicBezTo>
                    <a:pt x="5787" y="1"/>
                    <a:pt x="5786" y="1"/>
                    <a:pt x="5785" y="1"/>
                  </a:cubicBezTo>
                  <a:lnTo>
                    <a:pt x="483" y="1"/>
                  </a:lnTo>
                  <a:cubicBezTo>
                    <a:pt x="482" y="1"/>
                    <a:pt x="481" y="1"/>
                    <a:pt x="480"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4"/>
            <p:cNvSpPr/>
            <p:nvPr/>
          </p:nvSpPr>
          <p:spPr>
            <a:xfrm>
              <a:off x="3530314" y="1519610"/>
              <a:ext cx="100227" cy="22622"/>
            </a:xfrm>
            <a:custGeom>
              <a:rect b="b" l="l" r="r" t="t"/>
              <a:pathLst>
                <a:path extrusionOk="0" h="999" w="4426">
                  <a:moveTo>
                    <a:pt x="733" y="0"/>
                  </a:moveTo>
                  <a:cubicBezTo>
                    <a:pt x="523" y="0"/>
                    <a:pt x="336" y="130"/>
                    <a:pt x="260" y="326"/>
                  </a:cubicBezTo>
                  <a:lnTo>
                    <a:pt x="0" y="998"/>
                  </a:lnTo>
                  <a:lnTo>
                    <a:pt x="4426" y="998"/>
                  </a:lnTo>
                  <a:lnTo>
                    <a:pt x="4168" y="328"/>
                  </a:lnTo>
                  <a:cubicBezTo>
                    <a:pt x="4092" y="130"/>
                    <a:pt x="3903" y="0"/>
                    <a:pt x="3691"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4"/>
            <p:cNvSpPr/>
            <p:nvPr/>
          </p:nvSpPr>
          <p:spPr>
            <a:xfrm>
              <a:off x="3596211" y="1519610"/>
              <a:ext cx="34013" cy="22622"/>
            </a:xfrm>
            <a:custGeom>
              <a:rect b="b" l="l" r="r" t="t"/>
              <a:pathLst>
                <a:path extrusionOk="0" h="999" w="1502">
                  <a:moveTo>
                    <a:pt x="1" y="0"/>
                  </a:moveTo>
                  <a:cubicBezTo>
                    <a:pt x="212" y="0"/>
                    <a:pt x="402" y="130"/>
                    <a:pt x="476" y="328"/>
                  </a:cubicBezTo>
                  <a:lnTo>
                    <a:pt x="733" y="998"/>
                  </a:lnTo>
                  <a:lnTo>
                    <a:pt x="1502" y="998"/>
                  </a:lnTo>
                  <a:lnTo>
                    <a:pt x="1242" y="326"/>
                  </a:lnTo>
                  <a:cubicBezTo>
                    <a:pt x="1168" y="130"/>
                    <a:pt x="981" y="0"/>
                    <a:pt x="771" y="0"/>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4"/>
            <p:cNvSpPr/>
            <p:nvPr/>
          </p:nvSpPr>
          <p:spPr>
            <a:xfrm>
              <a:off x="3487130" y="1537680"/>
              <a:ext cx="186572" cy="8515"/>
            </a:xfrm>
            <a:custGeom>
              <a:rect b="b" l="l" r="r" t="t"/>
              <a:pathLst>
                <a:path extrusionOk="0" h="376" w="8239">
                  <a:moveTo>
                    <a:pt x="205" y="1"/>
                  </a:moveTo>
                  <a:cubicBezTo>
                    <a:pt x="91" y="1"/>
                    <a:pt x="1" y="98"/>
                    <a:pt x="15" y="210"/>
                  </a:cubicBezTo>
                  <a:cubicBezTo>
                    <a:pt x="27" y="306"/>
                    <a:pt x="111" y="376"/>
                    <a:pt x="209" y="376"/>
                  </a:cubicBezTo>
                  <a:lnTo>
                    <a:pt x="8035" y="376"/>
                  </a:lnTo>
                  <a:cubicBezTo>
                    <a:pt x="8149" y="376"/>
                    <a:pt x="8239" y="280"/>
                    <a:pt x="8225" y="166"/>
                  </a:cubicBezTo>
                  <a:cubicBezTo>
                    <a:pt x="8213" y="71"/>
                    <a:pt x="8129" y="1"/>
                    <a:pt x="8031"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4"/>
            <p:cNvSpPr/>
            <p:nvPr/>
          </p:nvSpPr>
          <p:spPr>
            <a:xfrm>
              <a:off x="3715369" y="1256792"/>
              <a:ext cx="61459" cy="103261"/>
            </a:xfrm>
            <a:custGeom>
              <a:rect b="b" l="l" r="r" t="t"/>
              <a:pathLst>
                <a:path extrusionOk="0" h="4560" w="2714">
                  <a:moveTo>
                    <a:pt x="430" y="1"/>
                  </a:moveTo>
                  <a:cubicBezTo>
                    <a:pt x="258" y="1"/>
                    <a:pt x="130" y="214"/>
                    <a:pt x="0" y="396"/>
                  </a:cubicBezTo>
                  <a:cubicBezTo>
                    <a:pt x="841" y="640"/>
                    <a:pt x="1458" y="1416"/>
                    <a:pt x="1458" y="2336"/>
                  </a:cubicBezTo>
                  <a:cubicBezTo>
                    <a:pt x="1458" y="3233"/>
                    <a:pt x="875" y="3993"/>
                    <a:pt x="66" y="4259"/>
                  </a:cubicBezTo>
                  <a:cubicBezTo>
                    <a:pt x="176" y="4412"/>
                    <a:pt x="288" y="4560"/>
                    <a:pt x="432" y="4560"/>
                  </a:cubicBezTo>
                  <a:cubicBezTo>
                    <a:pt x="707" y="4560"/>
                    <a:pt x="871" y="4019"/>
                    <a:pt x="1110" y="3919"/>
                  </a:cubicBezTo>
                  <a:cubicBezTo>
                    <a:pt x="1153" y="3901"/>
                    <a:pt x="1204" y="3895"/>
                    <a:pt x="1259" y="3895"/>
                  </a:cubicBezTo>
                  <a:cubicBezTo>
                    <a:pt x="1433" y="3895"/>
                    <a:pt x="1653" y="3961"/>
                    <a:pt x="1826" y="3961"/>
                  </a:cubicBezTo>
                  <a:cubicBezTo>
                    <a:pt x="1915" y="3961"/>
                    <a:pt x="1992" y="3944"/>
                    <a:pt x="2044" y="3891"/>
                  </a:cubicBezTo>
                  <a:cubicBezTo>
                    <a:pt x="2230" y="3704"/>
                    <a:pt x="1969" y="3205"/>
                    <a:pt x="2072" y="2959"/>
                  </a:cubicBezTo>
                  <a:cubicBezTo>
                    <a:pt x="2172" y="2720"/>
                    <a:pt x="2713" y="2554"/>
                    <a:pt x="2713" y="2280"/>
                  </a:cubicBezTo>
                  <a:cubicBezTo>
                    <a:pt x="2711" y="2007"/>
                    <a:pt x="2168" y="1843"/>
                    <a:pt x="2068" y="1604"/>
                  </a:cubicBezTo>
                  <a:cubicBezTo>
                    <a:pt x="1967" y="1356"/>
                    <a:pt x="2228" y="857"/>
                    <a:pt x="2042" y="669"/>
                  </a:cubicBezTo>
                  <a:cubicBezTo>
                    <a:pt x="1990" y="618"/>
                    <a:pt x="1914" y="601"/>
                    <a:pt x="1827" y="601"/>
                  </a:cubicBezTo>
                  <a:cubicBezTo>
                    <a:pt x="1653" y="601"/>
                    <a:pt x="1432" y="668"/>
                    <a:pt x="1257" y="668"/>
                  </a:cubicBezTo>
                  <a:cubicBezTo>
                    <a:pt x="1202" y="668"/>
                    <a:pt x="1151" y="661"/>
                    <a:pt x="1108" y="644"/>
                  </a:cubicBezTo>
                  <a:cubicBezTo>
                    <a:pt x="869" y="544"/>
                    <a:pt x="705" y="1"/>
                    <a:pt x="430" y="1"/>
                  </a:cubicBez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54"/>
          <p:cNvGrpSpPr/>
          <p:nvPr/>
        </p:nvGrpSpPr>
        <p:grpSpPr>
          <a:xfrm>
            <a:off x="7634418" y="1505907"/>
            <a:ext cx="414528" cy="403211"/>
            <a:chOff x="4135796" y="1261094"/>
            <a:chExt cx="288769" cy="280866"/>
          </a:xfrm>
        </p:grpSpPr>
        <p:sp>
          <p:nvSpPr>
            <p:cNvPr id="1591" name="Google Shape;1591;p54"/>
            <p:cNvSpPr/>
            <p:nvPr/>
          </p:nvSpPr>
          <p:spPr>
            <a:xfrm>
              <a:off x="4329026" y="1261094"/>
              <a:ext cx="57745" cy="37908"/>
            </a:xfrm>
            <a:custGeom>
              <a:rect b="b" l="l" r="r" t="t"/>
              <a:pathLst>
                <a:path extrusionOk="0" h="1674" w="2550">
                  <a:moveTo>
                    <a:pt x="574" y="0"/>
                  </a:moveTo>
                  <a:cubicBezTo>
                    <a:pt x="256" y="0"/>
                    <a:pt x="1" y="258"/>
                    <a:pt x="1" y="573"/>
                  </a:cubicBezTo>
                  <a:lnTo>
                    <a:pt x="1" y="1673"/>
                  </a:lnTo>
                  <a:lnTo>
                    <a:pt x="2550" y="1673"/>
                  </a:lnTo>
                  <a:lnTo>
                    <a:pt x="2550" y="573"/>
                  </a:lnTo>
                  <a:cubicBezTo>
                    <a:pt x="2550" y="256"/>
                    <a:pt x="2292" y="0"/>
                    <a:pt x="1977"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4"/>
            <p:cNvSpPr/>
            <p:nvPr/>
          </p:nvSpPr>
          <p:spPr>
            <a:xfrm>
              <a:off x="4356155" y="1261094"/>
              <a:ext cx="30525" cy="37908"/>
            </a:xfrm>
            <a:custGeom>
              <a:rect b="b" l="l" r="r" t="t"/>
              <a:pathLst>
                <a:path extrusionOk="0" h="1674" w="1348">
                  <a:moveTo>
                    <a:pt x="1" y="0"/>
                  </a:moveTo>
                  <a:cubicBezTo>
                    <a:pt x="318" y="0"/>
                    <a:pt x="573" y="256"/>
                    <a:pt x="573" y="569"/>
                  </a:cubicBezTo>
                  <a:lnTo>
                    <a:pt x="573" y="1673"/>
                  </a:lnTo>
                  <a:lnTo>
                    <a:pt x="1346" y="1673"/>
                  </a:lnTo>
                  <a:lnTo>
                    <a:pt x="1346" y="573"/>
                  </a:lnTo>
                  <a:lnTo>
                    <a:pt x="1348" y="573"/>
                  </a:lnTo>
                  <a:cubicBezTo>
                    <a:pt x="1348" y="258"/>
                    <a:pt x="1094" y="0"/>
                    <a:pt x="777" y="0"/>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4"/>
            <p:cNvSpPr/>
            <p:nvPr/>
          </p:nvSpPr>
          <p:spPr>
            <a:xfrm>
              <a:off x="4290620" y="1290465"/>
              <a:ext cx="133945" cy="251495"/>
            </a:xfrm>
            <a:custGeom>
              <a:rect b="b" l="l" r="r" t="t"/>
              <a:pathLst>
                <a:path extrusionOk="0" h="11106" w="5915">
                  <a:moveTo>
                    <a:pt x="856" y="1"/>
                  </a:moveTo>
                  <a:cubicBezTo>
                    <a:pt x="385" y="1"/>
                    <a:pt x="0" y="386"/>
                    <a:pt x="0" y="857"/>
                  </a:cubicBezTo>
                  <a:lnTo>
                    <a:pt x="0" y="10249"/>
                  </a:lnTo>
                  <a:cubicBezTo>
                    <a:pt x="0" y="10720"/>
                    <a:pt x="385" y="11105"/>
                    <a:pt x="856" y="11105"/>
                  </a:cubicBezTo>
                  <a:lnTo>
                    <a:pt x="5060" y="11105"/>
                  </a:lnTo>
                  <a:cubicBezTo>
                    <a:pt x="5533" y="11105"/>
                    <a:pt x="5915" y="10720"/>
                    <a:pt x="5915" y="10249"/>
                  </a:cubicBezTo>
                  <a:lnTo>
                    <a:pt x="5915" y="857"/>
                  </a:lnTo>
                  <a:cubicBezTo>
                    <a:pt x="5915" y="386"/>
                    <a:pt x="5529" y="1"/>
                    <a:pt x="5058"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4"/>
            <p:cNvSpPr/>
            <p:nvPr/>
          </p:nvSpPr>
          <p:spPr>
            <a:xfrm>
              <a:off x="4309823" y="1483717"/>
              <a:ext cx="95539" cy="38406"/>
            </a:xfrm>
            <a:custGeom>
              <a:rect b="b" l="l" r="r" t="t"/>
              <a:pathLst>
                <a:path extrusionOk="0" h="1696" w="4219">
                  <a:moveTo>
                    <a:pt x="288" y="0"/>
                  </a:moveTo>
                  <a:cubicBezTo>
                    <a:pt x="130" y="0"/>
                    <a:pt x="0" y="128"/>
                    <a:pt x="0" y="284"/>
                  </a:cubicBezTo>
                  <a:lnTo>
                    <a:pt x="0" y="1414"/>
                  </a:lnTo>
                  <a:cubicBezTo>
                    <a:pt x="0" y="1567"/>
                    <a:pt x="130" y="1695"/>
                    <a:pt x="288" y="1695"/>
                  </a:cubicBezTo>
                  <a:lnTo>
                    <a:pt x="3931" y="1695"/>
                  </a:lnTo>
                  <a:cubicBezTo>
                    <a:pt x="4091" y="1695"/>
                    <a:pt x="4218" y="1569"/>
                    <a:pt x="4218" y="1414"/>
                  </a:cubicBezTo>
                  <a:lnTo>
                    <a:pt x="4218" y="284"/>
                  </a:lnTo>
                  <a:cubicBezTo>
                    <a:pt x="4218"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4"/>
            <p:cNvSpPr/>
            <p:nvPr/>
          </p:nvSpPr>
          <p:spPr>
            <a:xfrm>
              <a:off x="4358102" y="1483808"/>
              <a:ext cx="47260" cy="38361"/>
            </a:xfrm>
            <a:custGeom>
              <a:rect b="b" l="l" r="r" t="t"/>
              <a:pathLst>
                <a:path extrusionOk="0" h="1694" w="2087">
                  <a:moveTo>
                    <a:pt x="1701" y="0"/>
                  </a:moveTo>
                  <a:cubicBezTo>
                    <a:pt x="1320" y="721"/>
                    <a:pt x="723" y="1312"/>
                    <a:pt x="0" y="1693"/>
                  </a:cubicBezTo>
                  <a:lnTo>
                    <a:pt x="1801" y="1693"/>
                  </a:lnTo>
                  <a:cubicBezTo>
                    <a:pt x="1959" y="1693"/>
                    <a:pt x="2086" y="1567"/>
                    <a:pt x="2086" y="1412"/>
                  </a:cubicBezTo>
                  <a:lnTo>
                    <a:pt x="2086" y="282"/>
                  </a:lnTo>
                  <a:cubicBezTo>
                    <a:pt x="2086" y="124"/>
                    <a:pt x="1959" y="0"/>
                    <a:pt x="1801"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4"/>
            <p:cNvSpPr/>
            <p:nvPr/>
          </p:nvSpPr>
          <p:spPr>
            <a:xfrm>
              <a:off x="4309823" y="1425542"/>
              <a:ext cx="95539" cy="38361"/>
            </a:xfrm>
            <a:custGeom>
              <a:rect b="b" l="l" r="r" t="t"/>
              <a:pathLst>
                <a:path extrusionOk="0" h="1694" w="4219">
                  <a:moveTo>
                    <a:pt x="288" y="0"/>
                  </a:moveTo>
                  <a:cubicBezTo>
                    <a:pt x="130" y="0"/>
                    <a:pt x="0" y="128"/>
                    <a:pt x="0" y="282"/>
                  </a:cubicBezTo>
                  <a:lnTo>
                    <a:pt x="0" y="1412"/>
                  </a:lnTo>
                  <a:cubicBezTo>
                    <a:pt x="0" y="1567"/>
                    <a:pt x="130" y="1693"/>
                    <a:pt x="288" y="1693"/>
                  </a:cubicBezTo>
                  <a:lnTo>
                    <a:pt x="3931" y="1693"/>
                  </a:lnTo>
                  <a:cubicBezTo>
                    <a:pt x="4091" y="1693"/>
                    <a:pt x="4218" y="1569"/>
                    <a:pt x="4218" y="1412"/>
                  </a:cubicBezTo>
                  <a:lnTo>
                    <a:pt x="4218" y="282"/>
                  </a:lnTo>
                  <a:cubicBezTo>
                    <a:pt x="4218"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4"/>
            <p:cNvSpPr/>
            <p:nvPr/>
          </p:nvSpPr>
          <p:spPr>
            <a:xfrm>
              <a:off x="4309823" y="1367911"/>
              <a:ext cx="95539" cy="38338"/>
            </a:xfrm>
            <a:custGeom>
              <a:rect b="b" l="l" r="r" t="t"/>
              <a:pathLst>
                <a:path extrusionOk="0" h="1693" w="4219">
                  <a:moveTo>
                    <a:pt x="288" y="0"/>
                  </a:moveTo>
                  <a:cubicBezTo>
                    <a:pt x="130" y="0"/>
                    <a:pt x="0" y="128"/>
                    <a:pt x="0" y="282"/>
                  </a:cubicBezTo>
                  <a:lnTo>
                    <a:pt x="0" y="1412"/>
                  </a:lnTo>
                  <a:cubicBezTo>
                    <a:pt x="0" y="1567"/>
                    <a:pt x="130" y="1693"/>
                    <a:pt x="288" y="1693"/>
                  </a:cubicBezTo>
                  <a:lnTo>
                    <a:pt x="3931" y="1693"/>
                  </a:lnTo>
                  <a:cubicBezTo>
                    <a:pt x="4091" y="1693"/>
                    <a:pt x="4218" y="1569"/>
                    <a:pt x="4218" y="1412"/>
                  </a:cubicBezTo>
                  <a:lnTo>
                    <a:pt x="4218" y="282"/>
                  </a:lnTo>
                  <a:cubicBezTo>
                    <a:pt x="4218"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4"/>
            <p:cNvSpPr/>
            <p:nvPr/>
          </p:nvSpPr>
          <p:spPr>
            <a:xfrm>
              <a:off x="4309823" y="1309691"/>
              <a:ext cx="95539" cy="38383"/>
            </a:xfrm>
            <a:custGeom>
              <a:rect b="b" l="l" r="r" t="t"/>
              <a:pathLst>
                <a:path extrusionOk="0" h="1695" w="4219">
                  <a:moveTo>
                    <a:pt x="288" y="0"/>
                  </a:moveTo>
                  <a:cubicBezTo>
                    <a:pt x="130" y="0"/>
                    <a:pt x="0" y="128"/>
                    <a:pt x="0" y="282"/>
                  </a:cubicBezTo>
                  <a:lnTo>
                    <a:pt x="0" y="1414"/>
                  </a:lnTo>
                  <a:cubicBezTo>
                    <a:pt x="0" y="1567"/>
                    <a:pt x="130" y="1695"/>
                    <a:pt x="288" y="1695"/>
                  </a:cubicBezTo>
                  <a:lnTo>
                    <a:pt x="3931" y="1695"/>
                  </a:lnTo>
                  <a:cubicBezTo>
                    <a:pt x="4091" y="1695"/>
                    <a:pt x="4218" y="1571"/>
                    <a:pt x="4218" y="1414"/>
                  </a:cubicBezTo>
                  <a:lnTo>
                    <a:pt x="4218" y="284"/>
                  </a:lnTo>
                  <a:cubicBezTo>
                    <a:pt x="4218"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4"/>
            <p:cNvSpPr/>
            <p:nvPr/>
          </p:nvSpPr>
          <p:spPr>
            <a:xfrm>
              <a:off x="4381336" y="1309691"/>
              <a:ext cx="24026" cy="38383"/>
            </a:xfrm>
            <a:custGeom>
              <a:rect b="b" l="l" r="r" t="t"/>
              <a:pathLst>
                <a:path extrusionOk="0" h="1695" w="1061">
                  <a:moveTo>
                    <a:pt x="0" y="0"/>
                  </a:moveTo>
                  <a:cubicBezTo>
                    <a:pt x="160" y="0"/>
                    <a:pt x="286" y="128"/>
                    <a:pt x="286" y="284"/>
                  </a:cubicBezTo>
                  <a:lnTo>
                    <a:pt x="286" y="1414"/>
                  </a:lnTo>
                  <a:cubicBezTo>
                    <a:pt x="286" y="1571"/>
                    <a:pt x="160" y="1695"/>
                    <a:pt x="0" y="1695"/>
                  </a:cubicBezTo>
                  <a:lnTo>
                    <a:pt x="773" y="1695"/>
                  </a:lnTo>
                  <a:cubicBezTo>
                    <a:pt x="933" y="1695"/>
                    <a:pt x="1060" y="1567"/>
                    <a:pt x="1060" y="1414"/>
                  </a:cubicBezTo>
                  <a:lnTo>
                    <a:pt x="1060" y="282"/>
                  </a:lnTo>
                  <a:cubicBezTo>
                    <a:pt x="1060" y="128"/>
                    <a:pt x="933" y="0"/>
                    <a:pt x="773"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4"/>
            <p:cNvSpPr/>
            <p:nvPr/>
          </p:nvSpPr>
          <p:spPr>
            <a:xfrm>
              <a:off x="4381336" y="1367911"/>
              <a:ext cx="24026" cy="38338"/>
            </a:xfrm>
            <a:custGeom>
              <a:rect b="b" l="l" r="r" t="t"/>
              <a:pathLst>
                <a:path extrusionOk="0" h="1693" w="1061">
                  <a:moveTo>
                    <a:pt x="0" y="0"/>
                  </a:moveTo>
                  <a:cubicBezTo>
                    <a:pt x="160" y="0"/>
                    <a:pt x="286" y="128"/>
                    <a:pt x="286" y="282"/>
                  </a:cubicBezTo>
                  <a:lnTo>
                    <a:pt x="286" y="1412"/>
                  </a:lnTo>
                  <a:cubicBezTo>
                    <a:pt x="286" y="1569"/>
                    <a:pt x="160" y="1693"/>
                    <a:pt x="0" y="1693"/>
                  </a:cubicBezTo>
                  <a:lnTo>
                    <a:pt x="773" y="1693"/>
                  </a:lnTo>
                  <a:cubicBezTo>
                    <a:pt x="933" y="1693"/>
                    <a:pt x="1060" y="1567"/>
                    <a:pt x="1060" y="1412"/>
                  </a:cubicBezTo>
                  <a:lnTo>
                    <a:pt x="1060" y="282"/>
                  </a:lnTo>
                  <a:cubicBezTo>
                    <a:pt x="1060" y="128"/>
                    <a:pt x="933" y="0"/>
                    <a:pt x="773"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4"/>
            <p:cNvSpPr/>
            <p:nvPr/>
          </p:nvSpPr>
          <p:spPr>
            <a:xfrm>
              <a:off x="4381336" y="1425542"/>
              <a:ext cx="24026" cy="38361"/>
            </a:xfrm>
            <a:custGeom>
              <a:rect b="b" l="l" r="r" t="t"/>
              <a:pathLst>
                <a:path extrusionOk="0" h="1694" w="1061">
                  <a:moveTo>
                    <a:pt x="0" y="0"/>
                  </a:moveTo>
                  <a:cubicBezTo>
                    <a:pt x="160" y="0"/>
                    <a:pt x="286" y="128"/>
                    <a:pt x="286" y="282"/>
                  </a:cubicBezTo>
                  <a:lnTo>
                    <a:pt x="286" y="1412"/>
                  </a:lnTo>
                  <a:cubicBezTo>
                    <a:pt x="286" y="1569"/>
                    <a:pt x="160" y="1693"/>
                    <a:pt x="0" y="1693"/>
                  </a:cubicBezTo>
                  <a:lnTo>
                    <a:pt x="773" y="1693"/>
                  </a:lnTo>
                  <a:cubicBezTo>
                    <a:pt x="933" y="1693"/>
                    <a:pt x="1060" y="1567"/>
                    <a:pt x="1060" y="1412"/>
                  </a:cubicBezTo>
                  <a:lnTo>
                    <a:pt x="1060" y="282"/>
                  </a:lnTo>
                  <a:cubicBezTo>
                    <a:pt x="1060" y="128"/>
                    <a:pt x="933" y="0"/>
                    <a:pt x="773"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4"/>
            <p:cNvSpPr/>
            <p:nvPr/>
          </p:nvSpPr>
          <p:spPr>
            <a:xfrm>
              <a:off x="4173682" y="1261094"/>
              <a:ext cx="57699" cy="37908"/>
            </a:xfrm>
            <a:custGeom>
              <a:rect b="b" l="l" r="r" t="t"/>
              <a:pathLst>
                <a:path extrusionOk="0" h="1674" w="2548">
                  <a:moveTo>
                    <a:pt x="571" y="0"/>
                  </a:moveTo>
                  <a:cubicBezTo>
                    <a:pt x="254" y="0"/>
                    <a:pt x="0" y="258"/>
                    <a:pt x="0" y="573"/>
                  </a:cubicBezTo>
                  <a:lnTo>
                    <a:pt x="0" y="1673"/>
                  </a:lnTo>
                  <a:lnTo>
                    <a:pt x="2547" y="1673"/>
                  </a:lnTo>
                  <a:lnTo>
                    <a:pt x="2547" y="573"/>
                  </a:lnTo>
                  <a:cubicBezTo>
                    <a:pt x="2547" y="256"/>
                    <a:pt x="2290" y="0"/>
                    <a:pt x="1976"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4"/>
            <p:cNvSpPr/>
            <p:nvPr/>
          </p:nvSpPr>
          <p:spPr>
            <a:xfrm>
              <a:off x="4200833" y="1261094"/>
              <a:ext cx="30503" cy="37908"/>
            </a:xfrm>
            <a:custGeom>
              <a:rect b="b" l="l" r="r" t="t"/>
              <a:pathLst>
                <a:path extrusionOk="0" h="1674" w="1347">
                  <a:moveTo>
                    <a:pt x="1" y="0"/>
                  </a:moveTo>
                  <a:cubicBezTo>
                    <a:pt x="318" y="0"/>
                    <a:pt x="572" y="256"/>
                    <a:pt x="572" y="569"/>
                  </a:cubicBezTo>
                  <a:lnTo>
                    <a:pt x="572" y="1673"/>
                  </a:lnTo>
                  <a:lnTo>
                    <a:pt x="1346" y="1673"/>
                  </a:lnTo>
                  <a:lnTo>
                    <a:pt x="1346" y="569"/>
                  </a:lnTo>
                  <a:cubicBezTo>
                    <a:pt x="1346" y="256"/>
                    <a:pt x="1091" y="0"/>
                    <a:pt x="773" y="0"/>
                  </a:cubicBezTo>
                  <a:close/>
                </a:path>
              </a:pathLst>
            </a:custGeom>
            <a:solidFill>
              <a:srgbClr val="2C3A4C">
                <a:alpha val="28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4"/>
            <p:cNvSpPr/>
            <p:nvPr/>
          </p:nvSpPr>
          <p:spPr>
            <a:xfrm>
              <a:off x="4135796" y="1290465"/>
              <a:ext cx="133945" cy="251495"/>
            </a:xfrm>
            <a:custGeom>
              <a:rect b="b" l="l" r="r" t="t"/>
              <a:pathLst>
                <a:path extrusionOk="0" h="11106" w="5915">
                  <a:moveTo>
                    <a:pt x="857" y="1"/>
                  </a:moveTo>
                  <a:cubicBezTo>
                    <a:pt x="386" y="1"/>
                    <a:pt x="0" y="386"/>
                    <a:pt x="0" y="857"/>
                  </a:cubicBezTo>
                  <a:lnTo>
                    <a:pt x="0" y="10249"/>
                  </a:lnTo>
                  <a:cubicBezTo>
                    <a:pt x="0" y="10720"/>
                    <a:pt x="386" y="11105"/>
                    <a:pt x="857" y="11105"/>
                  </a:cubicBezTo>
                  <a:lnTo>
                    <a:pt x="5059" y="11105"/>
                  </a:lnTo>
                  <a:cubicBezTo>
                    <a:pt x="5534" y="11105"/>
                    <a:pt x="5915" y="10720"/>
                    <a:pt x="5915" y="10249"/>
                  </a:cubicBezTo>
                  <a:lnTo>
                    <a:pt x="5915" y="857"/>
                  </a:lnTo>
                  <a:cubicBezTo>
                    <a:pt x="5915" y="386"/>
                    <a:pt x="5530" y="1"/>
                    <a:pt x="5059"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4"/>
            <p:cNvSpPr/>
            <p:nvPr/>
          </p:nvSpPr>
          <p:spPr>
            <a:xfrm>
              <a:off x="4154999" y="1483717"/>
              <a:ext cx="95539" cy="38406"/>
            </a:xfrm>
            <a:custGeom>
              <a:rect b="b" l="l" r="r" t="t"/>
              <a:pathLst>
                <a:path extrusionOk="0" h="1696" w="4219">
                  <a:moveTo>
                    <a:pt x="288" y="0"/>
                  </a:moveTo>
                  <a:cubicBezTo>
                    <a:pt x="130" y="0"/>
                    <a:pt x="1" y="128"/>
                    <a:pt x="1" y="284"/>
                  </a:cubicBezTo>
                  <a:lnTo>
                    <a:pt x="1" y="1414"/>
                  </a:lnTo>
                  <a:cubicBezTo>
                    <a:pt x="1" y="1567"/>
                    <a:pt x="130" y="1695"/>
                    <a:pt x="288" y="1695"/>
                  </a:cubicBezTo>
                  <a:lnTo>
                    <a:pt x="3931" y="1695"/>
                  </a:lnTo>
                  <a:cubicBezTo>
                    <a:pt x="4091" y="1695"/>
                    <a:pt x="4219" y="1569"/>
                    <a:pt x="4219" y="1414"/>
                  </a:cubicBezTo>
                  <a:lnTo>
                    <a:pt x="4219" y="284"/>
                  </a:lnTo>
                  <a:cubicBezTo>
                    <a:pt x="4219"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4"/>
            <p:cNvSpPr/>
            <p:nvPr/>
          </p:nvSpPr>
          <p:spPr>
            <a:xfrm>
              <a:off x="4203279" y="1483808"/>
              <a:ext cx="47260" cy="38361"/>
            </a:xfrm>
            <a:custGeom>
              <a:rect b="b" l="l" r="r" t="t"/>
              <a:pathLst>
                <a:path extrusionOk="0" h="1694" w="2087">
                  <a:moveTo>
                    <a:pt x="1701" y="0"/>
                  </a:moveTo>
                  <a:cubicBezTo>
                    <a:pt x="1320" y="721"/>
                    <a:pt x="723" y="1312"/>
                    <a:pt x="1" y="1693"/>
                  </a:cubicBezTo>
                  <a:lnTo>
                    <a:pt x="1801" y="1693"/>
                  </a:lnTo>
                  <a:cubicBezTo>
                    <a:pt x="1959" y="1693"/>
                    <a:pt x="2087" y="1567"/>
                    <a:pt x="2087" y="1412"/>
                  </a:cubicBezTo>
                  <a:lnTo>
                    <a:pt x="2087" y="282"/>
                  </a:lnTo>
                  <a:cubicBezTo>
                    <a:pt x="2087" y="124"/>
                    <a:pt x="1959" y="0"/>
                    <a:pt x="1801"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4"/>
            <p:cNvSpPr/>
            <p:nvPr/>
          </p:nvSpPr>
          <p:spPr>
            <a:xfrm>
              <a:off x="4154999" y="1425542"/>
              <a:ext cx="95539" cy="38361"/>
            </a:xfrm>
            <a:custGeom>
              <a:rect b="b" l="l" r="r" t="t"/>
              <a:pathLst>
                <a:path extrusionOk="0" h="1694" w="4219">
                  <a:moveTo>
                    <a:pt x="288" y="0"/>
                  </a:moveTo>
                  <a:cubicBezTo>
                    <a:pt x="130" y="0"/>
                    <a:pt x="1" y="128"/>
                    <a:pt x="1" y="282"/>
                  </a:cubicBezTo>
                  <a:lnTo>
                    <a:pt x="1" y="1412"/>
                  </a:lnTo>
                  <a:cubicBezTo>
                    <a:pt x="1" y="1567"/>
                    <a:pt x="130" y="1693"/>
                    <a:pt x="288" y="1693"/>
                  </a:cubicBezTo>
                  <a:lnTo>
                    <a:pt x="3931" y="1693"/>
                  </a:lnTo>
                  <a:cubicBezTo>
                    <a:pt x="4091" y="1693"/>
                    <a:pt x="4219" y="1569"/>
                    <a:pt x="4219" y="1412"/>
                  </a:cubicBezTo>
                  <a:lnTo>
                    <a:pt x="4219" y="282"/>
                  </a:lnTo>
                  <a:cubicBezTo>
                    <a:pt x="4219"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4"/>
            <p:cNvSpPr/>
            <p:nvPr/>
          </p:nvSpPr>
          <p:spPr>
            <a:xfrm>
              <a:off x="4154999" y="1367911"/>
              <a:ext cx="95539" cy="38338"/>
            </a:xfrm>
            <a:custGeom>
              <a:rect b="b" l="l" r="r" t="t"/>
              <a:pathLst>
                <a:path extrusionOk="0" h="1693" w="4219">
                  <a:moveTo>
                    <a:pt x="288" y="0"/>
                  </a:moveTo>
                  <a:cubicBezTo>
                    <a:pt x="130" y="0"/>
                    <a:pt x="1" y="128"/>
                    <a:pt x="1" y="282"/>
                  </a:cubicBezTo>
                  <a:lnTo>
                    <a:pt x="1" y="1412"/>
                  </a:lnTo>
                  <a:cubicBezTo>
                    <a:pt x="1" y="1567"/>
                    <a:pt x="130" y="1693"/>
                    <a:pt x="288" y="1693"/>
                  </a:cubicBezTo>
                  <a:lnTo>
                    <a:pt x="3931" y="1693"/>
                  </a:lnTo>
                  <a:cubicBezTo>
                    <a:pt x="4091" y="1693"/>
                    <a:pt x="4219" y="1569"/>
                    <a:pt x="4219" y="1412"/>
                  </a:cubicBezTo>
                  <a:lnTo>
                    <a:pt x="4219" y="282"/>
                  </a:lnTo>
                  <a:cubicBezTo>
                    <a:pt x="4219"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4"/>
            <p:cNvSpPr/>
            <p:nvPr/>
          </p:nvSpPr>
          <p:spPr>
            <a:xfrm>
              <a:off x="4154999" y="1309691"/>
              <a:ext cx="95539" cy="38383"/>
            </a:xfrm>
            <a:custGeom>
              <a:rect b="b" l="l" r="r" t="t"/>
              <a:pathLst>
                <a:path extrusionOk="0" h="1695" w="4219">
                  <a:moveTo>
                    <a:pt x="288" y="0"/>
                  </a:moveTo>
                  <a:cubicBezTo>
                    <a:pt x="130" y="0"/>
                    <a:pt x="1" y="128"/>
                    <a:pt x="1" y="282"/>
                  </a:cubicBezTo>
                  <a:lnTo>
                    <a:pt x="1" y="1414"/>
                  </a:lnTo>
                  <a:cubicBezTo>
                    <a:pt x="1" y="1567"/>
                    <a:pt x="130" y="1695"/>
                    <a:pt x="288" y="1695"/>
                  </a:cubicBezTo>
                  <a:lnTo>
                    <a:pt x="3931" y="1695"/>
                  </a:lnTo>
                  <a:cubicBezTo>
                    <a:pt x="4091" y="1695"/>
                    <a:pt x="4219" y="1571"/>
                    <a:pt x="4219" y="1414"/>
                  </a:cubicBezTo>
                  <a:lnTo>
                    <a:pt x="4219" y="284"/>
                  </a:lnTo>
                  <a:cubicBezTo>
                    <a:pt x="4219" y="128"/>
                    <a:pt x="4089" y="0"/>
                    <a:pt x="393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4"/>
            <p:cNvSpPr/>
            <p:nvPr/>
          </p:nvSpPr>
          <p:spPr>
            <a:xfrm>
              <a:off x="4226512" y="1309691"/>
              <a:ext cx="24026" cy="38383"/>
            </a:xfrm>
            <a:custGeom>
              <a:rect b="b" l="l" r="r" t="t"/>
              <a:pathLst>
                <a:path extrusionOk="0" h="1695" w="1061">
                  <a:moveTo>
                    <a:pt x="1" y="0"/>
                  </a:moveTo>
                  <a:cubicBezTo>
                    <a:pt x="160" y="0"/>
                    <a:pt x="286" y="128"/>
                    <a:pt x="286" y="284"/>
                  </a:cubicBezTo>
                  <a:lnTo>
                    <a:pt x="286" y="1414"/>
                  </a:lnTo>
                  <a:cubicBezTo>
                    <a:pt x="286" y="1571"/>
                    <a:pt x="160" y="1695"/>
                    <a:pt x="1" y="1695"/>
                  </a:cubicBezTo>
                  <a:lnTo>
                    <a:pt x="773" y="1695"/>
                  </a:lnTo>
                  <a:cubicBezTo>
                    <a:pt x="933" y="1695"/>
                    <a:pt x="1061" y="1567"/>
                    <a:pt x="1061" y="1414"/>
                  </a:cubicBezTo>
                  <a:lnTo>
                    <a:pt x="1061" y="282"/>
                  </a:lnTo>
                  <a:cubicBezTo>
                    <a:pt x="1061" y="128"/>
                    <a:pt x="933" y="0"/>
                    <a:pt x="773"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4"/>
            <p:cNvSpPr/>
            <p:nvPr/>
          </p:nvSpPr>
          <p:spPr>
            <a:xfrm>
              <a:off x="4226512" y="1425542"/>
              <a:ext cx="24026" cy="38361"/>
            </a:xfrm>
            <a:custGeom>
              <a:rect b="b" l="l" r="r" t="t"/>
              <a:pathLst>
                <a:path extrusionOk="0" h="1694" w="1061">
                  <a:moveTo>
                    <a:pt x="1" y="0"/>
                  </a:moveTo>
                  <a:cubicBezTo>
                    <a:pt x="160" y="0"/>
                    <a:pt x="286" y="128"/>
                    <a:pt x="286" y="282"/>
                  </a:cubicBezTo>
                  <a:lnTo>
                    <a:pt x="286" y="1412"/>
                  </a:lnTo>
                  <a:cubicBezTo>
                    <a:pt x="286" y="1569"/>
                    <a:pt x="160" y="1693"/>
                    <a:pt x="1" y="1693"/>
                  </a:cubicBezTo>
                  <a:lnTo>
                    <a:pt x="773" y="1693"/>
                  </a:lnTo>
                  <a:cubicBezTo>
                    <a:pt x="933" y="1693"/>
                    <a:pt x="1061" y="1567"/>
                    <a:pt x="1061" y="1412"/>
                  </a:cubicBezTo>
                  <a:lnTo>
                    <a:pt x="1061" y="282"/>
                  </a:lnTo>
                  <a:cubicBezTo>
                    <a:pt x="1061" y="128"/>
                    <a:pt x="933" y="0"/>
                    <a:pt x="773"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4"/>
            <p:cNvSpPr/>
            <p:nvPr/>
          </p:nvSpPr>
          <p:spPr>
            <a:xfrm>
              <a:off x="4219107" y="1335370"/>
              <a:ext cx="123279" cy="123279"/>
            </a:xfrm>
            <a:custGeom>
              <a:rect b="b" l="l" r="r" t="t"/>
              <a:pathLst>
                <a:path extrusionOk="0" h="5444" w="5444">
                  <a:moveTo>
                    <a:pt x="2721" y="0"/>
                  </a:moveTo>
                  <a:cubicBezTo>
                    <a:pt x="1218" y="0"/>
                    <a:pt x="0" y="1218"/>
                    <a:pt x="0" y="2723"/>
                  </a:cubicBezTo>
                  <a:cubicBezTo>
                    <a:pt x="0" y="4226"/>
                    <a:pt x="1218" y="5443"/>
                    <a:pt x="2721" y="5443"/>
                  </a:cubicBezTo>
                  <a:cubicBezTo>
                    <a:pt x="4226" y="5443"/>
                    <a:pt x="5444" y="4226"/>
                    <a:pt x="5444" y="2723"/>
                  </a:cubicBezTo>
                  <a:cubicBezTo>
                    <a:pt x="5444" y="1218"/>
                    <a:pt x="4226" y="0"/>
                    <a:pt x="2721"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4"/>
            <p:cNvSpPr/>
            <p:nvPr/>
          </p:nvSpPr>
          <p:spPr>
            <a:xfrm>
              <a:off x="4244832" y="1338155"/>
              <a:ext cx="97555" cy="120494"/>
            </a:xfrm>
            <a:custGeom>
              <a:rect b="b" l="l" r="r" t="t"/>
              <a:pathLst>
                <a:path extrusionOk="0" h="5321" w="4308">
                  <a:moveTo>
                    <a:pt x="2401" y="1"/>
                  </a:moveTo>
                  <a:cubicBezTo>
                    <a:pt x="3090" y="496"/>
                    <a:pt x="3537" y="1302"/>
                    <a:pt x="3537" y="2215"/>
                  </a:cubicBezTo>
                  <a:cubicBezTo>
                    <a:pt x="3537" y="3718"/>
                    <a:pt x="2320" y="4937"/>
                    <a:pt x="814" y="4937"/>
                  </a:cubicBezTo>
                  <a:cubicBezTo>
                    <a:pt x="531" y="4937"/>
                    <a:pt x="258" y="4895"/>
                    <a:pt x="0" y="4811"/>
                  </a:cubicBezTo>
                  <a:lnTo>
                    <a:pt x="0" y="4811"/>
                  </a:lnTo>
                  <a:cubicBezTo>
                    <a:pt x="445" y="5135"/>
                    <a:pt x="992" y="5320"/>
                    <a:pt x="1587" y="5320"/>
                  </a:cubicBezTo>
                  <a:cubicBezTo>
                    <a:pt x="3088" y="5320"/>
                    <a:pt x="4308" y="4103"/>
                    <a:pt x="4308" y="2600"/>
                  </a:cubicBezTo>
                  <a:cubicBezTo>
                    <a:pt x="4308" y="1378"/>
                    <a:pt x="3507" y="346"/>
                    <a:pt x="2401" y="1"/>
                  </a:cubicBez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4"/>
            <p:cNvSpPr/>
            <p:nvPr/>
          </p:nvSpPr>
          <p:spPr>
            <a:xfrm>
              <a:off x="4252056" y="1355116"/>
              <a:ext cx="57518" cy="83786"/>
            </a:xfrm>
            <a:custGeom>
              <a:rect b="b" l="l" r="r" t="t"/>
              <a:pathLst>
                <a:path extrusionOk="0" h="3700" w="2540">
                  <a:moveTo>
                    <a:pt x="1769" y="0"/>
                  </a:moveTo>
                  <a:cubicBezTo>
                    <a:pt x="1713" y="0"/>
                    <a:pt x="1663" y="34"/>
                    <a:pt x="1617" y="76"/>
                  </a:cubicBezTo>
                  <a:cubicBezTo>
                    <a:pt x="1114" y="551"/>
                    <a:pt x="611" y="1026"/>
                    <a:pt x="110" y="1503"/>
                  </a:cubicBezTo>
                  <a:cubicBezTo>
                    <a:pt x="0" y="1607"/>
                    <a:pt x="14" y="1767"/>
                    <a:pt x="144" y="1845"/>
                  </a:cubicBezTo>
                  <a:cubicBezTo>
                    <a:pt x="422" y="2012"/>
                    <a:pt x="705" y="2168"/>
                    <a:pt x="985" y="2332"/>
                  </a:cubicBezTo>
                  <a:cubicBezTo>
                    <a:pt x="1002" y="2342"/>
                    <a:pt x="1010" y="2350"/>
                    <a:pt x="1000" y="2372"/>
                  </a:cubicBezTo>
                  <a:cubicBezTo>
                    <a:pt x="909" y="2585"/>
                    <a:pt x="819" y="2803"/>
                    <a:pt x="729" y="3020"/>
                  </a:cubicBezTo>
                  <a:cubicBezTo>
                    <a:pt x="673" y="3154"/>
                    <a:pt x="615" y="3290"/>
                    <a:pt x="563" y="3424"/>
                  </a:cubicBezTo>
                  <a:cubicBezTo>
                    <a:pt x="525" y="3524"/>
                    <a:pt x="571" y="3631"/>
                    <a:pt x="665" y="3677"/>
                  </a:cubicBezTo>
                  <a:cubicBezTo>
                    <a:pt x="696" y="3692"/>
                    <a:pt x="726" y="3699"/>
                    <a:pt x="755" y="3699"/>
                  </a:cubicBezTo>
                  <a:cubicBezTo>
                    <a:pt x="810" y="3699"/>
                    <a:pt x="865" y="3673"/>
                    <a:pt x="921" y="3621"/>
                  </a:cubicBezTo>
                  <a:cubicBezTo>
                    <a:pt x="1422" y="3148"/>
                    <a:pt x="1927" y="2671"/>
                    <a:pt x="2428" y="2194"/>
                  </a:cubicBezTo>
                  <a:cubicBezTo>
                    <a:pt x="2540" y="2086"/>
                    <a:pt x="2520" y="1925"/>
                    <a:pt x="2382" y="1847"/>
                  </a:cubicBezTo>
                  <a:cubicBezTo>
                    <a:pt x="2104" y="1687"/>
                    <a:pt x="1829" y="1525"/>
                    <a:pt x="1551" y="1366"/>
                  </a:cubicBezTo>
                  <a:cubicBezTo>
                    <a:pt x="1533" y="1356"/>
                    <a:pt x="1527" y="1346"/>
                    <a:pt x="1535" y="1326"/>
                  </a:cubicBezTo>
                  <a:cubicBezTo>
                    <a:pt x="1683" y="976"/>
                    <a:pt x="1835" y="627"/>
                    <a:pt x="1973" y="272"/>
                  </a:cubicBezTo>
                  <a:cubicBezTo>
                    <a:pt x="2027" y="140"/>
                    <a:pt x="1923" y="0"/>
                    <a:pt x="1769"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8" name="Shape 1618"/>
        <p:cNvGrpSpPr/>
        <p:nvPr/>
      </p:nvGrpSpPr>
      <p:grpSpPr>
        <a:xfrm>
          <a:off x="0" y="0"/>
          <a:ext cx="0" cy="0"/>
          <a:chOff x="0" y="0"/>
          <a:chExt cx="0" cy="0"/>
        </a:xfrm>
      </p:grpSpPr>
      <p:grpSp>
        <p:nvGrpSpPr>
          <p:cNvPr id="1619" name="Google Shape;1619;p55"/>
          <p:cNvGrpSpPr/>
          <p:nvPr/>
        </p:nvGrpSpPr>
        <p:grpSpPr>
          <a:xfrm>
            <a:off x="585174" y="1338947"/>
            <a:ext cx="7782734" cy="3292607"/>
            <a:chOff x="585174" y="1338947"/>
            <a:chExt cx="7782734" cy="3292607"/>
          </a:xfrm>
        </p:grpSpPr>
        <p:cxnSp>
          <p:nvCxnSpPr>
            <p:cNvPr id="1620" name="Google Shape;1620;p55"/>
            <p:cNvCxnSpPr/>
            <p:nvPr/>
          </p:nvCxnSpPr>
          <p:spPr>
            <a:xfrm>
              <a:off x="7483350" y="2838376"/>
              <a:ext cx="0" cy="474900"/>
            </a:xfrm>
            <a:prstGeom prst="straightConnector1">
              <a:avLst/>
            </a:prstGeom>
            <a:noFill/>
            <a:ln cap="flat" cmpd="sng" w="9525">
              <a:solidFill>
                <a:schemeClr val="dk2"/>
              </a:solidFill>
              <a:prstDash val="solid"/>
              <a:round/>
              <a:headEnd len="med" w="med" type="none"/>
              <a:tailEnd len="med" w="med" type="none"/>
            </a:ln>
          </p:spPr>
        </p:cxnSp>
        <p:cxnSp>
          <p:nvCxnSpPr>
            <p:cNvPr id="1621" name="Google Shape;1621;p55"/>
            <p:cNvCxnSpPr>
              <a:endCxn id="1622" idx="0"/>
            </p:cNvCxnSpPr>
            <p:nvPr/>
          </p:nvCxnSpPr>
          <p:spPr>
            <a:xfrm>
              <a:off x="7483351" y="3604354"/>
              <a:ext cx="0" cy="477000"/>
            </a:xfrm>
            <a:prstGeom prst="straightConnector1">
              <a:avLst/>
            </a:prstGeom>
            <a:noFill/>
            <a:ln cap="flat" cmpd="sng" w="9525">
              <a:solidFill>
                <a:schemeClr val="dk2"/>
              </a:solidFill>
              <a:prstDash val="solid"/>
              <a:round/>
              <a:headEnd len="med" w="med" type="none"/>
              <a:tailEnd len="med" w="med" type="oval"/>
            </a:ln>
          </p:spPr>
        </p:cxnSp>
        <p:sp>
          <p:nvSpPr>
            <p:cNvPr id="1623" name="Google Shape;1623;p55"/>
            <p:cNvSpPr/>
            <p:nvPr/>
          </p:nvSpPr>
          <p:spPr>
            <a:xfrm>
              <a:off x="585175" y="4081354"/>
              <a:ext cx="1769100" cy="550200"/>
            </a:xfrm>
            <a:prstGeom prst="roundRect">
              <a:avLst>
                <a:gd fmla="val 12339"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sp>
          <p:nvSpPr>
            <p:cNvPr id="1624" name="Google Shape;1624;p55"/>
            <p:cNvSpPr/>
            <p:nvPr/>
          </p:nvSpPr>
          <p:spPr>
            <a:xfrm>
              <a:off x="2589717" y="4081354"/>
              <a:ext cx="1769100" cy="550200"/>
            </a:xfrm>
            <a:prstGeom prst="roundRect">
              <a:avLst>
                <a:gd fmla="val 12339"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Mercury is a </a:t>
              </a:r>
              <a:endParaRPr>
                <a:solidFill>
                  <a:schemeClr val="lt1"/>
                </a:solidFill>
                <a:latin typeface="Arimo"/>
                <a:ea typeface="Arimo"/>
                <a:cs typeface="Arimo"/>
                <a:sym typeface="Arimo"/>
              </a:endParaRPr>
            </a:p>
            <a:p>
              <a:pPr indent="0" lvl="0" marL="0" rtl="0" algn="ctr">
                <a:spcBef>
                  <a:spcPts val="0"/>
                </a:spcBef>
                <a:spcAft>
                  <a:spcPts val="0"/>
                </a:spcAft>
                <a:buNone/>
              </a:pPr>
              <a:r>
                <a:rPr lang="en">
                  <a:solidFill>
                    <a:schemeClr val="lt1"/>
                  </a:solidFill>
                  <a:latin typeface="Arimo"/>
                  <a:ea typeface="Arimo"/>
                  <a:cs typeface="Arimo"/>
                  <a:sym typeface="Arimo"/>
                </a:rPr>
                <a:t>small planet</a:t>
              </a:r>
              <a:endParaRPr>
                <a:solidFill>
                  <a:schemeClr val="lt1"/>
                </a:solidFill>
                <a:latin typeface="Arimo"/>
                <a:ea typeface="Arimo"/>
                <a:cs typeface="Arimo"/>
                <a:sym typeface="Arimo"/>
              </a:endParaRPr>
            </a:p>
          </p:txBody>
        </p:sp>
        <p:sp>
          <p:nvSpPr>
            <p:cNvPr id="1625" name="Google Shape;1625;p55"/>
            <p:cNvSpPr/>
            <p:nvPr/>
          </p:nvSpPr>
          <p:spPr>
            <a:xfrm>
              <a:off x="4594259" y="4081354"/>
              <a:ext cx="1769100" cy="550200"/>
            </a:xfrm>
            <a:prstGeom prst="roundRect">
              <a:avLst>
                <a:gd fmla="val 12339"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Despite being red, Mars is very cold</a:t>
              </a:r>
              <a:endParaRPr>
                <a:solidFill>
                  <a:schemeClr val="lt1"/>
                </a:solidFill>
                <a:latin typeface="Arimo"/>
                <a:ea typeface="Arimo"/>
                <a:cs typeface="Arimo"/>
                <a:sym typeface="Arimo"/>
              </a:endParaRPr>
            </a:p>
          </p:txBody>
        </p:sp>
        <p:sp>
          <p:nvSpPr>
            <p:cNvPr id="1622" name="Google Shape;1622;p55"/>
            <p:cNvSpPr/>
            <p:nvPr/>
          </p:nvSpPr>
          <p:spPr>
            <a:xfrm>
              <a:off x="6598801" y="4081354"/>
              <a:ext cx="1769100" cy="550200"/>
            </a:xfrm>
            <a:prstGeom prst="roundRect">
              <a:avLst>
                <a:gd fmla="val 12339"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cxnSp>
          <p:nvCxnSpPr>
            <p:cNvPr id="1626" name="Google Shape;1626;p55"/>
            <p:cNvCxnSpPr>
              <a:stCxn id="1627" idx="2"/>
              <a:endCxn id="1628" idx="0"/>
            </p:cNvCxnSpPr>
            <p:nvPr/>
          </p:nvCxnSpPr>
          <p:spPr>
            <a:xfrm rot="5400000">
              <a:off x="2759414" y="599597"/>
              <a:ext cx="399000" cy="29781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1629" name="Google Shape;1629;p55"/>
            <p:cNvCxnSpPr>
              <a:stCxn id="1627" idx="2"/>
              <a:endCxn id="1630" idx="0"/>
            </p:cNvCxnSpPr>
            <p:nvPr/>
          </p:nvCxnSpPr>
          <p:spPr>
            <a:xfrm rot="5400000">
              <a:off x="3761564" y="1601747"/>
              <a:ext cx="399000" cy="9738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1631" name="Google Shape;1631;p55"/>
            <p:cNvCxnSpPr>
              <a:stCxn id="1627" idx="2"/>
              <a:endCxn id="1632" idx="0"/>
            </p:cNvCxnSpPr>
            <p:nvPr/>
          </p:nvCxnSpPr>
          <p:spPr>
            <a:xfrm flipH="1" rot="-5400000">
              <a:off x="4763864" y="1573247"/>
              <a:ext cx="399000" cy="10308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1633" name="Google Shape;1633;p55"/>
            <p:cNvCxnSpPr>
              <a:stCxn id="1627" idx="2"/>
              <a:endCxn id="1634" idx="0"/>
            </p:cNvCxnSpPr>
            <p:nvPr/>
          </p:nvCxnSpPr>
          <p:spPr>
            <a:xfrm flipH="1" rot="-5400000">
              <a:off x="5766164" y="570947"/>
              <a:ext cx="399000" cy="3035400"/>
            </a:xfrm>
            <a:prstGeom prst="bentConnector3">
              <a:avLst>
                <a:gd fmla="val 50004" name="adj1"/>
              </a:avLst>
            </a:prstGeom>
            <a:noFill/>
            <a:ln cap="flat" cmpd="sng" w="9525">
              <a:solidFill>
                <a:schemeClr val="dk2"/>
              </a:solidFill>
              <a:prstDash val="solid"/>
              <a:round/>
              <a:headEnd len="med" w="med" type="none"/>
              <a:tailEnd len="med" w="med" type="none"/>
            </a:ln>
          </p:spPr>
        </p:cxnSp>
        <p:cxnSp>
          <p:nvCxnSpPr>
            <p:cNvPr id="1635" name="Google Shape;1635;p55"/>
            <p:cNvCxnSpPr/>
            <p:nvPr/>
          </p:nvCxnSpPr>
          <p:spPr>
            <a:xfrm>
              <a:off x="1469725" y="2838375"/>
              <a:ext cx="0" cy="474900"/>
            </a:xfrm>
            <a:prstGeom prst="straightConnector1">
              <a:avLst/>
            </a:prstGeom>
            <a:noFill/>
            <a:ln cap="flat" cmpd="sng" w="9525">
              <a:solidFill>
                <a:schemeClr val="dk2"/>
              </a:solidFill>
              <a:prstDash val="solid"/>
              <a:round/>
              <a:headEnd len="med" w="med" type="none"/>
              <a:tailEnd len="med" w="med" type="none"/>
            </a:ln>
          </p:spPr>
        </p:cxnSp>
        <p:cxnSp>
          <p:nvCxnSpPr>
            <p:cNvPr id="1636" name="Google Shape;1636;p55"/>
            <p:cNvCxnSpPr/>
            <p:nvPr/>
          </p:nvCxnSpPr>
          <p:spPr>
            <a:xfrm>
              <a:off x="3474273" y="2838375"/>
              <a:ext cx="0" cy="474900"/>
            </a:xfrm>
            <a:prstGeom prst="straightConnector1">
              <a:avLst/>
            </a:prstGeom>
            <a:noFill/>
            <a:ln cap="flat" cmpd="sng" w="9525">
              <a:solidFill>
                <a:schemeClr val="dk2"/>
              </a:solidFill>
              <a:prstDash val="solid"/>
              <a:round/>
              <a:headEnd len="med" w="med" type="none"/>
              <a:tailEnd len="med" w="med" type="none"/>
            </a:ln>
          </p:spPr>
        </p:cxnSp>
        <p:cxnSp>
          <p:nvCxnSpPr>
            <p:cNvPr id="1637" name="Google Shape;1637;p55"/>
            <p:cNvCxnSpPr/>
            <p:nvPr/>
          </p:nvCxnSpPr>
          <p:spPr>
            <a:xfrm>
              <a:off x="5478820" y="2838375"/>
              <a:ext cx="0" cy="474900"/>
            </a:xfrm>
            <a:prstGeom prst="straightConnector1">
              <a:avLst/>
            </a:prstGeom>
            <a:noFill/>
            <a:ln cap="flat" cmpd="sng" w="9525">
              <a:solidFill>
                <a:schemeClr val="dk2"/>
              </a:solidFill>
              <a:prstDash val="solid"/>
              <a:round/>
              <a:headEnd len="med" w="med" type="none"/>
              <a:tailEnd len="med" w="med" type="none"/>
            </a:ln>
          </p:spPr>
        </p:cxnSp>
        <p:sp>
          <p:nvSpPr>
            <p:cNvPr id="1627" name="Google Shape;1627;p55"/>
            <p:cNvSpPr/>
            <p:nvPr/>
          </p:nvSpPr>
          <p:spPr>
            <a:xfrm>
              <a:off x="2309564" y="1338947"/>
              <a:ext cx="4276800" cy="550200"/>
            </a:xfrm>
            <a:prstGeom prst="roundRect">
              <a:avLst>
                <a:gd fmla="val 12339"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SOLAR ENERGY</a:t>
              </a:r>
              <a:endParaRPr sz="1800">
                <a:latin typeface="Audiowide"/>
                <a:ea typeface="Audiowide"/>
                <a:cs typeface="Audiowide"/>
                <a:sym typeface="Audiowide"/>
              </a:endParaRPr>
            </a:p>
          </p:txBody>
        </p:sp>
        <p:sp>
          <p:nvSpPr>
            <p:cNvPr id="1628" name="Google Shape;1628;p55"/>
            <p:cNvSpPr/>
            <p:nvPr/>
          </p:nvSpPr>
          <p:spPr>
            <a:xfrm>
              <a:off x="585174" y="2288177"/>
              <a:ext cx="1769100" cy="5502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JUPITER</a:t>
              </a:r>
              <a:endParaRPr sz="1800">
                <a:solidFill>
                  <a:schemeClr val="lt1"/>
                </a:solidFill>
                <a:latin typeface="Audiowide"/>
                <a:ea typeface="Audiowide"/>
                <a:cs typeface="Audiowide"/>
                <a:sym typeface="Audiowide"/>
              </a:endParaRPr>
            </a:p>
          </p:txBody>
        </p:sp>
        <p:sp>
          <p:nvSpPr>
            <p:cNvPr id="1630" name="Google Shape;1630;p55"/>
            <p:cNvSpPr/>
            <p:nvPr/>
          </p:nvSpPr>
          <p:spPr>
            <a:xfrm>
              <a:off x="2589718" y="2288177"/>
              <a:ext cx="1769100" cy="5502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MERCURY</a:t>
              </a:r>
              <a:endParaRPr sz="1800">
                <a:solidFill>
                  <a:schemeClr val="lt1"/>
                </a:solidFill>
                <a:latin typeface="Audiowide"/>
                <a:ea typeface="Audiowide"/>
                <a:cs typeface="Audiowide"/>
                <a:sym typeface="Audiowide"/>
              </a:endParaRPr>
            </a:p>
          </p:txBody>
        </p:sp>
        <p:sp>
          <p:nvSpPr>
            <p:cNvPr id="1632" name="Google Shape;1632;p55"/>
            <p:cNvSpPr/>
            <p:nvPr/>
          </p:nvSpPr>
          <p:spPr>
            <a:xfrm>
              <a:off x="4594263" y="2288177"/>
              <a:ext cx="1769100" cy="5502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MARS</a:t>
              </a:r>
              <a:endParaRPr sz="1800">
                <a:solidFill>
                  <a:schemeClr val="lt1"/>
                </a:solidFill>
                <a:latin typeface="Audiowide"/>
                <a:ea typeface="Audiowide"/>
                <a:cs typeface="Audiowide"/>
                <a:sym typeface="Audiowide"/>
              </a:endParaRPr>
            </a:p>
          </p:txBody>
        </p:sp>
        <p:sp>
          <p:nvSpPr>
            <p:cNvPr id="1634" name="Google Shape;1634;p55"/>
            <p:cNvSpPr/>
            <p:nvPr/>
          </p:nvSpPr>
          <p:spPr>
            <a:xfrm>
              <a:off x="6598807" y="2288177"/>
              <a:ext cx="1769100" cy="550200"/>
            </a:xfrm>
            <a:prstGeom prst="roundRect">
              <a:avLst>
                <a:gd fmla="val 12339"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VENUS</a:t>
              </a:r>
              <a:endParaRPr sz="1800">
                <a:solidFill>
                  <a:schemeClr val="lt1"/>
                </a:solidFill>
                <a:latin typeface="Audiowide"/>
                <a:ea typeface="Audiowide"/>
                <a:cs typeface="Audiowide"/>
                <a:sym typeface="Audiowide"/>
              </a:endParaRPr>
            </a:p>
          </p:txBody>
        </p:sp>
        <p:cxnSp>
          <p:nvCxnSpPr>
            <p:cNvPr id="1638" name="Google Shape;1638;p55"/>
            <p:cNvCxnSpPr>
              <a:endCxn id="1623" idx="0"/>
            </p:cNvCxnSpPr>
            <p:nvPr/>
          </p:nvCxnSpPr>
          <p:spPr>
            <a:xfrm>
              <a:off x="1469725" y="3604354"/>
              <a:ext cx="0" cy="477000"/>
            </a:xfrm>
            <a:prstGeom prst="straightConnector1">
              <a:avLst/>
            </a:prstGeom>
            <a:noFill/>
            <a:ln cap="flat" cmpd="sng" w="9525">
              <a:solidFill>
                <a:schemeClr val="dk2"/>
              </a:solidFill>
              <a:prstDash val="solid"/>
              <a:round/>
              <a:headEnd len="med" w="med" type="none"/>
              <a:tailEnd len="med" w="med" type="oval"/>
            </a:ln>
          </p:spPr>
        </p:cxnSp>
        <p:cxnSp>
          <p:nvCxnSpPr>
            <p:cNvPr id="1639" name="Google Shape;1639;p55"/>
            <p:cNvCxnSpPr>
              <a:endCxn id="1624" idx="0"/>
            </p:cNvCxnSpPr>
            <p:nvPr/>
          </p:nvCxnSpPr>
          <p:spPr>
            <a:xfrm>
              <a:off x="3474267" y="3604354"/>
              <a:ext cx="0" cy="477000"/>
            </a:xfrm>
            <a:prstGeom prst="straightConnector1">
              <a:avLst/>
            </a:prstGeom>
            <a:noFill/>
            <a:ln cap="flat" cmpd="sng" w="9525">
              <a:solidFill>
                <a:schemeClr val="dk2"/>
              </a:solidFill>
              <a:prstDash val="solid"/>
              <a:round/>
              <a:headEnd len="med" w="med" type="none"/>
              <a:tailEnd len="med" w="med" type="oval"/>
            </a:ln>
          </p:spPr>
        </p:cxnSp>
        <p:cxnSp>
          <p:nvCxnSpPr>
            <p:cNvPr id="1640" name="Google Shape;1640;p55"/>
            <p:cNvCxnSpPr>
              <a:endCxn id="1625" idx="0"/>
            </p:cNvCxnSpPr>
            <p:nvPr/>
          </p:nvCxnSpPr>
          <p:spPr>
            <a:xfrm>
              <a:off x="5478809" y="3604354"/>
              <a:ext cx="0" cy="477000"/>
            </a:xfrm>
            <a:prstGeom prst="straightConnector1">
              <a:avLst/>
            </a:prstGeom>
            <a:noFill/>
            <a:ln cap="flat" cmpd="sng" w="9525">
              <a:solidFill>
                <a:schemeClr val="dk2"/>
              </a:solidFill>
              <a:prstDash val="solid"/>
              <a:round/>
              <a:headEnd len="med" w="med" type="none"/>
              <a:tailEnd len="med" w="med" type="oval"/>
            </a:ln>
          </p:spPr>
        </p:cxnSp>
      </p:grpSp>
      <p:sp>
        <p:nvSpPr>
          <p:cNvPr id="1641" name="Google Shape;1641;p55"/>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642" name="Google Shape;1642;p55"/>
          <p:cNvGrpSpPr/>
          <p:nvPr/>
        </p:nvGrpSpPr>
        <p:grpSpPr>
          <a:xfrm>
            <a:off x="1326228" y="3313258"/>
            <a:ext cx="286980" cy="293207"/>
            <a:chOff x="1617740" y="2599708"/>
            <a:chExt cx="286980" cy="293207"/>
          </a:xfrm>
        </p:grpSpPr>
        <p:sp>
          <p:nvSpPr>
            <p:cNvPr id="1643" name="Google Shape;1643;p55"/>
            <p:cNvSpPr/>
            <p:nvPr/>
          </p:nvSpPr>
          <p:spPr>
            <a:xfrm>
              <a:off x="1657029" y="2602086"/>
              <a:ext cx="224910" cy="230888"/>
            </a:xfrm>
            <a:custGeom>
              <a:rect b="b" l="l" r="r" t="t"/>
              <a:pathLst>
                <a:path extrusionOk="0" h="10196" w="9932">
                  <a:moveTo>
                    <a:pt x="3747" y="0"/>
                  </a:moveTo>
                  <a:cubicBezTo>
                    <a:pt x="3731" y="0"/>
                    <a:pt x="3714" y="2"/>
                    <a:pt x="3697" y="5"/>
                  </a:cubicBezTo>
                  <a:cubicBezTo>
                    <a:pt x="2442" y="275"/>
                    <a:pt x="1358" y="1001"/>
                    <a:pt x="623" y="2001"/>
                  </a:cubicBezTo>
                  <a:cubicBezTo>
                    <a:pt x="1" y="2856"/>
                    <a:pt x="21" y="3906"/>
                    <a:pt x="21" y="5044"/>
                  </a:cubicBezTo>
                  <a:cubicBezTo>
                    <a:pt x="21" y="6415"/>
                    <a:pt x="164" y="7660"/>
                    <a:pt x="1039" y="8585"/>
                  </a:cubicBezTo>
                  <a:cubicBezTo>
                    <a:pt x="1977" y="9577"/>
                    <a:pt x="3306" y="10196"/>
                    <a:pt x="4781" y="10196"/>
                  </a:cubicBezTo>
                  <a:cubicBezTo>
                    <a:pt x="7626" y="10196"/>
                    <a:pt x="9931" y="7890"/>
                    <a:pt x="9931" y="5046"/>
                  </a:cubicBezTo>
                  <a:cubicBezTo>
                    <a:pt x="9931" y="4742"/>
                    <a:pt x="9903" y="4449"/>
                    <a:pt x="9855" y="4169"/>
                  </a:cubicBezTo>
                  <a:cubicBezTo>
                    <a:pt x="9746" y="3580"/>
                    <a:pt x="9135" y="3065"/>
                    <a:pt x="8823" y="2620"/>
                  </a:cubicBezTo>
                  <a:cubicBezTo>
                    <a:pt x="7925" y="1343"/>
                    <a:pt x="6666" y="672"/>
                    <a:pt x="4781" y="672"/>
                  </a:cubicBezTo>
                  <a:cubicBezTo>
                    <a:pt x="4428" y="672"/>
                    <a:pt x="4081" y="0"/>
                    <a:pt x="3747"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5"/>
            <p:cNvSpPr/>
            <p:nvPr/>
          </p:nvSpPr>
          <p:spPr>
            <a:xfrm>
              <a:off x="1756396" y="2599708"/>
              <a:ext cx="125499" cy="233402"/>
            </a:xfrm>
            <a:custGeom>
              <a:rect b="b" l="l" r="r" t="t"/>
              <a:pathLst>
                <a:path extrusionOk="0" h="10307" w="5542">
                  <a:moveTo>
                    <a:pt x="389" y="1"/>
                  </a:moveTo>
                  <a:cubicBezTo>
                    <a:pt x="258" y="1"/>
                    <a:pt x="128" y="7"/>
                    <a:pt x="0" y="16"/>
                  </a:cubicBezTo>
                  <a:cubicBezTo>
                    <a:pt x="2663" y="216"/>
                    <a:pt x="4763" y="2438"/>
                    <a:pt x="4763" y="5153"/>
                  </a:cubicBezTo>
                  <a:cubicBezTo>
                    <a:pt x="4763" y="7867"/>
                    <a:pt x="2663" y="10091"/>
                    <a:pt x="2" y="10291"/>
                  </a:cubicBezTo>
                  <a:cubicBezTo>
                    <a:pt x="132" y="10301"/>
                    <a:pt x="262" y="10306"/>
                    <a:pt x="391" y="10306"/>
                  </a:cubicBezTo>
                  <a:cubicBezTo>
                    <a:pt x="3236" y="10306"/>
                    <a:pt x="5541" y="8001"/>
                    <a:pt x="5541" y="5156"/>
                  </a:cubicBezTo>
                  <a:cubicBezTo>
                    <a:pt x="5541" y="2312"/>
                    <a:pt x="3238" y="1"/>
                    <a:pt x="389" y="1"/>
                  </a:cubicBezTo>
                  <a:close/>
                </a:path>
              </a:pathLst>
            </a:custGeom>
            <a:solidFill>
              <a:srgbClr val="2C3A4C">
                <a:alpha val="54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5"/>
            <p:cNvSpPr/>
            <p:nvPr/>
          </p:nvSpPr>
          <p:spPr>
            <a:xfrm>
              <a:off x="1740748" y="2599708"/>
              <a:ext cx="139471" cy="102763"/>
            </a:xfrm>
            <a:custGeom>
              <a:rect b="b" l="l" r="r" t="t"/>
              <a:pathLst>
                <a:path extrusionOk="0" h="4538" w="6159">
                  <a:moveTo>
                    <a:pt x="1084" y="1"/>
                  </a:moveTo>
                  <a:cubicBezTo>
                    <a:pt x="713" y="1"/>
                    <a:pt x="350" y="40"/>
                    <a:pt x="0" y="116"/>
                  </a:cubicBezTo>
                  <a:cubicBezTo>
                    <a:pt x="104" y="529"/>
                    <a:pt x="208" y="1017"/>
                    <a:pt x="304" y="1587"/>
                  </a:cubicBezTo>
                  <a:cubicBezTo>
                    <a:pt x="458" y="2526"/>
                    <a:pt x="523" y="3320"/>
                    <a:pt x="969" y="3464"/>
                  </a:cubicBezTo>
                  <a:cubicBezTo>
                    <a:pt x="1013" y="3478"/>
                    <a:pt x="1057" y="3484"/>
                    <a:pt x="1100" y="3484"/>
                  </a:cubicBezTo>
                  <a:cubicBezTo>
                    <a:pt x="1442" y="3484"/>
                    <a:pt x="1752" y="3086"/>
                    <a:pt x="2209" y="3086"/>
                  </a:cubicBezTo>
                  <a:cubicBezTo>
                    <a:pt x="2258" y="3086"/>
                    <a:pt x="2309" y="3090"/>
                    <a:pt x="2362" y="3100"/>
                  </a:cubicBezTo>
                  <a:cubicBezTo>
                    <a:pt x="2869" y="3196"/>
                    <a:pt x="2939" y="3695"/>
                    <a:pt x="3390" y="4069"/>
                  </a:cubicBezTo>
                  <a:cubicBezTo>
                    <a:pt x="3751" y="4367"/>
                    <a:pt x="4301" y="4537"/>
                    <a:pt x="4898" y="4537"/>
                  </a:cubicBezTo>
                  <a:cubicBezTo>
                    <a:pt x="5312" y="4537"/>
                    <a:pt x="5748" y="4455"/>
                    <a:pt x="6158" y="4278"/>
                  </a:cubicBezTo>
                  <a:cubicBezTo>
                    <a:pt x="5745" y="1849"/>
                    <a:pt x="3629" y="1"/>
                    <a:pt x="1084"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5"/>
            <p:cNvSpPr/>
            <p:nvPr/>
          </p:nvSpPr>
          <p:spPr>
            <a:xfrm>
              <a:off x="1756486" y="2599708"/>
              <a:ext cx="123687" cy="101767"/>
            </a:xfrm>
            <a:custGeom>
              <a:rect b="b" l="l" r="r" t="t"/>
              <a:pathLst>
                <a:path extrusionOk="0" h="4494" w="5462">
                  <a:moveTo>
                    <a:pt x="385" y="1"/>
                  </a:moveTo>
                  <a:cubicBezTo>
                    <a:pt x="256" y="1"/>
                    <a:pt x="128" y="7"/>
                    <a:pt x="0" y="16"/>
                  </a:cubicBezTo>
                  <a:cubicBezTo>
                    <a:pt x="2443" y="200"/>
                    <a:pt x="4412" y="2088"/>
                    <a:pt x="4715" y="4494"/>
                  </a:cubicBezTo>
                  <a:cubicBezTo>
                    <a:pt x="4968" y="4454"/>
                    <a:pt x="5220" y="4382"/>
                    <a:pt x="5462" y="4278"/>
                  </a:cubicBezTo>
                  <a:lnTo>
                    <a:pt x="5462" y="4274"/>
                  </a:lnTo>
                  <a:cubicBezTo>
                    <a:pt x="5048" y="1847"/>
                    <a:pt x="2934" y="1"/>
                    <a:pt x="385" y="1"/>
                  </a:cubicBezTo>
                  <a:close/>
                </a:path>
              </a:pathLst>
            </a:custGeom>
            <a:solidFill>
              <a:srgbClr val="2C3A4C">
                <a:alpha val="541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5"/>
            <p:cNvSpPr/>
            <p:nvPr/>
          </p:nvSpPr>
          <p:spPr>
            <a:xfrm>
              <a:off x="1648628" y="2647535"/>
              <a:ext cx="58696" cy="149004"/>
            </a:xfrm>
            <a:custGeom>
              <a:rect b="b" l="l" r="r" t="t"/>
              <a:pathLst>
                <a:path extrusionOk="0" h="6580" w="2592">
                  <a:moveTo>
                    <a:pt x="992" y="0"/>
                  </a:moveTo>
                  <a:cubicBezTo>
                    <a:pt x="370" y="853"/>
                    <a:pt x="0" y="1903"/>
                    <a:pt x="0" y="3041"/>
                  </a:cubicBezTo>
                  <a:cubicBezTo>
                    <a:pt x="0" y="4412"/>
                    <a:pt x="535" y="5655"/>
                    <a:pt x="1410" y="6580"/>
                  </a:cubicBezTo>
                  <a:cubicBezTo>
                    <a:pt x="2056" y="6150"/>
                    <a:pt x="2519" y="5460"/>
                    <a:pt x="2561" y="4837"/>
                  </a:cubicBezTo>
                  <a:cubicBezTo>
                    <a:pt x="2591" y="4426"/>
                    <a:pt x="2410" y="4386"/>
                    <a:pt x="2252" y="3565"/>
                  </a:cubicBezTo>
                  <a:cubicBezTo>
                    <a:pt x="2018" y="2338"/>
                    <a:pt x="2336" y="1963"/>
                    <a:pt x="2138" y="1330"/>
                  </a:cubicBezTo>
                  <a:cubicBezTo>
                    <a:pt x="1976" y="809"/>
                    <a:pt x="1533" y="324"/>
                    <a:pt x="992"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5"/>
            <p:cNvSpPr/>
            <p:nvPr/>
          </p:nvSpPr>
          <p:spPr>
            <a:xfrm>
              <a:off x="1725644" y="2742236"/>
              <a:ext cx="126404" cy="90784"/>
            </a:xfrm>
            <a:custGeom>
              <a:rect b="b" l="l" r="r" t="t"/>
              <a:pathLst>
                <a:path extrusionOk="0" h="4009" w="5582">
                  <a:moveTo>
                    <a:pt x="2783" y="0"/>
                  </a:moveTo>
                  <a:cubicBezTo>
                    <a:pt x="2663" y="0"/>
                    <a:pt x="2550" y="24"/>
                    <a:pt x="2450" y="80"/>
                  </a:cubicBezTo>
                  <a:cubicBezTo>
                    <a:pt x="1983" y="336"/>
                    <a:pt x="2204" y="1032"/>
                    <a:pt x="1803" y="1949"/>
                  </a:cubicBezTo>
                  <a:cubicBezTo>
                    <a:pt x="1376" y="2911"/>
                    <a:pt x="578" y="3390"/>
                    <a:pt x="1" y="3705"/>
                  </a:cubicBezTo>
                  <a:cubicBezTo>
                    <a:pt x="548" y="3903"/>
                    <a:pt x="1135" y="4008"/>
                    <a:pt x="1747" y="4008"/>
                  </a:cubicBezTo>
                  <a:cubicBezTo>
                    <a:pt x="3270" y="4008"/>
                    <a:pt x="4638" y="3348"/>
                    <a:pt x="5582" y="2300"/>
                  </a:cubicBezTo>
                  <a:cubicBezTo>
                    <a:pt x="5414" y="1952"/>
                    <a:pt x="5093" y="1398"/>
                    <a:pt x="4514" y="901"/>
                  </a:cubicBezTo>
                  <a:cubicBezTo>
                    <a:pt x="4371" y="780"/>
                    <a:pt x="3464" y="0"/>
                    <a:pt x="2783"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5"/>
            <p:cNvSpPr/>
            <p:nvPr/>
          </p:nvSpPr>
          <p:spPr>
            <a:xfrm>
              <a:off x="1628021" y="2738205"/>
              <a:ext cx="276654" cy="154711"/>
            </a:xfrm>
            <a:custGeom>
              <a:rect b="b" l="l" r="r" t="t"/>
              <a:pathLst>
                <a:path extrusionOk="0" h="6832" w="12217">
                  <a:moveTo>
                    <a:pt x="11312" y="1"/>
                  </a:moveTo>
                  <a:cubicBezTo>
                    <a:pt x="11103" y="1"/>
                    <a:pt x="10891" y="80"/>
                    <a:pt x="10731" y="240"/>
                  </a:cubicBezTo>
                  <a:lnTo>
                    <a:pt x="8755" y="2216"/>
                  </a:lnTo>
                  <a:lnTo>
                    <a:pt x="4767" y="2586"/>
                  </a:lnTo>
                  <a:lnTo>
                    <a:pt x="0" y="5232"/>
                  </a:lnTo>
                  <a:lnTo>
                    <a:pt x="1523" y="6756"/>
                  </a:lnTo>
                  <a:cubicBezTo>
                    <a:pt x="1573" y="6806"/>
                    <a:pt x="1639" y="6832"/>
                    <a:pt x="1705" y="6832"/>
                  </a:cubicBezTo>
                  <a:cubicBezTo>
                    <a:pt x="1772" y="6832"/>
                    <a:pt x="1839" y="6806"/>
                    <a:pt x="1890" y="6756"/>
                  </a:cubicBezTo>
                  <a:lnTo>
                    <a:pt x="3028" y="5618"/>
                  </a:lnTo>
                  <a:cubicBezTo>
                    <a:pt x="3276" y="5370"/>
                    <a:pt x="3597" y="5218"/>
                    <a:pt x="3944" y="5181"/>
                  </a:cubicBezTo>
                  <a:lnTo>
                    <a:pt x="7637" y="4789"/>
                  </a:lnTo>
                  <a:cubicBezTo>
                    <a:pt x="8266" y="4721"/>
                    <a:pt x="8855" y="4442"/>
                    <a:pt x="9304" y="3993"/>
                  </a:cubicBezTo>
                  <a:lnTo>
                    <a:pt x="11881" y="1416"/>
                  </a:lnTo>
                  <a:cubicBezTo>
                    <a:pt x="12198" y="1098"/>
                    <a:pt x="12216" y="580"/>
                    <a:pt x="11905" y="254"/>
                  </a:cubicBezTo>
                  <a:cubicBezTo>
                    <a:pt x="11743" y="84"/>
                    <a:pt x="11530" y="1"/>
                    <a:pt x="11312" y="1"/>
                  </a:cubicBezTo>
                  <a:close/>
                </a:path>
              </a:pathLst>
            </a:custGeom>
            <a:solidFill>
              <a:srgbClr val="F1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5"/>
            <p:cNvSpPr/>
            <p:nvPr/>
          </p:nvSpPr>
          <p:spPr>
            <a:xfrm>
              <a:off x="1617740" y="2754736"/>
              <a:ext cx="209738" cy="133424"/>
            </a:xfrm>
            <a:custGeom>
              <a:rect b="b" l="l" r="r" t="t"/>
              <a:pathLst>
                <a:path extrusionOk="0" h="5892" w="9262">
                  <a:moveTo>
                    <a:pt x="5399" y="0"/>
                  </a:moveTo>
                  <a:cubicBezTo>
                    <a:pt x="5141" y="0"/>
                    <a:pt x="4882" y="25"/>
                    <a:pt x="4626" y="77"/>
                  </a:cubicBezTo>
                  <a:cubicBezTo>
                    <a:pt x="3961" y="211"/>
                    <a:pt x="3346" y="540"/>
                    <a:pt x="2865" y="1021"/>
                  </a:cubicBezTo>
                  <a:lnTo>
                    <a:pt x="103" y="3784"/>
                  </a:lnTo>
                  <a:cubicBezTo>
                    <a:pt x="1" y="3884"/>
                    <a:pt x="1" y="4049"/>
                    <a:pt x="103" y="4151"/>
                  </a:cubicBezTo>
                  <a:lnTo>
                    <a:pt x="1845" y="5892"/>
                  </a:lnTo>
                  <a:lnTo>
                    <a:pt x="5678" y="2195"/>
                  </a:lnTo>
                  <a:cubicBezTo>
                    <a:pt x="5778" y="2102"/>
                    <a:pt x="5908" y="2048"/>
                    <a:pt x="6043" y="2048"/>
                  </a:cubicBezTo>
                  <a:cubicBezTo>
                    <a:pt x="6056" y="2048"/>
                    <a:pt x="6070" y="2048"/>
                    <a:pt x="6083" y="2049"/>
                  </a:cubicBezTo>
                  <a:lnTo>
                    <a:pt x="8475" y="2237"/>
                  </a:lnTo>
                  <a:cubicBezTo>
                    <a:pt x="8494" y="2239"/>
                    <a:pt x="8514" y="2239"/>
                    <a:pt x="8533" y="2239"/>
                  </a:cubicBezTo>
                  <a:cubicBezTo>
                    <a:pt x="8721" y="2239"/>
                    <a:pt x="8888" y="2162"/>
                    <a:pt x="9011" y="2039"/>
                  </a:cubicBezTo>
                  <a:cubicBezTo>
                    <a:pt x="9181" y="1874"/>
                    <a:pt x="9261" y="1618"/>
                    <a:pt x="9183" y="1361"/>
                  </a:cubicBezTo>
                  <a:cubicBezTo>
                    <a:pt x="9121" y="1149"/>
                    <a:pt x="8956" y="979"/>
                    <a:pt x="8746" y="909"/>
                  </a:cubicBezTo>
                  <a:lnTo>
                    <a:pt x="6630" y="201"/>
                  </a:lnTo>
                  <a:cubicBezTo>
                    <a:pt x="6309" y="91"/>
                    <a:pt x="5973" y="27"/>
                    <a:pt x="5638" y="7"/>
                  </a:cubicBezTo>
                  <a:cubicBezTo>
                    <a:pt x="5559" y="3"/>
                    <a:pt x="5479" y="0"/>
                    <a:pt x="5399" y="0"/>
                  </a:cubicBezTo>
                  <a:close/>
                </a:path>
              </a:pathLst>
            </a:custGeom>
            <a:solidFill>
              <a:srgbClr val="F1D0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5"/>
            <p:cNvSpPr/>
            <p:nvPr/>
          </p:nvSpPr>
          <p:spPr>
            <a:xfrm>
              <a:off x="1754946" y="2774641"/>
              <a:ext cx="72532" cy="30865"/>
            </a:xfrm>
            <a:custGeom>
              <a:rect b="b" l="l" r="r" t="t"/>
              <a:pathLst>
                <a:path extrusionOk="0" h="1363" w="3203">
                  <a:moveTo>
                    <a:pt x="2591" y="1"/>
                  </a:moveTo>
                  <a:lnTo>
                    <a:pt x="2591" y="1"/>
                  </a:lnTo>
                  <a:cubicBezTo>
                    <a:pt x="2635" y="236"/>
                    <a:pt x="2555" y="460"/>
                    <a:pt x="2404" y="615"/>
                  </a:cubicBezTo>
                  <a:cubicBezTo>
                    <a:pt x="2281" y="737"/>
                    <a:pt x="2113" y="813"/>
                    <a:pt x="1926" y="813"/>
                  </a:cubicBezTo>
                  <a:cubicBezTo>
                    <a:pt x="1906" y="813"/>
                    <a:pt x="1886" y="813"/>
                    <a:pt x="1867" y="811"/>
                  </a:cubicBezTo>
                  <a:lnTo>
                    <a:pt x="286" y="687"/>
                  </a:lnTo>
                  <a:cubicBezTo>
                    <a:pt x="279" y="687"/>
                    <a:pt x="272" y="686"/>
                    <a:pt x="265" y="686"/>
                  </a:cubicBezTo>
                  <a:cubicBezTo>
                    <a:pt x="119" y="686"/>
                    <a:pt x="1" y="810"/>
                    <a:pt x="12" y="957"/>
                  </a:cubicBezTo>
                  <a:lnTo>
                    <a:pt x="26" y="1174"/>
                  </a:lnTo>
                  <a:lnTo>
                    <a:pt x="2416" y="1360"/>
                  </a:lnTo>
                  <a:cubicBezTo>
                    <a:pt x="2435" y="1362"/>
                    <a:pt x="2455" y="1362"/>
                    <a:pt x="2474" y="1362"/>
                  </a:cubicBezTo>
                  <a:cubicBezTo>
                    <a:pt x="2662" y="1362"/>
                    <a:pt x="2829" y="1285"/>
                    <a:pt x="2952" y="1164"/>
                  </a:cubicBezTo>
                  <a:cubicBezTo>
                    <a:pt x="3122" y="993"/>
                    <a:pt x="3202" y="739"/>
                    <a:pt x="3124" y="486"/>
                  </a:cubicBezTo>
                  <a:cubicBezTo>
                    <a:pt x="3062" y="272"/>
                    <a:pt x="2897" y="102"/>
                    <a:pt x="2687" y="32"/>
                  </a:cubicBezTo>
                  <a:lnTo>
                    <a:pt x="2591" y="1"/>
                  </a:lnTo>
                  <a:close/>
                </a:path>
              </a:pathLst>
            </a:custGeom>
            <a:solidFill>
              <a:srgbClr val="EDB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5"/>
            <p:cNvSpPr/>
            <p:nvPr/>
          </p:nvSpPr>
          <p:spPr>
            <a:xfrm>
              <a:off x="1654176" y="2738930"/>
              <a:ext cx="250544" cy="153986"/>
            </a:xfrm>
            <a:custGeom>
              <a:rect b="b" l="l" r="r" t="t"/>
              <a:pathLst>
                <a:path extrusionOk="0" h="6800" w="11064">
                  <a:moveTo>
                    <a:pt x="10391" y="1"/>
                  </a:moveTo>
                  <a:lnTo>
                    <a:pt x="10391" y="1"/>
                  </a:lnTo>
                  <a:cubicBezTo>
                    <a:pt x="10475" y="286"/>
                    <a:pt x="10399" y="607"/>
                    <a:pt x="10177" y="831"/>
                  </a:cubicBezTo>
                  <a:lnTo>
                    <a:pt x="7600" y="3410"/>
                  </a:lnTo>
                  <a:cubicBezTo>
                    <a:pt x="7151" y="3859"/>
                    <a:pt x="6562" y="4139"/>
                    <a:pt x="5933" y="4204"/>
                  </a:cubicBezTo>
                  <a:lnTo>
                    <a:pt x="2241" y="4598"/>
                  </a:lnTo>
                  <a:cubicBezTo>
                    <a:pt x="1893" y="4634"/>
                    <a:pt x="1572" y="4787"/>
                    <a:pt x="1324" y="5033"/>
                  </a:cubicBezTo>
                  <a:lnTo>
                    <a:pt x="1" y="6356"/>
                  </a:lnTo>
                  <a:lnTo>
                    <a:pt x="368" y="6724"/>
                  </a:lnTo>
                  <a:cubicBezTo>
                    <a:pt x="419" y="6774"/>
                    <a:pt x="486" y="6800"/>
                    <a:pt x="553" y="6800"/>
                  </a:cubicBezTo>
                  <a:cubicBezTo>
                    <a:pt x="619" y="6800"/>
                    <a:pt x="686" y="6774"/>
                    <a:pt x="735" y="6724"/>
                  </a:cubicBezTo>
                  <a:lnTo>
                    <a:pt x="1873" y="5586"/>
                  </a:lnTo>
                  <a:cubicBezTo>
                    <a:pt x="2121" y="5338"/>
                    <a:pt x="2442" y="5186"/>
                    <a:pt x="2789" y="5149"/>
                  </a:cubicBezTo>
                  <a:lnTo>
                    <a:pt x="6482" y="4757"/>
                  </a:lnTo>
                  <a:cubicBezTo>
                    <a:pt x="7113" y="4689"/>
                    <a:pt x="7702" y="4410"/>
                    <a:pt x="8149" y="3961"/>
                  </a:cubicBezTo>
                  <a:lnTo>
                    <a:pt x="10726" y="1384"/>
                  </a:lnTo>
                  <a:cubicBezTo>
                    <a:pt x="11043" y="1066"/>
                    <a:pt x="11063" y="555"/>
                    <a:pt x="10760" y="230"/>
                  </a:cubicBezTo>
                  <a:cubicBezTo>
                    <a:pt x="10656" y="118"/>
                    <a:pt x="10528" y="40"/>
                    <a:pt x="10391" y="1"/>
                  </a:cubicBezTo>
                  <a:close/>
                </a:path>
              </a:pathLst>
            </a:custGeom>
            <a:solidFill>
              <a:srgbClr val="EDBB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55"/>
          <p:cNvGrpSpPr/>
          <p:nvPr/>
        </p:nvGrpSpPr>
        <p:grpSpPr>
          <a:xfrm>
            <a:off x="3334470" y="3315228"/>
            <a:ext cx="301994" cy="289245"/>
            <a:chOff x="2319282" y="2601678"/>
            <a:chExt cx="301994" cy="289245"/>
          </a:xfrm>
        </p:grpSpPr>
        <p:sp>
          <p:nvSpPr>
            <p:cNvPr id="1654" name="Google Shape;1654;p55"/>
            <p:cNvSpPr/>
            <p:nvPr/>
          </p:nvSpPr>
          <p:spPr>
            <a:xfrm>
              <a:off x="2319282" y="2601678"/>
              <a:ext cx="256002" cy="169838"/>
            </a:xfrm>
            <a:custGeom>
              <a:rect b="b" l="l" r="r" t="t"/>
              <a:pathLst>
                <a:path extrusionOk="0" h="7500" w="11305">
                  <a:moveTo>
                    <a:pt x="6505" y="0"/>
                  </a:moveTo>
                  <a:cubicBezTo>
                    <a:pt x="4866" y="0"/>
                    <a:pt x="3227" y="627"/>
                    <a:pt x="1983" y="1880"/>
                  </a:cubicBezTo>
                  <a:cubicBezTo>
                    <a:pt x="608" y="3265"/>
                    <a:pt x="1" y="5133"/>
                    <a:pt x="167" y="6942"/>
                  </a:cubicBezTo>
                  <a:cubicBezTo>
                    <a:pt x="197" y="7285"/>
                    <a:pt x="483" y="7499"/>
                    <a:pt x="780" y="7499"/>
                  </a:cubicBezTo>
                  <a:cubicBezTo>
                    <a:pt x="933" y="7499"/>
                    <a:pt x="1089" y="7443"/>
                    <a:pt x="1215" y="7317"/>
                  </a:cubicBezTo>
                  <a:cubicBezTo>
                    <a:pt x="1346" y="7187"/>
                    <a:pt x="1408" y="7006"/>
                    <a:pt x="1394" y="6820"/>
                  </a:cubicBezTo>
                  <a:cubicBezTo>
                    <a:pt x="1264" y="5371"/>
                    <a:pt x="1746" y="3876"/>
                    <a:pt x="2837" y="2766"/>
                  </a:cubicBezTo>
                  <a:cubicBezTo>
                    <a:pt x="3845" y="1742"/>
                    <a:pt x="5177" y="1230"/>
                    <a:pt x="6509" y="1230"/>
                  </a:cubicBezTo>
                  <a:cubicBezTo>
                    <a:pt x="7322" y="1230"/>
                    <a:pt x="8135" y="1421"/>
                    <a:pt x="8874" y="1804"/>
                  </a:cubicBezTo>
                  <a:cubicBezTo>
                    <a:pt x="9043" y="1892"/>
                    <a:pt x="9079" y="2125"/>
                    <a:pt x="8942" y="2261"/>
                  </a:cubicBezTo>
                  <a:lnTo>
                    <a:pt x="8496" y="2706"/>
                  </a:lnTo>
                  <a:cubicBezTo>
                    <a:pt x="8315" y="2888"/>
                    <a:pt x="8443" y="3197"/>
                    <a:pt x="8700" y="3197"/>
                  </a:cubicBezTo>
                  <a:lnTo>
                    <a:pt x="11016" y="3193"/>
                  </a:lnTo>
                  <a:cubicBezTo>
                    <a:pt x="11175" y="3193"/>
                    <a:pt x="11305" y="3063"/>
                    <a:pt x="11305" y="2904"/>
                  </a:cubicBezTo>
                  <a:lnTo>
                    <a:pt x="11301" y="590"/>
                  </a:lnTo>
                  <a:cubicBezTo>
                    <a:pt x="11301" y="417"/>
                    <a:pt x="11160" y="302"/>
                    <a:pt x="11013" y="302"/>
                  </a:cubicBezTo>
                  <a:cubicBezTo>
                    <a:pt x="10942" y="302"/>
                    <a:pt x="10869" y="329"/>
                    <a:pt x="10810" y="389"/>
                  </a:cubicBezTo>
                  <a:lnTo>
                    <a:pt x="10263" y="938"/>
                  </a:lnTo>
                  <a:cubicBezTo>
                    <a:pt x="10207" y="993"/>
                    <a:pt x="10132" y="1023"/>
                    <a:pt x="10057" y="1023"/>
                  </a:cubicBezTo>
                  <a:cubicBezTo>
                    <a:pt x="10005" y="1023"/>
                    <a:pt x="9953" y="1009"/>
                    <a:pt x="9908" y="979"/>
                  </a:cubicBezTo>
                  <a:cubicBezTo>
                    <a:pt x="8872" y="327"/>
                    <a:pt x="7689" y="0"/>
                    <a:pt x="6505"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5"/>
            <p:cNvSpPr/>
            <p:nvPr/>
          </p:nvSpPr>
          <p:spPr>
            <a:xfrm>
              <a:off x="2522295" y="2644047"/>
              <a:ext cx="23" cy="23"/>
            </a:xfrm>
            <a:custGeom>
              <a:rect b="b" l="l" r="r" t="t"/>
              <a:pathLst>
                <a:path extrusionOk="0" h="1" w="1">
                  <a:moveTo>
                    <a:pt x="1" y="1"/>
                  </a:moveTo>
                  <a:lnTo>
                    <a:pt x="1" y="1"/>
                  </a:lnTo>
                  <a:lnTo>
                    <a:pt x="1" y="1"/>
                  </a:lnTo>
                  <a:close/>
                </a:path>
              </a:pathLst>
            </a:custGeom>
            <a:solidFill>
              <a:srgbClr val="95D6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5"/>
            <p:cNvSpPr/>
            <p:nvPr/>
          </p:nvSpPr>
          <p:spPr>
            <a:xfrm>
              <a:off x="2323766" y="2615605"/>
              <a:ext cx="197102" cy="155820"/>
            </a:xfrm>
            <a:custGeom>
              <a:rect b="b" l="l" r="r" t="t"/>
              <a:pathLst>
                <a:path extrusionOk="0" h="6881" w="8704">
                  <a:moveTo>
                    <a:pt x="5652" y="1"/>
                  </a:moveTo>
                  <a:cubicBezTo>
                    <a:pt x="3301" y="1"/>
                    <a:pt x="1229" y="1935"/>
                    <a:pt x="667" y="3746"/>
                  </a:cubicBezTo>
                  <a:cubicBezTo>
                    <a:pt x="194" y="5093"/>
                    <a:pt x="611" y="6065"/>
                    <a:pt x="250" y="6315"/>
                  </a:cubicBezTo>
                  <a:cubicBezTo>
                    <a:pt x="174" y="6391"/>
                    <a:pt x="90" y="6441"/>
                    <a:pt x="1" y="6467"/>
                  </a:cubicBezTo>
                  <a:cubicBezTo>
                    <a:pt x="75" y="6716"/>
                    <a:pt x="337" y="6881"/>
                    <a:pt x="600" y="6881"/>
                  </a:cubicBezTo>
                  <a:cubicBezTo>
                    <a:pt x="751" y="6881"/>
                    <a:pt x="904" y="6826"/>
                    <a:pt x="1021" y="6700"/>
                  </a:cubicBezTo>
                  <a:cubicBezTo>
                    <a:pt x="1122" y="6602"/>
                    <a:pt x="1222" y="6401"/>
                    <a:pt x="1200" y="6203"/>
                  </a:cubicBezTo>
                  <a:cubicBezTo>
                    <a:pt x="1110" y="5159"/>
                    <a:pt x="1330" y="4055"/>
                    <a:pt x="1915" y="3091"/>
                  </a:cubicBezTo>
                  <a:cubicBezTo>
                    <a:pt x="2875" y="1483"/>
                    <a:pt x="4587" y="613"/>
                    <a:pt x="6321" y="613"/>
                  </a:cubicBezTo>
                  <a:cubicBezTo>
                    <a:pt x="7136" y="613"/>
                    <a:pt x="7955" y="805"/>
                    <a:pt x="8704" y="1203"/>
                  </a:cubicBezTo>
                  <a:cubicBezTo>
                    <a:pt x="7699" y="349"/>
                    <a:pt x="6650" y="1"/>
                    <a:pt x="5652"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5"/>
            <p:cNvSpPr/>
            <p:nvPr/>
          </p:nvSpPr>
          <p:spPr>
            <a:xfrm>
              <a:off x="2508640" y="2606955"/>
              <a:ext cx="66644" cy="67052"/>
            </a:xfrm>
            <a:custGeom>
              <a:rect b="b" l="l" r="r" t="t"/>
              <a:pathLst>
                <a:path extrusionOk="0" h="2961" w="2943">
                  <a:moveTo>
                    <a:pt x="2650" y="0"/>
                  </a:moveTo>
                  <a:cubicBezTo>
                    <a:pt x="2579" y="0"/>
                    <a:pt x="2507" y="27"/>
                    <a:pt x="2448" y="88"/>
                  </a:cubicBezTo>
                  <a:lnTo>
                    <a:pt x="2168" y="373"/>
                  </a:lnTo>
                  <a:lnTo>
                    <a:pt x="2170" y="2265"/>
                  </a:lnTo>
                  <a:cubicBezTo>
                    <a:pt x="2170" y="2427"/>
                    <a:pt x="2041" y="2561"/>
                    <a:pt x="1881" y="2561"/>
                  </a:cubicBezTo>
                  <a:lnTo>
                    <a:pt x="65" y="2565"/>
                  </a:lnTo>
                  <a:cubicBezTo>
                    <a:pt x="1" y="2744"/>
                    <a:pt x="123" y="2960"/>
                    <a:pt x="331" y="2960"/>
                  </a:cubicBezTo>
                  <a:cubicBezTo>
                    <a:pt x="332" y="2960"/>
                    <a:pt x="333" y="2960"/>
                    <a:pt x="334" y="2960"/>
                  </a:cubicBezTo>
                  <a:lnTo>
                    <a:pt x="2654" y="2954"/>
                  </a:lnTo>
                  <a:cubicBezTo>
                    <a:pt x="2813" y="2954"/>
                    <a:pt x="2943" y="2822"/>
                    <a:pt x="2943" y="2661"/>
                  </a:cubicBezTo>
                  <a:lnTo>
                    <a:pt x="2939" y="295"/>
                  </a:lnTo>
                  <a:cubicBezTo>
                    <a:pt x="2939" y="117"/>
                    <a:pt x="2798" y="0"/>
                    <a:pt x="2650"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5"/>
            <p:cNvSpPr/>
            <p:nvPr/>
          </p:nvSpPr>
          <p:spPr>
            <a:xfrm>
              <a:off x="2342380" y="2700456"/>
              <a:ext cx="278896" cy="190467"/>
            </a:xfrm>
            <a:custGeom>
              <a:rect b="b" l="l" r="r" t="t"/>
              <a:pathLst>
                <a:path extrusionOk="0" h="8411" w="12316">
                  <a:moveTo>
                    <a:pt x="11109" y="0"/>
                  </a:moveTo>
                  <a:cubicBezTo>
                    <a:pt x="10955" y="0"/>
                    <a:pt x="10798" y="58"/>
                    <a:pt x="10674" y="183"/>
                  </a:cubicBezTo>
                  <a:cubicBezTo>
                    <a:pt x="10519" y="338"/>
                    <a:pt x="10459" y="560"/>
                    <a:pt x="10511" y="771"/>
                  </a:cubicBezTo>
                  <a:cubicBezTo>
                    <a:pt x="10998" y="2688"/>
                    <a:pt x="10347" y="4806"/>
                    <a:pt x="8698" y="6093"/>
                  </a:cubicBezTo>
                  <a:cubicBezTo>
                    <a:pt x="7760" y="6825"/>
                    <a:pt x="6646" y="7179"/>
                    <a:pt x="5542" y="7179"/>
                  </a:cubicBezTo>
                  <a:cubicBezTo>
                    <a:pt x="4499" y="7179"/>
                    <a:pt x="3464" y="6863"/>
                    <a:pt x="2592" y="6253"/>
                  </a:cubicBezTo>
                  <a:cubicBezTo>
                    <a:pt x="2432" y="6143"/>
                    <a:pt x="2430" y="5909"/>
                    <a:pt x="2584" y="5792"/>
                  </a:cubicBezTo>
                  <a:lnTo>
                    <a:pt x="3083" y="5408"/>
                  </a:lnTo>
                  <a:cubicBezTo>
                    <a:pt x="3285" y="5251"/>
                    <a:pt x="3201" y="4925"/>
                    <a:pt x="2945" y="4893"/>
                  </a:cubicBezTo>
                  <a:lnTo>
                    <a:pt x="650" y="4594"/>
                  </a:lnTo>
                  <a:cubicBezTo>
                    <a:pt x="638" y="4592"/>
                    <a:pt x="626" y="4592"/>
                    <a:pt x="614" y="4592"/>
                  </a:cubicBezTo>
                  <a:cubicBezTo>
                    <a:pt x="472" y="4592"/>
                    <a:pt x="345" y="4698"/>
                    <a:pt x="326" y="4843"/>
                  </a:cubicBezTo>
                  <a:lnTo>
                    <a:pt x="25" y="7139"/>
                  </a:lnTo>
                  <a:cubicBezTo>
                    <a:pt x="0" y="7326"/>
                    <a:pt x="148" y="7465"/>
                    <a:pt x="310" y="7465"/>
                  </a:cubicBezTo>
                  <a:cubicBezTo>
                    <a:pt x="370" y="7465"/>
                    <a:pt x="431" y="7446"/>
                    <a:pt x="486" y="7404"/>
                  </a:cubicBezTo>
                  <a:lnTo>
                    <a:pt x="1099" y="6931"/>
                  </a:lnTo>
                  <a:cubicBezTo>
                    <a:pt x="1151" y="6891"/>
                    <a:pt x="1214" y="6871"/>
                    <a:pt x="1276" y="6871"/>
                  </a:cubicBezTo>
                  <a:cubicBezTo>
                    <a:pt x="1341" y="6871"/>
                    <a:pt x="1406" y="6893"/>
                    <a:pt x="1458" y="6937"/>
                  </a:cubicBezTo>
                  <a:cubicBezTo>
                    <a:pt x="2622" y="7907"/>
                    <a:pt x="4077" y="8411"/>
                    <a:pt x="5544" y="8411"/>
                  </a:cubicBezTo>
                  <a:cubicBezTo>
                    <a:pt x="6904" y="8411"/>
                    <a:pt x="8273" y="7979"/>
                    <a:pt x="9431" y="7085"/>
                  </a:cubicBezTo>
                  <a:cubicBezTo>
                    <a:pt x="11499" y="5488"/>
                    <a:pt x="12315" y="2847"/>
                    <a:pt x="11706" y="460"/>
                  </a:cubicBezTo>
                  <a:cubicBezTo>
                    <a:pt x="11632" y="169"/>
                    <a:pt x="11374" y="0"/>
                    <a:pt x="11109"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5"/>
            <p:cNvSpPr/>
            <p:nvPr/>
          </p:nvSpPr>
          <p:spPr>
            <a:xfrm>
              <a:off x="2459138" y="2700456"/>
              <a:ext cx="162093" cy="190467"/>
            </a:xfrm>
            <a:custGeom>
              <a:rect b="b" l="l" r="r" t="t"/>
              <a:pathLst>
                <a:path extrusionOk="0" h="8411" w="7158">
                  <a:moveTo>
                    <a:pt x="5951" y="0"/>
                  </a:moveTo>
                  <a:cubicBezTo>
                    <a:pt x="5818" y="0"/>
                    <a:pt x="5684" y="43"/>
                    <a:pt x="5570" y="135"/>
                  </a:cubicBezTo>
                  <a:cubicBezTo>
                    <a:pt x="5668" y="212"/>
                    <a:pt x="5742" y="322"/>
                    <a:pt x="5778" y="460"/>
                  </a:cubicBezTo>
                  <a:cubicBezTo>
                    <a:pt x="6387" y="2847"/>
                    <a:pt x="5570" y="5488"/>
                    <a:pt x="3502" y="7085"/>
                  </a:cubicBezTo>
                  <a:cubicBezTo>
                    <a:pt x="2454" y="7894"/>
                    <a:pt x="1231" y="8325"/>
                    <a:pt x="1" y="8399"/>
                  </a:cubicBezTo>
                  <a:cubicBezTo>
                    <a:pt x="130" y="8406"/>
                    <a:pt x="259" y="8410"/>
                    <a:pt x="389" y="8410"/>
                  </a:cubicBezTo>
                  <a:cubicBezTo>
                    <a:pt x="1748" y="8410"/>
                    <a:pt x="3115" y="7978"/>
                    <a:pt x="4273" y="7085"/>
                  </a:cubicBezTo>
                  <a:cubicBezTo>
                    <a:pt x="6343" y="5488"/>
                    <a:pt x="7157" y="2847"/>
                    <a:pt x="6548" y="460"/>
                  </a:cubicBezTo>
                  <a:cubicBezTo>
                    <a:pt x="6474" y="169"/>
                    <a:pt x="6216" y="0"/>
                    <a:pt x="5951"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5"/>
            <p:cNvSpPr/>
            <p:nvPr/>
          </p:nvSpPr>
          <p:spPr>
            <a:xfrm>
              <a:off x="2424423" y="2684016"/>
              <a:ext cx="85643" cy="124525"/>
            </a:xfrm>
            <a:custGeom>
              <a:rect b="b" l="l" r="r" t="t"/>
              <a:pathLst>
                <a:path extrusionOk="0" h="5499" w="3782">
                  <a:moveTo>
                    <a:pt x="2637" y="0"/>
                  </a:moveTo>
                  <a:cubicBezTo>
                    <a:pt x="2636" y="0"/>
                    <a:pt x="2635" y="0"/>
                    <a:pt x="2634" y="0"/>
                  </a:cubicBezTo>
                  <a:cubicBezTo>
                    <a:pt x="2554" y="2"/>
                    <a:pt x="2480" y="50"/>
                    <a:pt x="2410" y="112"/>
                  </a:cubicBezTo>
                  <a:cubicBezTo>
                    <a:pt x="1664" y="825"/>
                    <a:pt x="913" y="1527"/>
                    <a:pt x="167" y="2236"/>
                  </a:cubicBezTo>
                  <a:cubicBezTo>
                    <a:pt x="1" y="2392"/>
                    <a:pt x="25" y="2627"/>
                    <a:pt x="216" y="2743"/>
                  </a:cubicBezTo>
                  <a:cubicBezTo>
                    <a:pt x="628" y="2992"/>
                    <a:pt x="1049" y="3226"/>
                    <a:pt x="1466" y="3466"/>
                  </a:cubicBezTo>
                  <a:cubicBezTo>
                    <a:pt x="1492" y="3482"/>
                    <a:pt x="1504" y="3493"/>
                    <a:pt x="1488" y="3525"/>
                  </a:cubicBezTo>
                  <a:cubicBezTo>
                    <a:pt x="1272" y="4044"/>
                    <a:pt x="1043" y="4567"/>
                    <a:pt x="839" y="5090"/>
                  </a:cubicBezTo>
                  <a:cubicBezTo>
                    <a:pt x="783" y="5238"/>
                    <a:pt x="853" y="5398"/>
                    <a:pt x="993" y="5466"/>
                  </a:cubicBezTo>
                  <a:cubicBezTo>
                    <a:pt x="1037" y="5487"/>
                    <a:pt x="1081" y="5498"/>
                    <a:pt x="1124" y="5498"/>
                  </a:cubicBezTo>
                  <a:cubicBezTo>
                    <a:pt x="1206" y="5498"/>
                    <a:pt x="1288" y="5460"/>
                    <a:pt x="1368" y="5382"/>
                  </a:cubicBezTo>
                  <a:cubicBezTo>
                    <a:pt x="2117" y="4673"/>
                    <a:pt x="2865" y="3969"/>
                    <a:pt x="3612" y="3260"/>
                  </a:cubicBezTo>
                  <a:cubicBezTo>
                    <a:pt x="3782" y="3100"/>
                    <a:pt x="3750" y="2863"/>
                    <a:pt x="3548" y="2745"/>
                  </a:cubicBezTo>
                  <a:cubicBezTo>
                    <a:pt x="3135" y="2507"/>
                    <a:pt x="2724" y="2268"/>
                    <a:pt x="2312" y="2032"/>
                  </a:cubicBezTo>
                  <a:cubicBezTo>
                    <a:pt x="2284" y="2016"/>
                    <a:pt x="2276" y="2004"/>
                    <a:pt x="2290" y="1972"/>
                  </a:cubicBezTo>
                  <a:cubicBezTo>
                    <a:pt x="2510" y="1453"/>
                    <a:pt x="2734" y="934"/>
                    <a:pt x="2939" y="407"/>
                  </a:cubicBezTo>
                  <a:cubicBezTo>
                    <a:pt x="3015" y="209"/>
                    <a:pt x="2865" y="0"/>
                    <a:pt x="2637"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55"/>
          <p:cNvGrpSpPr/>
          <p:nvPr/>
        </p:nvGrpSpPr>
        <p:grpSpPr>
          <a:xfrm>
            <a:off x="5357725" y="3315274"/>
            <a:ext cx="242143" cy="289245"/>
            <a:chOff x="2928388" y="2601724"/>
            <a:chExt cx="242143" cy="289245"/>
          </a:xfrm>
        </p:grpSpPr>
        <p:sp>
          <p:nvSpPr>
            <p:cNvPr id="1662" name="Google Shape;1662;p55"/>
            <p:cNvSpPr/>
            <p:nvPr/>
          </p:nvSpPr>
          <p:spPr>
            <a:xfrm>
              <a:off x="2949900" y="2622444"/>
              <a:ext cx="53510" cy="53442"/>
            </a:xfrm>
            <a:custGeom>
              <a:rect b="b" l="l" r="r" t="t"/>
              <a:pathLst>
                <a:path extrusionOk="0" h="2360" w="2363">
                  <a:moveTo>
                    <a:pt x="1109" y="1"/>
                  </a:moveTo>
                  <a:lnTo>
                    <a:pt x="1" y="1108"/>
                  </a:lnTo>
                  <a:lnTo>
                    <a:pt x="1254" y="2360"/>
                  </a:lnTo>
                  <a:lnTo>
                    <a:pt x="2362" y="1252"/>
                  </a:lnTo>
                  <a:lnTo>
                    <a:pt x="1109"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5"/>
            <p:cNvSpPr/>
            <p:nvPr/>
          </p:nvSpPr>
          <p:spPr>
            <a:xfrm>
              <a:off x="2928388" y="2601724"/>
              <a:ext cx="55616" cy="54393"/>
            </a:xfrm>
            <a:custGeom>
              <a:rect b="b" l="l" r="r" t="t"/>
              <a:pathLst>
                <a:path extrusionOk="0" h="2402" w="2456">
                  <a:moveTo>
                    <a:pt x="1713" y="1"/>
                  </a:moveTo>
                  <a:cubicBezTo>
                    <a:pt x="1614" y="1"/>
                    <a:pt x="1515" y="38"/>
                    <a:pt x="1440" y="113"/>
                  </a:cubicBezTo>
                  <a:lnTo>
                    <a:pt x="150" y="1405"/>
                  </a:lnTo>
                  <a:cubicBezTo>
                    <a:pt x="1" y="1556"/>
                    <a:pt x="1" y="1800"/>
                    <a:pt x="150" y="1950"/>
                  </a:cubicBezTo>
                  <a:lnTo>
                    <a:pt x="550" y="2349"/>
                  </a:lnTo>
                  <a:cubicBezTo>
                    <a:pt x="585" y="2384"/>
                    <a:pt x="631" y="2401"/>
                    <a:pt x="677" y="2401"/>
                  </a:cubicBezTo>
                  <a:cubicBezTo>
                    <a:pt x="724" y="2401"/>
                    <a:pt x="770" y="2384"/>
                    <a:pt x="805" y="2349"/>
                  </a:cubicBezTo>
                  <a:lnTo>
                    <a:pt x="2386" y="768"/>
                  </a:lnTo>
                  <a:cubicBezTo>
                    <a:pt x="2456" y="698"/>
                    <a:pt x="2456" y="586"/>
                    <a:pt x="2386" y="512"/>
                  </a:cubicBezTo>
                  <a:lnTo>
                    <a:pt x="1987" y="113"/>
                  </a:lnTo>
                  <a:cubicBezTo>
                    <a:pt x="1911" y="38"/>
                    <a:pt x="1812" y="1"/>
                    <a:pt x="1713"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5"/>
            <p:cNvSpPr/>
            <p:nvPr/>
          </p:nvSpPr>
          <p:spPr>
            <a:xfrm>
              <a:off x="2935000" y="2601724"/>
              <a:ext cx="49004" cy="54393"/>
            </a:xfrm>
            <a:custGeom>
              <a:rect b="b" l="l" r="r" t="t"/>
              <a:pathLst>
                <a:path extrusionOk="0" h="2402" w="2164">
                  <a:moveTo>
                    <a:pt x="1423" y="1"/>
                  </a:moveTo>
                  <a:cubicBezTo>
                    <a:pt x="1324" y="1"/>
                    <a:pt x="1225" y="38"/>
                    <a:pt x="1148" y="113"/>
                  </a:cubicBezTo>
                  <a:lnTo>
                    <a:pt x="1036" y="227"/>
                  </a:lnTo>
                  <a:cubicBezTo>
                    <a:pt x="1266" y="454"/>
                    <a:pt x="1266" y="826"/>
                    <a:pt x="1036" y="1053"/>
                  </a:cubicBezTo>
                  <a:lnTo>
                    <a:pt x="0" y="2089"/>
                  </a:lnTo>
                  <a:lnTo>
                    <a:pt x="260" y="2349"/>
                  </a:lnTo>
                  <a:cubicBezTo>
                    <a:pt x="295" y="2384"/>
                    <a:pt x="341" y="2401"/>
                    <a:pt x="387" y="2401"/>
                  </a:cubicBezTo>
                  <a:cubicBezTo>
                    <a:pt x="434" y="2401"/>
                    <a:pt x="480" y="2384"/>
                    <a:pt x="515" y="2349"/>
                  </a:cubicBezTo>
                  <a:lnTo>
                    <a:pt x="2096" y="768"/>
                  </a:lnTo>
                  <a:cubicBezTo>
                    <a:pt x="2164" y="698"/>
                    <a:pt x="2164" y="586"/>
                    <a:pt x="2094" y="512"/>
                  </a:cubicBezTo>
                  <a:lnTo>
                    <a:pt x="1695" y="113"/>
                  </a:lnTo>
                  <a:cubicBezTo>
                    <a:pt x="1620" y="38"/>
                    <a:pt x="1522" y="1"/>
                    <a:pt x="1423" y="1"/>
                  </a:cubicBezTo>
                  <a:close/>
                </a:path>
              </a:pathLst>
            </a:custGeom>
            <a:solidFill>
              <a:srgbClr val="B0C5D9">
                <a:alpha val="35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5"/>
            <p:cNvSpPr/>
            <p:nvPr/>
          </p:nvSpPr>
          <p:spPr>
            <a:xfrm>
              <a:off x="2968130" y="2624482"/>
              <a:ext cx="35281" cy="51540"/>
            </a:xfrm>
            <a:custGeom>
              <a:rect b="b" l="l" r="r" t="t"/>
              <a:pathLst>
                <a:path extrusionOk="0" h="2276" w="1558">
                  <a:moveTo>
                    <a:pt x="394" y="0"/>
                  </a:moveTo>
                  <a:lnTo>
                    <a:pt x="0" y="394"/>
                  </a:lnTo>
                  <a:lnTo>
                    <a:pt x="927" y="1320"/>
                  </a:lnTo>
                  <a:lnTo>
                    <a:pt x="210" y="2036"/>
                  </a:lnTo>
                  <a:lnTo>
                    <a:pt x="449" y="2276"/>
                  </a:lnTo>
                  <a:lnTo>
                    <a:pt x="1557" y="1168"/>
                  </a:lnTo>
                  <a:lnTo>
                    <a:pt x="394" y="0"/>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5"/>
            <p:cNvSpPr/>
            <p:nvPr/>
          </p:nvSpPr>
          <p:spPr>
            <a:xfrm>
              <a:off x="2947342" y="2624165"/>
              <a:ext cx="223189" cy="266713"/>
            </a:xfrm>
            <a:custGeom>
              <a:rect b="b" l="l" r="r" t="t"/>
              <a:pathLst>
                <a:path extrusionOk="0" h="11778" w="9856">
                  <a:moveTo>
                    <a:pt x="7935" y="1048"/>
                  </a:moveTo>
                  <a:cubicBezTo>
                    <a:pt x="8354" y="1048"/>
                    <a:pt x="8693" y="1396"/>
                    <a:pt x="8683" y="1817"/>
                  </a:cubicBezTo>
                  <a:cubicBezTo>
                    <a:pt x="8671" y="2224"/>
                    <a:pt x="8326" y="2545"/>
                    <a:pt x="7917" y="2545"/>
                  </a:cubicBezTo>
                  <a:lnTo>
                    <a:pt x="4703" y="2545"/>
                  </a:lnTo>
                  <a:cubicBezTo>
                    <a:pt x="4294" y="2545"/>
                    <a:pt x="3950" y="2226"/>
                    <a:pt x="3937" y="1817"/>
                  </a:cubicBezTo>
                  <a:cubicBezTo>
                    <a:pt x="3927" y="1396"/>
                    <a:pt x="4266" y="1048"/>
                    <a:pt x="4685" y="1048"/>
                  </a:cubicBezTo>
                  <a:close/>
                  <a:moveTo>
                    <a:pt x="3224" y="0"/>
                  </a:moveTo>
                  <a:cubicBezTo>
                    <a:pt x="3022" y="0"/>
                    <a:pt x="2827" y="80"/>
                    <a:pt x="2683" y="224"/>
                  </a:cubicBezTo>
                  <a:lnTo>
                    <a:pt x="230" y="2643"/>
                  </a:lnTo>
                  <a:cubicBezTo>
                    <a:pt x="82" y="2789"/>
                    <a:pt x="0" y="2985"/>
                    <a:pt x="0" y="3192"/>
                  </a:cubicBezTo>
                  <a:lnTo>
                    <a:pt x="0" y="11007"/>
                  </a:lnTo>
                  <a:cubicBezTo>
                    <a:pt x="0" y="11434"/>
                    <a:pt x="343" y="11778"/>
                    <a:pt x="771" y="11778"/>
                  </a:cubicBezTo>
                  <a:lnTo>
                    <a:pt x="9085" y="11778"/>
                  </a:lnTo>
                  <a:cubicBezTo>
                    <a:pt x="9512" y="11778"/>
                    <a:pt x="9855" y="11434"/>
                    <a:pt x="9855" y="11007"/>
                  </a:cubicBezTo>
                  <a:lnTo>
                    <a:pt x="9855" y="773"/>
                  </a:lnTo>
                  <a:cubicBezTo>
                    <a:pt x="9855" y="346"/>
                    <a:pt x="9512" y="0"/>
                    <a:pt x="9085"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5"/>
            <p:cNvSpPr/>
            <p:nvPr/>
          </p:nvSpPr>
          <p:spPr>
            <a:xfrm>
              <a:off x="2949448" y="2624165"/>
              <a:ext cx="221083" cy="266803"/>
            </a:xfrm>
            <a:custGeom>
              <a:rect b="b" l="l" r="r" t="t"/>
              <a:pathLst>
                <a:path extrusionOk="0" h="11782" w="9763">
                  <a:moveTo>
                    <a:pt x="8884" y="0"/>
                  </a:moveTo>
                  <a:cubicBezTo>
                    <a:pt x="8950" y="114"/>
                    <a:pt x="8990" y="246"/>
                    <a:pt x="8990" y="388"/>
                  </a:cubicBezTo>
                  <a:lnTo>
                    <a:pt x="8990" y="7352"/>
                  </a:lnTo>
                  <a:cubicBezTo>
                    <a:pt x="8990" y="7352"/>
                    <a:pt x="7177" y="11402"/>
                    <a:pt x="4939" y="11406"/>
                  </a:cubicBezTo>
                  <a:lnTo>
                    <a:pt x="1" y="11406"/>
                  </a:lnTo>
                  <a:cubicBezTo>
                    <a:pt x="135" y="11634"/>
                    <a:pt x="670" y="11782"/>
                    <a:pt x="670" y="11782"/>
                  </a:cubicBezTo>
                  <a:lnTo>
                    <a:pt x="8992" y="11782"/>
                  </a:lnTo>
                  <a:cubicBezTo>
                    <a:pt x="9419" y="11782"/>
                    <a:pt x="9762" y="11436"/>
                    <a:pt x="9762" y="11009"/>
                  </a:cubicBezTo>
                  <a:lnTo>
                    <a:pt x="9762" y="775"/>
                  </a:lnTo>
                  <a:cubicBezTo>
                    <a:pt x="9762" y="346"/>
                    <a:pt x="9417" y="0"/>
                    <a:pt x="8990" y="0"/>
                  </a:cubicBezTo>
                  <a:close/>
                </a:path>
              </a:pathLst>
            </a:custGeom>
            <a:solidFill>
              <a:srgbClr val="B0C5D9">
                <a:alpha val="356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55"/>
            <p:cNvSpPr/>
            <p:nvPr/>
          </p:nvSpPr>
          <p:spPr>
            <a:xfrm>
              <a:off x="3111880" y="2700818"/>
              <a:ext cx="40240" cy="36821"/>
            </a:xfrm>
            <a:custGeom>
              <a:rect b="b" l="l" r="r" t="t"/>
              <a:pathLst>
                <a:path extrusionOk="0" h="1626" w="1777">
                  <a:moveTo>
                    <a:pt x="1561" y="1"/>
                  </a:moveTo>
                  <a:cubicBezTo>
                    <a:pt x="1514" y="1"/>
                    <a:pt x="1468" y="18"/>
                    <a:pt x="1431" y="53"/>
                  </a:cubicBezTo>
                  <a:lnTo>
                    <a:pt x="84" y="1292"/>
                  </a:lnTo>
                  <a:cubicBezTo>
                    <a:pt x="4" y="1364"/>
                    <a:pt x="0" y="1486"/>
                    <a:pt x="72" y="1564"/>
                  </a:cubicBezTo>
                  <a:cubicBezTo>
                    <a:pt x="110" y="1606"/>
                    <a:pt x="162" y="1626"/>
                    <a:pt x="214" y="1626"/>
                  </a:cubicBezTo>
                  <a:cubicBezTo>
                    <a:pt x="260" y="1626"/>
                    <a:pt x="307" y="1610"/>
                    <a:pt x="343" y="1576"/>
                  </a:cubicBezTo>
                  <a:lnTo>
                    <a:pt x="1691" y="336"/>
                  </a:lnTo>
                  <a:cubicBezTo>
                    <a:pt x="1771" y="264"/>
                    <a:pt x="1777" y="143"/>
                    <a:pt x="1705" y="65"/>
                  </a:cubicBezTo>
                  <a:cubicBezTo>
                    <a:pt x="1666" y="22"/>
                    <a:pt x="1613" y="1"/>
                    <a:pt x="1561"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5"/>
            <p:cNvSpPr/>
            <p:nvPr/>
          </p:nvSpPr>
          <p:spPr>
            <a:xfrm>
              <a:off x="3112197" y="2835624"/>
              <a:ext cx="39878" cy="36504"/>
            </a:xfrm>
            <a:custGeom>
              <a:rect b="b" l="l" r="r" t="t"/>
              <a:pathLst>
                <a:path extrusionOk="0" h="1612" w="1761">
                  <a:moveTo>
                    <a:pt x="213" y="1"/>
                  </a:moveTo>
                  <a:cubicBezTo>
                    <a:pt x="161" y="1"/>
                    <a:pt x="109" y="21"/>
                    <a:pt x="70" y="62"/>
                  </a:cubicBezTo>
                  <a:cubicBezTo>
                    <a:pt x="0" y="140"/>
                    <a:pt x="6" y="262"/>
                    <a:pt x="84" y="334"/>
                  </a:cubicBezTo>
                  <a:lnTo>
                    <a:pt x="1417" y="1561"/>
                  </a:lnTo>
                  <a:cubicBezTo>
                    <a:pt x="1455" y="1595"/>
                    <a:pt x="1501" y="1611"/>
                    <a:pt x="1547" y="1611"/>
                  </a:cubicBezTo>
                  <a:cubicBezTo>
                    <a:pt x="1597" y="1611"/>
                    <a:pt x="1651" y="1591"/>
                    <a:pt x="1691" y="1549"/>
                  </a:cubicBezTo>
                  <a:cubicBezTo>
                    <a:pt x="1761" y="1471"/>
                    <a:pt x="1755" y="1350"/>
                    <a:pt x="1677" y="1278"/>
                  </a:cubicBezTo>
                  <a:lnTo>
                    <a:pt x="343" y="50"/>
                  </a:lnTo>
                  <a:cubicBezTo>
                    <a:pt x="307" y="17"/>
                    <a:pt x="260" y="1"/>
                    <a:pt x="213"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5"/>
            <p:cNvSpPr/>
            <p:nvPr/>
          </p:nvSpPr>
          <p:spPr>
            <a:xfrm>
              <a:off x="2965593" y="2835647"/>
              <a:ext cx="39900" cy="36481"/>
            </a:xfrm>
            <a:custGeom>
              <a:rect b="b" l="l" r="r" t="t"/>
              <a:pathLst>
                <a:path extrusionOk="0" h="1611" w="1762">
                  <a:moveTo>
                    <a:pt x="1547" y="0"/>
                  </a:moveTo>
                  <a:cubicBezTo>
                    <a:pt x="1500" y="0"/>
                    <a:pt x="1454" y="17"/>
                    <a:pt x="1418" y="51"/>
                  </a:cubicBezTo>
                  <a:lnTo>
                    <a:pt x="84" y="1277"/>
                  </a:lnTo>
                  <a:cubicBezTo>
                    <a:pt x="5" y="1349"/>
                    <a:pt x="1" y="1470"/>
                    <a:pt x="72" y="1548"/>
                  </a:cubicBezTo>
                  <a:cubicBezTo>
                    <a:pt x="110" y="1590"/>
                    <a:pt x="162" y="1610"/>
                    <a:pt x="214" y="1610"/>
                  </a:cubicBezTo>
                  <a:cubicBezTo>
                    <a:pt x="262" y="1610"/>
                    <a:pt x="306" y="1594"/>
                    <a:pt x="344" y="1560"/>
                  </a:cubicBezTo>
                  <a:lnTo>
                    <a:pt x="1677" y="337"/>
                  </a:lnTo>
                  <a:cubicBezTo>
                    <a:pt x="1757" y="263"/>
                    <a:pt x="1761" y="141"/>
                    <a:pt x="1689" y="63"/>
                  </a:cubicBezTo>
                  <a:cubicBezTo>
                    <a:pt x="1651" y="21"/>
                    <a:pt x="1599" y="0"/>
                    <a:pt x="1547"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5"/>
            <p:cNvSpPr/>
            <p:nvPr/>
          </p:nvSpPr>
          <p:spPr>
            <a:xfrm>
              <a:off x="2965593" y="2700886"/>
              <a:ext cx="40036" cy="36617"/>
            </a:xfrm>
            <a:custGeom>
              <a:rect b="b" l="l" r="r" t="t"/>
              <a:pathLst>
                <a:path extrusionOk="0" h="1617" w="1768">
                  <a:moveTo>
                    <a:pt x="212" y="0"/>
                  </a:moveTo>
                  <a:cubicBezTo>
                    <a:pt x="160" y="0"/>
                    <a:pt x="108" y="21"/>
                    <a:pt x="70" y="62"/>
                  </a:cubicBezTo>
                  <a:cubicBezTo>
                    <a:pt x="1" y="140"/>
                    <a:pt x="5" y="261"/>
                    <a:pt x="82" y="333"/>
                  </a:cubicBezTo>
                  <a:lnTo>
                    <a:pt x="1424" y="1567"/>
                  </a:lnTo>
                  <a:cubicBezTo>
                    <a:pt x="1462" y="1599"/>
                    <a:pt x="1508" y="1617"/>
                    <a:pt x="1554" y="1617"/>
                  </a:cubicBezTo>
                  <a:cubicBezTo>
                    <a:pt x="1607" y="1617"/>
                    <a:pt x="1659" y="1597"/>
                    <a:pt x="1697" y="1553"/>
                  </a:cubicBezTo>
                  <a:cubicBezTo>
                    <a:pt x="1767" y="1477"/>
                    <a:pt x="1761" y="1353"/>
                    <a:pt x="1683" y="1281"/>
                  </a:cubicBezTo>
                  <a:lnTo>
                    <a:pt x="342" y="50"/>
                  </a:lnTo>
                  <a:cubicBezTo>
                    <a:pt x="305" y="17"/>
                    <a:pt x="258" y="0"/>
                    <a:pt x="212"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5"/>
            <p:cNvSpPr/>
            <p:nvPr/>
          </p:nvSpPr>
          <p:spPr>
            <a:xfrm>
              <a:off x="2994805" y="2727585"/>
              <a:ext cx="127718" cy="117550"/>
            </a:xfrm>
            <a:custGeom>
              <a:rect b="b" l="l" r="r" t="t"/>
              <a:pathLst>
                <a:path extrusionOk="0" h="5191" w="5640">
                  <a:moveTo>
                    <a:pt x="0" y="1"/>
                  </a:moveTo>
                  <a:lnTo>
                    <a:pt x="0" y="5190"/>
                  </a:lnTo>
                  <a:lnTo>
                    <a:pt x="5639" y="5190"/>
                  </a:lnTo>
                  <a:lnTo>
                    <a:pt x="5639"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5"/>
            <p:cNvSpPr/>
            <p:nvPr/>
          </p:nvSpPr>
          <p:spPr>
            <a:xfrm>
              <a:off x="3031355" y="2745655"/>
              <a:ext cx="54959" cy="75793"/>
            </a:xfrm>
            <a:custGeom>
              <a:rect b="b" l="l" r="r" t="t"/>
              <a:pathLst>
                <a:path extrusionOk="0" h="3347" w="2427">
                  <a:moveTo>
                    <a:pt x="1213" y="1"/>
                  </a:moveTo>
                  <a:cubicBezTo>
                    <a:pt x="1187" y="1"/>
                    <a:pt x="1161" y="11"/>
                    <a:pt x="1141" y="31"/>
                  </a:cubicBezTo>
                  <a:lnTo>
                    <a:pt x="594" y="578"/>
                  </a:lnTo>
                  <a:cubicBezTo>
                    <a:pt x="1" y="1171"/>
                    <a:pt x="1" y="2135"/>
                    <a:pt x="594" y="2728"/>
                  </a:cubicBezTo>
                  <a:lnTo>
                    <a:pt x="1213" y="3346"/>
                  </a:lnTo>
                  <a:lnTo>
                    <a:pt x="1831" y="2728"/>
                  </a:lnTo>
                  <a:cubicBezTo>
                    <a:pt x="2426" y="2133"/>
                    <a:pt x="2426" y="1171"/>
                    <a:pt x="1831" y="578"/>
                  </a:cubicBezTo>
                  <a:lnTo>
                    <a:pt x="1284" y="31"/>
                  </a:lnTo>
                  <a:cubicBezTo>
                    <a:pt x="1264" y="11"/>
                    <a:pt x="1239" y="1"/>
                    <a:pt x="121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5"/>
            <p:cNvSpPr/>
            <p:nvPr/>
          </p:nvSpPr>
          <p:spPr>
            <a:xfrm>
              <a:off x="3054679" y="2783042"/>
              <a:ext cx="8492" cy="48845"/>
            </a:xfrm>
            <a:custGeom>
              <a:rect b="b" l="l" r="r" t="t"/>
              <a:pathLst>
                <a:path extrusionOk="0" h="2157" w="375">
                  <a:moveTo>
                    <a:pt x="186" y="1"/>
                  </a:moveTo>
                  <a:cubicBezTo>
                    <a:pt x="185" y="1"/>
                    <a:pt x="184" y="1"/>
                    <a:pt x="183" y="1"/>
                  </a:cubicBezTo>
                  <a:cubicBezTo>
                    <a:pt x="81" y="5"/>
                    <a:pt x="1" y="95"/>
                    <a:pt x="1" y="198"/>
                  </a:cubicBezTo>
                  <a:lnTo>
                    <a:pt x="1" y="1963"/>
                  </a:lnTo>
                  <a:cubicBezTo>
                    <a:pt x="1" y="2065"/>
                    <a:pt x="81" y="2155"/>
                    <a:pt x="183" y="2157"/>
                  </a:cubicBezTo>
                  <a:cubicBezTo>
                    <a:pt x="185" y="2157"/>
                    <a:pt x="187" y="2157"/>
                    <a:pt x="190" y="2157"/>
                  </a:cubicBezTo>
                  <a:cubicBezTo>
                    <a:pt x="292" y="2157"/>
                    <a:pt x="374" y="2072"/>
                    <a:pt x="374" y="1971"/>
                  </a:cubicBezTo>
                  <a:lnTo>
                    <a:pt x="374" y="188"/>
                  </a:lnTo>
                  <a:cubicBezTo>
                    <a:pt x="374" y="86"/>
                    <a:pt x="290" y="1"/>
                    <a:pt x="186"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55"/>
          <p:cNvGrpSpPr/>
          <p:nvPr/>
        </p:nvGrpSpPr>
        <p:grpSpPr>
          <a:xfrm>
            <a:off x="7355041" y="3315387"/>
            <a:ext cx="256613" cy="288950"/>
            <a:chOff x="4152191" y="2601837"/>
            <a:chExt cx="256613" cy="288950"/>
          </a:xfrm>
        </p:grpSpPr>
        <p:sp>
          <p:nvSpPr>
            <p:cNvPr id="1676" name="Google Shape;1676;p55"/>
            <p:cNvSpPr/>
            <p:nvPr/>
          </p:nvSpPr>
          <p:spPr>
            <a:xfrm>
              <a:off x="4152282" y="2696901"/>
              <a:ext cx="28601" cy="101721"/>
            </a:xfrm>
            <a:custGeom>
              <a:rect b="b" l="l" r="r" t="t"/>
              <a:pathLst>
                <a:path extrusionOk="0" h="4492" w="1263">
                  <a:moveTo>
                    <a:pt x="594" y="0"/>
                  </a:moveTo>
                  <a:lnTo>
                    <a:pt x="179" y="431"/>
                  </a:lnTo>
                  <a:lnTo>
                    <a:pt x="1" y="4491"/>
                  </a:lnTo>
                  <a:lnTo>
                    <a:pt x="1263" y="4491"/>
                  </a:lnTo>
                  <a:lnTo>
                    <a:pt x="1087" y="431"/>
                  </a:lnTo>
                  <a:lnTo>
                    <a:pt x="672"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5"/>
            <p:cNvSpPr/>
            <p:nvPr/>
          </p:nvSpPr>
          <p:spPr>
            <a:xfrm>
              <a:off x="4209302" y="2705936"/>
              <a:ext cx="28578" cy="92686"/>
            </a:xfrm>
            <a:custGeom>
              <a:rect b="b" l="l" r="r" t="t"/>
              <a:pathLst>
                <a:path extrusionOk="0" h="4093" w="1262">
                  <a:moveTo>
                    <a:pt x="591" y="0"/>
                  </a:moveTo>
                  <a:lnTo>
                    <a:pt x="172" y="432"/>
                  </a:lnTo>
                  <a:lnTo>
                    <a:pt x="0" y="4092"/>
                  </a:lnTo>
                  <a:lnTo>
                    <a:pt x="1262" y="4092"/>
                  </a:lnTo>
                  <a:lnTo>
                    <a:pt x="1090" y="432"/>
                  </a:lnTo>
                  <a:lnTo>
                    <a:pt x="671" y="0"/>
                  </a:lnTo>
                  <a:close/>
                </a:path>
              </a:pathLst>
            </a:custGeom>
            <a:solidFill>
              <a:srgbClr val="EFE7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55"/>
            <p:cNvSpPr/>
            <p:nvPr/>
          </p:nvSpPr>
          <p:spPr>
            <a:xfrm>
              <a:off x="4209302" y="2705936"/>
              <a:ext cx="28578" cy="92686"/>
            </a:xfrm>
            <a:custGeom>
              <a:rect b="b" l="l" r="r" t="t"/>
              <a:pathLst>
                <a:path extrusionOk="0" h="4093" w="1262">
                  <a:moveTo>
                    <a:pt x="591" y="0"/>
                  </a:moveTo>
                  <a:lnTo>
                    <a:pt x="172" y="432"/>
                  </a:lnTo>
                  <a:lnTo>
                    <a:pt x="0" y="4092"/>
                  </a:lnTo>
                  <a:lnTo>
                    <a:pt x="1262" y="4092"/>
                  </a:lnTo>
                  <a:lnTo>
                    <a:pt x="1090" y="432"/>
                  </a:lnTo>
                  <a:lnTo>
                    <a:pt x="671"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5"/>
            <p:cNvSpPr/>
            <p:nvPr/>
          </p:nvSpPr>
          <p:spPr>
            <a:xfrm>
              <a:off x="4295127" y="2725139"/>
              <a:ext cx="85372" cy="36187"/>
            </a:xfrm>
            <a:custGeom>
              <a:rect b="b" l="l" r="r" t="t"/>
              <a:pathLst>
                <a:path extrusionOk="0" h="1598" w="3770">
                  <a:moveTo>
                    <a:pt x="416" y="1"/>
                  </a:moveTo>
                  <a:cubicBezTo>
                    <a:pt x="188" y="1"/>
                    <a:pt x="5" y="186"/>
                    <a:pt x="5" y="412"/>
                  </a:cubicBezTo>
                  <a:lnTo>
                    <a:pt x="1" y="1598"/>
                  </a:lnTo>
                  <a:lnTo>
                    <a:pt x="3769" y="1598"/>
                  </a:lnTo>
                  <a:lnTo>
                    <a:pt x="3769" y="412"/>
                  </a:lnTo>
                  <a:cubicBezTo>
                    <a:pt x="3769" y="186"/>
                    <a:pt x="3584" y="1"/>
                    <a:pt x="3358"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5"/>
            <p:cNvSpPr/>
            <p:nvPr/>
          </p:nvSpPr>
          <p:spPr>
            <a:xfrm>
              <a:off x="4266345" y="2752766"/>
              <a:ext cx="142414" cy="137976"/>
            </a:xfrm>
            <a:custGeom>
              <a:rect b="b" l="l" r="r" t="t"/>
              <a:pathLst>
                <a:path extrusionOk="0" h="6093" w="6289">
                  <a:moveTo>
                    <a:pt x="419" y="0"/>
                  </a:moveTo>
                  <a:cubicBezTo>
                    <a:pt x="188" y="0"/>
                    <a:pt x="0" y="184"/>
                    <a:pt x="0" y="408"/>
                  </a:cubicBezTo>
                  <a:lnTo>
                    <a:pt x="0" y="6093"/>
                  </a:lnTo>
                  <a:lnTo>
                    <a:pt x="2515" y="6093"/>
                  </a:lnTo>
                  <a:lnTo>
                    <a:pt x="3434" y="5713"/>
                  </a:lnTo>
                  <a:lnTo>
                    <a:pt x="4192" y="6093"/>
                  </a:lnTo>
                  <a:lnTo>
                    <a:pt x="5869" y="6093"/>
                  </a:lnTo>
                  <a:cubicBezTo>
                    <a:pt x="6100" y="6093"/>
                    <a:pt x="6288" y="5909"/>
                    <a:pt x="6288" y="5685"/>
                  </a:cubicBezTo>
                  <a:lnTo>
                    <a:pt x="6288" y="408"/>
                  </a:lnTo>
                  <a:cubicBezTo>
                    <a:pt x="6288" y="184"/>
                    <a:pt x="6100" y="0"/>
                    <a:pt x="5869"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5"/>
            <p:cNvSpPr/>
            <p:nvPr/>
          </p:nvSpPr>
          <p:spPr>
            <a:xfrm>
              <a:off x="4382468" y="2752856"/>
              <a:ext cx="26336" cy="137931"/>
            </a:xfrm>
            <a:custGeom>
              <a:rect b="b" l="l" r="r" t="t"/>
              <a:pathLst>
                <a:path extrusionOk="0" h="6091" w="1163">
                  <a:moveTo>
                    <a:pt x="0" y="0"/>
                  </a:moveTo>
                  <a:cubicBezTo>
                    <a:pt x="230" y="0"/>
                    <a:pt x="413" y="182"/>
                    <a:pt x="413" y="406"/>
                  </a:cubicBezTo>
                  <a:lnTo>
                    <a:pt x="413" y="5683"/>
                  </a:lnTo>
                  <a:cubicBezTo>
                    <a:pt x="413" y="5909"/>
                    <a:pt x="230" y="6091"/>
                    <a:pt x="0" y="6091"/>
                  </a:cubicBezTo>
                  <a:lnTo>
                    <a:pt x="749" y="6091"/>
                  </a:lnTo>
                  <a:cubicBezTo>
                    <a:pt x="978" y="6091"/>
                    <a:pt x="1162" y="5909"/>
                    <a:pt x="1162" y="5683"/>
                  </a:cubicBezTo>
                  <a:lnTo>
                    <a:pt x="1162" y="406"/>
                  </a:lnTo>
                  <a:cubicBezTo>
                    <a:pt x="1160" y="182"/>
                    <a:pt x="974" y="0"/>
                    <a:pt x="749" y="0"/>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55"/>
            <p:cNvSpPr/>
            <p:nvPr/>
          </p:nvSpPr>
          <p:spPr>
            <a:xfrm>
              <a:off x="4323342" y="2826317"/>
              <a:ext cx="37953" cy="64425"/>
            </a:xfrm>
            <a:custGeom>
              <a:rect b="b" l="l" r="r" t="t"/>
              <a:pathLst>
                <a:path extrusionOk="0" h="2845" w="1676">
                  <a:moveTo>
                    <a:pt x="102" y="0"/>
                  </a:moveTo>
                  <a:cubicBezTo>
                    <a:pt x="48" y="0"/>
                    <a:pt x="0" y="44"/>
                    <a:pt x="0" y="102"/>
                  </a:cubicBezTo>
                  <a:lnTo>
                    <a:pt x="0" y="2845"/>
                  </a:lnTo>
                  <a:lnTo>
                    <a:pt x="1675" y="2845"/>
                  </a:lnTo>
                  <a:lnTo>
                    <a:pt x="1675" y="102"/>
                  </a:lnTo>
                  <a:cubicBezTo>
                    <a:pt x="1675" y="46"/>
                    <a:pt x="1629" y="0"/>
                    <a:pt x="1573"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55"/>
            <p:cNvSpPr/>
            <p:nvPr/>
          </p:nvSpPr>
          <p:spPr>
            <a:xfrm>
              <a:off x="4342047" y="2826317"/>
              <a:ext cx="19248" cy="64425"/>
            </a:xfrm>
            <a:custGeom>
              <a:rect b="b" l="l" r="r" t="t"/>
              <a:pathLst>
                <a:path extrusionOk="0" h="2845" w="850">
                  <a:moveTo>
                    <a:pt x="1" y="0"/>
                  </a:moveTo>
                  <a:cubicBezTo>
                    <a:pt x="55" y="0"/>
                    <a:pt x="101" y="44"/>
                    <a:pt x="101" y="102"/>
                  </a:cubicBezTo>
                  <a:lnTo>
                    <a:pt x="101" y="2845"/>
                  </a:lnTo>
                  <a:lnTo>
                    <a:pt x="849" y="2845"/>
                  </a:lnTo>
                  <a:lnTo>
                    <a:pt x="849" y="102"/>
                  </a:lnTo>
                  <a:cubicBezTo>
                    <a:pt x="849" y="44"/>
                    <a:pt x="803" y="0"/>
                    <a:pt x="749"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5"/>
            <p:cNvSpPr/>
            <p:nvPr/>
          </p:nvSpPr>
          <p:spPr>
            <a:xfrm>
              <a:off x="4354298" y="2725139"/>
              <a:ext cx="26200" cy="27740"/>
            </a:xfrm>
            <a:custGeom>
              <a:rect b="b" l="l" r="r" t="t"/>
              <a:pathLst>
                <a:path extrusionOk="0" h="1225" w="1157">
                  <a:moveTo>
                    <a:pt x="1" y="1"/>
                  </a:moveTo>
                  <a:cubicBezTo>
                    <a:pt x="226" y="1"/>
                    <a:pt x="408" y="186"/>
                    <a:pt x="408" y="416"/>
                  </a:cubicBezTo>
                  <a:lnTo>
                    <a:pt x="408" y="1224"/>
                  </a:lnTo>
                  <a:lnTo>
                    <a:pt x="1156" y="1224"/>
                  </a:lnTo>
                  <a:lnTo>
                    <a:pt x="1156" y="416"/>
                  </a:lnTo>
                  <a:cubicBezTo>
                    <a:pt x="1156" y="186"/>
                    <a:pt x="975" y="1"/>
                    <a:pt x="749"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5"/>
            <p:cNvSpPr/>
            <p:nvPr/>
          </p:nvSpPr>
          <p:spPr>
            <a:xfrm>
              <a:off x="4366730" y="2776000"/>
              <a:ext cx="17935" cy="8515"/>
            </a:xfrm>
            <a:custGeom>
              <a:rect b="b" l="l" r="r" t="t"/>
              <a:pathLst>
                <a:path extrusionOk="0" h="376" w="792">
                  <a:moveTo>
                    <a:pt x="190" y="0"/>
                  </a:moveTo>
                  <a:cubicBezTo>
                    <a:pt x="86" y="0"/>
                    <a:pt x="1" y="88"/>
                    <a:pt x="3" y="192"/>
                  </a:cubicBezTo>
                  <a:cubicBezTo>
                    <a:pt x="7" y="296"/>
                    <a:pt x="96" y="376"/>
                    <a:pt x="198" y="376"/>
                  </a:cubicBezTo>
                  <a:lnTo>
                    <a:pt x="601" y="376"/>
                  </a:lnTo>
                  <a:cubicBezTo>
                    <a:pt x="707" y="376"/>
                    <a:pt x="791" y="288"/>
                    <a:pt x="789" y="182"/>
                  </a:cubicBezTo>
                  <a:cubicBezTo>
                    <a:pt x="787" y="80"/>
                    <a:pt x="697" y="0"/>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5"/>
            <p:cNvSpPr/>
            <p:nvPr/>
          </p:nvSpPr>
          <p:spPr>
            <a:xfrm>
              <a:off x="4290666" y="2776000"/>
              <a:ext cx="17957" cy="8515"/>
            </a:xfrm>
            <a:custGeom>
              <a:rect b="b" l="l" r="r" t="t"/>
              <a:pathLst>
                <a:path extrusionOk="0" h="376" w="793">
                  <a:moveTo>
                    <a:pt x="192" y="0"/>
                  </a:moveTo>
                  <a:cubicBezTo>
                    <a:pt x="86" y="0"/>
                    <a:pt x="0" y="88"/>
                    <a:pt x="4" y="192"/>
                  </a:cubicBezTo>
                  <a:cubicBezTo>
                    <a:pt x="6" y="296"/>
                    <a:pt x="96" y="376"/>
                    <a:pt x="198" y="376"/>
                  </a:cubicBezTo>
                  <a:lnTo>
                    <a:pt x="603" y="376"/>
                  </a:lnTo>
                  <a:cubicBezTo>
                    <a:pt x="707" y="376"/>
                    <a:pt x="793" y="288"/>
                    <a:pt x="791" y="182"/>
                  </a:cubicBezTo>
                  <a:cubicBezTo>
                    <a:pt x="787" y="80"/>
                    <a:pt x="697" y="0"/>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5"/>
            <p:cNvSpPr/>
            <p:nvPr/>
          </p:nvSpPr>
          <p:spPr>
            <a:xfrm>
              <a:off x="4328709" y="2776000"/>
              <a:ext cx="17935" cy="8515"/>
            </a:xfrm>
            <a:custGeom>
              <a:rect b="b" l="l" r="r" t="t"/>
              <a:pathLst>
                <a:path extrusionOk="0" h="376" w="792">
                  <a:moveTo>
                    <a:pt x="191" y="0"/>
                  </a:moveTo>
                  <a:cubicBezTo>
                    <a:pt x="85" y="0"/>
                    <a:pt x="1" y="88"/>
                    <a:pt x="3" y="192"/>
                  </a:cubicBezTo>
                  <a:cubicBezTo>
                    <a:pt x="5" y="296"/>
                    <a:pt x="95" y="376"/>
                    <a:pt x="198" y="376"/>
                  </a:cubicBezTo>
                  <a:lnTo>
                    <a:pt x="602" y="376"/>
                  </a:lnTo>
                  <a:cubicBezTo>
                    <a:pt x="708" y="376"/>
                    <a:pt x="791" y="288"/>
                    <a:pt x="789" y="182"/>
                  </a:cubicBezTo>
                  <a:cubicBezTo>
                    <a:pt x="787" y="80"/>
                    <a:pt x="698" y="0"/>
                    <a:pt x="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55"/>
            <p:cNvSpPr/>
            <p:nvPr/>
          </p:nvSpPr>
          <p:spPr>
            <a:xfrm>
              <a:off x="4366730" y="2794659"/>
              <a:ext cx="17935" cy="8492"/>
            </a:xfrm>
            <a:custGeom>
              <a:rect b="b" l="l" r="r" t="t"/>
              <a:pathLst>
                <a:path extrusionOk="0" h="375" w="792">
                  <a:moveTo>
                    <a:pt x="190" y="1"/>
                  </a:moveTo>
                  <a:cubicBezTo>
                    <a:pt x="86" y="1"/>
                    <a:pt x="1" y="87"/>
                    <a:pt x="3" y="192"/>
                  </a:cubicBezTo>
                  <a:cubicBezTo>
                    <a:pt x="7" y="294"/>
                    <a:pt x="96" y="374"/>
                    <a:pt x="198" y="374"/>
                  </a:cubicBezTo>
                  <a:lnTo>
                    <a:pt x="601" y="374"/>
                  </a:lnTo>
                  <a:cubicBezTo>
                    <a:pt x="707" y="374"/>
                    <a:pt x="791" y="286"/>
                    <a:pt x="789" y="182"/>
                  </a:cubicBezTo>
                  <a:cubicBezTo>
                    <a:pt x="787" y="81"/>
                    <a:pt x="697" y="1"/>
                    <a:pt x="5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55"/>
            <p:cNvSpPr/>
            <p:nvPr/>
          </p:nvSpPr>
          <p:spPr>
            <a:xfrm>
              <a:off x="4328709" y="2794659"/>
              <a:ext cx="17935" cy="8492"/>
            </a:xfrm>
            <a:custGeom>
              <a:rect b="b" l="l" r="r" t="t"/>
              <a:pathLst>
                <a:path extrusionOk="0" h="375" w="792">
                  <a:moveTo>
                    <a:pt x="191" y="1"/>
                  </a:moveTo>
                  <a:cubicBezTo>
                    <a:pt x="85" y="1"/>
                    <a:pt x="1" y="87"/>
                    <a:pt x="3" y="192"/>
                  </a:cubicBezTo>
                  <a:cubicBezTo>
                    <a:pt x="5" y="294"/>
                    <a:pt x="95" y="374"/>
                    <a:pt x="198" y="374"/>
                  </a:cubicBezTo>
                  <a:lnTo>
                    <a:pt x="602" y="374"/>
                  </a:lnTo>
                  <a:cubicBezTo>
                    <a:pt x="708" y="374"/>
                    <a:pt x="791" y="286"/>
                    <a:pt x="789" y="182"/>
                  </a:cubicBezTo>
                  <a:cubicBezTo>
                    <a:pt x="787" y="81"/>
                    <a:pt x="698" y="1"/>
                    <a:pt x="5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5"/>
            <p:cNvSpPr/>
            <p:nvPr/>
          </p:nvSpPr>
          <p:spPr>
            <a:xfrm>
              <a:off x="4152735" y="2601837"/>
              <a:ext cx="141871" cy="71988"/>
            </a:xfrm>
            <a:custGeom>
              <a:rect b="b" l="l" r="r" t="t"/>
              <a:pathLst>
                <a:path extrusionOk="0" h="3179" w="6265">
                  <a:moveTo>
                    <a:pt x="6077" y="0"/>
                  </a:moveTo>
                  <a:cubicBezTo>
                    <a:pt x="6076" y="0"/>
                    <a:pt x="6074" y="0"/>
                    <a:pt x="6073" y="0"/>
                  </a:cubicBezTo>
                  <a:cubicBezTo>
                    <a:pt x="5969" y="4"/>
                    <a:pt x="5890" y="94"/>
                    <a:pt x="5890" y="196"/>
                  </a:cubicBezTo>
                  <a:lnTo>
                    <a:pt x="5890" y="587"/>
                  </a:lnTo>
                  <a:cubicBezTo>
                    <a:pt x="5890" y="927"/>
                    <a:pt x="5600" y="1202"/>
                    <a:pt x="5249" y="1202"/>
                  </a:cubicBezTo>
                  <a:lnTo>
                    <a:pt x="1526" y="1202"/>
                  </a:lnTo>
                  <a:cubicBezTo>
                    <a:pt x="686" y="1202"/>
                    <a:pt x="1" y="1869"/>
                    <a:pt x="1" y="2683"/>
                  </a:cubicBezTo>
                  <a:lnTo>
                    <a:pt x="1" y="2991"/>
                  </a:lnTo>
                  <a:cubicBezTo>
                    <a:pt x="1" y="3092"/>
                    <a:pt x="87" y="3178"/>
                    <a:pt x="189" y="3178"/>
                  </a:cubicBezTo>
                  <a:cubicBezTo>
                    <a:pt x="294" y="3178"/>
                    <a:pt x="376" y="3092"/>
                    <a:pt x="376" y="2991"/>
                  </a:cubicBezTo>
                  <a:lnTo>
                    <a:pt x="376" y="2683"/>
                  </a:lnTo>
                  <a:cubicBezTo>
                    <a:pt x="376" y="2072"/>
                    <a:pt x="893" y="1575"/>
                    <a:pt x="1526" y="1575"/>
                  </a:cubicBezTo>
                  <a:lnTo>
                    <a:pt x="5249" y="1575"/>
                  </a:lnTo>
                  <a:cubicBezTo>
                    <a:pt x="5810" y="1575"/>
                    <a:pt x="6265" y="1132"/>
                    <a:pt x="6265" y="587"/>
                  </a:cubicBezTo>
                  <a:lnTo>
                    <a:pt x="6265" y="188"/>
                  </a:lnTo>
                  <a:cubicBezTo>
                    <a:pt x="6265" y="85"/>
                    <a:pt x="6179" y="0"/>
                    <a:pt x="6077"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55"/>
            <p:cNvSpPr/>
            <p:nvPr/>
          </p:nvSpPr>
          <p:spPr>
            <a:xfrm>
              <a:off x="4333284" y="2610465"/>
              <a:ext cx="65738" cy="27151"/>
            </a:xfrm>
            <a:custGeom>
              <a:rect b="b" l="l" r="r" t="t"/>
              <a:pathLst>
                <a:path extrusionOk="0" h="1199" w="2903">
                  <a:moveTo>
                    <a:pt x="1875" y="1"/>
                  </a:moveTo>
                  <a:cubicBezTo>
                    <a:pt x="1737" y="1"/>
                    <a:pt x="1631" y="134"/>
                    <a:pt x="1689" y="280"/>
                  </a:cubicBezTo>
                  <a:cubicBezTo>
                    <a:pt x="1719" y="354"/>
                    <a:pt x="1793" y="400"/>
                    <a:pt x="1871" y="400"/>
                  </a:cubicBezTo>
                  <a:lnTo>
                    <a:pt x="2292" y="400"/>
                  </a:lnTo>
                  <a:cubicBezTo>
                    <a:pt x="2414" y="400"/>
                    <a:pt x="2516" y="494"/>
                    <a:pt x="2516" y="611"/>
                  </a:cubicBezTo>
                  <a:cubicBezTo>
                    <a:pt x="2516" y="729"/>
                    <a:pt x="2416" y="823"/>
                    <a:pt x="2292" y="823"/>
                  </a:cubicBezTo>
                  <a:lnTo>
                    <a:pt x="190" y="823"/>
                  </a:lnTo>
                  <a:cubicBezTo>
                    <a:pt x="86" y="823"/>
                    <a:pt x="0" y="911"/>
                    <a:pt x="2" y="1015"/>
                  </a:cubicBezTo>
                  <a:cubicBezTo>
                    <a:pt x="6" y="1118"/>
                    <a:pt x="94" y="1198"/>
                    <a:pt x="198" y="1198"/>
                  </a:cubicBezTo>
                  <a:lnTo>
                    <a:pt x="2288" y="1198"/>
                  </a:lnTo>
                  <a:cubicBezTo>
                    <a:pt x="2627" y="1198"/>
                    <a:pt x="2903" y="929"/>
                    <a:pt x="2903" y="599"/>
                  </a:cubicBezTo>
                  <a:cubicBezTo>
                    <a:pt x="2903" y="270"/>
                    <a:pt x="2625" y="1"/>
                    <a:pt x="2288"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55"/>
            <p:cNvSpPr/>
            <p:nvPr/>
          </p:nvSpPr>
          <p:spPr>
            <a:xfrm>
              <a:off x="4219424" y="2647172"/>
              <a:ext cx="92822" cy="35689"/>
            </a:xfrm>
            <a:custGeom>
              <a:rect b="b" l="l" r="r" t="t"/>
              <a:pathLst>
                <a:path extrusionOk="0" h="1576" w="4099">
                  <a:moveTo>
                    <a:pt x="1222" y="0"/>
                  </a:moveTo>
                  <a:cubicBezTo>
                    <a:pt x="549" y="0"/>
                    <a:pt x="0" y="535"/>
                    <a:pt x="0" y="1188"/>
                  </a:cubicBezTo>
                  <a:lnTo>
                    <a:pt x="0" y="1388"/>
                  </a:lnTo>
                  <a:cubicBezTo>
                    <a:pt x="0" y="1490"/>
                    <a:pt x="86" y="1575"/>
                    <a:pt x="188" y="1575"/>
                  </a:cubicBezTo>
                  <a:cubicBezTo>
                    <a:pt x="294" y="1575"/>
                    <a:pt x="376" y="1490"/>
                    <a:pt x="376" y="1388"/>
                  </a:cubicBezTo>
                  <a:lnTo>
                    <a:pt x="376" y="1188"/>
                  </a:lnTo>
                  <a:cubicBezTo>
                    <a:pt x="376" y="739"/>
                    <a:pt x="755" y="376"/>
                    <a:pt x="1222" y="376"/>
                  </a:cubicBezTo>
                  <a:lnTo>
                    <a:pt x="3497" y="376"/>
                  </a:lnTo>
                  <a:cubicBezTo>
                    <a:pt x="3621" y="376"/>
                    <a:pt x="3723" y="470"/>
                    <a:pt x="3723" y="587"/>
                  </a:cubicBezTo>
                  <a:cubicBezTo>
                    <a:pt x="3723" y="705"/>
                    <a:pt x="3621" y="799"/>
                    <a:pt x="3497" y="799"/>
                  </a:cubicBezTo>
                  <a:cubicBezTo>
                    <a:pt x="3388" y="799"/>
                    <a:pt x="3300" y="891"/>
                    <a:pt x="3310" y="1004"/>
                  </a:cubicBezTo>
                  <a:cubicBezTo>
                    <a:pt x="3320" y="1103"/>
                    <a:pt x="3405" y="1174"/>
                    <a:pt x="3503" y="1174"/>
                  </a:cubicBezTo>
                  <a:cubicBezTo>
                    <a:pt x="3505" y="1174"/>
                    <a:pt x="3506" y="1174"/>
                    <a:pt x="3507" y="1174"/>
                  </a:cubicBezTo>
                  <a:cubicBezTo>
                    <a:pt x="3833" y="1168"/>
                    <a:pt x="4098" y="907"/>
                    <a:pt x="4098" y="587"/>
                  </a:cubicBezTo>
                  <a:cubicBezTo>
                    <a:pt x="4098" y="266"/>
                    <a:pt x="3829" y="0"/>
                    <a:pt x="3495"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5"/>
            <p:cNvSpPr/>
            <p:nvPr/>
          </p:nvSpPr>
          <p:spPr>
            <a:xfrm>
              <a:off x="4171961" y="2647172"/>
              <a:ext cx="36640" cy="26608"/>
            </a:xfrm>
            <a:custGeom>
              <a:rect b="b" l="l" r="r" t="t"/>
              <a:pathLst>
                <a:path extrusionOk="0" h="1175" w="1618">
                  <a:moveTo>
                    <a:pt x="601" y="0"/>
                  </a:moveTo>
                  <a:cubicBezTo>
                    <a:pt x="270" y="0"/>
                    <a:pt x="0" y="262"/>
                    <a:pt x="0" y="587"/>
                  </a:cubicBezTo>
                  <a:cubicBezTo>
                    <a:pt x="0" y="691"/>
                    <a:pt x="84" y="775"/>
                    <a:pt x="186" y="775"/>
                  </a:cubicBezTo>
                  <a:cubicBezTo>
                    <a:pt x="220" y="775"/>
                    <a:pt x="255" y="766"/>
                    <a:pt x="290" y="747"/>
                  </a:cubicBezTo>
                  <a:cubicBezTo>
                    <a:pt x="348" y="717"/>
                    <a:pt x="376" y="655"/>
                    <a:pt x="376" y="589"/>
                  </a:cubicBezTo>
                  <a:cubicBezTo>
                    <a:pt x="376" y="472"/>
                    <a:pt x="477" y="376"/>
                    <a:pt x="601" y="376"/>
                  </a:cubicBezTo>
                  <a:lnTo>
                    <a:pt x="1016" y="376"/>
                  </a:lnTo>
                  <a:cubicBezTo>
                    <a:pt x="1142" y="376"/>
                    <a:pt x="1244" y="470"/>
                    <a:pt x="1244" y="587"/>
                  </a:cubicBezTo>
                  <a:cubicBezTo>
                    <a:pt x="1244" y="705"/>
                    <a:pt x="1144" y="799"/>
                    <a:pt x="1018" y="799"/>
                  </a:cubicBezTo>
                  <a:cubicBezTo>
                    <a:pt x="946" y="799"/>
                    <a:pt x="879" y="835"/>
                    <a:pt x="849" y="899"/>
                  </a:cubicBezTo>
                  <a:cubicBezTo>
                    <a:pt x="787" y="1038"/>
                    <a:pt x="885" y="1174"/>
                    <a:pt x="1016" y="1174"/>
                  </a:cubicBezTo>
                  <a:cubicBezTo>
                    <a:pt x="1348" y="1174"/>
                    <a:pt x="1617" y="911"/>
                    <a:pt x="1617" y="587"/>
                  </a:cubicBezTo>
                  <a:cubicBezTo>
                    <a:pt x="1617" y="266"/>
                    <a:pt x="1348" y="0"/>
                    <a:pt x="1016"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5"/>
            <p:cNvSpPr/>
            <p:nvPr/>
          </p:nvSpPr>
          <p:spPr>
            <a:xfrm>
              <a:off x="4323841" y="2656208"/>
              <a:ext cx="56205" cy="27151"/>
            </a:xfrm>
            <a:custGeom>
              <a:rect b="b" l="l" r="r" t="t"/>
              <a:pathLst>
                <a:path extrusionOk="0" h="1199" w="2482">
                  <a:moveTo>
                    <a:pt x="1453" y="1"/>
                  </a:moveTo>
                  <a:cubicBezTo>
                    <a:pt x="1316" y="1"/>
                    <a:pt x="1210" y="134"/>
                    <a:pt x="1268" y="280"/>
                  </a:cubicBezTo>
                  <a:cubicBezTo>
                    <a:pt x="1298" y="356"/>
                    <a:pt x="1370" y="400"/>
                    <a:pt x="1449" y="400"/>
                  </a:cubicBezTo>
                  <a:lnTo>
                    <a:pt x="1869" y="400"/>
                  </a:lnTo>
                  <a:cubicBezTo>
                    <a:pt x="1992" y="400"/>
                    <a:pt x="2094" y="496"/>
                    <a:pt x="2094" y="611"/>
                  </a:cubicBezTo>
                  <a:cubicBezTo>
                    <a:pt x="2094" y="729"/>
                    <a:pt x="1994" y="825"/>
                    <a:pt x="1869" y="825"/>
                  </a:cubicBezTo>
                  <a:lnTo>
                    <a:pt x="605" y="825"/>
                  </a:lnTo>
                  <a:cubicBezTo>
                    <a:pt x="479" y="825"/>
                    <a:pt x="378" y="729"/>
                    <a:pt x="378" y="611"/>
                  </a:cubicBezTo>
                  <a:cubicBezTo>
                    <a:pt x="378" y="508"/>
                    <a:pt x="292" y="425"/>
                    <a:pt x="189" y="425"/>
                  </a:cubicBezTo>
                  <a:cubicBezTo>
                    <a:pt x="184" y="425"/>
                    <a:pt x="178" y="425"/>
                    <a:pt x="172" y="426"/>
                  </a:cubicBezTo>
                  <a:cubicBezTo>
                    <a:pt x="76" y="436"/>
                    <a:pt x="0" y="522"/>
                    <a:pt x="2" y="621"/>
                  </a:cubicBezTo>
                  <a:cubicBezTo>
                    <a:pt x="8" y="941"/>
                    <a:pt x="278" y="1198"/>
                    <a:pt x="605" y="1198"/>
                  </a:cubicBezTo>
                  <a:lnTo>
                    <a:pt x="1867" y="1198"/>
                  </a:lnTo>
                  <a:cubicBezTo>
                    <a:pt x="2204" y="1198"/>
                    <a:pt x="2479" y="929"/>
                    <a:pt x="2481" y="600"/>
                  </a:cubicBezTo>
                  <a:cubicBezTo>
                    <a:pt x="2481" y="270"/>
                    <a:pt x="2204" y="1"/>
                    <a:pt x="1867"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5"/>
            <p:cNvSpPr/>
            <p:nvPr/>
          </p:nvSpPr>
          <p:spPr>
            <a:xfrm>
              <a:off x="4266345" y="2784492"/>
              <a:ext cx="44090" cy="106250"/>
            </a:xfrm>
            <a:custGeom>
              <a:rect b="b" l="l" r="r" t="t"/>
              <a:pathLst>
                <a:path extrusionOk="0" h="4692" w="1947">
                  <a:moveTo>
                    <a:pt x="0" y="1"/>
                  </a:moveTo>
                  <a:lnTo>
                    <a:pt x="0" y="4692"/>
                  </a:lnTo>
                  <a:lnTo>
                    <a:pt x="1946" y="4692"/>
                  </a:lnTo>
                  <a:lnTo>
                    <a:pt x="1946" y="414"/>
                  </a:lnTo>
                  <a:cubicBezTo>
                    <a:pt x="1946" y="184"/>
                    <a:pt x="1761" y="1"/>
                    <a:pt x="1535" y="1"/>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5"/>
            <p:cNvSpPr/>
            <p:nvPr/>
          </p:nvSpPr>
          <p:spPr>
            <a:xfrm>
              <a:off x="4152191" y="2798599"/>
              <a:ext cx="142460" cy="92143"/>
            </a:xfrm>
            <a:custGeom>
              <a:rect b="b" l="l" r="r" t="t"/>
              <a:pathLst>
                <a:path extrusionOk="0" h="4069" w="6291">
                  <a:moveTo>
                    <a:pt x="3" y="0"/>
                  </a:moveTo>
                  <a:lnTo>
                    <a:pt x="3" y="3653"/>
                  </a:lnTo>
                  <a:cubicBezTo>
                    <a:pt x="1" y="3883"/>
                    <a:pt x="185" y="4069"/>
                    <a:pt x="414" y="4069"/>
                  </a:cubicBezTo>
                  <a:lnTo>
                    <a:pt x="6291" y="4069"/>
                  </a:lnTo>
                  <a:lnTo>
                    <a:pt x="6291" y="412"/>
                  </a:lnTo>
                  <a:cubicBezTo>
                    <a:pt x="6291" y="186"/>
                    <a:pt x="6107" y="0"/>
                    <a:pt x="58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5"/>
            <p:cNvSpPr/>
            <p:nvPr/>
          </p:nvSpPr>
          <p:spPr>
            <a:xfrm>
              <a:off x="4156086" y="2688431"/>
              <a:ext cx="20947" cy="18659"/>
            </a:xfrm>
            <a:custGeom>
              <a:rect b="b" l="l" r="r" t="t"/>
              <a:pathLst>
                <a:path extrusionOk="0" h="824" w="925">
                  <a:moveTo>
                    <a:pt x="136" y="1"/>
                  </a:moveTo>
                  <a:cubicBezTo>
                    <a:pt x="80" y="1"/>
                    <a:pt x="37" y="43"/>
                    <a:pt x="33" y="97"/>
                  </a:cubicBezTo>
                  <a:lnTo>
                    <a:pt x="1" y="823"/>
                  </a:lnTo>
                  <a:lnTo>
                    <a:pt x="925" y="823"/>
                  </a:lnTo>
                  <a:lnTo>
                    <a:pt x="891" y="97"/>
                  </a:lnTo>
                  <a:cubicBezTo>
                    <a:pt x="889" y="43"/>
                    <a:pt x="845" y="1"/>
                    <a:pt x="789"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5"/>
            <p:cNvSpPr/>
            <p:nvPr/>
          </p:nvSpPr>
          <p:spPr>
            <a:xfrm>
              <a:off x="4213039" y="2697489"/>
              <a:ext cx="21037" cy="18637"/>
            </a:xfrm>
            <a:custGeom>
              <a:rect b="b" l="l" r="r" t="t"/>
              <a:pathLst>
                <a:path extrusionOk="0" h="823" w="929">
                  <a:moveTo>
                    <a:pt x="139" y="0"/>
                  </a:moveTo>
                  <a:cubicBezTo>
                    <a:pt x="83" y="0"/>
                    <a:pt x="39" y="42"/>
                    <a:pt x="35" y="96"/>
                  </a:cubicBezTo>
                  <a:lnTo>
                    <a:pt x="1" y="823"/>
                  </a:lnTo>
                  <a:lnTo>
                    <a:pt x="929" y="823"/>
                  </a:lnTo>
                  <a:lnTo>
                    <a:pt x="895" y="96"/>
                  </a:lnTo>
                  <a:cubicBezTo>
                    <a:pt x="895" y="42"/>
                    <a:pt x="849" y="0"/>
                    <a:pt x="795"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5"/>
            <p:cNvSpPr/>
            <p:nvPr/>
          </p:nvSpPr>
          <p:spPr>
            <a:xfrm>
              <a:off x="4176603" y="2822331"/>
              <a:ext cx="17935" cy="8515"/>
            </a:xfrm>
            <a:custGeom>
              <a:rect b="b" l="l" r="r" t="t"/>
              <a:pathLst>
                <a:path extrusionOk="0" h="376" w="792">
                  <a:moveTo>
                    <a:pt x="191" y="0"/>
                  </a:moveTo>
                  <a:cubicBezTo>
                    <a:pt x="85" y="0"/>
                    <a:pt x="1" y="88"/>
                    <a:pt x="3" y="192"/>
                  </a:cubicBezTo>
                  <a:cubicBezTo>
                    <a:pt x="5" y="296"/>
                    <a:pt x="95" y="376"/>
                    <a:pt x="199" y="376"/>
                  </a:cubicBezTo>
                  <a:lnTo>
                    <a:pt x="602" y="376"/>
                  </a:lnTo>
                  <a:cubicBezTo>
                    <a:pt x="708" y="376"/>
                    <a:pt x="791" y="288"/>
                    <a:pt x="789" y="182"/>
                  </a:cubicBezTo>
                  <a:cubicBezTo>
                    <a:pt x="787" y="80"/>
                    <a:pt x="698" y="0"/>
                    <a:pt x="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5"/>
            <p:cNvSpPr/>
            <p:nvPr/>
          </p:nvSpPr>
          <p:spPr>
            <a:xfrm>
              <a:off x="4252645" y="2822331"/>
              <a:ext cx="17957" cy="8515"/>
            </a:xfrm>
            <a:custGeom>
              <a:rect b="b" l="l" r="r" t="t"/>
              <a:pathLst>
                <a:path extrusionOk="0" h="376" w="793">
                  <a:moveTo>
                    <a:pt x="190" y="0"/>
                  </a:moveTo>
                  <a:cubicBezTo>
                    <a:pt x="86" y="0"/>
                    <a:pt x="0" y="88"/>
                    <a:pt x="4" y="192"/>
                  </a:cubicBezTo>
                  <a:cubicBezTo>
                    <a:pt x="6" y="296"/>
                    <a:pt x="96" y="376"/>
                    <a:pt x="198" y="376"/>
                  </a:cubicBezTo>
                  <a:lnTo>
                    <a:pt x="603" y="376"/>
                  </a:lnTo>
                  <a:cubicBezTo>
                    <a:pt x="707" y="376"/>
                    <a:pt x="793" y="288"/>
                    <a:pt x="789" y="182"/>
                  </a:cubicBezTo>
                  <a:cubicBezTo>
                    <a:pt x="787" y="80"/>
                    <a:pt x="697" y="0"/>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5"/>
            <p:cNvSpPr/>
            <p:nvPr/>
          </p:nvSpPr>
          <p:spPr>
            <a:xfrm>
              <a:off x="4176603" y="2859084"/>
              <a:ext cx="17935" cy="8469"/>
            </a:xfrm>
            <a:custGeom>
              <a:rect b="b" l="l" r="r" t="t"/>
              <a:pathLst>
                <a:path extrusionOk="0" h="374" w="792">
                  <a:moveTo>
                    <a:pt x="191" y="0"/>
                  </a:moveTo>
                  <a:cubicBezTo>
                    <a:pt x="85" y="0"/>
                    <a:pt x="1" y="86"/>
                    <a:pt x="3" y="192"/>
                  </a:cubicBezTo>
                  <a:cubicBezTo>
                    <a:pt x="5" y="294"/>
                    <a:pt x="95" y="374"/>
                    <a:pt x="199" y="374"/>
                  </a:cubicBezTo>
                  <a:lnTo>
                    <a:pt x="602" y="374"/>
                  </a:lnTo>
                  <a:cubicBezTo>
                    <a:pt x="708" y="374"/>
                    <a:pt x="791" y="286"/>
                    <a:pt x="789" y="182"/>
                  </a:cubicBezTo>
                  <a:cubicBezTo>
                    <a:pt x="787" y="80"/>
                    <a:pt x="698" y="0"/>
                    <a:pt x="5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5"/>
            <p:cNvSpPr/>
            <p:nvPr/>
          </p:nvSpPr>
          <p:spPr>
            <a:xfrm>
              <a:off x="4252645" y="2859084"/>
              <a:ext cx="17957" cy="8469"/>
            </a:xfrm>
            <a:custGeom>
              <a:rect b="b" l="l" r="r" t="t"/>
              <a:pathLst>
                <a:path extrusionOk="0" h="374" w="793">
                  <a:moveTo>
                    <a:pt x="190" y="0"/>
                  </a:moveTo>
                  <a:cubicBezTo>
                    <a:pt x="86" y="0"/>
                    <a:pt x="0" y="86"/>
                    <a:pt x="4" y="192"/>
                  </a:cubicBezTo>
                  <a:cubicBezTo>
                    <a:pt x="6" y="294"/>
                    <a:pt x="96" y="374"/>
                    <a:pt x="198" y="374"/>
                  </a:cubicBezTo>
                  <a:lnTo>
                    <a:pt x="603" y="374"/>
                  </a:lnTo>
                  <a:cubicBezTo>
                    <a:pt x="707" y="374"/>
                    <a:pt x="793" y="286"/>
                    <a:pt x="789" y="182"/>
                  </a:cubicBezTo>
                  <a:cubicBezTo>
                    <a:pt x="787" y="80"/>
                    <a:pt x="697" y="0"/>
                    <a:pt x="59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5"/>
            <p:cNvSpPr/>
            <p:nvPr/>
          </p:nvSpPr>
          <p:spPr>
            <a:xfrm>
              <a:off x="4176603" y="2840402"/>
              <a:ext cx="17935" cy="8537"/>
            </a:xfrm>
            <a:custGeom>
              <a:rect b="b" l="l" r="r" t="t"/>
              <a:pathLst>
                <a:path extrusionOk="0" h="377" w="792">
                  <a:moveTo>
                    <a:pt x="191" y="1"/>
                  </a:moveTo>
                  <a:cubicBezTo>
                    <a:pt x="85" y="1"/>
                    <a:pt x="1" y="89"/>
                    <a:pt x="3" y="192"/>
                  </a:cubicBezTo>
                  <a:cubicBezTo>
                    <a:pt x="5" y="296"/>
                    <a:pt x="95" y="376"/>
                    <a:pt x="199" y="376"/>
                  </a:cubicBezTo>
                  <a:lnTo>
                    <a:pt x="602" y="376"/>
                  </a:lnTo>
                  <a:cubicBezTo>
                    <a:pt x="708" y="376"/>
                    <a:pt x="791" y="288"/>
                    <a:pt x="789" y="183"/>
                  </a:cubicBezTo>
                  <a:cubicBezTo>
                    <a:pt x="787" y="81"/>
                    <a:pt x="698" y="1"/>
                    <a:pt x="5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5"/>
            <p:cNvSpPr/>
            <p:nvPr/>
          </p:nvSpPr>
          <p:spPr>
            <a:xfrm>
              <a:off x="4214624" y="2822331"/>
              <a:ext cx="17935" cy="8515"/>
            </a:xfrm>
            <a:custGeom>
              <a:rect b="b" l="l" r="r" t="t"/>
              <a:pathLst>
                <a:path extrusionOk="0" h="376" w="792">
                  <a:moveTo>
                    <a:pt x="190" y="0"/>
                  </a:moveTo>
                  <a:cubicBezTo>
                    <a:pt x="86" y="0"/>
                    <a:pt x="1" y="88"/>
                    <a:pt x="3" y="192"/>
                  </a:cubicBezTo>
                  <a:cubicBezTo>
                    <a:pt x="7" y="296"/>
                    <a:pt x="94" y="376"/>
                    <a:pt x="198" y="376"/>
                  </a:cubicBezTo>
                  <a:lnTo>
                    <a:pt x="601" y="376"/>
                  </a:lnTo>
                  <a:cubicBezTo>
                    <a:pt x="707" y="376"/>
                    <a:pt x="791" y="288"/>
                    <a:pt x="789" y="182"/>
                  </a:cubicBezTo>
                  <a:cubicBezTo>
                    <a:pt x="787" y="80"/>
                    <a:pt x="697" y="0"/>
                    <a:pt x="593" y="0"/>
                  </a:cubicBezTo>
                  <a:close/>
                </a:path>
              </a:pathLst>
            </a:custGeom>
            <a:solidFill>
              <a:srgbClr val="EC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5"/>
            <p:cNvSpPr/>
            <p:nvPr/>
          </p:nvSpPr>
          <p:spPr>
            <a:xfrm>
              <a:off x="4214624" y="2859084"/>
              <a:ext cx="17935" cy="8469"/>
            </a:xfrm>
            <a:custGeom>
              <a:rect b="b" l="l" r="r" t="t"/>
              <a:pathLst>
                <a:path extrusionOk="0" h="374" w="792">
                  <a:moveTo>
                    <a:pt x="190" y="0"/>
                  </a:moveTo>
                  <a:cubicBezTo>
                    <a:pt x="86" y="0"/>
                    <a:pt x="1" y="86"/>
                    <a:pt x="3" y="192"/>
                  </a:cubicBezTo>
                  <a:cubicBezTo>
                    <a:pt x="7" y="294"/>
                    <a:pt x="94" y="374"/>
                    <a:pt x="198" y="374"/>
                  </a:cubicBezTo>
                  <a:lnTo>
                    <a:pt x="601" y="374"/>
                  </a:lnTo>
                  <a:cubicBezTo>
                    <a:pt x="707" y="374"/>
                    <a:pt x="791" y="286"/>
                    <a:pt x="789" y="182"/>
                  </a:cubicBezTo>
                  <a:cubicBezTo>
                    <a:pt x="787" y="80"/>
                    <a:pt x="697" y="0"/>
                    <a:pt x="5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5"/>
            <p:cNvSpPr/>
            <p:nvPr/>
          </p:nvSpPr>
          <p:spPr>
            <a:xfrm>
              <a:off x="4214624" y="2840402"/>
              <a:ext cx="17935" cy="8537"/>
            </a:xfrm>
            <a:custGeom>
              <a:rect b="b" l="l" r="r" t="t"/>
              <a:pathLst>
                <a:path extrusionOk="0" h="377" w="792">
                  <a:moveTo>
                    <a:pt x="190" y="1"/>
                  </a:moveTo>
                  <a:cubicBezTo>
                    <a:pt x="86" y="1"/>
                    <a:pt x="1" y="89"/>
                    <a:pt x="3" y="192"/>
                  </a:cubicBezTo>
                  <a:cubicBezTo>
                    <a:pt x="7" y="296"/>
                    <a:pt x="94" y="376"/>
                    <a:pt x="198" y="376"/>
                  </a:cubicBezTo>
                  <a:lnTo>
                    <a:pt x="601" y="376"/>
                  </a:lnTo>
                  <a:cubicBezTo>
                    <a:pt x="707" y="376"/>
                    <a:pt x="791" y="288"/>
                    <a:pt x="789" y="183"/>
                  </a:cubicBezTo>
                  <a:cubicBezTo>
                    <a:pt x="787" y="81"/>
                    <a:pt x="697" y="1"/>
                    <a:pt x="593" y="1"/>
                  </a:cubicBezTo>
                  <a:close/>
                </a:path>
              </a:pathLst>
            </a:custGeom>
            <a:solidFill>
              <a:srgbClr val="ECF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5"/>
            <p:cNvSpPr/>
            <p:nvPr/>
          </p:nvSpPr>
          <p:spPr>
            <a:xfrm>
              <a:off x="4252645" y="2840402"/>
              <a:ext cx="17957" cy="8537"/>
            </a:xfrm>
            <a:custGeom>
              <a:rect b="b" l="l" r="r" t="t"/>
              <a:pathLst>
                <a:path extrusionOk="0" h="377" w="793">
                  <a:moveTo>
                    <a:pt x="190" y="1"/>
                  </a:moveTo>
                  <a:cubicBezTo>
                    <a:pt x="86" y="1"/>
                    <a:pt x="0" y="89"/>
                    <a:pt x="4" y="192"/>
                  </a:cubicBezTo>
                  <a:cubicBezTo>
                    <a:pt x="6" y="296"/>
                    <a:pt x="96" y="376"/>
                    <a:pt x="198" y="376"/>
                  </a:cubicBezTo>
                  <a:lnTo>
                    <a:pt x="603" y="376"/>
                  </a:lnTo>
                  <a:cubicBezTo>
                    <a:pt x="707" y="376"/>
                    <a:pt x="793" y="288"/>
                    <a:pt x="789" y="183"/>
                  </a:cubicBezTo>
                  <a:cubicBezTo>
                    <a:pt x="787" y="81"/>
                    <a:pt x="697" y="1"/>
                    <a:pt x="59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grpSp>
        <p:nvGrpSpPr>
          <p:cNvPr id="1712" name="Google Shape;1712;p56"/>
          <p:cNvGrpSpPr/>
          <p:nvPr/>
        </p:nvGrpSpPr>
        <p:grpSpPr>
          <a:xfrm>
            <a:off x="5281960" y="1338801"/>
            <a:ext cx="3080378" cy="3188134"/>
            <a:chOff x="4689007" y="5788253"/>
            <a:chExt cx="802307" cy="830373"/>
          </a:xfrm>
        </p:grpSpPr>
        <p:sp>
          <p:nvSpPr>
            <p:cNvPr id="1713" name="Google Shape;1713;p56"/>
            <p:cNvSpPr/>
            <p:nvPr/>
          </p:nvSpPr>
          <p:spPr>
            <a:xfrm>
              <a:off x="4689125" y="5788253"/>
              <a:ext cx="802075" cy="830231"/>
            </a:xfrm>
            <a:custGeom>
              <a:rect b="b" l="l" r="r" t="t"/>
              <a:pathLst>
                <a:path extrusionOk="0" h="14331" w="13845">
                  <a:moveTo>
                    <a:pt x="5216" y="1"/>
                  </a:moveTo>
                  <a:cubicBezTo>
                    <a:pt x="5102" y="1"/>
                    <a:pt x="5013" y="93"/>
                    <a:pt x="5013" y="210"/>
                  </a:cubicBezTo>
                  <a:cubicBezTo>
                    <a:pt x="5013" y="299"/>
                    <a:pt x="5072" y="375"/>
                    <a:pt x="5151" y="400"/>
                  </a:cubicBezTo>
                  <a:lnTo>
                    <a:pt x="5151" y="1549"/>
                  </a:lnTo>
                  <a:lnTo>
                    <a:pt x="4565" y="1549"/>
                  </a:lnTo>
                  <a:lnTo>
                    <a:pt x="4565" y="2252"/>
                  </a:lnTo>
                  <a:lnTo>
                    <a:pt x="3797" y="2252"/>
                  </a:lnTo>
                  <a:lnTo>
                    <a:pt x="3797" y="3161"/>
                  </a:lnTo>
                  <a:lnTo>
                    <a:pt x="3677" y="3161"/>
                  </a:lnTo>
                  <a:cubicBezTo>
                    <a:pt x="3570" y="3069"/>
                    <a:pt x="3493" y="2882"/>
                    <a:pt x="3284" y="2882"/>
                  </a:cubicBezTo>
                  <a:cubicBezTo>
                    <a:pt x="3078" y="2882"/>
                    <a:pt x="2968" y="3069"/>
                    <a:pt x="2851" y="3161"/>
                  </a:cubicBezTo>
                  <a:lnTo>
                    <a:pt x="2611" y="3161"/>
                  </a:lnTo>
                  <a:cubicBezTo>
                    <a:pt x="2504" y="3069"/>
                    <a:pt x="2427" y="2882"/>
                    <a:pt x="2218" y="2882"/>
                  </a:cubicBezTo>
                  <a:cubicBezTo>
                    <a:pt x="2012" y="2882"/>
                    <a:pt x="1911" y="3069"/>
                    <a:pt x="1791" y="3161"/>
                  </a:cubicBezTo>
                  <a:lnTo>
                    <a:pt x="1551" y="3161"/>
                  </a:lnTo>
                  <a:cubicBezTo>
                    <a:pt x="1444" y="3069"/>
                    <a:pt x="1367" y="2882"/>
                    <a:pt x="1158" y="2882"/>
                  </a:cubicBezTo>
                  <a:cubicBezTo>
                    <a:pt x="952" y="2882"/>
                    <a:pt x="851" y="3069"/>
                    <a:pt x="737" y="3161"/>
                  </a:cubicBezTo>
                  <a:lnTo>
                    <a:pt x="615" y="3161"/>
                  </a:lnTo>
                  <a:lnTo>
                    <a:pt x="615" y="13922"/>
                  </a:lnTo>
                  <a:lnTo>
                    <a:pt x="0" y="13922"/>
                  </a:lnTo>
                  <a:lnTo>
                    <a:pt x="0" y="14330"/>
                  </a:lnTo>
                  <a:lnTo>
                    <a:pt x="13844" y="14330"/>
                  </a:lnTo>
                  <a:lnTo>
                    <a:pt x="13844" y="13922"/>
                  </a:lnTo>
                  <a:lnTo>
                    <a:pt x="13061" y="13922"/>
                  </a:lnTo>
                  <a:lnTo>
                    <a:pt x="13061" y="11440"/>
                  </a:lnTo>
                  <a:lnTo>
                    <a:pt x="13064" y="11440"/>
                  </a:lnTo>
                  <a:lnTo>
                    <a:pt x="13064" y="10257"/>
                  </a:lnTo>
                  <a:lnTo>
                    <a:pt x="11882" y="11440"/>
                  </a:lnTo>
                  <a:lnTo>
                    <a:pt x="11882" y="10257"/>
                  </a:lnTo>
                  <a:lnTo>
                    <a:pt x="10699" y="11440"/>
                  </a:lnTo>
                  <a:lnTo>
                    <a:pt x="10699" y="10257"/>
                  </a:lnTo>
                  <a:lnTo>
                    <a:pt x="9516" y="11440"/>
                  </a:lnTo>
                  <a:lnTo>
                    <a:pt x="9206" y="11440"/>
                  </a:lnTo>
                  <a:cubicBezTo>
                    <a:pt x="8982" y="10979"/>
                    <a:pt x="8813" y="10408"/>
                    <a:pt x="8623" y="9735"/>
                  </a:cubicBezTo>
                  <a:cubicBezTo>
                    <a:pt x="8306" y="8617"/>
                    <a:pt x="7950" y="7342"/>
                    <a:pt x="7025" y="6457"/>
                  </a:cubicBezTo>
                  <a:lnTo>
                    <a:pt x="5757" y="1549"/>
                  </a:lnTo>
                  <a:lnTo>
                    <a:pt x="5287" y="1549"/>
                  </a:lnTo>
                  <a:lnTo>
                    <a:pt x="5287" y="400"/>
                  </a:lnTo>
                  <a:cubicBezTo>
                    <a:pt x="5367" y="375"/>
                    <a:pt x="5425" y="299"/>
                    <a:pt x="5425" y="210"/>
                  </a:cubicBezTo>
                  <a:cubicBezTo>
                    <a:pt x="5425" y="93"/>
                    <a:pt x="5333" y="1"/>
                    <a:pt x="5216"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6"/>
            <p:cNvSpPr/>
            <p:nvPr/>
          </p:nvSpPr>
          <p:spPr>
            <a:xfrm>
              <a:off x="4724634" y="5971544"/>
              <a:ext cx="184225" cy="624339"/>
            </a:xfrm>
            <a:custGeom>
              <a:rect b="b" l="l" r="r" t="t"/>
              <a:pathLst>
                <a:path extrusionOk="0" h="10777" w="3180">
                  <a:moveTo>
                    <a:pt x="0" y="1"/>
                  </a:moveTo>
                  <a:lnTo>
                    <a:pt x="0" y="10776"/>
                  </a:lnTo>
                  <a:lnTo>
                    <a:pt x="3179" y="10776"/>
                  </a:lnTo>
                  <a:lnTo>
                    <a:pt x="3179"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6"/>
            <p:cNvSpPr/>
            <p:nvPr/>
          </p:nvSpPr>
          <p:spPr>
            <a:xfrm>
              <a:off x="4908621" y="6140237"/>
              <a:ext cx="310750" cy="455813"/>
            </a:xfrm>
            <a:custGeom>
              <a:rect b="b" l="l" r="r" t="t"/>
              <a:pathLst>
                <a:path extrusionOk="0" h="7868" w="5364">
                  <a:moveTo>
                    <a:pt x="575" y="1"/>
                  </a:moveTo>
                  <a:lnTo>
                    <a:pt x="0" y="381"/>
                  </a:lnTo>
                  <a:lnTo>
                    <a:pt x="6" y="7867"/>
                  </a:lnTo>
                  <a:lnTo>
                    <a:pt x="5363" y="7867"/>
                  </a:lnTo>
                  <a:lnTo>
                    <a:pt x="4534" y="4498"/>
                  </a:lnTo>
                  <a:lnTo>
                    <a:pt x="3232" y="1091"/>
                  </a:lnTo>
                  <a:lnTo>
                    <a:pt x="575"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6"/>
            <p:cNvSpPr/>
            <p:nvPr/>
          </p:nvSpPr>
          <p:spPr>
            <a:xfrm>
              <a:off x="4724055" y="5955382"/>
              <a:ext cx="184457" cy="19234"/>
            </a:xfrm>
            <a:custGeom>
              <a:rect b="b" l="l" r="r" t="t"/>
              <a:pathLst>
                <a:path extrusionOk="0" h="332" w="3184">
                  <a:moveTo>
                    <a:pt x="551" y="0"/>
                  </a:moveTo>
                  <a:cubicBezTo>
                    <a:pt x="277" y="0"/>
                    <a:pt x="194" y="332"/>
                    <a:pt x="1" y="332"/>
                  </a:cubicBezTo>
                  <a:lnTo>
                    <a:pt x="1061" y="332"/>
                  </a:lnTo>
                  <a:cubicBezTo>
                    <a:pt x="873" y="332"/>
                    <a:pt x="827" y="0"/>
                    <a:pt x="551" y="0"/>
                  </a:cubicBezTo>
                  <a:close/>
                  <a:moveTo>
                    <a:pt x="1610" y="0"/>
                  </a:moveTo>
                  <a:cubicBezTo>
                    <a:pt x="1337" y="0"/>
                    <a:pt x="1251" y="332"/>
                    <a:pt x="1061" y="332"/>
                  </a:cubicBezTo>
                  <a:lnTo>
                    <a:pt x="2123" y="332"/>
                  </a:lnTo>
                  <a:cubicBezTo>
                    <a:pt x="1933" y="332"/>
                    <a:pt x="1887" y="0"/>
                    <a:pt x="1610" y="0"/>
                  </a:cubicBezTo>
                  <a:close/>
                  <a:moveTo>
                    <a:pt x="2670" y="0"/>
                  </a:moveTo>
                  <a:cubicBezTo>
                    <a:pt x="2400" y="0"/>
                    <a:pt x="2292" y="332"/>
                    <a:pt x="2123" y="332"/>
                  </a:cubicBezTo>
                  <a:lnTo>
                    <a:pt x="3183" y="332"/>
                  </a:lnTo>
                  <a:cubicBezTo>
                    <a:pt x="2993" y="332"/>
                    <a:pt x="2947" y="0"/>
                    <a:pt x="2670"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6"/>
            <p:cNvSpPr/>
            <p:nvPr/>
          </p:nvSpPr>
          <p:spPr>
            <a:xfrm>
              <a:off x="4908447" y="5918886"/>
              <a:ext cx="44550" cy="185847"/>
            </a:xfrm>
            <a:custGeom>
              <a:rect b="b" l="l" r="r" t="t"/>
              <a:pathLst>
                <a:path extrusionOk="0" h="3208" w="769">
                  <a:moveTo>
                    <a:pt x="0" y="0"/>
                  </a:moveTo>
                  <a:lnTo>
                    <a:pt x="0" y="3207"/>
                  </a:lnTo>
                  <a:lnTo>
                    <a:pt x="768" y="3207"/>
                  </a:lnTo>
                  <a:lnTo>
                    <a:pt x="768"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6"/>
            <p:cNvSpPr/>
            <p:nvPr/>
          </p:nvSpPr>
          <p:spPr>
            <a:xfrm>
              <a:off x="4953112" y="5878103"/>
              <a:ext cx="142746" cy="284449"/>
            </a:xfrm>
            <a:custGeom>
              <a:rect b="b" l="l" r="r" t="t"/>
              <a:pathLst>
                <a:path extrusionOk="0" h="4910" w="2464">
                  <a:moveTo>
                    <a:pt x="0" y="1"/>
                  </a:moveTo>
                  <a:lnTo>
                    <a:pt x="0" y="3911"/>
                  </a:lnTo>
                  <a:lnTo>
                    <a:pt x="2464" y="4910"/>
                  </a:lnTo>
                  <a:lnTo>
                    <a:pt x="1198"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6"/>
            <p:cNvSpPr/>
            <p:nvPr/>
          </p:nvSpPr>
          <p:spPr>
            <a:xfrm>
              <a:off x="4908621" y="6098238"/>
              <a:ext cx="447413" cy="496713"/>
            </a:xfrm>
            <a:custGeom>
              <a:rect b="b" l="l" r="r" t="t"/>
              <a:pathLst>
                <a:path extrusionOk="0" h="8574" w="7723">
                  <a:moveTo>
                    <a:pt x="0" y="1"/>
                  </a:moveTo>
                  <a:lnTo>
                    <a:pt x="0" y="1106"/>
                  </a:lnTo>
                  <a:cubicBezTo>
                    <a:pt x="2762" y="1106"/>
                    <a:pt x="3226" y="2765"/>
                    <a:pt x="3766" y="4685"/>
                  </a:cubicBezTo>
                  <a:cubicBezTo>
                    <a:pt x="4282" y="6507"/>
                    <a:pt x="4860" y="8574"/>
                    <a:pt x="7716" y="8574"/>
                  </a:cubicBezTo>
                  <a:lnTo>
                    <a:pt x="7723" y="8574"/>
                  </a:lnTo>
                  <a:lnTo>
                    <a:pt x="7723" y="7468"/>
                  </a:lnTo>
                  <a:cubicBezTo>
                    <a:pt x="5797" y="7468"/>
                    <a:pt x="5388" y="6353"/>
                    <a:pt x="4835" y="4384"/>
                  </a:cubicBezTo>
                  <a:cubicBezTo>
                    <a:pt x="4282" y="2430"/>
                    <a:pt x="3597" y="1"/>
                    <a:pt x="0"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6"/>
            <p:cNvSpPr/>
            <p:nvPr/>
          </p:nvSpPr>
          <p:spPr>
            <a:xfrm>
              <a:off x="5152566" y="6382443"/>
              <a:ext cx="293486" cy="213597"/>
            </a:xfrm>
            <a:custGeom>
              <a:rect b="b" l="l" r="r" t="t"/>
              <a:pathLst>
                <a:path extrusionOk="0" h="3687" w="5066">
                  <a:moveTo>
                    <a:pt x="2698" y="0"/>
                  </a:moveTo>
                  <a:lnTo>
                    <a:pt x="1509" y="1183"/>
                  </a:lnTo>
                  <a:lnTo>
                    <a:pt x="1" y="1183"/>
                  </a:lnTo>
                  <a:lnTo>
                    <a:pt x="1" y="3686"/>
                  </a:lnTo>
                  <a:lnTo>
                    <a:pt x="5066" y="3686"/>
                  </a:lnTo>
                  <a:lnTo>
                    <a:pt x="5066" y="1183"/>
                  </a:lnTo>
                  <a:lnTo>
                    <a:pt x="5066" y="0"/>
                  </a:lnTo>
                  <a:lnTo>
                    <a:pt x="3880" y="1183"/>
                  </a:lnTo>
                  <a:lnTo>
                    <a:pt x="3880" y="0"/>
                  </a:lnTo>
                  <a:lnTo>
                    <a:pt x="2698" y="1183"/>
                  </a:lnTo>
                  <a:lnTo>
                    <a:pt x="2698"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56"/>
            <p:cNvSpPr/>
            <p:nvPr/>
          </p:nvSpPr>
          <p:spPr>
            <a:xfrm>
              <a:off x="5379827" y="6476580"/>
              <a:ext cx="36150" cy="80121"/>
            </a:xfrm>
            <a:custGeom>
              <a:rect b="b" l="l" r="r" t="t"/>
              <a:pathLst>
                <a:path extrusionOk="0" h="1383" w="624">
                  <a:moveTo>
                    <a:pt x="0" y="0"/>
                  </a:moveTo>
                  <a:lnTo>
                    <a:pt x="0" y="1382"/>
                  </a:lnTo>
                  <a:lnTo>
                    <a:pt x="624" y="1382"/>
                  </a:lnTo>
                  <a:lnTo>
                    <a:pt x="62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56"/>
            <p:cNvSpPr/>
            <p:nvPr/>
          </p:nvSpPr>
          <p:spPr>
            <a:xfrm>
              <a:off x="5317726" y="6476580"/>
              <a:ext cx="35976" cy="80121"/>
            </a:xfrm>
            <a:custGeom>
              <a:rect b="b" l="l" r="r" t="t"/>
              <a:pathLst>
                <a:path extrusionOk="0" h="1383" w="621">
                  <a:moveTo>
                    <a:pt x="0" y="0"/>
                  </a:moveTo>
                  <a:lnTo>
                    <a:pt x="0" y="1382"/>
                  </a:lnTo>
                  <a:lnTo>
                    <a:pt x="621" y="1382"/>
                  </a:lnTo>
                  <a:lnTo>
                    <a:pt x="621"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56"/>
            <p:cNvSpPr/>
            <p:nvPr/>
          </p:nvSpPr>
          <p:spPr>
            <a:xfrm>
              <a:off x="5255451" y="6476580"/>
              <a:ext cx="35976" cy="80121"/>
            </a:xfrm>
            <a:custGeom>
              <a:rect b="b" l="l" r="r" t="t"/>
              <a:pathLst>
                <a:path extrusionOk="0" h="1383" w="621">
                  <a:moveTo>
                    <a:pt x="0" y="0"/>
                  </a:moveTo>
                  <a:lnTo>
                    <a:pt x="0" y="1382"/>
                  </a:lnTo>
                  <a:lnTo>
                    <a:pt x="621" y="1382"/>
                  </a:lnTo>
                  <a:lnTo>
                    <a:pt x="621"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6"/>
            <p:cNvSpPr/>
            <p:nvPr/>
          </p:nvSpPr>
          <p:spPr>
            <a:xfrm>
              <a:off x="4987059" y="5802504"/>
              <a:ext cx="8111" cy="80121"/>
            </a:xfrm>
            <a:custGeom>
              <a:rect b="b" l="l" r="r" t="t"/>
              <a:pathLst>
                <a:path extrusionOk="0" h="1383" w="140">
                  <a:moveTo>
                    <a:pt x="1" y="0"/>
                  </a:moveTo>
                  <a:lnTo>
                    <a:pt x="1" y="1383"/>
                  </a:lnTo>
                  <a:lnTo>
                    <a:pt x="139" y="1383"/>
                  </a:lnTo>
                  <a:lnTo>
                    <a:pt x="139"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6"/>
            <p:cNvSpPr/>
            <p:nvPr/>
          </p:nvSpPr>
          <p:spPr>
            <a:xfrm>
              <a:off x="4979065" y="5788601"/>
              <a:ext cx="23926" cy="23926"/>
            </a:xfrm>
            <a:custGeom>
              <a:rect b="b" l="l" r="r" t="t"/>
              <a:pathLst>
                <a:path extrusionOk="0" h="413" w="413">
                  <a:moveTo>
                    <a:pt x="203" y="1"/>
                  </a:moveTo>
                  <a:cubicBezTo>
                    <a:pt x="93" y="1"/>
                    <a:pt x="1" y="90"/>
                    <a:pt x="1" y="207"/>
                  </a:cubicBezTo>
                  <a:cubicBezTo>
                    <a:pt x="1" y="320"/>
                    <a:pt x="90" y="412"/>
                    <a:pt x="203" y="412"/>
                  </a:cubicBezTo>
                  <a:cubicBezTo>
                    <a:pt x="320" y="412"/>
                    <a:pt x="412" y="320"/>
                    <a:pt x="412" y="207"/>
                  </a:cubicBezTo>
                  <a:cubicBezTo>
                    <a:pt x="412" y="90"/>
                    <a:pt x="320" y="1"/>
                    <a:pt x="203"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6"/>
            <p:cNvSpPr/>
            <p:nvPr/>
          </p:nvSpPr>
          <p:spPr>
            <a:xfrm>
              <a:off x="5118561" y="6502533"/>
              <a:ext cx="34064" cy="93503"/>
            </a:xfrm>
            <a:custGeom>
              <a:rect b="b" l="l" r="r" t="t"/>
              <a:pathLst>
                <a:path extrusionOk="0" h="1614" w="588">
                  <a:moveTo>
                    <a:pt x="1" y="1"/>
                  </a:moveTo>
                  <a:lnTo>
                    <a:pt x="1" y="1613"/>
                  </a:lnTo>
                  <a:lnTo>
                    <a:pt x="250" y="1613"/>
                  </a:lnTo>
                  <a:lnTo>
                    <a:pt x="250" y="249"/>
                  </a:lnTo>
                  <a:lnTo>
                    <a:pt x="588" y="249"/>
                  </a:lnTo>
                  <a:lnTo>
                    <a:pt x="588"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6"/>
            <p:cNvSpPr/>
            <p:nvPr/>
          </p:nvSpPr>
          <p:spPr>
            <a:xfrm>
              <a:off x="4689007" y="6594874"/>
              <a:ext cx="802307" cy="23752"/>
            </a:xfrm>
            <a:custGeom>
              <a:rect b="b" l="l" r="r" t="t"/>
              <a:pathLst>
                <a:path extrusionOk="0" h="410" w="13849">
                  <a:moveTo>
                    <a:pt x="1" y="1"/>
                  </a:moveTo>
                  <a:lnTo>
                    <a:pt x="1" y="409"/>
                  </a:lnTo>
                  <a:lnTo>
                    <a:pt x="13848" y="409"/>
                  </a:lnTo>
                  <a:lnTo>
                    <a:pt x="13848" y="1"/>
                  </a:lnTo>
                  <a:close/>
                </a:path>
              </a:pathLst>
            </a:custGeom>
            <a:solidFill>
              <a:srgbClr val="15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8" name="Google Shape;1728;p56"/>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729" name="Google Shape;1729;p56"/>
          <p:cNvGrpSpPr/>
          <p:nvPr/>
        </p:nvGrpSpPr>
        <p:grpSpPr>
          <a:xfrm>
            <a:off x="1342850" y="1338924"/>
            <a:ext cx="3199025" cy="735025"/>
            <a:chOff x="1623000" y="1379499"/>
            <a:chExt cx="3199025" cy="735025"/>
          </a:xfrm>
        </p:grpSpPr>
        <p:sp>
          <p:nvSpPr>
            <p:cNvPr id="1730" name="Google Shape;1730;p56"/>
            <p:cNvSpPr txBox="1"/>
            <p:nvPr/>
          </p:nvSpPr>
          <p:spPr>
            <a:xfrm flipH="1">
              <a:off x="1623125" y="1379499"/>
              <a:ext cx="3198900" cy="40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731" name="Google Shape;1731;p56"/>
            <p:cNvSpPr txBox="1"/>
            <p:nvPr/>
          </p:nvSpPr>
          <p:spPr>
            <a:xfrm flipH="1">
              <a:off x="1623000" y="1707725"/>
              <a:ext cx="3198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Jupiter is a huge gas giant</a:t>
              </a:r>
              <a:endParaRPr>
                <a:solidFill>
                  <a:srgbClr val="662708"/>
                </a:solidFill>
                <a:latin typeface="Armata"/>
                <a:ea typeface="Armata"/>
                <a:cs typeface="Armata"/>
                <a:sym typeface="Armata"/>
              </a:endParaRPr>
            </a:p>
          </p:txBody>
        </p:sp>
      </p:grpSp>
      <p:grpSp>
        <p:nvGrpSpPr>
          <p:cNvPr id="1732" name="Google Shape;1732;p56"/>
          <p:cNvGrpSpPr/>
          <p:nvPr/>
        </p:nvGrpSpPr>
        <p:grpSpPr>
          <a:xfrm>
            <a:off x="1342850" y="3792045"/>
            <a:ext cx="3199025" cy="735019"/>
            <a:chOff x="1623000" y="3722995"/>
            <a:chExt cx="3199025" cy="735019"/>
          </a:xfrm>
        </p:grpSpPr>
        <p:sp>
          <p:nvSpPr>
            <p:cNvPr id="1733" name="Google Shape;1733;p56"/>
            <p:cNvSpPr txBox="1"/>
            <p:nvPr/>
          </p:nvSpPr>
          <p:spPr>
            <a:xfrm flipH="1">
              <a:off x="1623125" y="3722995"/>
              <a:ext cx="3198900" cy="40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MERCURY</a:t>
              </a:r>
              <a:endParaRPr b="1" sz="1800">
                <a:solidFill>
                  <a:srgbClr val="78C0B5"/>
                </a:solidFill>
                <a:latin typeface="Candal"/>
                <a:ea typeface="Candal"/>
                <a:cs typeface="Candal"/>
                <a:sym typeface="Candal"/>
              </a:endParaRPr>
            </a:p>
          </p:txBody>
        </p:sp>
        <p:sp>
          <p:nvSpPr>
            <p:cNvPr id="1734" name="Google Shape;1734;p56"/>
            <p:cNvSpPr txBox="1"/>
            <p:nvPr/>
          </p:nvSpPr>
          <p:spPr>
            <a:xfrm flipH="1">
              <a:off x="1623000" y="4051215"/>
              <a:ext cx="3198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a small planet</a:t>
              </a:r>
              <a:endParaRPr>
                <a:solidFill>
                  <a:srgbClr val="662708"/>
                </a:solidFill>
                <a:latin typeface="Armata"/>
                <a:ea typeface="Armata"/>
                <a:cs typeface="Armata"/>
                <a:sym typeface="Armata"/>
              </a:endParaRPr>
            </a:p>
          </p:txBody>
        </p:sp>
      </p:grpSp>
      <p:grpSp>
        <p:nvGrpSpPr>
          <p:cNvPr id="1735" name="Google Shape;1735;p56"/>
          <p:cNvGrpSpPr/>
          <p:nvPr/>
        </p:nvGrpSpPr>
        <p:grpSpPr>
          <a:xfrm>
            <a:off x="1342850" y="2565479"/>
            <a:ext cx="3199025" cy="735022"/>
            <a:chOff x="1623000" y="2551241"/>
            <a:chExt cx="3199025" cy="735022"/>
          </a:xfrm>
        </p:grpSpPr>
        <p:sp>
          <p:nvSpPr>
            <p:cNvPr id="1736" name="Google Shape;1736;p56"/>
            <p:cNvSpPr txBox="1"/>
            <p:nvPr/>
          </p:nvSpPr>
          <p:spPr>
            <a:xfrm flipH="1">
              <a:off x="1623125" y="2551241"/>
              <a:ext cx="3198900" cy="406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737" name="Google Shape;1737;p56"/>
            <p:cNvSpPr txBox="1"/>
            <p:nvPr/>
          </p:nvSpPr>
          <p:spPr>
            <a:xfrm flipH="1">
              <a:off x="1623000" y="2879463"/>
              <a:ext cx="3198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has a beautiful name</a:t>
              </a:r>
              <a:endParaRPr>
                <a:solidFill>
                  <a:srgbClr val="662708"/>
                </a:solidFill>
                <a:latin typeface="Armata"/>
                <a:ea typeface="Armata"/>
                <a:cs typeface="Armata"/>
                <a:sym typeface="Armata"/>
              </a:endParaRPr>
            </a:p>
          </p:txBody>
        </p:sp>
      </p:grpSp>
      <p:grpSp>
        <p:nvGrpSpPr>
          <p:cNvPr id="1738" name="Google Shape;1738;p56"/>
          <p:cNvGrpSpPr/>
          <p:nvPr/>
        </p:nvGrpSpPr>
        <p:grpSpPr>
          <a:xfrm>
            <a:off x="585200" y="1373438"/>
            <a:ext cx="5844300" cy="666000"/>
            <a:chOff x="585200" y="1373438"/>
            <a:chExt cx="5844300" cy="666000"/>
          </a:xfrm>
        </p:grpSpPr>
        <p:cxnSp>
          <p:nvCxnSpPr>
            <p:cNvPr id="1739" name="Google Shape;1739;p56"/>
            <p:cNvCxnSpPr>
              <a:stCxn id="1740" idx="3"/>
            </p:cNvCxnSpPr>
            <p:nvPr/>
          </p:nvCxnSpPr>
          <p:spPr>
            <a:xfrm>
              <a:off x="1251200" y="1706438"/>
              <a:ext cx="5178300" cy="0"/>
            </a:xfrm>
            <a:prstGeom prst="straightConnector1">
              <a:avLst/>
            </a:prstGeom>
            <a:noFill/>
            <a:ln cap="flat" cmpd="sng" w="9525">
              <a:solidFill>
                <a:schemeClr val="dk2"/>
              </a:solidFill>
              <a:prstDash val="solid"/>
              <a:round/>
              <a:headEnd len="med" w="med" type="none"/>
              <a:tailEnd len="med" w="med" type="oval"/>
            </a:ln>
          </p:spPr>
        </p:cxnSp>
        <p:sp>
          <p:nvSpPr>
            <p:cNvPr id="1740" name="Google Shape;1740;p56"/>
            <p:cNvSpPr/>
            <p:nvPr/>
          </p:nvSpPr>
          <p:spPr>
            <a:xfrm>
              <a:off x="585200" y="137343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grpSp>
      <p:grpSp>
        <p:nvGrpSpPr>
          <p:cNvPr id="1741" name="Google Shape;1741;p56"/>
          <p:cNvGrpSpPr/>
          <p:nvPr/>
        </p:nvGrpSpPr>
        <p:grpSpPr>
          <a:xfrm>
            <a:off x="585200" y="3826538"/>
            <a:ext cx="6646200" cy="666000"/>
            <a:chOff x="585200" y="3826538"/>
            <a:chExt cx="6646200" cy="666000"/>
          </a:xfrm>
        </p:grpSpPr>
        <p:cxnSp>
          <p:nvCxnSpPr>
            <p:cNvPr id="1742" name="Google Shape;1742;p56"/>
            <p:cNvCxnSpPr>
              <a:stCxn id="1743" idx="3"/>
            </p:cNvCxnSpPr>
            <p:nvPr/>
          </p:nvCxnSpPr>
          <p:spPr>
            <a:xfrm>
              <a:off x="1251200" y="4159538"/>
              <a:ext cx="5980200" cy="0"/>
            </a:xfrm>
            <a:prstGeom prst="straightConnector1">
              <a:avLst/>
            </a:prstGeom>
            <a:noFill/>
            <a:ln cap="flat" cmpd="sng" w="9525">
              <a:solidFill>
                <a:schemeClr val="dk2"/>
              </a:solidFill>
              <a:prstDash val="solid"/>
              <a:round/>
              <a:headEnd len="med" w="med" type="none"/>
              <a:tailEnd len="med" w="med" type="oval"/>
            </a:ln>
          </p:spPr>
        </p:cxnSp>
        <p:sp>
          <p:nvSpPr>
            <p:cNvPr id="1743" name="Google Shape;1743;p56"/>
            <p:cNvSpPr/>
            <p:nvPr/>
          </p:nvSpPr>
          <p:spPr>
            <a:xfrm>
              <a:off x="585200" y="382653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grpSp>
      <p:grpSp>
        <p:nvGrpSpPr>
          <p:cNvPr id="1744" name="Google Shape;1744;p56"/>
          <p:cNvGrpSpPr/>
          <p:nvPr/>
        </p:nvGrpSpPr>
        <p:grpSpPr>
          <a:xfrm>
            <a:off x="585200" y="2599988"/>
            <a:ext cx="5367300" cy="666000"/>
            <a:chOff x="585200" y="2599988"/>
            <a:chExt cx="5367300" cy="666000"/>
          </a:xfrm>
        </p:grpSpPr>
        <p:cxnSp>
          <p:nvCxnSpPr>
            <p:cNvPr id="1745" name="Google Shape;1745;p56"/>
            <p:cNvCxnSpPr>
              <a:stCxn id="1746" idx="3"/>
            </p:cNvCxnSpPr>
            <p:nvPr/>
          </p:nvCxnSpPr>
          <p:spPr>
            <a:xfrm>
              <a:off x="1251200" y="2932988"/>
              <a:ext cx="4701300" cy="3900"/>
            </a:xfrm>
            <a:prstGeom prst="straightConnector1">
              <a:avLst/>
            </a:prstGeom>
            <a:noFill/>
            <a:ln cap="flat" cmpd="sng" w="9525">
              <a:solidFill>
                <a:schemeClr val="dk2"/>
              </a:solidFill>
              <a:prstDash val="solid"/>
              <a:round/>
              <a:headEnd len="med" w="med" type="none"/>
              <a:tailEnd len="med" w="med" type="oval"/>
            </a:ln>
          </p:spPr>
        </p:cxnSp>
        <p:sp>
          <p:nvSpPr>
            <p:cNvPr id="1746" name="Google Shape;1746;p56"/>
            <p:cNvSpPr/>
            <p:nvPr/>
          </p:nvSpPr>
          <p:spPr>
            <a:xfrm>
              <a:off x="585200" y="259998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298" name="Google Shape;298;p30"/>
          <p:cNvGrpSpPr/>
          <p:nvPr/>
        </p:nvGrpSpPr>
        <p:grpSpPr>
          <a:xfrm flipH="1">
            <a:off x="430565" y="1224166"/>
            <a:ext cx="1461422" cy="958804"/>
            <a:chOff x="765577" y="2766800"/>
            <a:chExt cx="1923683" cy="892825"/>
          </a:xfrm>
        </p:grpSpPr>
        <p:sp>
          <p:nvSpPr>
            <p:cNvPr id="299" name="Google Shape;299;p3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300" name="Google Shape;300;p3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the biggest planet</a:t>
              </a:r>
              <a:endParaRPr>
                <a:solidFill>
                  <a:schemeClr val="lt1"/>
                </a:solidFill>
                <a:latin typeface="Arimo"/>
                <a:ea typeface="Arimo"/>
                <a:cs typeface="Arimo"/>
                <a:sym typeface="Arimo"/>
              </a:endParaRPr>
            </a:p>
          </p:txBody>
        </p:sp>
      </p:grpSp>
      <p:grpSp>
        <p:nvGrpSpPr>
          <p:cNvPr id="301" name="Google Shape;301;p30"/>
          <p:cNvGrpSpPr/>
          <p:nvPr/>
        </p:nvGrpSpPr>
        <p:grpSpPr>
          <a:xfrm flipH="1">
            <a:off x="2657370" y="1224166"/>
            <a:ext cx="1461422" cy="958804"/>
            <a:chOff x="765577" y="2766800"/>
            <a:chExt cx="1923683" cy="892825"/>
          </a:xfrm>
        </p:grpSpPr>
        <p:sp>
          <p:nvSpPr>
            <p:cNvPr id="302" name="Google Shape;302;p3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303" name="Google Shape;303;p3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nice name</a:t>
              </a:r>
              <a:endParaRPr>
                <a:solidFill>
                  <a:schemeClr val="lt1"/>
                </a:solidFill>
                <a:latin typeface="Arimo"/>
                <a:ea typeface="Arimo"/>
                <a:cs typeface="Arimo"/>
                <a:sym typeface="Arimo"/>
              </a:endParaRPr>
            </a:p>
          </p:txBody>
        </p:sp>
      </p:grpSp>
      <p:grpSp>
        <p:nvGrpSpPr>
          <p:cNvPr id="304" name="Google Shape;304;p30"/>
          <p:cNvGrpSpPr/>
          <p:nvPr/>
        </p:nvGrpSpPr>
        <p:grpSpPr>
          <a:xfrm flipH="1">
            <a:off x="4884175" y="1224166"/>
            <a:ext cx="1461422" cy="958804"/>
            <a:chOff x="765577" y="2766800"/>
            <a:chExt cx="1923683" cy="892825"/>
          </a:xfrm>
        </p:grpSpPr>
        <p:sp>
          <p:nvSpPr>
            <p:cNvPr id="305" name="Google Shape;305;p3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306" name="Google Shape;306;p3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latin typeface="Arimo"/>
                  <a:ea typeface="Arimo"/>
                  <a:cs typeface="Arimo"/>
                  <a:sym typeface="Arimo"/>
                </a:rPr>
                <a:t>Saturn is a gas giant with rings</a:t>
              </a:r>
              <a:endParaRPr>
                <a:solidFill>
                  <a:schemeClr val="lt1"/>
                </a:solidFill>
                <a:latin typeface="Arimo"/>
                <a:ea typeface="Arimo"/>
                <a:cs typeface="Arimo"/>
                <a:sym typeface="Arimo"/>
              </a:endParaRPr>
            </a:p>
          </p:txBody>
        </p:sp>
      </p:grpSp>
      <p:grpSp>
        <p:nvGrpSpPr>
          <p:cNvPr id="307" name="Google Shape;307;p30"/>
          <p:cNvGrpSpPr/>
          <p:nvPr/>
        </p:nvGrpSpPr>
        <p:grpSpPr>
          <a:xfrm flipH="1">
            <a:off x="7110981" y="1224166"/>
            <a:ext cx="1461422" cy="958804"/>
            <a:chOff x="765577" y="2766800"/>
            <a:chExt cx="1923683" cy="892825"/>
          </a:xfrm>
        </p:grpSpPr>
        <p:sp>
          <p:nvSpPr>
            <p:cNvPr id="308" name="Google Shape;308;p30"/>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309" name="Google Shape;309;p30"/>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Mars is very cold, not hot</a:t>
              </a:r>
              <a:endParaRPr>
                <a:solidFill>
                  <a:schemeClr val="lt1"/>
                </a:solidFill>
                <a:latin typeface="Arimo"/>
                <a:ea typeface="Arimo"/>
                <a:cs typeface="Arimo"/>
                <a:sym typeface="Arimo"/>
              </a:endParaRPr>
            </a:p>
          </p:txBody>
        </p:sp>
      </p:grpSp>
      <p:grpSp>
        <p:nvGrpSpPr>
          <p:cNvPr id="310" name="Google Shape;310;p30"/>
          <p:cNvGrpSpPr/>
          <p:nvPr/>
        </p:nvGrpSpPr>
        <p:grpSpPr>
          <a:xfrm>
            <a:off x="828250" y="2182970"/>
            <a:ext cx="7346463" cy="2344098"/>
            <a:chOff x="828250" y="2308695"/>
            <a:chExt cx="7346463" cy="2344098"/>
          </a:xfrm>
        </p:grpSpPr>
        <p:cxnSp>
          <p:nvCxnSpPr>
            <p:cNvPr id="311" name="Google Shape;311;p30"/>
            <p:cNvCxnSpPr>
              <a:stCxn id="300" idx="2"/>
              <a:endCxn id="312" idx="0"/>
            </p:cNvCxnSpPr>
            <p:nvPr/>
          </p:nvCxnSpPr>
          <p:spPr>
            <a:xfrm>
              <a:off x="1161245" y="2308695"/>
              <a:ext cx="0" cy="1143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30"/>
            <p:cNvCxnSpPr>
              <a:stCxn id="303" idx="2"/>
              <a:endCxn id="314" idx="0"/>
            </p:cNvCxnSpPr>
            <p:nvPr/>
          </p:nvCxnSpPr>
          <p:spPr>
            <a:xfrm>
              <a:off x="3388050" y="2308695"/>
              <a:ext cx="0" cy="1143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30"/>
            <p:cNvCxnSpPr>
              <a:stCxn id="306" idx="2"/>
              <a:endCxn id="316" idx="0"/>
            </p:cNvCxnSpPr>
            <p:nvPr/>
          </p:nvCxnSpPr>
          <p:spPr>
            <a:xfrm>
              <a:off x="5614855" y="2308695"/>
              <a:ext cx="0" cy="1143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0"/>
            <p:cNvCxnSpPr>
              <a:stCxn id="309" idx="2"/>
              <a:endCxn id="318" idx="0"/>
            </p:cNvCxnSpPr>
            <p:nvPr/>
          </p:nvCxnSpPr>
          <p:spPr>
            <a:xfrm>
              <a:off x="7841660" y="2308695"/>
              <a:ext cx="0" cy="1143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0"/>
            <p:cNvCxnSpPr>
              <a:stCxn id="312" idx="2"/>
              <a:endCxn id="320" idx="1"/>
            </p:cNvCxnSpPr>
            <p:nvPr/>
          </p:nvCxnSpPr>
          <p:spPr>
            <a:xfrm flipH="1" rot="-5400000">
              <a:off x="2239750" y="2010550"/>
              <a:ext cx="1029000" cy="3186000"/>
            </a:xfrm>
            <a:prstGeom prst="bentConnector2">
              <a:avLst/>
            </a:prstGeom>
            <a:noFill/>
            <a:ln cap="flat" cmpd="sng" w="9525">
              <a:solidFill>
                <a:schemeClr val="dk2"/>
              </a:solidFill>
              <a:prstDash val="solid"/>
              <a:round/>
              <a:headEnd len="med" w="med" type="none"/>
              <a:tailEnd len="med" w="med" type="none"/>
            </a:ln>
          </p:spPr>
        </p:cxnSp>
        <p:cxnSp>
          <p:nvCxnSpPr>
            <p:cNvPr id="321" name="Google Shape;321;p30"/>
            <p:cNvCxnSpPr>
              <a:stCxn id="314" idx="2"/>
              <a:endCxn id="320" idx="0"/>
            </p:cNvCxnSpPr>
            <p:nvPr/>
          </p:nvCxnSpPr>
          <p:spPr>
            <a:xfrm flipH="1" rot="-5400000">
              <a:off x="3686263" y="2790850"/>
              <a:ext cx="696000" cy="12924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322" name="Google Shape;322;p30"/>
            <p:cNvCxnSpPr>
              <a:stCxn id="316" idx="2"/>
              <a:endCxn id="320" idx="0"/>
            </p:cNvCxnSpPr>
            <p:nvPr/>
          </p:nvCxnSpPr>
          <p:spPr>
            <a:xfrm rot="5400000">
              <a:off x="4799638" y="2969800"/>
              <a:ext cx="696000" cy="934500"/>
            </a:xfrm>
            <a:prstGeom prst="bentConnector3">
              <a:avLst>
                <a:gd fmla="val 49992" name="adj1"/>
              </a:avLst>
            </a:prstGeom>
            <a:noFill/>
            <a:ln cap="flat" cmpd="sng" w="9525">
              <a:solidFill>
                <a:schemeClr val="dk2"/>
              </a:solidFill>
              <a:prstDash val="solid"/>
              <a:round/>
              <a:headEnd len="med" w="med" type="none"/>
              <a:tailEnd len="med" w="med" type="none"/>
            </a:ln>
          </p:spPr>
        </p:cxnSp>
        <p:cxnSp>
          <p:nvCxnSpPr>
            <p:cNvPr id="323" name="Google Shape;323;p30"/>
            <p:cNvCxnSpPr>
              <a:stCxn id="318" idx="2"/>
              <a:endCxn id="320" idx="3"/>
            </p:cNvCxnSpPr>
            <p:nvPr/>
          </p:nvCxnSpPr>
          <p:spPr>
            <a:xfrm rot="5400000">
              <a:off x="5913013" y="2189350"/>
              <a:ext cx="1029000" cy="2828400"/>
            </a:xfrm>
            <a:prstGeom prst="bentConnector2">
              <a:avLst/>
            </a:prstGeom>
            <a:noFill/>
            <a:ln cap="flat" cmpd="sng" w="9525">
              <a:solidFill>
                <a:schemeClr val="dk2"/>
              </a:solidFill>
              <a:prstDash val="solid"/>
              <a:round/>
              <a:headEnd len="med" w="med" type="none"/>
              <a:tailEnd len="med" w="med" type="none"/>
            </a:ln>
          </p:spPr>
        </p:cxnSp>
        <p:sp>
          <p:nvSpPr>
            <p:cNvPr id="312" name="Google Shape;312;p30"/>
            <p:cNvSpPr/>
            <p:nvPr/>
          </p:nvSpPr>
          <p:spPr>
            <a:xfrm>
              <a:off x="828250"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a:t>
              </a:r>
              <a:r>
                <a:rPr lang="en" sz="2000">
                  <a:solidFill>
                    <a:schemeClr val="accent6"/>
                  </a:solidFill>
                  <a:latin typeface="Audiowide"/>
                  <a:ea typeface="Audiowide"/>
                  <a:cs typeface="Audiowide"/>
                  <a:sym typeface="Audiowide"/>
                </a:rPr>
                <a:t>1</a:t>
              </a:r>
              <a:endParaRPr sz="900"/>
            </a:p>
          </p:txBody>
        </p:sp>
        <p:sp>
          <p:nvSpPr>
            <p:cNvPr id="314" name="Google Shape;314;p30"/>
            <p:cNvSpPr/>
            <p:nvPr/>
          </p:nvSpPr>
          <p:spPr>
            <a:xfrm>
              <a:off x="3055063"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02</a:t>
              </a:r>
              <a:endParaRPr sz="900"/>
            </a:p>
          </p:txBody>
        </p:sp>
        <p:sp>
          <p:nvSpPr>
            <p:cNvPr id="316" name="Google Shape;316;p30"/>
            <p:cNvSpPr/>
            <p:nvPr/>
          </p:nvSpPr>
          <p:spPr>
            <a:xfrm>
              <a:off x="5281888"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03</a:t>
              </a:r>
              <a:endParaRPr sz="900"/>
            </a:p>
          </p:txBody>
        </p:sp>
        <p:sp>
          <p:nvSpPr>
            <p:cNvPr id="318" name="Google Shape;318;p30"/>
            <p:cNvSpPr/>
            <p:nvPr/>
          </p:nvSpPr>
          <p:spPr>
            <a:xfrm>
              <a:off x="7508713"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04</a:t>
              </a:r>
              <a:endParaRPr sz="900"/>
            </a:p>
          </p:txBody>
        </p:sp>
        <p:grpSp>
          <p:nvGrpSpPr>
            <p:cNvPr id="324" name="Google Shape;324;p30"/>
            <p:cNvGrpSpPr/>
            <p:nvPr/>
          </p:nvGrpSpPr>
          <p:grpSpPr>
            <a:xfrm>
              <a:off x="3223330" y="3278276"/>
              <a:ext cx="2914034" cy="1374517"/>
              <a:chOff x="5171775" y="2969512"/>
              <a:chExt cx="2461801" cy="1161106"/>
            </a:xfrm>
          </p:grpSpPr>
          <p:sp>
            <p:nvSpPr>
              <p:cNvPr id="325" name="Google Shape;325;p30"/>
              <p:cNvSpPr/>
              <p:nvPr/>
            </p:nvSpPr>
            <p:spPr>
              <a:xfrm>
                <a:off x="5173184" y="2969512"/>
                <a:ext cx="2459001" cy="1160827"/>
              </a:xfrm>
              <a:custGeom>
                <a:rect b="b" l="l" r="r" t="t"/>
                <a:pathLst>
                  <a:path extrusionOk="0" h="12024" w="25470">
                    <a:moveTo>
                      <a:pt x="11283" y="4372"/>
                    </a:moveTo>
                    <a:lnTo>
                      <a:pt x="11283" y="4372"/>
                    </a:lnTo>
                    <a:cubicBezTo>
                      <a:pt x="11323" y="4412"/>
                      <a:pt x="11369" y="4455"/>
                      <a:pt x="11415" y="4507"/>
                    </a:cubicBezTo>
                    <a:cubicBezTo>
                      <a:pt x="11372" y="4522"/>
                      <a:pt x="11329" y="4532"/>
                      <a:pt x="11289" y="4547"/>
                    </a:cubicBezTo>
                    <a:lnTo>
                      <a:pt x="11283" y="4372"/>
                    </a:lnTo>
                    <a:close/>
                    <a:moveTo>
                      <a:pt x="10890" y="3788"/>
                    </a:moveTo>
                    <a:lnTo>
                      <a:pt x="10850" y="4694"/>
                    </a:lnTo>
                    <a:cubicBezTo>
                      <a:pt x="10788" y="4719"/>
                      <a:pt x="10742" y="4774"/>
                      <a:pt x="10730" y="4839"/>
                    </a:cubicBezTo>
                    <a:lnTo>
                      <a:pt x="10730" y="4845"/>
                    </a:lnTo>
                    <a:cubicBezTo>
                      <a:pt x="10730" y="4845"/>
                      <a:pt x="10730" y="4848"/>
                      <a:pt x="10727" y="4848"/>
                    </a:cubicBezTo>
                    <a:cubicBezTo>
                      <a:pt x="10732" y="4849"/>
                      <a:pt x="10739" y="4849"/>
                      <a:pt x="10748" y="4849"/>
                    </a:cubicBezTo>
                    <a:cubicBezTo>
                      <a:pt x="10770" y="4849"/>
                      <a:pt x="10802" y="4847"/>
                      <a:pt x="10844" y="4845"/>
                    </a:cubicBezTo>
                    <a:lnTo>
                      <a:pt x="10844" y="4845"/>
                    </a:lnTo>
                    <a:lnTo>
                      <a:pt x="10822" y="5235"/>
                    </a:lnTo>
                    <a:cubicBezTo>
                      <a:pt x="10326" y="4937"/>
                      <a:pt x="9733" y="4745"/>
                      <a:pt x="8955" y="4745"/>
                    </a:cubicBezTo>
                    <a:cubicBezTo>
                      <a:pt x="8915" y="4745"/>
                      <a:pt x="8873" y="4746"/>
                      <a:pt x="8832" y="4747"/>
                    </a:cubicBezTo>
                    <a:cubicBezTo>
                      <a:pt x="8746" y="4753"/>
                      <a:pt x="8666" y="4759"/>
                      <a:pt x="8586" y="4777"/>
                    </a:cubicBezTo>
                    <a:cubicBezTo>
                      <a:pt x="8392" y="4526"/>
                      <a:pt x="8211" y="4286"/>
                      <a:pt x="8082" y="4117"/>
                    </a:cubicBezTo>
                    <a:cubicBezTo>
                      <a:pt x="9010" y="4096"/>
                      <a:pt x="10450" y="4025"/>
                      <a:pt x="10684" y="4016"/>
                    </a:cubicBezTo>
                    <a:cubicBezTo>
                      <a:pt x="10705" y="4016"/>
                      <a:pt x="10724" y="4003"/>
                      <a:pt x="10739" y="3988"/>
                    </a:cubicBezTo>
                    <a:lnTo>
                      <a:pt x="10890" y="3788"/>
                    </a:lnTo>
                    <a:close/>
                    <a:moveTo>
                      <a:pt x="7541" y="4440"/>
                    </a:moveTo>
                    <a:cubicBezTo>
                      <a:pt x="7667" y="4559"/>
                      <a:pt x="7879" y="4753"/>
                      <a:pt x="8110" y="4968"/>
                    </a:cubicBezTo>
                    <a:cubicBezTo>
                      <a:pt x="7928" y="5066"/>
                      <a:pt x="7747" y="5192"/>
                      <a:pt x="7563" y="5346"/>
                    </a:cubicBezTo>
                    <a:lnTo>
                      <a:pt x="7541" y="4440"/>
                    </a:lnTo>
                    <a:close/>
                    <a:moveTo>
                      <a:pt x="13602" y="4357"/>
                    </a:moveTo>
                    <a:lnTo>
                      <a:pt x="13522" y="6129"/>
                    </a:lnTo>
                    <a:cubicBezTo>
                      <a:pt x="13461" y="6126"/>
                      <a:pt x="13399" y="6126"/>
                      <a:pt x="13335" y="6126"/>
                    </a:cubicBezTo>
                    <a:cubicBezTo>
                      <a:pt x="13092" y="5751"/>
                      <a:pt x="12702" y="5168"/>
                      <a:pt x="12355" y="4661"/>
                    </a:cubicBezTo>
                    <a:cubicBezTo>
                      <a:pt x="12889" y="4587"/>
                      <a:pt x="13372" y="4516"/>
                      <a:pt x="13491" y="4498"/>
                    </a:cubicBezTo>
                    <a:cubicBezTo>
                      <a:pt x="13507" y="4495"/>
                      <a:pt x="13522" y="4486"/>
                      <a:pt x="13534" y="4470"/>
                    </a:cubicBezTo>
                    <a:lnTo>
                      <a:pt x="13602" y="4357"/>
                    </a:lnTo>
                    <a:close/>
                    <a:moveTo>
                      <a:pt x="11651" y="4753"/>
                    </a:moveTo>
                    <a:cubicBezTo>
                      <a:pt x="12088" y="5198"/>
                      <a:pt x="12659" y="5785"/>
                      <a:pt x="13003" y="6138"/>
                    </a:cubicBezTo>
                    <a:cubicBezTo>
                      <a:pt x="12696" y="6157"/>
                      <a:pt x="12370" y="6212"/>
                      <a:pt x="12035" y="6283"/>
                    </a:cubicBezTo>
                    <a:cubicBezTo>
                      <a:pt x="11805" y="6037"/>
                      <a:pt x="11572" y="5800"/>
                      <a:pt x="11313" y="5588"/>
                    </a:cubicBezTo>
                    <a:lnTo>
                      <a:pt x="11292" y="4799"/>
                    </a:lnTo>
                    <a:cubicBezTo>
                      <a:pt x="11403" y="4787"/>
                      <a:pt x="11522" y="4771"/>
                      <a:pt x="11651" y="4753"/>
                    </a:cubicBezTo>
                    <a:close/>
                    <a:moveTo>
                      <a:pt x="12496" y="1"/>
                    </a:moveTo>
                    <a:cubicBezTo>
                      <a:pt x="12352" y="151"/>
                      <a:pt x="11043" y="2689"/>
                      <a:pt x="10890" y="2990"/>
                    </a:cubicBezTo>
                    <a:cubicBezTo>
                      <a:pt x="10880" y="3008"/>
                      <a:pt x="10877" y="3027"/>
                      <a:pt x="10883" y="3048"/>
                    </a:cubicBezTo>
                    <a:lnTo>
                      <a:pt x="10997" y="3309"/>
                    </a:lnTo>
                    <a:cubicBezTo>
                      <a:pt x="10930" y="3328"/>
                      <a:pt x="10877" y="3371"/>
                      <a:pt x="10844" y="3423"/>
                    </a:cubicBezTo>
                    <a:lnTo>
                      <a:pt x="10629" y="3266"/>
                    </a:lnTo>
                    <a:cubicBezTo>
                      <a:pt x="10617" y="3257"/>
                      <a:pt x="10600" y="3253"/>
                      <a:pt x="10584" y="3253"/>
                    </a:cubicBezTo>
                    <a:cubicBezTo>
                      <a:pt x="10579" y="3253"/>
                      <a:pt x="10574" y="3253"/>
                      <a:pt x="10570" y="3254"/>
                    </a:cubicBezTo>
                    <a:cubicBezTo>
                      <a:pt x="10315" y="3312"/>
                      <a:pt x="8561" y="3696"/>
                      <a:pt x="7809" y="3862"/>
                    </a:cubicBezTo>
                    <a:lnTo>
                      <a:pt x="7597" y="3853"/>
                    </a:lnTo>
                    <a:lnTo>
                      <a:pt x="7597" y="3841"/>
                    </a:lnTo>
                    <a:cubicBezTo>
                      <a:pt x="7597" y="3791"/>
                      <a:pt x="7581" y="3745"/>
                      <a:pt x="7557" y="3708"/>
                    </a:cubicBezTo>
                    <a:lnTo>
                      <a:pt x="7560" y="3708"/>
                    </a:lnTo>
                    <a:lnTo>
                      <a:pt x="7790" y="3592"/>
                    </a:lnTo>
                    <a:cubicBezTo>
                      <a:pt x="7806" y="3586"/>
                      <a:pt x="7818" y="3570"/>
                      <a:pt x="7821" y="3555"/>
                    </a:cubicBezTo>
                    <a:cubicBezTo>
                      <a:pt x="7889" y="3294"/>
                      <a:pt x="8454" y="1131"/>
                      <a:pt x="8497" y="959"/>
                    </a:cubicBezTo>
                    <a:cubicBezTo>
                      <a:pt x="8515" y="882"/>
                      <a:pt x="8494" y="806"/>
                      <a:pt x="8438" y="747"/>
                    </a:cubicBezTo>
                    <a:lnTo>
                      <a:pt x="8435" y="744"/>
                    </a:lnTo>
                    <a:lnTo>
                      <a:pt x="8435" y="738"/>
                    </a:lnTo>
                    <a:cubicBezTo>
                      <a:pt x="8316" y="873"/>
                      <a:pt x="7317" y="3079"/>
                      <a:pt x="7197" y="3340"/>
                    </a:cubicBezTo>
                    <a:cubicBezTo>
                      <a:pt x="7191" y="3355"/>
                      <a:pt x="7191" y="3374"/>
                      <a:pt x="7197" y="3389"/>
                    </a:cubicBezTo>
                    <a:lnTo>
                      <a:pt x="7305" y="3610"/>
                    </a:lnTo>
                    <a:cubicBezTo>
                      <a:pt x="7250" y="3622"/>
                      <a:pt x="7204" y="3656"/>
                      <a:pt x="7167" y="3702"/>
                    </a:cubicBezTo>
                    <a:lnTo>
                      <a:pt x="6989" y="3586"/>
                    </a:lnTo>
                    <a:cubicBezTo>
                      <a:pt x="6977" y="3579"/>
                      <a:pt x="6965" y="3575"/>
                      <a:pt x="6951" y="3575"/>
                    </a:cubicBezTo>
                    <a:cubicBezTo>
                      <a:pt x="6947" y="3575"/>
                      <a:pt x="6942" y="3576"/>
                      <a:pt x="6936" y="3576"/>
                    </a:cubicBezTo>
                    <a:cubicBezTo>
                      <a:pt x="6675" y="3650"/>
                      <a:pt x="4522" y="4237"/>
                      <a:pt x="4350" y="4286"/>
                    </a:cubicBezTo>
                    <a:cubicBezTo>
                      <a:pt x="4276" y="4311"/>
                      <a:pt x="4215" y="4369"/>
                      <a:pt x="4196" y="4440"/>
                    </a:cubicBezTo>
                    <a:lnTo>
                      <a:pt x="4196" y="4446"/>
                    </a:lnTo>
                    <a:lnTo>
                      <a:pt x="4193" y="4449"/>
                    </a:lnTo>
                    <a:cubicBezTo>
                      <a:pt x="4205" y="4451"/>
                      <a:pt x="4226" y="4452"/>
                      <a:pt x="4256" y="4452"/>
                    </a:cubicBezTo>
                    <a:cubicBezTo>
                      <a:pt x="4679" y="4452"/>
                      <a:pt x="6795" y="4244"/>
                      <a:pt x="7059" y="4218"/>
                    </a:cubicBezTo>
                    <a:cubicBezTo>
                      <a:pt x="7081" y="4218"/>
                      <a:pt x="7096" y="4206"/>
                      <a:pt x="7102" y="4191"/>
                    </a:cubicBezTo>
                    <a:lnTo>
                      <a:pt x="7188" y="4065"/>
                    </a:lnTo>
                    <a:lnTo>
                      <a:pt x="7114" y="5751"/>
                    </a:lnTo>
                    <a:cubicBezTo>
                      <a:pt x="6227" y="6657"/>
                      <a:pt x="5321" y="8009"/>
                      <a:pt x="4347" y="9062"/>
                    </a:cubicBezTo>
                    <a:cubicBezTo>
                      <a:pt x="3871" y="9582"/>
                      <a:pt x="3281" y="9889"/>
                      <a:pt x="2740" y="10138"/>
                    </a:cubicBezTo>
                    <a:cubicBezTo>
                      <a:pt x="65" y="10405"/>
                      <a:pt x="0" y="11701"/>
                      <a:pt x="0" y="11806"/>
                    </a:cubicBezTo>
                    <a:lnTo>
                      <a:pt x="0" y="11809"/>
                    </a:lnTo>
                    <a:lnTo>
                      <a:pt x="10499" y="11898"/>
                    </a:lnTo>
                    <a:lnTo>
                      <a:pt x="20848" y="11987"/>
                    </a:lnTo>
                    <a:lnTo>
                      <a:pt x="21042" y="11987"/>
                    </a:lnTo>
                    <a:lnTo>
                      <a:pt x="25453" y="12024"/>
                    </a:lnTo>
                    <a:cubicBezTo>
                      <a:pt x="25453" y="12024"/>
                      <a:pt x="25453" y="12024"/>
                      <a:pt x="25453" y="12024"/>
                    </a:cubicBezTo>
                    <a:cubicBezTo>
                      <a:pt x="25470" y="12024"/>
                      <a:pt x="24909" y="10361"/>
                      <a:pt x="21628" y="9744"/>
                    </a:cubicBezTo>
                    <a:lnTo>
                      <a:pt x="19647" y="7600"/>
                    </a:lnTo>
                    <a:cubicBezTo>
                      <a:pt x="19555" y="7502"/>
                      <a:pt x="19423" y="7444"/>
                      <a:pt x="19285" y="7444"/>
                    </a:cubicBezTo>
                    <a:lnTo>
                      <a:pt x="16474" y="7419"/>
                    </a:lnTo>
                    <a:cubicBezTo>
                      <a:pt x="15943" y="7014"/>
                      <a:pt x="15316" y="6617"/>
                      <a:pt x="14385" y="6289"/>
                    </a:cubicBezTo>
                    <a:cubicBezTo>
                      <a:pt x="14253" y="6243"/>
                      <a:pt x="14115" y="6203"/>
                      <a:pt x="13964" y="6175"/>
                    </a:cubicBezTo>
                    <a:lnTo>
                      <a:pt x="13921" y="4670"/>
                    </a:lnTo>
                    <a:lnTo>
                      <a:pt x="13921" y="4670"/>
                    </a:lnTo>
                    <a:cubicBezTo>
                      <a:pt x="14324" y="5014"/>
                      <a:pt x="15691" y="6169"/>
                      <a:pt x="15810" y="6267"/>
                    </a:cubicBezTo>
                    <a:cubicBezTo>
                      <a:pt x="15851" y="6300"/>
                      <a:pt x="15903" y="6317"/>
                      <a:pt x="15954" y="6317"/>
                    </a:cubicBezTo>
                    <a:cubicBezTo>
                      <a:pt x="15976" y="6317"/>
                      <a:pt x="15998" y="6314"/>
                      <a:pt x="16019" y="6307"/>
                    </a:cubicBezTo>
                    <a:lnTo>
                      <a:pt x="16026" y="6307"/>
                    </a:lnTo>
                    <a:cubicBezTo>
                      <a:pt x="15958" y="6150"/>
                      <a:pt x="14453" y="4357"/>
                      <a:pt x="14272" y="4145"/>
                    </a:cubicBezTo>
                    <a:cubicBezTo>
                      <a:pt x="14259" y="4132"/>
                      <a:pt x="14244" y="4126"/>
                      <a:pt x="14225" y="4126"/>
                    </a:cubicBezTo>
                    <a:lnTo>
                      <a:pt x="13980" y="4126"/>
                    </a:lnTo>
                    <a:lnTo>
                      <a:pt x="13980" y="4111"/>
                    </a:lnTo>
                    <a:cubicBezTo>
                      <a:pt x="13980" y="4059"/>
                      <a:pt x="13964" y="4019"/>
                      <a:pt x="13940" y="3979"/>
                    </a:cubicBezTo>
                    <a:lnTo>
                      <a:pt x="14152" y="3859"/>
                    </a:lnTo>
                    <a:cubicBezTo>
                      <a:pt x="14167" y="3853"/>
                      <a:pt x="14176" y="3837"/>
                      <a:pt x="14179" y="3822"/>
                    </a:cubicBezTo>
                    <a:cubicBezTo>
                      <a:pt x="14232" y="3564"/>
                      <a:pt x="14686" y="1454"/>
                      <a:pt x="14720" y="1285"/>
                    </a:cubicBezTo>
                    <a:cubicBezTo>
                      <a:pt x="14735" y="1211"/>
                      <a:pt x="14714" y="1134"/>
                      <a:pt x="14656" y="1085"/>
                    </a:cubicBezTo>
                    <a:lnTo>
                      <a:pt x="14652" y="1082"/>
                    </a:lnTo>
                    <a:lnTo>
                      <a:pt x="14652" y="1076"/>
                    </a:lnTo>
                    <a:cubicBezTo>
                      <a:pt x="14545" y="1211"/>
                      <a:pt x="13676" y="3386"/>
                      <a:pt x="13571" y="3641"/>
                    </a:cubicBezTo>
                    <a:cubicBezTo>
                      <a:pt x="13565" y="3656"/>
                      <a:pt x="13568" y="3678"/>
                      <a:pt x="13577" y="3693"/>
                    </a:cubicBezTo>
                    <a:lnTo>
                      <a:pt x="13685" y="3893"/>
                    </a:lnTo>
                    <a:cubicBezTo>
                      <a:pt x="13630" y="3911"/>
                      <a:pt x="13583" y="3948"/>
                      <a:pt x="13556" y="3994"/>
                    </a:cubicBezTo>
                    <a:lnTo>
                      <a:pt x="13381" y="3893"/>
                    </a:lnTo>
                    <a:cubicBezTo>
                      <a:pt x="13371" y="3887"/>
                      <a:pt x="13361" y="3883"/>
                      <a:pt x="13351" y="3883"/>
                    </a:cubicBezTo>
                    <a:cubicBezTo>
                      <a:pt x="13346" y="3883"/>
                      <a:pt x="13340" y="3884"/>
                      <a:pt x="13335" y="3887"/>
                    </a:cubicBezTo>
                    <a:cubicBezTo>
                      <a:pt x="13212" y="3927"/>
                      <a:pt x="12650" y="4108"/>
                      <a:pt x="12094" y="4286"/>
                    </a:cubicBezTo>
                    <a:cubicBezTo>
                      <a:pt x="11888" y="3988"/>
                      <a:pt x="11728" y="3755"/>
                      <a:pt x="11676" y="3678"/>
                    </a:cubicBezTo>
                    <a:cubicBezTo>
                      <a:pt x="11664" y="3662"/>
                      <a:pt x="11645" y="3650"/>
                      <a:pt x="11627" y="3647"/>
                    </a:cubicBezTo>
                    <a:lnTo>
                      <a:pt x="11350" y="3619"/>
                    </a:lnTo>
                    <a:cubicBezTo>
                      <a:pt x="11353" y="3604"/>
                      <a:pt x="11353" y="3589"/>
                      <a:pt x="11353" y="3573"/>
                    </a:cubicBezTo>
                    <a:cubicBezTo>
                      <a:pt x="11353" y="3518"/>
                      <a:pt x="11338" y="3469"/>
                      <a:pt x="11310" y="3426"/>
                    </a:cubicBezTo>
                    <a:lnTo>
                      <a:pt x="11565" y="3315"/>
                    </a:lnTo>
                    <a:cubicBezTo>
                      <a:pt x="11584" y="3309"/>
                      <a:pt x="11596" y="3294"/>
                      <a:pt x="11602" y="3272"/>
                    </a:cubicBezTo>
                    <a:cubicBezTo>
                      <a:pt x="11697" y="2971"/>
                      <a:pt x="12496" y="459"/>
                      <a:pt x="12554" y="259"/>
                    </a:cubicBezTo>
                    <a:cubicBezTo>
                      <a:pt x="12582" y="170"/>
                      <a:pt x="12564" y="75"/>
                      <a:pt x="12502" y="10"/>
                    </a:cubicBezTo>
                    <a:lnTo>
                      <a:pt x="12496" y="7"/>
                    </a:lnTo>
                    <a:lnTo>
                      <a:pt x="12496" y="1"/>
                    </a:ln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6811390" y="3077154"/>
                <a:ext cx="315026" cy="313570"/>
              </a:xfrm>
              <a:custGeom>
                <a:rect b="b" l="l" r="r" t="t"/>
                <a:pathLst>
                  <a:path extrusionOk="0" h="3248" w="3263">
                    <a:moveTo>
                      <a:pt x="1629" y="1"/>
                    </a:moveTo>
                    <a:cubicBezTo>
                      <a:pt x="740" y="1"/>
                      <a:pt x="15" y="719"/>
                      <a:pt x="9" y="1611"/>
                    </a:cubicBezTo>
                    <a:cubicBezTo>
                      <a:pt x="0" y="2504"/>
                      <a:pt x="719" y="3242"/>
                      <a:pt x="1616" y="3248"/>
                    </a:cubicBezTo>
                    <a:cubicBezTo>
                      <a:pt x="1621" y="3248"/>
                      <a:pt x="1627" y="3248"/>
                      <a:pt x="1633" y="3248"/>
                    </a:cubicBezTo>
                    <a:cubicBezTo>
                      <a:pt x="2525" y="3248"/>
                      <a:pt x="3250" y="2529"/>
                      <a:pt x="3256" y="1641"/>
                    </a:cubicBezTo>
                    <a:cubicBezTo>
                      <a:pt x="3262" y="741"/>
                      <a:pt x="2543" y="7"/>
                      <a:pt x="1646" y="1"/>
                    </a:cubicBezTo>
                    <a:cubicBezTo>
                      <a:pt x="1641" y="1"/>
                      <a:pt x="1635" y="1"/>
                      <a:pt x="162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5297475" y="3428080"/>
                <a:ext cx="1846230" cy="617486"/>
              </a:xfrm>
              <a:custGeom>
                <a:rect b="b" l="l" r="r" t="t"/>
                <a:pathLst>
                  <a:path extrusionOk="0" h="6396" w="19123">
                    <a:moveTo>
                      <a:pt x="7704" y="1"/>
                    </a:moveTo>
                    <a:cubicBezTo>
                      <a:pt x="7658" y="1"/>
                      <a:pt x="7611" y="1"/>
                      <a:pt x="7563" y="3"/>
                    </a:cubicBezTo>
                    <a:cubicBezTo>
                      <a:pt x="6119" y="43"/>
                      <a:pt x="4700" y="2586"/>
                      <a:pt x="3094" y="4319"/>
                    </a:cubicBezTo>
                    <a:cubicBezTo>
                      <a:pt x="2025" y="5474"/>
                      <a:pt x="406" y="5584"/>
                      <a:pt x="1" y="6331"/>
                    </a:cubicBezTo>
                    <a:lnTo>
                      <a:pt x="2599" y="6257"/>
                    </a:lnTo>
                    <a:lnTo>
                      <a:pt x="19122" y="6395"/>
                    </a:lnTo>
                    <a:cubicBezTo>
                      <a:pt x="19122" y="6395"/>
                      <a:pt x="18492" y="4518"/>
                      <a:pt x="14643" y="4005"/>
                    </a:cubicBezTo>
                    <a:cubicBezTo>
                      <a:pt x="10954" y="3518"/>
                      <a:pt x="11013" y="1"/>
                      <a:pt x="7704"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5171775" y="3561017"/>
                <a:ext cx="2461801" cy="569601"/>
              </a:xfrm>
              <a:custGeom>
                <a:rect b="b" l="l" r="r" t="t"/>
                <a:pathLst>
                  <a:path extrusionOk="0" h="5900" w="25499">
                    <a:moveTo>
                      <a:pt x="13364" y="1"/>
                    </a:moveTo>
                    <a:cubicBezTo>
                      <a:pt x="11618" y="1"/>
                      <a:pt x="9307" y="1040"/>
                      <a:pt x="7891" y="2158"/>
                    </a:cubicBezTo>
                    <a:cubicBezTo>
                      <a:pt x="6540" y="3224"/>
                      <a:pt x="4903" y="3888"/>
                      <a:pt x="3183" y="3986"/>
                    </a:cubicBezTo>
                    <a:cubicBezTo>
                      <a:pt x="0" y="4161"/>
                      <a:pt x="49" y="5685"/>
                      <a:pt x="46" y="5685"/>
                    </a:cubicBezTo>
                    <a:lnTo>
                      <a:pt x="25498" y="5900"/>
                    </a:lnTo>
                    <a:cubicBezTo>
                      <a:pt x="25498" y="5900"/>
                      <a:pt x="24869" y="4023"/>
                      <a:pt x="21023" y="3513"/>
                    </a:cubicBezTo>
                    <a:cubicBezTo>
                      <a:pt x="17279" y="3018"/>
                      <a:pt x="17444" y="1237"/>
                      <a:pt x="14419" y="162"/>
                    </a:cubicBezTo>
                    <a:cubicBezTo>
                      <a:pt x="14105" y="51"/>
                      <a:pt x="13748" y="1"/>
                      <a:pt x="13364"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5774983" y="3701387"/>
                <a:ext cx="1854147" cy="429228"/>
              </a:xfrm>
              <a:custGeom>
                <a:rect b="b" l="l" r="r" t="t"/>
                <a:pathLst>
                  <a:path extrusionOk="0" h="4446" w="19205">
                    <a:moveTo>
                      <a:pt x="2660" y="1"/>
                    </a:moveTo>
                    <a:cubicBezTo>
                      <a:pt x="2288" y="222"/>
                      <a:pt x="1941" y="462"/>
                      <a:pt x="1640" y="698"/>
                    </a:cubicBezTo>
                    <a:cubicBezTo>
                      <a:pt x="1127" y="1104"/>
                      <a:pt x="581" y="1445"/>
                      <a:pt x="0" y="1724"/>
                    </a:cubicBezTo>
                    <a:cubicBezTo>
                      <a:pt x="433" y="2093"/>
                      <a:pt x="237" y="2474"/>
                      <a:pt x="710" y="2799"/>
                    </a:cubicBezTo>
                    <a:cubicBezTo>
                      <a:pt x="1481" y="3331"/>
                      <a:pt x="2983" y="3967"/>
                      <a:pt x="3898" y="4225"/>
                    </a:cubicBezTo>
                    <a:cubicBezTo>
                      <a:pt x="4030" y="4261"/>
                      <a:pt x="4162" y="4292"/>
                      <a:pt x="4297" y="4320"/>
                    </a:cubicBezTo>
                    <a:lnTo>
                      <a:pt x="19204" y="4446"/>
                    </a:lnTo>
                    <a:cubicBezTo>
                      <a:pt x="18790" y="4068"/>
                      <a:pt x="18311" y="3767"/>
                      <a:pt x="17730" y="3653"/>
                    </a:cubicBezTo>
                    <a:cubicBezTo>
                      <a:pt x="17476" y="3603"/>
                      <a:pt x="17201" y="3585"/>
                      <a:pt x="16919" y="3585"/>
                    </a:cubicBezTo>
                    <a:cubicBezTo>
                      <a:pt x="16377" y="3585"/>
                      <a:pt x="15809" y="3650"/>
                      <a:pt x="15309" y="3675"/>
                    </a:cubicBezTo>
                    <a:cubicBezTo>
                      <a:pt x="14993" y="3691"/>
                      <a:pt x="14648" y="3720"/>
                      <a:pt x="14304" y="3720"/>
                    </a:cubicBezTo>
                    <a:cubicBezTo>
                      <a:pt x="13753" y="3720"/>
                      <a:pt x="13202" y="3646"/>
                      <a:pt x="12763" y="3331"/>
                    </a:cubicBezTo>
                    <a:cubicBezTo>
                      <a:pt x="12130" y="2876"/>
                      <a:pt x="11642" y="2351"/>
                      <a:pt x="11203" y="1721"/>
                    </a:cubicBezTo>
                    <a:cubicBezTo>
                      <a:pt x="10514" y="1935"/>
                      <a:pt x="9763" y="2010"/>
                      <a:pt x="9010" y="2010"/>
                    </a:cubicBezTo>
                    <a:cubicBezTo>
                      <a:pt x="8345" y="2010"/>
                      <a:pt x="7680" y="1951"/>
                      <a:pt x="7056" y="1878"/>
                    </a:cubicBezTo>
                    <a:cubicBezTo>
                      <a:pt x="5495" y="1690"/>
                      <a:pt x="4125" y="1297"/>
                      <a:pt x="2915" y="237"/>
                    </a:cubicBezTo>
                    <a:cubicBezTo>
                      <a:pt x="2826" y="161"/>
                      <a:pt x="2743" y="81"/>
                      <a:pt x="2660"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0"/>
              <p:cNvSpPr/>
              <p:nvPr/>
            </p:nvSpPr>
            <p:spPr>
              <a:xfrm>
                <a:off x="5173512" y="3965040"/>
                <a:ext cx="355672" cy="147807"/>
              </a:xfrm>
              <a:custGeom>
                <a:rect b="b" l="l" r="r" t="t"/>
                <a:pathLst>
                  <a:path extrusionOk="0" h="1531" w="3684">
                    <a:moveTo>
                      <a:pt x="1779" y="1"/>
                    </a:moveTo>
                    <a:cubicBezTo>
                      <a:pt x="1" y="465"/>
                      <a:pt x="31" y="1500"/>
                      <a:pt x="31" y="1500"/>
                    </a:cubicBezTo>
                    <a:lnTo>
                      <a:pt x="3684" y="1530"/>
                    </a:lnTo>
                    <a:cubicBezTo>
                      <a:pt x="3189" y="1082"/>
                      <a:pt x="2673" y="594"/>
                      <a:pt x="2203" y="277"/>
                    </a:cubicBezTo>
                    <a:cubicBezTo>
                      <a:pt x="2065" y="185"/>
                      <a:pt x="1920" y="87"/>
                      <a:pt x="1779"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a:off x="6991440" y="4030880"/>
                <a:ext cx="69512" cy="94998"/>
              </a:xfrm>
              <a:custGeom>
                <a:rect b="b" l="l" r="r" t="t"/>
                <a:pathLst>
                  <a:path extrusionOk="0" h="984" w="720">
                    <a:moveTo>
                      <a:pt x="486" y="1"/>
                    </a:moveTo>
                    <a:cubicBezTo>
                      <a:pt x="455" y="71"/>
                      <a:pt x="46" y="894"/>
                      <a:pt x="0" y="980"/>
                    </a:cubicBezTo>
                    <a:lnTo>
                      <a:pt x="320" y="984"/>
                    </a:lnTo>
                    <a:cubicBezTo>
                      <a:pt x="415" y="735"/>
                      <a:pt x="691" y="111"/>
                      <a:pt x="719" y="44"/>
                    </a:cubicBezTo>
                    <a:lnTo>
                      <a:pt x="486" y="1"/>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6596381" y="4022288"/>
                <a:ext cx="81677" cy="100308"/>
              </a:xfrm>
              <a:custGeom>
                <a:rect b="b" l="l" r="r" t="t"/>
                <a:pathLst>
                  <a:path extrusionOk="0" h="1039" w="846">
                    <a:moveTo>
                      <a:pt x="664" y="1"/>
                    </a:moveTo>
                    <a:cubicBezTo>
                      <a:pt x="575" y="212"/>
                      <a:pt x="96" y="873"/>
                      <a:pt x="1" y="1036"/>
                    </a:cubicBezTo>
                    <a:lnTo>
                      <a:pt x="369" y="1039"/>
                    </a:lnTo>
                    <a:cubicBezTo>
                      <a:pt x="514" y="729"/>
                      <a:pt x="692" y="415"/>
                      <a:pt x="845" y="108"/>
                    </a:cubicBezTo>
                    <a:cubicBezTo>
                      <a:pt x="772" y="74"/>
                      <a:pt x="713" y="56"/>
                      <a:pt x="664"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6877808" y="4075675"/>
                <a:ext cx="50493" cy="49044"/>
              </a:xfrm>
              <a:custGeom>
                <a:rect b="b" l="l" r="r" t="t"/>
                <a:pathLst>
                  <a:path extrusionOk="0" h="508" w="523">
                    <a:moveTo>
                      <a:pt x="311" y="0"/>
                    </a:moveTo>
                    <a:cubicBezTo>
                      <a:pt x="286" y="71"/>
                      <a:pt x="65" y="403"/>
                      <a:pt x="1" y="504"/>
                    </a:cubicBezTo>
                    <a:lnTo>
                      <a:pt x="283" y="507"/>
                    </a:lnTo>
                    <a:lnTo>
                      <a:pt x="523" y="56"/>
                    </a:lnTo>
                    <a:lnTo>
                      <a:pt x="311" y="0"/>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7201424" y="4077123"/>
                <a:ext cx="50203" cy="50202"/>
              </a:xfrm>
              <a:custGeom>
                <a:rect b="b" l="l" r="r" t="t"/>
                <a:pathLst>
                  <a:path extrusionOk="0" h="520" w="520">
                    <a:moveTo>
                      <a:pt x="344" y="1"/>
                    </a:moveTo>
                    <a:cubicBezTo>
                      <a:pt x="252" y="179"/>
                      <a:pt x="18" y="498"/>
                      <a:pt x="0" y="517"/>
                    </a:cubicBezTo>
                    <a:lnTo>
                      <a:pt x="298" y="520"/>
                    </a:lnTo>
                    <a:cubicBezTo>
                      <a:pt x="319" y="474"/>
                      <a:pt x="467" y="167"/>
                      <a:pt x="519" y="56"/>
                    </a:cubicBezTo>
                    <a:cubicBezTo>
                      <a:pt x="452" y="32"/>
                      <a:pt x="399" y="47"/>
                      <a:pt x="344"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6359172" y="3956737"/>
                <a:ext cx="175036" cy="163833"/>
              </a:xfrm>
              <a:custGeom>
                <a:rect b="b" l="l" r="r" t="t"/>
                <a:pathLst>
                  <a:path extrusionOk="0" h="1697" w="1813">
                    <a:moveTo>
                      <a:pt x="1112" y="1"/>
                    </a:moveTo>
                    <a:cubicBezTo>
                      <a:pt x="756" y="551"/>
                      <a:pt x="443" y="1063"/>
                      <a:pt x="0" y="1690"/>
                    </a:cubicBezTo>
                    <a:lnTo>
                      <a:pt x="983" y="1696"/>
                    </a:lnTo>
                    <a:cubicBezTo>
                      <a:pt x="1214" y="1125"/>
                      <a:pt x="1512" y="618"/>
                      <a:pt x="1813" y="59"/>
                    </a:cubicBezTo>
                    <a:lnTo>
                      <a:pt x="1112" y="1"/>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5610375" y="3935691"/>
                <a:ext cx="307592" cy="178893"/>
              </a:xfrm>
              <a:custGeom>
                <a:rect b="b" l="l" r="r" t="t"/>
                <a:pathLst>
                  <a:path extrusionOk="0" h="1853" w="3186">
                    <a:moveTo>
                      <a:pt x="2878" y="1"/>
                    </a:moveTo>
                    <a:cubicBezTo>
                      <a:pt x="2860" y="7"/>
                      <a:pt x="2845" y="19"/>
                      <a:pt x="2823" y="25"/>
                    </a:cubicBezTo>
                    <a:cubicBezTo>
                      <a:pt x="1954" y="385"/>
                      <a:pt x="206" y="1742"/>
                      <a:pt x="0" y="1844"/>
                    </a:cubicBezTo>
                    <a:lnTo>
                      <a:pt x="1490" y="1853"/>
                    </a:lnTo>
                    <a:cubicBezTo>
                      <a:pt x="1794" y="1512"/>
                      <a:pt x="3186" y="222"/>
                      <a:pt x="3186" y="222"/>
                    </a:cubicBezTo>
                    <a:cubicBezTo>
                      <a:pt x="3109" y="173"/>
                      <a:pt x="2940" y="71"/>
                      <a:pt x="2878"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6123990" y="4020550"/>
                <a:ext cx="159299" cy="98184"/>
              </a:xfrm>
              <a:custGeom>
                <a:rect b="b" l="l" r="r" t="t"/>
                <a:pathLst>
                  <a:path extrusionOk="0" h="1017" w="1650">
                    <a:moveTo>
                      <a:pt x="1160" y="1"/>
                    </a:moveTo>
                    <a:cubicBezTo>
                      <a:pt x="1022" y="1"/>
                      <a:pt x="897" y="12"/>
                      <a:pt x="897" y="12"/>
                    </a:cubicBezTo>
                    <a:cubicBezTo>
                      <a:pt x="897" y="12"/>
                      <a:pt x="74" y="937"/>
                      <a:pt x="0" y="1011"/>
                    </a:cubicBezTo>
                    <a:lnTo>
                      <a:pt x="980" y="1017"/>
                    </a:lnTo>
                    <a:cubicBezTo>
                      <a:pt x="1103" y="860"/>
                      <a:pt x="1549" y="335"/>
                      <a:pt x="1650" y="224"/>
                    </a:cubicBezTo>
                    <a:cubicBezTo>
                      <a:pt x="1567" y="172"/>
                      <a:pt x="1506" y="111"/>
                      <a:pt x="1460" y="34"/>
                    </a:cubicBezTo>
                    <a:cubicBezTo>
                      <a:pt x="1388" y="8"/>
                      <a:pt x="1269" y="1"/>
                      <a:pt x="1160"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6655370" y="3721853"/>
                <a:ext cx="25391" cy="310577"/>
              </a:xfrm>
              <a:custGeom>
                <a:rect b="b" l="l" r="r" t="t"/>
                <a:pathLst>
                  <a:path extrusionOk="0" h="3217" w="263">
                    <a:moveTo>
                      <a:pt x="26" y="1"/>
                    </a:moveTo>
                    <a:lnTo>
                      <a:pt x="1" y="3217"/>
                    </a:lnTo>
                    <a:lnTo>
                      <a:pt x="234" y="3217"/>
                    </a:lnTo>
                    <a:lnTo>
                      <a:pt x="262" y="47"/>
                    </a:lnTo>
                    <a:cubicBezTo>
                      <a:pt x="176" y="38"/>
                      <a:pt x="99" y="19"/>
                      <a:pt x="26"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7037975" y="3798410"/>
                <a:ext cx="24716" cy="237012"/>
              </a:xfrm>
              <a:custGeom>
                <a:rect b="b" l="l" r="r" t="t"/>
                <a:pathLst>
                  <a:path extrusionOk="0" h="2455" w="256">
                    <a:moveTo>
                      <a:pt x="22" y="0"/>
                    </a:moveTo>
                    <a:lnTo>
                      <a:pt x="0" y="2455"/>
                    </a:lnTo>
                    <a:lnTo>
                      <a:pt x="234" y="2455"/>
                    </a:lnTo>
                    <a:lnTo>
                      <a:pt x="255"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7230773" y="3943125"/>
                <a:ext cx="23750" cy="140083"/>
              </a:xfrm>
              <a:custGeom>
                <a:rect b="b" l="l" r="r" t="t"/>
                <a:pathLst>
                  <a:path extrusionOk="0" h="1451" w="246">
                    <a:moveTo>
                      <a:pt x="12" y="0"/>
                    </a:moveTo>
                    <a:lnTo>
                      <a:pt x="0" y="1450"/>
                    </a:lnTo>
                    <a:lnTo>
                      <a:pt x="234" y="1450"/>
                    </a:lnTo>
                    <a:lnTo>
                      <a:pt x="246" y="3"/>
                    </a:lnTo>
                    <a:lnTo>
                      <a:pt x="12"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6905709" y="3940422"/>
                <a:ext cx="23847" cy="140083"/>
              </a:xfrm>
              <a:custGeom>
                <a:rect b="b" l="l" r="r" t="t"/>
                <a:pathLst>
                  <a:path extrusionOk="0" h="1451" w="247">
                    <a:moveTo>
                      <a:pt x="13" y="1"/>
                    </a:moveTo>
                    <a:lnTo>
                      <a:pt x="1" y="1448"/>
                    </a:lnTo>
                    <a:lnTo>
                      <a:pt x="234" y="1451"/>
                    </a:lnTo>
                    <a:lnTo>
                      <a:pt x="246" y="4"/>
                    </a:lnTo>
                    <a:lnTo>
                      <a:pt x="13"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6592519" y="3684782"/>
                <a:ext cx="731715" cy="302661"/>
              </a:xfrm>
              <a:custGeom>
                <a:rect b="b" l="l" r="r" t="t"/>
                <a:pathLst>
                  <a:path extrusionOk="0" h="3135" w="7579">
                    <a:moveTo>
                      <a:pt x="139" y="1"/>
                    </a:moveTo>
                    <a:cubicBezTo>
                      <a:pt x="47" y="1"/>
                      <a:pt x="1" y="108"/>
                      <a:pt x="62" y="176"/>
                    </a:cubicBezTo>
                    <a:lnTo>
                      <a:pt x="2618" y="2937"/>
                    </a:lnTo>
                    <a:cubicBezTo>
                      <a:pt x="2710" y="3036"/>
                      <a:pt x="2839" y="3094"/>
                      <a:pt x="2977" y="3094"/>
                    </a:cubicBezTo>
                    <a:lnTo>
                      <a:pt x="7440" y="3134"/>
                    </a:lnTo>
                    <a:cubicBezTo>
                      <a:pt x="7533" y="3134"/>
                      <a:pt x="7579" y="3027"/>
                      <a:pt x="7517" y="2956"/>
                    </a:cubicBezTo>
                    <a:lnTo>
                      <a:pt x="4962" y="194"/>
                    </a:lnTo>
                    <a:cubicBezTo>
                      <a:pt x="4872" y="96"/>
                      <a:pt x="4747" y="38"/>
                      <a:pt x="4613" y="38"/>
                    </a:cubicBezTo>
                    <a:cubicBezTo>
                      <a:pt x="4609" y="38"/>
                      <a:pt x="4606" y="38"/>
                      <a:pt x="4602" y="38"/>
                    </a:cubicBezTo>
                    <a:lnTo>
                      <a:pt x="139"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6615980" y="3697236"/>
                <a:ext cx="401627" cy="272346"/>
              </a:xfrm>
              <a:custGeom>
                <a:rect b="b" l="l" r="r" t="t"/>
                <a:pathLst>
                  <a:path extrusionOk="0" h="2821" w="4160">
                    <a:moveTo>
                      <a:pt x="4144" y="2793"/>
                    </a:moveTo>
                    <a:cubicBezTo>
                      <a:pt x="4145" y="2794"/>
                      <a:pt x="4145" y="2795"/>
                      <a:pt x="4146" y="2797"/>
                    </a:cubicBezTo>
                    <a:lnTo>
                      <a:pt x="4146" y="2797"/>
                    </a:lnTo>
                    <a:cubicBezTo>
                      <a:pt x="4146" y="2796"/>
                      <a:pt x="4145" y="2794"/>
                      <a:pt x="4144" y="2793"/>
                    </a:cubicBezTo>
                    <a:close/>
                    <a:moveTo>
                      <a:pt x="0" y="1"/>
                    </a:moveTo>
                    <a:lnTo>
                      <a:pt x="2578" y="2808"/>
                    </a:lnTo>
                    <a:lnTo>
                      <a:pt x="4160" y="2821"/>
                    </a:lnTo>
                    <a:cubicBezTo>
                      <a:pt x="4157" y="2813"/>
                      <a:pt x="4150" y="2803"/>
                      <a:pt x="4146" y="2797"/>
                    </a:cubicBezTo>
                    <a:lnTo>
                      <a:pt x="4146" y="2797"/>
                    </a:lnTo>
                    <a:cubicBezTo>
                      <a:pt x="4147" y="2798"/>
                      <a:pt x="4147" y="2799"/>
                      <a:pt x="4146" y="2799"/>
                    </a:cubicBezTo>
                    <a:cubicBezTo>
                      <a:pt x="4135" y="2799"/>
                      <a:pt x="4038" y="2711"/>
                      <a:pt x="4024" y="2698"/>
                    </a:cubicBezTo>
                    <a:cubicBezTo>
                      <a:pt x="3966" y="2643"/>
                      <a:pt x="3914" y="2584"/>
                      <a:pt x="3855" y="2520"/>
                    </a:cubicBezTo>
                    <a:cubicBezTo>
                      <a:pt x="3806" y="2468"/>
                      <a:pt x="3760" y="2400"/>
                      <a:pt x="3714" y="2335"/>
                    </a:cubicBezTo>
                    <a:cubicBezTo>
                      <a:pt x="3714" y="2332"/>
                      <a:pt x="3711" y="2329"/>
                      <a:pt x="3705" y="2323"/>
                    </a:cubicBezTo>
                    <a:lnTo>
                      <a:pt x="3653" y="2271"/>
                    </a:lnTo>
                    <a:cubicBezTo>
                      <a:pt x="3613" y="2237"/>
                      <a:pt x="3573" y="2200"/>
                      <a:pt x="3545" y="2170"/>
                    </a:cubicBezTo>
                    <a:cubicBezTo>
                      <a:pt x="3453" y="2068"/>
                      <a:pt x="3392" y="1976"/>
                      <a:pt x="3296" y="1887"/>
                    </a:cubicBezTo>
                    <a:cubicBezTo>
                      <a:pt x="3238" y="1838"/>
                      <a:pt x="3192" y="1786"/>
                      <a:pt x="3149" y="1733"/>
                    </a:cubicBezTo>
                    <a:cubicBezTo>
                      <a:pt x="2965" y="1549"/>
                      <a:pt x="2768" y="1377"/>
                      <a:pt x="2599" y="1156"/>
                    </a:cubicBezTo>
                    <a:cubicBezTo>
                      <a:pt x="2424" y="935"/>
                      <a:pt x="2224" y="726"/>
                      <a:pt x="2052" y="495"/>
                    </a:cubicBezTo>
                    <a:cubicBezTo>
                      <a:pt x="2025" y="486"/>
                      <a:pt x="1997" y="471"/>
                      <a:pt x="1966" y="446"/>
                    </a:cubicBezTo>
                    <a:cubicBezTo>
                      <a:pt x="1874" y="366"/>
                      <a:pt x="1776" y="280"/>
                      <a:pt x="1687" y="173"/>
                    </a:cubicBezTo>
                    <a:cubicBezTo>
                      <a:pt x="1675" y="167"/>
                      <a:pt x="1668" y="154"/>
                      <a:pt x="1659" y="142"/>
                    </a:cubicBezTo>
                    <a:cubicBezTo>
                      <a:pt x="1613" y="111"/>
                      <a:pt x="1570" y="65"/>
                      <a:pt x="1533" y="13"/>
                    </a:cubicBezTo>
                    <a:lnTo>
                      <a:pt x="0" y="1"/>
                    </a:lnTo>
                    <a:close/>
                  </a:path>
                </a:pathLst>
              </a:custGeom>
              <a:solidFill>
                <a:srgbClr val="B7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
              <p:cNvSpPr/>
              <p:nvPr/>
            </p:nvSpPr>
            <p:spPr>
              <a:xfrm>
                <a:off x="6762727" y="3698201"/>
                <a:ext cx="119619" cy="128498"/>
              </a:xfrm>
              <a:custGeom>
                <a:rect b="b" l="l" r="r" t="t"/>
                <a:pathLst>
                  <a:path extrusionOk="0" h="1331" w="1239">
                    <a:moveTo>
                      <a:pt x="1" y="0"/>
                    </a:moveTo>
                    <a:lnTo>
                      <a:pt x="1233" y="1330"/>
                    </a:lnTo>
                    <a:lnTo>
                      <a:pt x="1239" y="1330"/>
                    </a:lnTo>
                    <a:cubicBezTo>
                      <a:pt x="1184" y="1275"/>
                      <a:pt x="1131" y="1213"/>
                      <a:pt x="1079" y="1146"/>
                    </a:cubicBezTo>
                    <a:cubicBezTo>
                      <a:pt x="904" y="925"/>
                      <a:pt x="704" y="716"/>
                      <a:pt x="532" y="485"/>
                    </a:cubicBezTo>
                    <a:cubicBezTo>
                      <a:pt x="505" y="476"/>
                      <a:pt x="477" y="461"/>
                      <a:pt x="446" y="436"/>
                    </a:cubicBezTo>
                    <a:cubicBezTo>
                      <a:pt x="354" y="356"/>
                      <a:pt x="256" y="270"/>
                      <a:pt x="167" y="163"/>
                    </a:cubicBezTo>
                    <a:cubicBezTo>
                      <a:pt x="155" y="157"/>
                      <a:pt x="148" y="144"/>
                      <a:pt x="139" y="132"/>
                    </a:cubicBezTo>
                    <a:cubicBezTo>
                      <a:pt x="93" y="101"/>
                      <a:pt x="50" y="55"/>
                      <a:pt x="13" y="3"/>
                    </a:cubicBezTo>
                    <a:lnTo>
                      <a:pt x="1" y="0"/>
                    </a:lnTo>
                    <a:close/>
                  </a:path>
                </a:pathLst>
              </a:custGeom>
              <a:solidFill>
                <a:srgbClr val="347C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0"/>
              <p:cNvSpPr/>
              <p:nvPr/>
            </p:nvSpPr>
            <p:spPr>
              <a:xfrm>
                <a:off x="6893255" y="3840792"/>
                <a:ext cx="124350" cy="129077"/>
              </a:xfrm>
              <a:custGeom>
                <a:rect b="b" l="l" r="r" t="t"/>
                <a:pathLst>
                  <a:path extrusionOk="0" h="1337" w="1288">
                    <a:moveTo>
                      <a:pt x="1272" y="1309"/>
                    </a:moveTo>
                    <a:cubicBezTo>
                      <a:pt x="1273" y="1311"/>
                      <a:pt x="1274" y="1313"/>
                      <a:pt x="1275" y="1315"/>
                    </a:cubicBezTo>
                    <a:lnTo>
                      <a:pt x="1275" y="1315"/>
                    </a:lnTo>
                    <a:cubicBezTo>
                      <a:pt x="1275" y="1314"/>
                      <a:pt x="1274" y="1312"/>
                      <a:pt x="1272" y="1309"/>
                    </a:cubicBezTo>
                    <a:close/>
                    <a:moveTo>
                      <a:pt x="1" y="1"/>
                    </a:moveTo>
                    <a:lnTo>
                      <a:pt x="1238" y="1337"/>
                    </a:lnTo>
                    <a:lnTo>
                      <a:pt x="1288" y="1337"/>
                    </a:lnTo>
                    <a:cubicBezTo>
                      <a:pt x="1285" y="1329"/>
                      <a:pt x="1279" y="1322"/>
                      <a:pt x="1275" y="1315"/>
                    </a:cubicBezTo>
                    <a:lnTo>
                      <a:pt x="1275" y="1315"/>
                    </a:lnTo>
                    <a:cubicBezTo>
                      <a:pt x="1275" y="1315"/>
                      <a:pt x="1274" y="1315"/>
                      <a:pt x="1274" y="1315"/>
                    </a:cubicBezTo>
                    <a:cubicBezTo>
                      <a:pt x="1263" y="1315"/>
                      <a:pt x="1166" y="1227"/>
                      <a:pt x="1152" y="1214"/>
                    </a:cubicBezTo>
                    <a:cubicBezTo>
                      <a:pt x="1094" y="1159"/>
                      <a:pt x="1042" y="1103"/>
                      <a:pt x="983" y="1036"/>
                    </a:cubicBezTo>
                    <a:cubicBezTo>
                      <a:pt x="934" y="984"/>
                      <a:pt x="888" y="919"/>
                      <a:pt x="842" y="851"/>
                    </a:cubicBezTo>
                    <a:cubicBezTo>
                      <a:pt x="842" y="848"/>
                      <a:pt x="839" y="845"/>
                      <a:pt x="833" y="842"/>
                    </a:cubicBezTo>
                    <a:lnTo>
                      <a:pt x="781" y="787"/>
                    </a:lnTo>
                    <a:cubicBezTo>
                      <a:pt x="741" y="753"/>
                      <a:pt x="701" y="719"/>
                      <a:pt x="673" y="689"/>
                    </a:cubicBezTo>
                    <a:cubicBezTo>
                      <a:pt x="581" y="584"/>
                      <a:pt x="520" y="492"/>
                      <a:pt x="424" y="403"/>
                    </a:cubicBezTo>
                    <a:cubicBezTo>
                      <a:pt x="366" y="354"/>
                      <a:pt x="320" y="305"/>
                      <a:pt x="277" y="249"/>
                    </a:cubicBezTo>
                    <a:cubicBezTo>
                      <a:pt x="194" y="166"/>
                      <a:pt x="108" y="84"/>
                      <a:pt x="25" y="1"/>
                    </a:cubicBezTo>
                    <a:close/>
                  </a:path>
                </a:pathLst>
              </a:custGeom>
              <a:solidFill>
                <a:srgbClr val="347C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0"/>
              <p:cNvSpPr/>
              <p:nvPr/>
            </p:nvSpPr>
            <p:spPr>
              <a:xfrm>
                <a:off x="6615980" y="3697236"/>
                <a:ext cx="254493" cy="129463"/>
              </a:xfrm>
              <a:custGeom>
                <a:rect b="b" l="l" r="r" t="t"/>
                <a:pathLst>
                  <a:path extrusionOk="0" h="1341" w="2636">
                    <a:moveTo>
                      <a:pt x="0" y="1"/>
                    </a:moveTo>
                    <a:lnTo>
                      <a:pt x="1217" y="1328"/>
                    </a:lnTo>
                    <a:lnTo>
                      <a:pt x="2636" y="1340"/>
                    </a:lnTo>
                    <a:lnTo>
                      <a:pt x="1407" y="10"/>
                    </a:ln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0"/>
              <p:cNvSpPr/>
              <p:nvPr/>
            </p:nvSpPr>
            <p:spPr>
              <a:xfrm>
                <a:off x="6627275" y="3702931"/>
                <a:ext cx="232287" cy="118361"/>
              </a:xfrm>
              <a:custGeom>
                <a:rect b="b" l="l" r="r" t="t"/>
                <a:pathLst>
                  <a:path extrusionOk="0" h="1226" w="2406">
                    <a:moveTo>
                      <a:pt x="0" y="0"/>
                    </a:moveTo>
                    <a:lnTo>
                      <a:pt x="1121" y="1217"/>
                    </a:lnTo>
                    <a:lnTo>
                      <a:pt x="2405" y="1226"/>
                    </a:lnTo>
                    <a:lnTo>
                      <a:pt x="1281" y="6"/>
                    </a:lnTo>
                    <a:lnTo>
                      <a:pt x="0"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0"/>
              <p:cNvSpPr/>
              <p:nvPr/>
            </p:nvSpPr>
            <p:spPr>
              <a:xfrm>
                <a:off x="6714165" y="3699939"/>
                <a:ext cx="119233" cy="123478"/>
              </a:xfrm>
              <a:custGeom>
                <a:rect b="b" l="l" r="r" t="t"/>
                <a:pathLst>
                  <a:path extrusionOk="0" h="1279" w="1235">
                    <a:moveTo>
                      <a:pt x="0" y="1"/>
                    </a:moveTo>
                    <a:lnTo>
                      <a:pt x="1183" y="1278"/>
                    </a:lnTo>
                    <a:lnTo>
                      <a:pt x="1235" y="1278"/>
                    </a:lnTo>
                    <a:lnTo>
                      <a:pt x="46"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0"/>
              <p:cNvSpPr/>
              <p:nvPr/>
            </p:nvSpPr>
            <p:spPr>
              <a:xfrm>
                <a:off x="6683850" y="3699359"/>
                <a:ext cx="118750" cy="124057"/>
              </a:xfrm>
              <a:custGeom>
                <a:rect b="b" l="l" r="r" t="t"/>
                <a:pathLst>
                  <a:path extrusionOk="0" h="1285" w="1230">
                    <a:moveTo>
                      <a:pt x="1" y="0"/>
                    </a:moveTo>
                    <a:lnTo>
                      <a:pt x="1183" y="1281"/>
                    </a:lnTo>
                    <a:lnTo>
                      <a:pt x="1230" y="1284"/>
                    </a:lnTo>
                    <a:lnTo>
                      <a:pt x="47"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0"/>
              <p:cNvSpPr/>
              <p:nvPr/>
            </p:nvSpPr>
            <p:spPr>
              <a:xfrm>
                <a:off x="6645040" y="3727260"/>
                <a:ext cx="135935" cy="6855"/>
              </a:xfrm>
              <a:custGeom>
                <a:rect b="b" l="l" r="r" t="t"/>
                <a:pathLst>
                  <a:path extrusionOk="0" h="71" w="1408">
                    <a:moveTo>
                      <a:pt x="0" y="0"/>
                    </a:moveTo>
                    <a:lnTo>
                      <a:pt x="56" y="62"/>
                    </a:lnTo>
                    <a:lnTo>
                      <a:pt x="1407" y="71"/>
                    </a:lnTo>
                    <a:cubicBezTo>
                      <a:pt x="1386" y="55"/>
                      <a:pt x="1367" y="31"/>
                      <a:pt x="1346" y="9"/>
                    </a:cubicBezTo>
                    <a:lnTo>
                      <a:pt x="0"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
              <p:cNvSpPr/>
              <p:nvPr/>
            </p:nvSpPr>
            <p:spPr>
              <a:xfrm>
                <a:off x="6674968" y="3758925"/>
                <a:ext cx="135935" cy="6661"/>
              </a:xfrm>
              <a:custGeom>
                <a:rect b="b" l="l" r="r" t="t"/>
                <a:pathLst>
                  <a:path extrusionOk="0" h="69" w="1408">
                    <a:moveTo>
                      <a:pt x="1" y="1"/>
                    </a:moveTo>
                    <a:lnTo>
                      <a:pt x="59" y="62"/>
                    </a:lnTo>
                    <a:lnTo>
                      <a:pt x="1408" y="68"/>
                    </a:lnTo>
                    <a:cubicBezTo>
                      <a:pt x="1386" y="53"/>
                      <a:pt x="1368" y="32"/>
                      <a:pt x="1349" y="7"/>
                    </a:cubicBezTo>
                    <a:lnTo>
                      <a:pt x="1"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0"/>
              <p:cNvSpPr/>
              <p:nvPr/>
            </p:nvSpPr>
            <p:spPr>
              <a:xfrm>
                <a:off x="6704897" y="3790108"/>
                <a:ext cx="136515" cy="6565"/>
              </a:xfrm>
              <a:custGeom>
                <a:rect b="b" l="l" r="r" t="t"/>
                <a:pathLst>
                  <a:path extrusionOk="0" h="68" w="1414">
                    <a:moveTo>
                      <a:pt x="1" y="0"/>
                    </a:moveTo>
                    <a:lnTo>
                      <a:pt x="59" y="59"/>
                    </a:lnTo>
                    <a:lnTo>
                      <a:pt x="1414" y="68"/>
                    </a:lnTo>
                    <a:cubicBezTo>
                      <a:pt x="1392" y="53"/>
                      <a:pt x="1371" y="28"/>
                      <a:pt x="1353" y="7"/>
                    </a:cubicBez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0"/>
              <p:cNvSpPr/>
              <p:nvPr/>
            </p:nvSpPr>
            <p:spPr>
              <a:xfrm>
                <a:off x="6653342" y="3699359"/>
                <a:ext cx="118750" cy="123767"/>
              </a:xfrm>
              <a:custGeom>
                <a:rect b="b" l="l" r="r" t="t"/>
                <a:pathLst>
                  <a:path extrusionOk="0" h="1282" w="1230">
                    <a:moveTo>
                      <a:pt x="0" y="0"/>
                    </a:moveTo>
                    <a:lnTo>
                      <a:pt x="1183" y="1281"/>
                    </a:lnTo>
                    <a:lnTo>
                      <a:pt x="1229" y="1281"/>
                    </a:lnTo>
                    <a:lnTo>
                      <a:pt x="53"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0"/>
              <p:cNvSpPr/>
              <p:nvPr/>
            </p:nvSpPr>
            <p:spPr>
              <a:xfrm>
                <a:off x="6745832" y="3839633"/>
                <a:ext cx="255458" cy="129946"/>
              </a:xfrm>
              <a:custGeom>
                <a:rect b="b" l="l" r="r" t="t"/>
                <a:pathLst>
                  <a:path extrusionOk="0" h="1346" w="2646">
                    <a:moveTo>
                      <a:pt x="1" y="0"/>
                    </a:moveTo>
                    <a:lnTo>
                      <a:pt x="1233" y="1333"/>
                    </a:lnTo>
                    <a:lnTo>
                      <a:pt x="2646" y="1346"/>
                    </a:lnTo>
                    <a:lnTo>
                      <a:pt x="1408" y="6"/>
                    </a:ln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
              <p:cNvSpPr/>
              <p:nvPr/>
            </p:nvSpPr>
            <p:spPr>
              <a:xfrm>
                <a:off x="6756838" y="3845232"/>
                <a:ext cx="233156" cy="118747"/>
              </a:xfrm>
              <a:custGeom>
                <a:rect b="b" l="l" r="r" t="t"/>
                <a:pathLst>
                  <a:path extrusionOk="0" h="1230" w="2415">
                    <a:moveTo>
                      <a:pt x="1" y="1"/>
                    </a:moveTo>
                    <a:lnTo>
                      <a:pt x="1125" y="1220"/>
                    </a:lnTo>
                    <a:lnTo>
                      <a:pt x="2415" y="1229"/>
                    </a:lnTo>
                    <a:lnTo>
                      <a:pt x="1288" y="7"/>
                    </a:lnTo>
                    <a:lnTo>
                      <a:pt x="1"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0"/>
              <p:cNvSpPr/>
              <p:nvPr/>
            </p:nvSpPr>
            <p:spPr>
              <a:xfrm>
                <a:off x="6844307" y="3842240"/>
                <a:ext cx="119619" cy="123767"/>
              </a:xfrm>
              <a:custGeom>
                <a:rect b="b" l="l" r="r" t="t"/>
                <a:pathLst>
                  <a:path extrusionOk="0" h="1282" w="1239">
                    <a:moveTo>
                      <a:pt x="1" y="1"/>
                    </a:moveTo>
                    <a:lnTo>
                      <a:pt x="1186" y="1282"/>
                    </a:lnTo>
                    <a:lnTo>
                      <a:pt x="1239" y="1282"/>
                    </a:lnTo>
                    <a:lnTo>
                      <a:pt x="5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0"/>
              <p:cNvSpPr/>
              <p:nvPr/>
            </p:nvSpPr>
            <p:spPr>
              <a:xfrm>
                <a:off x="6814088" y="3841950"/>
                <a:ext cx="119040" cy="124057"/>
              </a:xfrm>
              <a:custGeom>
                <a:rect b="b" l="l" r="r" t="t"/>
                <a:pathLst>
                  <a:path extrusionOk="0" h="1285" w="1233">
                    <a:moveTo>
                      <a:pt x="0" y="1"/>
                    </a:moveTo>
                    <a:lnTo>
                      <a:pt x="1186" y="1285"/>
                    </a:lnTo>
                    <a:lnTo>
                      <a:pt x="1232" y="1285"/>
                    </a:lnTo>
                    <a:lnTo>
                      <a:pt x="46"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
              <p:cNvSpPr/>
              <p:nvPr/>
            </p:nvSpPr>
            <p:spPr>
              <a:xfrm>
                <a:off x="6774892" y="3869561"/>
                <a:ext cx="136515" cy="7241"/>
              </a:xfrm>
              <a:custGeom>
                <a:rect b="b" l="l" r="r" t="t"/>
                <a:pathLst>
                  <a:path extrusionOk="0" h="75" w="1414">
                    <a:moveTo>
                      <a:pt x="1" y="1"/>
                    </a:moveTo>
                    <a:lnTo>
                      <a:pt x="59" y="62"/>
                    </a:lnTo>
                    <a:lnTo>
                      <a:pt x="1414" y="74"/>
                    </a:lnTo>
                    <a:cubicBezTo>
                      <a:pt x="1392" y="59"/>
                      <a:pt x="1371" y="37"/>
                      <a:pt x="1352" y="13"/>
                    </a:cubicBezTo>
                    <a:lnTo>
                      <a:pt x="1"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0"/>
              <p:cNvSpPr/>
              <p:nvPr/>
            </p:nvSpPr>
            <p:spPr>
              <a:xfrm>
                <a:off x="6805206" y="3901323"/>
                <a:ext cx="136804" cy="6855"/>
              </a:xfrm>
              <a:custGeom>
                <a:rect b="b" l="l" r="r" t="t"/>
                <a:pathLst>
                  <a:path extrusionOk="0" h="71" w="1417">
                    <a:moveTo>
                      <a:pt x="0" y="0"/>
                    </a:moveTo>
                    <a:lnTo>
                      <a:pt x="55" y="59"/>
                    </a:lnTo>
                    <a:lnTo>
                      <a:pt x="1416" y="71"/>
                    </a:lnTo>
                    <a:cubicBezTo>
                      <a:pt x="1392" y="56"/>
                      <a:pt x="1373" y="34"/>
                      <a:pt x="1355" y="9"/>
                    </a:cubicBezTo>
                    <a:lnTo>
                      <a:pt x="0"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
              <p:cNvSpPr/>
              <p:nvPr/>
            </p:nvSpPr>
            <p:spPr>
              <a:xfrm>
                <a:off x="6835425" y="3932409"/>
                <a:ext cx="136804" cy="6951"/>
              </a:xfrm>
              <a:custGeom>
                <a:rect b="b" l="l" r="r" t="t"/>
                <a:pathLst>
                  <a:path extrusionOk="0" h="72" w="1417">
                    <a:moveTo>
                      <a:pt x="1" y="1"/>
                    </a:moveTo>
                    <a:lnTo>
                      <a:pt x="59" y="62"/>
                    </a:lnTo>
                    <a:lnTo>
                      <a:pt x="1417" y="71"/>
                    </a:lnTo>
                    <a:cubicBezTo>
                      <a:pt x="1395" y="56"/>
                      <a:pt x="1377" y="35"/>
                      <a:pt x="1355" y="10"/>
                    </a:cubicBezTo>
                    <a:lnTo>
                      <a:pt x="1"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6783194" y="3841371"/>
                <a:ext cx="119330" cy="124347"/>
              </a:xfrm>
              <a:custGeom>
                <a:rect b="b" l="l" r="r" t="t"/>
                <a:pathLst>
                  <a:path extrusionOk="0" h="1288" w="1236">
                    <a:moveTo>
                      <a:pt x="1" y="1"/>
                    </a:moveTo>
                    <a:lnTo>
                      <a:pt x="1187" y="1288"/>
                    </a:lnTo>
                    <a:lnTo>
                      <a:pt x="1236" y="1288"/>
                    </a:lnTo>
                    <a:lnTo>
                      <a:pt x="50" y="7"/>
                    </a:lnTo>
                    <a:lnTo>
                      <a:pt x="1"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6762148" y="3698201"/>
                <a:ext cx="534859" cy="273795"/>
              </a:xfrm>
              <a:custGeom>
                <a:rect b="b" l="l" r="r" t="t"/>
                <a:pathLst>
                  <a:path extrusionOk="0" h="2836" w="5540">
                    <a:moveTo>
                      <a:pt x="1" y="0"/>
                    </a:moveTo>
                    <a:lnTo>
                      <a:pt x="2584" y="2814"/>
                    </a:lnTo>
                    <a:lnTo>
                      <a:pt x="5539" y="2835"/>
                    </a:lnTo>
                    <a:lnTo>
                      <a:pt x="2937" y="19"/>
                    </a:lnTo>
                    <a:lnTo>
                      <a:pt x="1" y="0"/>
                    </a:lnTo>
                    <a:close/>
                  </a:path>
                </a:pathLst>
              </a:custGeom>
              <a:solidFill>
                <a:srgbClr val="B7D4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a:off x="6908123" y="3697236"/>
                <a:ext cx="257486" cy="131491"/>
              </a:xfrm>
              <a:custGeom>
                <a:rect b="b" l="l" r="r" t="t"/>
                <a:pathLst>
                  <a:path extrusionOk="0" h="1362" w="2667">
                    <a:moveTo>
                      <a:pt x="0" y="1"/>
                    </a:moveTo>
                    <a:lnTo>
                      <a:pt x="1247" y="1352"/>
                    </a:lnTo>
                    <a:lnTo>
                      <a:pt x="2666" y="1362"/>
                    </a:lnTo>
                    <a:lnTo>
                      <a:pt x="1425" y="29"/>
                    </a:ln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a:off x="6920287" y="3704669"/>
                <a:ext cx="234025" cy="118458"/>
              </a:xfrm>
              <a:custGeom>
                <a:rect b="b" l="l" r="r" t="t"/>
                <a:pathLst>
                  <a:path extrusionOk="0" h="1227" w="2424">
                    <a:moveTo>
                      <a:pt x="0" y="1"/>
                    </a:moveTo>
                    <a:lnTo>
                      <a:pt x="1130" y="1217"/>
                    </a:lnTo>
                    <a:lnTo>
                      <a:pt x="2424" y="1226"/>
                    </a:lnTo>
                    <a:lnTo>
                      <a:pt x="2424" y="1226"/>
                    </a:lnTo>
                    <a:lnTo>
                      <a:pt x="1290" y="4"/>
                    </a:lnTo>
                    <a:lnTo>
                      <a:pt x="0"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a:off x="7007756" y="3701387"/>
                <a:ext cx="120199" cy="123767"/>
              </a:xfrm>
              <a:custGeom>
                <a:rect b="b" l="l" r="r" t="t"/>
                <a:pathLst>
                  <a:path extrusionOk="0" h="1282" w="1245">
                    <a:moveTo>
                      <a:pt x="0" y="1"/>
                    </a:moveTo>
                    <a:lnTo>
                      <a:pt x="1195" y="1282"/>
                    </a:lnTo>
                    <a:lnTo>
                      <a:pt x="1244" y="1282"/>
                    </a:lnTo>
                    <a:lnTo>
                      <a:pt x="52"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0"/>
              <p:cNvSpPr/>
              <p:nvPr/>
            </p:nvSpPr>
            <p:spPr>
              <a:xfrm>
                <a:off x="6977441" y="3701097"/>
                <a:ext cx="119909" cy="124057"/>
              </a:xfrm>
              <a:custGeom>
                <a:rect b="b" l="l" r="r" t="t"/>
                <a:pathLst>
                  <a:path extrusionOk="0" h="1285" w="1242">
                    <a:moveTo>
                      <a:pt x="1" y="1"/>
                    </a:moveTo>
                    <a:lnTo>
                      <a:pt x="1190" y="1285"/>
                    </a:lnTo>
                    <a:lnTo>
                      <a:pt x="1242" y="1285"/>
                    </a:lnTo>
                    <a:lnTo>
                      <a:pt x="50" y="4"/>
                    </a:lnTo>
                    <a:lnTo>
                      <a:pt x="1"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6938631" y="3729287"/>
                <a:ext cx="136804" cy="6661"/>
              </a:xfrm>
              <a:custGeom>
                <a:rect b="b" l="l" r="r" t="t"/>
                <a:pathLst>
                  <a:path extrusionOk="0" h="69" w="1417">
                    <a:moveTo>
                      <a:pt x="0" y="1"/>
                    </a:moveTo>
                    <a:lnTo>
                      <a:pt x="56" y="62"/>
                    </a:lnTo>
                    <a:lnTo>
                      <a:pt x="1417" y="68"/>
                    </a:lnTo>
                    <a:cubicBezTo>
                      <a:pt x="1392" y="53"/>
                      <a:pt x="1374" y="31"/>
                      <a:pt x="1355" y="7"/>
                    </a:cubicBez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0"/>
              <p:cNvSpPr/>
              <p:nvPr/>
            </p:nvSpPr>
            <p:spPr>
              <a:xfrm>
                <a:off x="6968559" y="3760470"/>
                <a:ext cx="137094" cy="6565"/>
              </a:xfrm>
              <a:custGeom>
                <a:rect b="b" l="l" r="r" t="t"/>
                <a:pathLst>
                  <a:path extrusionOk="0" h="68" w="1420">
                    <a:moveTo>
                      <a:pt x="1" y="0"/>
                    </a:moveTo>
                    <a:lnTo>
                      <a:pt x="59" y="59"/>
                    </a:lnTo>
                    <a:lnTo>
                      <a:pt x="1420" y="68"/>
                    </a:lnTo>
                    <a:cubicBezTo>
                      <a:pt x="1398" y="52"/>
                      <a:pt x="1380" y="28"/>
                      <a:pt x="1358" y="6"/>
                    </a:cubicBez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6998874" y="3791845"/>
                <a:ext cx="137384" cy="6661"/>
              </a:xfrm>
              <a:custGeom>
                <a:rect b="b" l="l" r="r" t="t"/>
                <a:pathLst>
                  <a:path extrusionOk="0" h="69" w="1423">
                    <a:moveTo>
                      <a:pt x="0" y="1"/>
                    </a:moveTo>
                    <a:lnTo>
                      <a:pt x="58" y="62"/>
                    </a:lnTo>
                    <a:lnTo>
                      <a:pt x="1422" y="68"/>
                    </a:lnTo>
                    <a:cubicBezTo>
                      <a:pt x="1398" y="53"/>
                      <a:pt x="1379" y="32"/>
                      <a:pt x="1361" y="7"/>
                    </a:cubicBez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6946644" y="3701097"/>
                <a:ext cx="119909" cy="123767"/>
              </a:xfrm>
              <a:custGeom>
                <a:rect b="b" l="l" r="r" t="t"/>
                <a:pathLst>
                  <a:path extrusionOk="0" h="1282" w="1242">
                    <a:moveTo>
                      <a:pt x="0" y="1"/>
                    </a:moveTo>
                    <a:lnTo>
                      <a:pt x="1192" y="1282"/>
                    </a:lnTo>
                    <a:lnTo>
                      <a:pt x="1241" y="1282"/>
                    </a:lnTo>
                    <a:lnTo>
                      <a:pt x="5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0"/>
              <p:cNvSpPr/>
              <p:nvPr/>
            </p:nvSpPr>
            <p:spPr>
              <a:xfrm>
                <a:off x="7040002" y="3841371"/>
                <a:ext cx="257003" cy="130622"/>
              </a:xfrm>
              <a:custGeom>
                <a:rect b="b" l="l" r="r" t="t"/>
                <a:pathLst>
                  <a:path extrusionOk="0" h="1353" w="2662">
                    <a:moveTo>
                      <a:pt x="1" y="1"/>
                    </a:moveTo>
                    <a:lnTo>
                      <a:pt x="1242" y="1343"/>
                    </a:lnTo>
                    <a:lnTo>
                      <a:pt x="2661" y="1352"/>
                    </a:lnTo>
                    <a:lnTo>
                      <a:pt x="1429" y="16"/>
                    </a:lnTo>
                    <a:lnTo>
                      <a:pt x="1"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a:off x="7051298" y="3847067"/>
                <a:ext cx="234701" cy="119230"/>
              </a:xfrm>
              <a:custGeom>
                <a:rect b="b" l="l" r="r" t="t"/>
                <a:pathLst>
                  <a:path extrusionOk="0" h="1235" w="2431">
                    <a:moveTo>
                      <a:pt x="1" y="0"/>
                    </a:moveTo>
                    <a:lnTo>
                      <a:pt x="1131" y="1226"/>
                    </a:lnTo>
                    <a:lnTo>
                      <a:pt x="2430" y="1235"/>
                    </a:lnTo>
                    <a:lnTo>
                      <a:pt x="1294" y="12"/>
                    </a:lnTo>
                    <a:lnTo>
                      <a:pt x="1"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7139056" y="3844074"/>
                <a:ext cx="120585" cy="124636"/>
              </a:xfrm>
              <a:custGeom>
                <a:rect b="b" l="l" r="r" t="t"/>
                <a:pathLst>
                  <a:path extrusionOk="0" h="1291" w="1249">
                    <a:moveTo>
                      <a:pt x="1" y="0"/>
                    </a:moveTo>
                    <a:lnTo>
                      <a:pt x="1199" y="1291"/>
                    </a:lnTo>
                    <a:lnTo>
                      <a:pt x="1248" y="1291"/>
                    </a:lnTo>
                    <a:lnTo>
                      <a:pt x="50"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108259" y="3844074"/>
                <a:ext cx="120488" cy="124347"/>
              </a:xfrm>
              <a:custGeom>
                <a:rect b="b" l="l" r="r" t="t"/>
                <a:pathLst>
                  <a:path extrusionOk="0" h="1288" w="1248">
                    <a:moveTo>
                      <a:pt x="0" y="0"/>
                    </a:moveTo>
                    <a:lnTo>
                      <a:pt x="1198" y="1287"/>
                    </a:lnTo>
                    <a:lnTo>
                      <a:pt x="1248" y="1287"/>
                    </a:lnTo>
                    <a:lnTo>
                      <a:pt x="50"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7069448" y="3871974"/>
                <a:ext cx="137673" cy="7144"/>
              </a:xfrm>
              <a:custGeom>
                <a:rect b="b" l="l" r="r" t="t"/>
                <a:pathLst>
                  <a:path extrusionOk="0" h="74" w="1426">
                    <a:moveTo>
                      <a:pt x="0" y="0"/>
                    </a:moveTo>
                    <a:lnTo>
                      <a:pt x="58" y="62"/>
                    </a:lnTo>
                    <a:lnTo>
                      <a:pt x="1425" y="74"/>
                    </a:lnTo>
                    <a:cubicBezTo>
                      <a:pt x="1401" y="59"/>
                      <a:pt x="1382" y="34"/>
                      <a:pt x="1364" y="12"/>
                    </a:cubicBezTo>
                    <a:lnTo>
                      <a:pt x="0"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a:off x="7099666" y="3903350"/>
                <a:ext cx="137673" cy="7241"/>
              </a:xfrm>
              <a:custGeom>
                <a:rect b="b" l="l" r="r" t="t"/>
                <a:pathLst>
                  <a:path extrusionOk="0" h="75" w="1426">
                    <a:moveTo>
                      <a:pt x="0" y="1"/>
                    </a:moveTo>
                    <a:lnTo>
                      <a:pt x="59" y="62"/>
                    </a:lnTo>
                    <a:lnTo>
                      <a:pt x="1426" y="74"/>
                    </a:lnTo>
                    <a:cubicBezTo>
                      <a:pt x="1404" y="59"/>
                      <a:pt x="1383" y="35"/>
                      <a:pt x="1364" y="13"/>
                    </a:cubicBez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a:off x="7130174" y="3934822"/>
                <a:ext cx="137770" cy="7241"/>
              </a:xfrm>
              <a:custGeom>
                <a:rect b="b" l="l" r="r" t="t"/>
                <a:pathLst>
                  <a:path extrusionOk="0" h="75" w="1427">
                    <a:moveTo>
                      <a:pt x="1" y="0"/>
                    </a:moveTo>
                    <a:lnTo>
                      <a:pt x="59" y="62"/>
                    </a:lnTo>
                    <a:lnTo>
                      <a:pt x="1426" y="74"/>
                    </a:lnTo>
                    <a:cubicBezTo>
                      <a:pt x="1401" y="59"/>
                      <a:pt x="1383" y="37"/>
                      <a:pt x="1365" y="13"/>
                    </a:cubicBez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7078040" y="3843784"/>
                <a:ext cx="120199" cy="124636"/>
              </a:xfrm>
              <a:custGeom>
                <a:rect b="b" l="l" r="r" t="t"/>
                <a:pathLst>
                  <a:path extrusionOk="0" h="1291" w="1245">
                    <a:moveTo>
                      <a:pt x="0" y="0"/>
                    </a:moveTo>
                    <a:lnTo>
                      <a:pt x="1192" y="1287"/>
                    </a:lnTo>
                    <a:lnTo>
                      <a:pt x="1244" y="1290"/>
                    </a:lnTo>
                    <a:lnTo>
                      <a:pt x="46"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6762148" y="3698201"/>
                <a:ext cx="255168" cy="129657"/>
              </a:xfrm>
              <a:custGeom>
                <a:rect b="b" l="l" r="r" t="t"/>
                <a:pathLst>
                  <a:path extrusionOk="0" h="1343" w="2643">
                    <a:moveTo>
                      <a:pt x="1" y="0"/>
                    </a:moveTo>
                    <a:lnTo>
                      <a:pt x="1233" y="1330"/>
                    </a:lnTo>
                    <a:lnTo>
                      <a:pt x="2642" y="1342"/>
                    </a:lnTo>
                    <a:lnTo>
                      <a:pt x="1405" y="6"/>
                    </a:ln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0"/>
              <p:cNvSpPr/>
              <p:nvPr/>
            </p:nvSpPr>
            <p:spPr>
              <a:xfrm>
                <a:off x="6772864" y="3703511"/>
                <a:ext cx="233446" cy="118747"/>
              </a:xfrm>
              <a:custGeom>
                <a:rect b="b" l="l" r="r" t="t"/>
                <a:pathLst>
                  <a:path extrusionOk="0" h="1230" w="2418">
                    <a:moveTo>
                      <a:pt x="0" y="0"/>
                    </a:moveTo>
                    <a:lnTo>
                      <a:pt x="1128" y="1220"/>
                    </a:lnTo>
                    <a:lnTo>
                      <a:pt x="2418" y="1229"/>
                    </a:lnTo>
                    <a:lnTo>
                      <a:pt x="1287" y="10"/>
                    </a:lnTo>
                    <a:lnTo>
                      <a:pt x="0"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0"/>
              <p:cNvSpPr/>
              <p:nvPr/>
            </p:nvSpPr>
            <p:spPr>
              <a:xfrm>
                <a:off x="6860333" y="3700518"/>
                <a:ext cx="119330" cy="124057"/>
              </a:xfrm>
              <a:custGeom>
                <a:rect b="b" l="l" r="r" t="t"/>
                <a:pathLst>
                  <a:path extrusionOk="0" h="1285" w="1236">
                    <a:moveTo>
                      <a:pt x="1" y="1"/>
                    </a:moveTo>
                    <a:lnTo>
                      <a:pt x="1189" y="1285"/>
                    </a:lnTo>
                    <a:lnTo>
                      <a:pt x="1235" y="1285"/>
                    </a:lnTo>
                    <a:lnTo>
                      <a:pt x="5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6829825" y="3700228"/>
                <a:ext cx="119619" cy="124057"/>
              </a:xfrm>
              <a:custGeom>
                <a:rect b="b" l="l" r="r" t="t"/>
                <a:pathLst>
                  <a:path extrusionOk="0" h="1285" w="1239">
                    <a:moveTo>
                      <a:pt x="0" y="1"/>
                    </a:moveTo>
                    <a:lnTo>
                      <a:pt x="1189" y="1285"/>
                    </a:lnTo>
                    <a:lnTo>
                      <a:pt x="1238" y="1285"/>
                    </a:lnTo>
                    <a:lnTo>
                      <a:pt x="52"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6790918" y="3728418"/>
                <a:ext cx="136515" cy="6661"/>
              </a:xfrm>
              <a:custGeom>
                <a:rect b="b" l="l" r="r" t="t"/>
                <a:pathLst>
                  <a:path extrusionOk="0" h="69" w="1414">
                    <a:moveTo>
                      <a:pt x="1" y="0"/>
                    </a:moveTo>
                    <a:lnTo>
                      <a:pt x="59" y="62"/>
                    </a:lnTo>
                    <a:lnTo>
                      <a:pt x="1414" y="68"/>
                    </a:lnTo>
                    <a:cubicBezTo>
                      <a:pt x="1392" y="53"/>
                      <a:pt x="1371" y="31"/>
                      <a:pt x="1352" y="7"/>
                    </a:cubicBez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0"/>
              <p:cNvSpPr/>
              <p:nvPr/>
            </p:nvSpPr>
            <p:spPr>
              <a:xfrm>
                <a:off x="6821522" y="3759504"/>
                <a:ext cx="136804" cy="6661"/>
              </a:xfrm>
              <a:custGeom>
                <a:rect b="b" l="l" r="r" t="t"/>
                <a:pathLst>
                  <a:path extrusionOk="0" h="69" w="1417">
                    <a:moveTo>
                      <a:pt x="0" y="1"/>
                    </a:moveTo>
                    <a:lnTo>
                      <a:pt x="55" y="62"/>
                    </a:lnTo>
                    <a:lnTo>
                      <a:pt x="1416" y="69"/>
                    </a:lnTo>
                    <a:cubicBezTo>
                      <a:pt x="1392" y="53"/>
                      <a:pt x="1373" y="32"/>
                      <a:pt x="1355" y="10"/>
                    </a:cubicBez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0"/>
              <p:cNvSpPr/>
              <p:nvPr/>
            </p:nvSpPr>
            <p:spPr>
              <a:xfrm>
                <a:off x="6851451" y="3790687"/>
                <a:ext cx="136804" cy="6951"/>
              </a:xfrm>
              <a:custGeom>
                <a:rect b="b" l="l" r="r" t="t"/>
                <a:pathLst>
                  <a:path extrusionOk="0" h="72" w="1417">
                    <a:moveTo>
                      <a:pt x="0" y="1"/>
                    </a:moveTo>
                    <a:lnTo>
                      <a:pt x="59" y="62"/>
                    </a:lnTo>
                    <a:lnTo>
                      <a:pt x="1416" y="71"/>
                    </a:lnTo>
                    <a:cubicBezTo>
                      <a:pt x="1395" y="53"/>
                      <a:pt x="1373" y="31"/>
                      <a:pt x="1355" y="10"/>
                    </a:cubicBez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a:off x="6799510" y="3700228"/>
                <a:ext cx="119330" cy="124057"/>
              </a:xfrm>
              <a:custGeom>
                <a:rect b="b" l="l" r="r" t="t"/>
                <a:pathLst>
                  <a:path extrusionOk="0" h="1285" w="1236">
                    <a:moveTo>
                      <a:pt x="1" y="1"/>
                    </a:moveTo>
                    <a:lnTo>
                      <a:pt x="1187" y="1285"/>
                    </a:lnTo>
                    <a:lnTo>
                      <a:pt x="1236" y="1285"/>
                    </a:lnTo>
                    <a:lnTo>
                      <a:pt x="5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6892096" y="3840792"/>
                <a:ext cx="256327" cy="130332"/>
              </a:xfrm>
              <a:custGeom>
                <a:rect b="b" l="l" r="r" t="t"/>
                <a:pathLst>
                  <a:path extrusionOk="0" h="1350" w="2655">
                    <a:moveTo>
                      <a:pt x="0" y="1"/>
                    </a:moveTo>
                    <a:lnTo>
                      <a:pt x="1238" y="1337"/>
                    </a:lnTo>
                    <a:lnTo>
                      <a:pt x="2654" y="1349"/>
                    </a:lnTo>
                    <a:lnTo>
                      <a:pt x="1413" y="7"/>
                    </a:ln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6903295" y="3846391"/>
                <a:ext cx="234122" cy="119037"/>
              </a:xfrm>
              <a:custGeom>
                <a:rect b="b" l="l" r="r" t="t"/>
                <a:pathLst>
                  <a:path extrusionOk="0" h="1233" w="2425">
                    <a:moveTo>
                      <a:pt x="1" y="1"/>
                    </a:moveTo>
                    <a:lnTo>
                      <a:pt x="1128" y="1220"/>
                    </a:lnTo>
                    <a:lnTo>
                      <a:pt x="2425" y="1233"/>
                    </a:lnTo>
                    <a:lnTo>
                      <a:pt x="2425" y="1233"/>
                    </a:lnTo>
                    <a:lnTo>
                      <a:pt x="1291" y="7"/>
                    </a:lnTo>
                    <a:lnTo>
                      <a:pt x="1"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6991151" y="3842916"/>
                <a:ext cx="119909" cy="124636"/>
              </a:xfrm>
              <a:custGeom>
                <a:rect b="b" l="l" r="r" t="t"/>
                <a:pathLst>
                  <a:path extrusionOk="0" h="1291" w="1242">
                    <a:moveTo>
                      <a:pt x="0" y="0"/>
                    </a:moveTo>
                    <a:lnTo>
                      <a:pt x="1192" y="1287"/>
                    </a:lnTo>
                    <a:lnTo>
                      <a:pt x="1241" y="1290"/>
                    </a:lnTo>
                    <a:lnTo>
                      <a:pt x="46"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a:off x="6960256" y="3842916"/>
                <a:ext cx="119909" cy="124347"/>
              </a:xfrm>
              <a:custGeom>
                <a:rect b="b" l="l" r="r" t="t"/>
                <a:pathLst>
                  <a:path extrusionOk="0" h="1288" w="1242">
                    <a:moveTo>
                      <a:pt x="1" y="0"/>
                    </a:moveTo>
                    <a:lnTo>
                      <a:pt x="1193" y="1287"/>
                    </a:lnTo>
                    <a:lnTo>
                      <a:pt x="1242" y="1287"/>
                    </a:lnTo>
                    <a:lnTo>
                      <a:pt x="53"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a:off x="6921446" y="3870719"/>
                <a:ext cx="136804" cy="7241"/>
              </a:xfrm>
              <a:custGeom>
                <a:rect b="b" l="l" r="r" t="t"/>
                <a:pathLst>
                  <a:path extrusionOk="0" h="75" w="1417">
                    <a:moveTo>
                      <a:pt x="0" y="1"/>
                    </a:moveTo>
                    <a:lnTo>
                      <a:pt x="59" y="62"/>
                    </a:lnTo>
                    <a:lnTo>
                      <a:pt x="1416" y="75"/>
                    </a:lnTo>
                    <a:cubicBezTo>
                      <a:pt x="1395" y="59"/>
                      <a:pt x="1376" y="35"/>
                      <a:pt x="1355" y="13"/>
                    </a:cubicBezTo>
                    <a:lnTo>
                      <a:pt x="0"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a:off x="6951954" y="3902192"/>
                <a:ext cx="137094" cy="7241"/>
              </a:xfrm>
              <a:custGeom>
                <a:rect b="b" l="l" r="r" t="t"/>
                <a:pathLst>
                  <a:path extrusionOk="0" h="75" w="1420">
                    <a:moveTo>
                      <a:pt x="1" y="0"/>
                    </a:moveTo>
                    <a:lnTo>
                      <a:pt x="56" y="62"/>
                    </a:lnTo>
                    <a:lnTo>
                      <a:pt x="1420" y="74"/>
                    </a:lnTo>
                    <a:cubicBezTo>
                      <a:pt x="1398" y="59"/>
                      <a:pt x="1377" y="37"/>
                      <a:pt x="1358" y="13"/>
                    </a:cubicBez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a:off x="6981882" y="3933374"/>
                <a:ext cx="137190" cy="7144"/>
              </a:xfrm>
              <a:custGeom>
                <a:rect b="b" l="l" r="r" t="t"/>
                <a:pathLst>
                  <a:path extrusionOk="0" h="74" w="1421">
                    <a:moveTo>
                      <a:pt x="1" y="0"/>
                    </a:moveTo>
                    <a:lnTo>
                      <a:pt x="59" y="61"/>
                    </a:lnTo>
                    <a:lnTo>
                      <a:pt x="1420" y="74"/>
                    </a:lnTo>
                    <a:cubicBezTo>
                      <a:pt x="1399" y="58"/>
                      <a:pt x="1380" y="37"/>
                      <a:pt x="1359" y="12"/>
                    </a:cubicBezTo>
                    <a:lnTo>
                      <a:pt x="1"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a:off x="6930038" y="3842626"/>
                <a:ext cx="119909" cy="124347"/>
              </a:xfrm>
              <a:custGeom>
                <a:rect b="b" l="l" r="r" t="t"/>
                <a:pathLst>
                  <a:path extrusionOk="0" h="1288" w="1242">
                    <a:moveTo>
                      <a:pt x="0" y="0"/>
                    </a:moveTo>
                    <a:lnTo>
                      <a:pt x="1189" y="1287"/>
                    </a:lnTo>
                    <a:lnTo>
                      <a:pt x="1241" y="1287"/>
                    </a:lnTo>
                    <a:lnTo>
                      <a:pt x="46"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a:off x="6810516" y="3077154"/>
                <a:ext cx="315316" cy="313570"/>
              </a:xfrm>
              <a:custGeom>
                <a:rect b="b" l="l" r="r" t="t"/>
                <a:pathLst>
                  <a:path extrusionOk="0" h="3248" w="3266">
                    <a:moveTo>
                      <a:pt x="1633" y="1"/>
                    </a:moveTo>
                    <a:cubicBezTo>
                      <a:pt x="741" y="1"/>
                      <a:pt x="16" y="716"/>
                      <a:pt x="10" y="1611"/>
                    </a:cubicBezTo>
                    <a:cubicBezTo>
                      <a:pt x="0" y="2507"/>
                      <a:pt x="719" y="3242"/>
                      <a:pt x="1619" y="3248"/>
                    </a:cubicBezTo>
                    <a:cubicBezTo>
                      <a:pt x="1625" y="3248"/>
                      <a:pt x="1631" y="3248"/>
                      <a:pt x="1636" y="3248"/>
                    </a:cubicBezTo>
                    <a:cubicBezTo>
                      <a:pt x="2526" y="3248"/>
                      <a:pt x="3250" y="2532"/>
                      <a:pt x="3257" y="1641"/>
                    </a:cubicBezTo>
                    <a:cubicBezTo>
                      <a:pt x="3266" y="741"/>
                      <a:pt x="2547" y="7"/>
                      <a:pt x="1650" y="1"/>
                    </a:cubicBezTo>
                    <a:cubicBezTo>
                      <a:pt x="1644" y="1"/>
                      <a:pt x="1639" y="1"/>
                      <a:pt x="1633"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a:off x="6462667" y="3375272"/>
                <a:ext cx="71540" cy="587268"/>
              </a:xfrm>
              <a:custGeom>
                <a:rect b="b" l="l" r="r" t="t"/>
                <a:pathLst>
                  <a:path extrusionOk="0" h="6083" w="741">
                    <a:moveTo>
                      <a:pt x="268" y="0"/>
                    </a:moveTo>
                    <a:lnTo>
                      <a:pt x="0" y="6079"/>
                    </a:lnTo>
                    <a:lnTo>
                      <a:pt x="741" y="6082"/>
                    </a:lnTo>
                    <a:lnTo>
                      <a:pt x="572"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a:off x="6475122" y="3375272"/>
                <a:ext cx="27708" cy="587268"/>
              </a:xfrm>
              <a:custGeom>
                <a:rect b="b" l="l" r="r" t="t"/>
                <a:pathLst>
                  <a:path extrusionOk="0" h="6083" w="287">
                    <a:moveTo>
                      <a:pt x="197" y="0"/>
                    </a:moveTo>
                    <a:lnTo>
                      <a:pt x="0" y="6079"/>
                    </a:lnTo>
                    <a:lnTo>
                      <a:pt x="286" y="6082"/>
                    </a:lnTo>
                    <a:lnTo>
                      <a:pt x="286" y="6082"/>
                    </a:lnTo>
                    <a:lnTo>
                      <a:pt x="280" y="0"/>
                    </a:ln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a:off x="6484873" y="3375272"/>
                <a:ext cx="34853" cy="81868"/>
              </a:xfrm>
              <a:custGeom>
                <a:rect b="b" l="l" r="r" t="t"/>
                <a:pathLst>
                  <a:path extrusionOk="0" h="848" w="361">
                    <a:moveTo>
                      <a:pt x="38" y="0"/>
                    </a:moveTo>
                    <a:lnTo>
                      <a:pt x="1" y="848"/>
                    </a:lnTo>
                    <a:lnTo>
                      <a:pt x="360" y="599"/>
                    </a:lnTo>
                    <a:lnTo>
                      <a:pt x="342" y="0"/>
                    </a:lnTo>
                    <a:close/>
                  </a:path>
                </a:pathLst>
              </a:custGeom>
              <a:solidFill>
                <a:srgbClr val="394A66">
                  <a:alpha val="45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a:off x="6481011" y="3343510"/>
                <a:ext cx="44314" cy="44313"/>
              </a:xfrm>
              <a:custGeom>
                <a:rect b="b" l="l" r="r" t="t"/>
                <a:pathLst>
                  <a:path extrusionOk="0" h="459" w="459">
                    <a:moveTo>
                      <a:pt x="231" y="0"/>
                    </a:moveTo>
                    <a:cubicBezTo>
                      <a:pt x="105" y="0"/>
                      <a:pt x="1" y="102"/>
                      <a:pt x="1" y="228"/>
                    </a:cubicBezTo>
                    <a:cubicBezTo>
                      <a:pt x="1" y="357"/>
                      <a:pt x="102" y="458"/>
                      <a:pt x="228" y="458"/>
                    </a:cubicBezTo>
                    <a:cubicBezTo>
                      <a:pt x="354" y="458"/>
                      <a:pt x="459" y="360"/>
                      <a:pt x="459" y="231"/>
                    </a:cubicBezTo>
                    <a:cubicBezTo>
                      <a:pt x="459" y="105"/>
                      <a:pt x="357" y="0"/>
                      <a:pt x="231"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a:off x="6484873" y="3073003"/>
                <a:ext cx="113151" cy="281132"/>
              </a:xfrm>
              <a:custGeom>
                <a:rect b="b" l="l" r="r" t="t"/>
                <a:pathLst>
                  <a:path extrusionOk="0" h="2912" w="1172">
                    <a:moveTo>
                      <a:pt x="1085" y="1"/>
                    </a:moveTo>
                    <a:cubicBezTo>
                      <a:pt x="978" y="136"/>
                      <a:pt x="111" y="2308"/>
                      <a:pt x="7" y="2566"/>
                    </a:cubicBezTo>
                    <a:cubicBezTo>
                      <a:pt x="1" y="2581"/>
                      <a:pt x="4" y="2600"/>
                      <a:pt x="10" y="2615"/>
                    </a:cubicBezTo>
                    <a:lnTo>
                      <a:pt x="130" y="2836"/>
                    </a:lnTo>
                    <a:cubicBezTo>
                      <a:pt x="139" y="2851"/>
                      <a:pt x="148" y="2858"/>
                      <a:pt x="164" y="2861"/>
                    </a:cubicBezTo>
                    <a:lnTo>
                      <a:pt x="326" y="2907"/>
                    </a:lnTo>
                    <a:cubicBezTo>
                      <a:pt x="333" y="2910"/>
                      <a:pt x="340" y="2911"/>
                      <a:pt x="347" y="2911"/>
                    </a:cubicBezTo>
                    <a:cubicBezTo>
                      <a:pt x="356" y="2911"/>
                      <a:pt x="364" y="2909"/>
                      <a:pt x="372" y="2904"/>
                    </a:cubicBezTo>
                    <a:lnTo>
                      <a:pt x="591" y="2781"/>
                    </a:lnTo>
                    <a:cubicBezTo>
                      <a:pt x="606" y="2775"/>
                      <a:pt x="612" y="2759"/>
                      <a:pt x="618" y="2744"/>
                    </a:cubicBezTo>
                    <a:cubicBezTo>
                      <a:pt x="670" y="2492"/>
                      <a:pt x="1125" y="382"/>
                      <a:pt x="1156" y="210"/>
                    </a:cubicBezTo>
                    <a:cubicBezTo>
                      <a:pt x="1171" y="136"/>
                      <a:pt x="1147" y="59"/>
                      <a:pt x="1091" y="10"/>
                    </a:cubicBezTo>
                    <a:lnTo>
                      <a:pt x="1085" y="4"/>
                    </a:lnTo>
                    <a:lnTo>
                      <a:pt x="1085"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a:off x="6210011" y="3344765"/>
                <a:ext cx="284808" cy="92970"/>
              </a:xfrm>
              <a:custGeom>
                <a:rect b="b" l="l" r="r" t="t"/>
                <a:pathLst>
                  <a:path extrusionOk="0" h="963" w="2950">
                    <a:moveTo>
                      <a:pt x="2640" y="0"/>
                    </a:moveTo>
                    <a:cubicBezTo>
                      <a:pt x="2633" y="0"/>
                      <a:pt x="2627" y="2"/>
                      <a:pt x="2620" y="6"/>
                    </a:cubicBezTo>
                    <a:cubicBezTo>
                      <a:pt x="2365" y="76"/>
                      <a:pt x="314" y="743"/>
                      <a:pt x="148" y="795"/>
                    </a:cubicBezTo>
                    <a:cubicBezTo>
                      <a:pt x="74" y="817"/>
                      <a:pt x="22" y="878"/>
                      <a:pt x="6" y="952"/>
                    </a:cubicBezTo>
                    <a:lnTo>
                      <a:pt x="6" y="955"/>
                    </a:lnTo>
                    <a:cubicBezTo>
                      <a:pt x="6" y="955"/>
                      <a:pt x="6" y="961"/>
                      <a:pt x="0" y="961"/>
                    </a:cubicBezTo>
                    <a:cubicBezTo>
                      <a:pt x="6" y="962"/>
                      <a:pt x="15" y="962"/>
                      <a:pt x="26" y="962"/>
                    </a:cubicBezTo>
                    <a:cubicBezTo>
                      <a:pt x="332" y="962"/>
                      <a:pt x="2498" y="652"/>
                      <a:pt x="2765" y="611"/>
                    </a:cubicBezTo>
                    <a:cubicBezTo>
                      <a:pt x="2780" y="608"/>
                      <a:pt x="2796" y="599"/>
                      <a:pt x="2808" y="583"/>
                    </a:cubicBezTo>
                    <a:lnTo>
                      <a:pt x="2940" y="371"/>
                    </a:lnTo>
                    <a:cubicBezTo>
                      <a:pt x="2946" y="362"/>
                      <a:pt x="2949" y="341"/>
                      <a:pt x="2946" y="331"/>
                    </a:cubicBezTo>
                    <a:lnTo>
                      <a:pt x="2909" y="169"/>
                    </a:lnTo>
                    <a:cubicBezTo>
                      <a:pt x="2903" y="153"/>
                      <a:pt x="2897" y="144"/>
                      <a:pt x="2882" y="135"/>
                    </a:cubicBezTo>
                    <a:lnTo>
                      <a:pt x="2667" y="9"/>
                    </a:lnTo>
                    <a:cubicBezTo>
                      <a:pt x="2658" y="3"/>
                      <a:pt x="2649" y="0"/>
                      <a:pt x="2640"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a:off x="6507464" y="3367839"/>
                <a:ext cx="215102" cy="211525"/>
              </a:xfrm>
              <a:custGeom>
                <a:rect b="b" l="l" r="r" t="t"/>
                <a:pathLst>
                  <a:path extrusionOk="0" h="2191" w="2228">
                    <a:moveTo>
                      <a:pt x="175" y="0"/>
                    </a:moveTo>
                    <a:cubicBezTo>
                      <a:pt x="160" y="0"/>
                      <a:pt x="145" y="6"/>
                      <a:pt x="135" y="19"/>
                    </a:cubicBezTo>
                    <a:lnTo>
                      <a:pt x="16" y="138"/>
                    </a:lnTo>
                    <a:cubicBezTo>
                      <a:pt x="3" y="151"/>
                      <a:pt x="0" y="163"/>
                      <a:pt x="0" y="178"/>
                    </a:cubicBezTo>
                    <a:lnTo>
                      <a:pt x="3" y="430"/>
                    </a:lnTo>
                    <a:cubicBezTo>
                      <a:pt x="3" y="446"/>
                      <a:pt x="12" y="461"/>
                      <a:pt x="22" y="470"/>
                    </a:cubicBezTo>
                    <a:cubicBezTo>
                      <a:pt x="228" y="636"/>
                      <a:pt x="1877" y="2031"/>
                      <a:pt x="2012" y="2141"/>
                    </a:cubicBezTo>
                    <a:cubicBezTo>
                      <a:pt x="2053" y="2174"/>
                      <a:pt x="2105" y="2191"/>
                      <a:pt x="2155" y="2191"/>
                    </a:cubicBezTo>
                    <a:cubicBezTo>
                      <a:pt x="2176" y="2191"/>
                      <a:pt x="2198" y="2188"/>
                      <a:pt x="2218" y="2181"/>
                    </a:cubicBezTo>
                    <a:lnTo>
                      <a:pt x="2227" y="2181"/>
                    </a:lnTo>
                    <a:cubicBezTo>
                      <a:pt x="2157" y="2024"/>
                      <a:pt x="651" y="231"/>
                      <a:pt x="473" y="19"/>
                    </a:cubicBezTo>
                    <a:cubicBezTo>
                      <a:pt x="461" y="6"/>
                      <a:pt x="446" y="0"/>
                      <a:pt x="427"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194854" y="3326036"/>
                <a:ext cx="87277" cy="716249"/>
              </a:xfrm>
              <a:custGeom>
                <a:rect b="b" l="l" r="r" t="t"/>
                <a:pathLst>
                  <a:path extrusionOk="0" h="7419" w="904">
                    <a:moveTo>
                      <a:pt x="326" y="0"/>
                    </a:moveTo>
                    <a:lnTo>
                      <a:pt x="1" y="7409"/>
                    </a:lnTo>
                    <a:lnTo>
                      <a:pt x="904" y="7418"/>
                    </a:lnTo>
                    <a:lnTo>
                      <a:pt x="701" y="3"/>
                    </a:lnTo>
                    <a:lnTo>
                      <a:pt x="326"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6221886" y="3326036"/>
                <a:ext cx="42480" cy="100018"/>
              </a:xfrm>
              <a:custGeom>
                <a:rect b="b" l="l" r="r" t="t"/>
                <a:pathLst>
                  <a:path extrusionOk="0" h="1036" w="440">
                    <a:moveTo>
                      <a:pt x="46" y="0"/>
                    </a:moveTo>
                    <a:lnTo>
                      <a:pt x="0" y="1035"/>
                    </a:lnTo>
                    <a:lnTo>
                      <a:pt x="439" y="731"/>
                    </a:lnTo>
                    <a:lnTo>
                      <a:pt x="421" y="3"/>
                    </a:lnTo>
                    <a:lnTo>
                      <a:pt x="46" y="0"/>
                    </a:lnTo>
                    <a:close/>
                  </a:path>
                </a:pathLst>
              </a:custGeom>
              <a:solidFill>
                <a:srgbClr val="394A66">
                  <a:alpha val="45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a:off x="5844302" y="3349979"/>
                <a:ext cx="73664" cy="607156"/>
              </a:xfrm>
              <a:custGeom>
                <a:rect b="b" l="l" r="r" t="t"/>
                <a:pathLst>
                  <a:path extrusionOk="0" h="6289" w="763">
                    <a:moveTo>
                      <a:pt x="277" y="1"/>
                    </a:moveTo>
                    <a:lnTo>
                      <a:pt x="1" y="6286"/>
                    </a:lnTo>
                    <a:lnTo>
                      <a:pt x="763" y="6289"/>
                    </a:lnTo>
                    <a:lnTo>
                      <a:pt x="763" y="6289"/>
                    </a:lnTo>
                    <a:lnTo>
                      <a:pt x="591" y="4"/>
                    </a:lnTo>
                    <a:lnTo>
                      <a:pt x="277"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0"/>
              <p:cNvSpPr/>
              <p:nvPr/>
            </p:nvSpPr>
            <p:spPr>
              <a:xfrm>
                <a:off x="6211459" y="3327774"/>
                <a:ext cx="30991" cy="714511"/>
              </a:xfrm>
              <a:custGeom>
                <a:rect b="b" l="l" r="r" t="t"/>
                <a:pathLst>
                  <a:path extrusionOk="0" h="7401" w="321">
                    <a:moveTo>
                      <a:pt x="240" y="1"/>
                    </a:moveTo>
                    <a:lnTo>
                      <a:pt x="1" y="7394"/>
                    </a:lnTo>
                    <a:lnTo>
                      <a:pt x="320" y="7400"/>
                    </a:lnTo>
                    <a:lnTo>
                      <a:pt x="320" y="1"/>
                    </a:ln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5861583" y="3349979"/>
                <a:ext cx="30894" cy="607156"/>
              </a:xfrm>
              <a:custGeom>
                <a:rect b="b" l="l" r="r" t="t"/>
                <a:pathLst>
                  <a:path extrusionOk="0" h="6289" w="320">
                    <a:moveTo>
                      <a:pt x="175" y="1"/>
                    </a:moveTo>
                    <a:lnTo>
                      <a:pt x="0" y="6286"/>
                    </a:lnTo>
                    <a:lnTo>
                      <a:pt x="319" y="6289"/>
                    </a:lnTo>
                    <a:lnTo>
                      <a:pt x="255" y="1"/>
                    </a:ln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5867183" y="3349979"/>
                <a:ext cx="36011" cy="84957"/>
              </a:xfrm>
              <a:custGeom>
                <a:rect b="b" l="l" r="r" t="t"/>
                <a:pathLst>
                  <a:path extrusionOk="0" h="880" w="373">
                    <a:moveTo>
                      <a:pt x="40" y="1"/>
                    </a:moveTo>
                    <a:lnTo>
                      <a:pt x="0" y="879"/>
                    </a:lnTo>
                    <a:lnTo>
                      <a:pt x="0" y="879"/>
                    </a:lnTo>
                    <a:lnTo>
                      <a:pt x="372" y="618"/>
                    </a:lnTo>
                    <a:lnTo>
                      <a:pt x="354" y="4"/>
                    </a:lnTo>
                    <a:lnTo>
                      <a:pt x="40" y="1"/>
                    </a:lnTo>
                    <a:close/>
                  </a:path>
                </a:pathLst>
              </a:custGeom>
              <a:solidFill>
                <a:srgbClr val="394A66">
                  <a:alpha val="45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5863611" y="3317444"/>
                <a:ext cx="45473" cy="45761"/>
              </a:xfrm>
              <a:custGeom>
                <a:rect b="b" l="l" r="r" t="t"/>
                <a:pathLst>
                  <a:path extrusionOk="0" h="474" w="471">
                    <a:moveTo>
                      <a:pt x="237" y="0"/>
                    </a:moveTo>
                    <a:cubicBezTo>
                      <a:pt x="108" y="0"/>
                      <a:pt x="1" y="104"/>
                      <a:pt x="1" y="233"/>
                    </a:cubicBezTo>
                    <a:cubicBezTo>
                      <a:pt x="1" y="366"/>
                      <a:pt x="102" y="473"/>
                      <a:pt x="234" y="473"/>
                    </a:cubicBezTo>
                    <a:cubicBezTo>
                      <a:pt x="363" y="473"/>
                      <a:pt x="470" y="369"/>
                      <a:pt x="470" y="237"/>
                    </a:cubicBezTo>
                    <a:cubicBezTo>
                      <a:pt x="470" y="108"/>
                      <a:pt x="369" y="3"/>
                      <a:pt x="237"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5869886" y="3040469"/>
                <a:ext cx="127826" cy="286924"/>
              </a:xfrm>
              <a:custGeom>
                <a:rect b="b" l="l" r="r" t="t"/>
                <a:pathLst>
                  <a:path extrusionOk="0" h="2972" w="1324">
                    <a:moveTo>
                      <a:pt x="1244" y="0"/>
                    </a:moveTo>
                    <a:cubicBezTo>
                      <a:pt x="1124" y="135"/>
                      <a:pt x="126" y="2338"/>
                      <a:pt x="6" y="2599"/>
                    </a:cubicBezTo>
                    <a:cubicBezTo>
                      <a:pt x="0" y="2614"/>
                      <a:pt x="0" y="2636"/>
                      <a:pt x="6" y="2651"/>
                    </a:cubicBezTo>
                    <a:lnTo>
                      <a:pt x="120" y="2881"/>
                    </a:lnTo>
                    <a:cubicBezTo>
                      <a:pt x="126" y="2897"/>
                      <a:pt x="138" y="2906"/>
                      <a:pt x="154" y="2912"/>
                    </a:cubicBezTo>
                    <a:lnTo>
                      <a:pt x="319" y="2967"/>
                    </a:lnTo>
                    <a:cubicBezTo>
                      <a:pt x="326" y="2970"/>
                      <a:pt x="333" y="2972"/>
                      <a:pt x="340" y="2972"/>
                    </a:cubicBezTo>
                    <a:cubicBezTo>
                      <a:pt x="349" y="2972"/>
                      <a:pt x="357" y="2969"/>
                      <a:pt x="366" y="2964"/>
                    </a:cubicBezTo>
                    <a:lnTo>
                      <a:pt x="596" y="2851"/>
                    </a:lnTo>
                    <a:cubicBezTo>
                      <a:pt x="611" y="2841"/>
                      <a:pt x="621" y="2826"/>
                      <a:pt x="627" y="2811"/>
                    </a:cubicBezTo>
                    <a:cubicBezTo>
                      <a:pt x="694" y="2553"/>
                      <a:pt x="1262" y="393"/>
                      <a:pt x="1305" y="218"/>
                    </a:cubicBezTo>
                    <a:cubicBezTo>
                      <a:pt x="1324" y="141"/>
                      <a:pt x="1302" y="65"/>
                      <a:pt x="1247" y="9"/>
                    </a:cubicBezTo>
                    <a:lnTo>
                      <a:pt x="1244" y="3"/>
                    </a:lnTo>
                    <a:lnTo>
                      <a:pt x="1244"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5580736" y="3314934"/>
                <a:ext cx="296297" cy="84764"/>
              </a:xfrm>
              <a:custGeom>
                <a:rect b="b" l="l" r="r" t="t"/>
                <a:pathLst>
                  <a:path extrusionOk="0" h="878" w="3069">
                    <a:moveTo>
                      <a:pt x="2750" y="0"/>
                    </a:moveTo>
                    <a:cubicBezTo>
                      <a:pt x="2746" y="0"/>
                      <a:pt x="2742" y="1"/>
                      <a:pt x="2737" y="1"/>
                    </a:cubicBezTo>
                    <a:cubicBezTo>
                      <a:pt x="2485" y="72"/>
                      <a:pt x="329" y="662"/>
                      <a:pt x="157" y="714"/>
                    </a:cubicBezTo>
                    <a:cubicBezTo>
                      <a:pt x="83" y="736"/>
                      <a:pt x="22" y="794"/>
                      <a:pt x="3" y="868"/>
                    </a:cubicBezTo>
                    <a:lnTo>
                      <a:pt x="3" y="871"/>
                    </a:lnTo>
                    <a:lnTo>
                      <a:pt x="0" y="874"/>
                    </a:lnTo>
                    <a:cubicBezTo>
                      <a:pt x="12" y="876"/>
                      <a:pt x="33" y="877"/>
                      <a:pt x="63" y="877"/>
                    </a:cubicBezTo>
                    <a:cubicBezTo>
                      <a:pt x="486" y="877"/>
                      <a:pt x="2602" y="669"/>
                      <a:pt x="2869" y="643"/>
                    </a:cubicBezTo>
                    <a:cubicBezTo>
                      <a:pt x="2888" y="643"/>
                      <a:pt x="2903" y="631"/>
                      <a:pt x="2909" y="616"/>
                    </a:cubicBezTo>
                    <a:lnTo>
                      <a:pt x="3056" y="407"/>
                    </a:lnTo>
                    <a:cubicBezTo>
                      <a:pt x="3063" y="395"/>
                      <a:pt x="3069" y="373"/>
                      <a:pt x="3063" y="361"/>
                    </a:cubicBezTo>
                    <a:lnTo>
                      <a:pt x="3029" y="192"/>
                    </a:lnTo>
                    <a:cubicBezTo>
                      <a:pt x="3026" y="177"/>
                      <a:pt x="3017" y="161"/>
                      <a:pt x="3001" y="152"/>
                    </a:cubicBezTo>
                    <a:lnTo>
                      <a:pt x="2786" y="11"/>
                    </a:lnTo>
                    <a:cubicBezTo>
                      <a:pt x="2775" y="4"/>
                      <a:pt x="2763" y="0"/>
                      <a:pt x="2750"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5889388" y="3341676"/>
                <a:ext cx="213654" cy="227840"/>
              </a:xfrm>
              <a:custGeom>
                <a:rect b="b" l="l" r="r" t="t"/>
                <a:pathLst>
                  <a:path extrusionOk="0" h="2360" w="2213">
                    <a:moveTo>
                      <a:pt x="197" y="1"/>
                    </a:moveTo>
                    <a:cubicBezTo>
                      <a:pt x="182" y="1"/>
                      <a:pt x="167" y="4"/>
                      <a:pt x="154" y="16"/>
                    </a:cubicBezTo>
                    <a:lnTo>
                      <a:pt x="28" y="136"/>
                    </a:lnTo>
                    <a:cubicBezTo>
                      <a:pt x="16" y="148"/>
                      <a:pt x="10" y="164"/>
                      <a:pt x="10" y="179"/>
                    </a:cubicBezTo>
                    <a:lnTo>
                      <a:pt x="1" y="434"/>
                    </a:lnTo>
                    <a:cubicBezTo>
                      <a:pt x="1" y="449"/>
                      <a:pt x="10" y="471"/>
                      <a:pt x="19" y="480"/>
                    </a:cubicBezTo>
                    <a:cubicBezTo>
                      <a:pt x="225" y="661"/>
                      <a:pt x="1862" y="2182"/>
                      <a:pt x="1994" y="2302"/>
                    </a:cubicBezTo>
                    <a:cubicBezTo>
                      <a:pt x="2037" y="2338"/>
                      <a:pt x="2092" y="2359"/>
                      <a:pt x="2147" y="2359"/>
                    </a:cubicBezTo>
                    <a:cubicBezTo>
                      <a:pt x="2167" y="2359"/>
                      <a:pt x="2187" y="2356"/>
                      <a:pt x="2206" y="2351"/>
                    </a:cubicBezTo>
                    <a:lnTo>
                      <a:pt x="2212" y="2351"/>
                    </a:lnTo>
                    <a:cubicBezTo>
                      <a:pt x="2151" y="2188"/>
                      <a:pt x="677" y="262"/>
                      <a:pt x="501" y="38"/>
                    </a:cubicBezTo>
                    <a:cubicBezTo>
                      <a:pt x="489" y="19"/>
                      <a:pt x="474" y="13"/>
                      <a:pt x="455" y="13"/>
                    </a:cubicBezTo>
                    <a:lnTo>
                      <a:pt x="197" y="1"/>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6225748" y="2969512"/>
                <a:ext cx="164609" cy="332975"/>
              </a:xfrm>
              <a:custGeom>
                <a:rect b="b" l="l" r="r" t="t"/>
                <a:pathLst>
                  <a:path extrusionOk="0" h="3449" w="1705">
                    <a:moveTo>
                      <a:pt x="1619" y="1"/>
                    </a:moveTo>
                    <a:cubicBezTo>
                      <a:pt x="1474" y="151"/>
                      <a:pt x="166" y="2689"/>
                      <a:pt x="12" y="2990"/>
                    </a:cubicBezTo>
                    <a:cubicBezTo>
                      <a:pt x="3" y="3008"/>
                      <a:pt x="0" y="3027"/>
                      <a:pt x="6" y="3048"/>
                    </a:cubicBezTo>
                    <a:lnTo>
                      <a:pt x="126" y="3328"/>
                    </a:lnTo>
                    <a:cubicBezTo>
                      <a:pt x="132" y="3346"/>
                      <a:pt x="148" y="3358"/>
                      <a:pt x="166" y="3364"/>
                    </a:cubicBezTo>
                    <a:lnTo>
                      <a:pt x="353" y="3441"/>
                    </a:lnTo>
                    <a:cubicBezTo>
                      <a:pt x="363" y="3446"/>
                      <a:pt x="372" y="3448"/>
                      <a:pt x="381" y="3448"/>
                    </a:cubicBezTo>
                    <a:cubicBezTo>
                      <a:pt x="389" y="3448"/>
                      <a:pt x="398" y="3446"/>
                      <a:pt x="406" y="3441"/>
                    </a:cubicBezTo>
                    <a:lnTo>
                      <a:pt x="688" y="3318"/>
                    </a:lnTo>
                    <a:cubicBezTo>
                      <a:pt x="707" y="3312"/>
                      <a:pt x="719" y="3297"/>
                      <a:pt x="725" y="3278"/>
                    </a:cubicBezTo>
                    <a:cubicBezTo>
                      <a:pt x="820" y="2971"/>
                      <a:pt x="1616" y="462"/>
                      <a:pt x="1677" y="259"/>
                    </a:cubicBezTo>
                    <a:cubicBezTo>
                      <a:pt x="1705" y="170"/>
                      <a:pt x="1683" y="75"/>
                      <a:pt x="1625" y="10"/>
                    </a:cubicBezTo>
                    <a:lnTo>
                      <a:pt x="1619" y="7"/>
                    </a:lnTo>
                    <a:lnTo>
                      <a:pt x="1619"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5879058" y="3283462"/>
                <a:ext cx="352389" cy="84668"/>
              </a:xfrm>
              <a:custGeom>
                <a:rect b="b" l="l" r="r" t="t"/>
                <a:pathLst>
                  <a:path extrusionOk="0" h="877" w="3650">
                    <a:moveTo>
                      <a:pt x="3301" y="1"/>
                    </a:moveTo>
                    <a:cubicBezTo>
                      <a:pt x="3296" y="1"/>
                      <a:pt x="3291" y="1"/>
                      <a:pt x="3287" y="2"/>
                    </a:cubicBezTo>
                    <a:cubicBezTo>
                      <a:pt x="2968" y="73"/>
                      <a:pt x="396" y="635"/>
                      <a:pt x="194" y="687"/>
                    </a:cubicBezTo>
                    <a:cubicBezTo>
                      <a:pt x="105" y="708"/>
                      <a:pt x="31" y="770"/>
                      <a:pt x="3" y="859"/>
                    </a:cubicBezTo>
                    <a:lnTo>
                      <a:pt x="3" y="862"/>
                    </a:lnTo>
                    <a:lnTo>
                      <a:pt x="0" y="865"/>
                    </a:lnTo>
                    <a:cubicBezTo>
                      <a:pt x="33" y="873"/>
                      <a:pt x="134" y="877"/>
                      <a:pt x="281" y="877"/>
                    </a:cubicBezTo>
                    <a:cubicBezTo>
                      <a:pt x="1054" y="877"/>
                      <a:pt x="3111" y="780"/>
                      <a:pt x="3394" y="767"/>
                    </a:cubicBezTo>
                    <a:cubicBezTo>
                      <a:pt x="3413" y="767"/>
                      <a:pt x="3434" y="754"/>
                      <a:pt x="3450" y="739"/>
                    </a:cubicBezTo>
                    <a:lnTo>
                      <a:pt x="3634" y="496"/>
                    </a:lnTo>
                    <a:cubicBezTo>
                      <a:pt x="3643" y="481"/>
                      <a:pt x="3649" y="463"/>
                      <a:pt x="3649" y="444"/>
                    </a:cubicBezTo>
                    <a:lnTo>
                      <a:pt x="3619" y="238"/>
                    </a:lnTo>
                    <a:cubicBezTo>
                      <a:pt x="3613" y="220"/>
                      <a:pt x="3606" y="205"/>
                      <a:pt x="3591" y="195"/>
                    </a:cubicBezTo>
                    <a:lnTo>
                      <a:pt x="3345" y="14"/>
                    </a:lnTo>
                    <a:cubicBezTo>
                      <a:pt x="3334" y="5"/>
                      <a:pt x="3316" y="1"/>
                      <a:pt x="3301"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6243222" y="3318892"/>
                <a:ext cx="240301" cy="279587"/>
              </a:xfrm>
              <a:custGeom>
                <a:rect b="b" l="l" r="r" t="t"/>
                <a:pathLst>
                  <a:path extrusionOk="0" h="2896" w="2489">
                    <a:moveTo>
                      <a:pt x="255" y="0"/>
                    </a:moveTo>
                    <a:cubicBezTo>
                      <a:pt x="237" y="0"/>
                      <a:pt x="218" y="3"/>
                      <a:pt x="203" y="16"/>
                    </a:cubicBezTo>
                    <a:lnTo>
                      <a:pt x="43" y="145"/>
                    </a:lnTo>
                    <a:cubicBezTo>
                      <a:pt x="28" y="157"/>
                      <a:pt x="22" y="175"/>
                      <a:pt x="22" y="197"/>
                    </a:cubicBezTo>
                    <a:lnTo>
                      <a:pt x="0" y="498"/>
                    </a:lnTo>
                    <a:cubicBezTo>
                      <a:pt x="0" y="520"/>
                      <a:pt x="3" y="538"/>
                      <a:pt x="19" y="553"/>
                    </a:cubicBezTo>
                    <a:cubicBezTo>
                      <a:pt x="246" y="784"/>
                      <a:pt x="2083" y="2670"/>
                      <a:pt x="2233" y="2817"/>
                    </a:cubicBezTo>
                    <a:cubicBezTo>
                      <a:pt x="2283" y="2869"/>
                      <a:pt x="2348" y="2895"/>
                      <a:pt x="2416" y="2895"/>
                    </a:cubicBezTo>
                    <a:cubicBezTo>
                      <a:pt x="2437" y="2895"/>
                      <a:pt x="2458" y="2893"/>
                      <a:pt x="2479" y="2888"/>
                    </a:cubicBezTo>
                    <a:lnTo>
                      <a:pt x="2488" y="2888"/>
                    </a:lnTo>
                    <a:cubicBezTo>
                      <a:pt x="2421" y="2688"/>
                      <a:pt x="805" y="338"/>
                      <a:pt x="609" y="59"/>
                    </a:cubicBezTo>
                    <a:cubicBezTo>
                      <a:pt x="599" y="43"/>
                      <a:pt x="578" y="31"/>
                      <a:pt x="559" y="28"/>
                    </a:cubicBezTo>
                    <a:lnTo>
                      <a:pt x="255" y="0"/>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6217445" y="3287710"/>
                <a:ext cx="54065" cy="53485"/>
              </a:xfrm>
              <a:custGeom>
                <a:rect b="b" l="l" r="r" t="t"/>
                <a:pathLst>
                  <a:path extrusionOk="0" h="554" w="560">
                    <a:moveTo>
                      <a:pt x="280" y="1"/>
                    </a:moveTo>
                    <a:cubicBezTo>
                      <a:pt x="129" y="1"/>
                      <a:pt x="6" y="120"/>
                      <a:pt x="6" y="271"/>
                    </a:cubicBezTo>
                    <a:cubicBezTo>
                      <a:pt x="0" y="425"/>
                      <a:pt x="123" y="554"/>
                      <a:pt x="277" y="554"/>
                    </a:cubicBezTo>
                    <a:cubicBezTo>
                      <a:pt x="278" y="554"/>
                      <a:pt x="280" y="554"/>
                      <a:pt x="282" y="554"/>
                    </a:cubicBezTo>
                    <a:cubicBezTo>
                      <a:pt x="433" y="554"/>
                      <a:pt x="559" y="432"/>
                      <a:pt x="559" y="280"/>
                    </a:cubicBezTo>
                    <a:cubicBezTo>
                      <a:pt x="559" y="127"/>
                      <a:pt x="436" y="4"/>
                      <a:pt x="286" y="1"/>
                    </a:cubicBezTo>
                    <a:cubicBezTo>
                      <a:pt x="284" y="1"/>
                      <a:pt x="282" y="1"/>
                      <a:pt x="280"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 name="Google Shape;320;p30"/>
            <p:cNvSpPr/>
            <p:nvPr/>
          </p:nvSpPr>
          <p:spPr>
            <a:xfrm>
              <a:off x="4347350" y="3784938"/>
              <a:ext cx="666000" cy="666000"/>
            </a:xfrm>
            <a:prstGeom prst="roundRect">
              <a:avLst>
                <a:gd fmla="val 11881"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57"/>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sp>
        <p:nvSpPr>
          <p:cNvPr id="1752" name="Google Shape;1752;p57"/>
          <p:cNvSpPr/>
          <p:nvPr/>
        </p:nvSpPr>
        <p:spPr>
          <a:xfrm>
            <a:off x="2655616" y="3148400"/>
            <a:ext cx="1378500" cy="13785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753" name="Google Shape;1753;p57"/>
          <p:cNvSpPr/>
          <p:nvPr/>
        </p:nvSpPr>
        <p:spPr>
          <a:xfrm flipH="1">
            <a:off x="2655619" y="3148400"/>
            <a:ext cx="1378500" cy="1378500"/>
          </a:xfrm>
          <a:prstGeom prst="pie">
            <a:avLst>
              <a:gd fmla="val 19723" name="adj1"/>
              <a:gd fmla="val 16200000" name="adj2"/>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grpSp>
        <p:nvGrpSpPr>
          <p:cNvPr id="1754" name="Google Shape;1754;p57"/>
          <p:cNvGrpSpPr/>
          <p:nvPr/>
        </p:nvGrpSpPr>
        <p:grpSpPr>
          <a:xfrm>
            <a:off x="457189" y="3148400"/>
            <a:ext cx="1896509" cy="1488175"/>
            <a:chOff x="457189" y="3148400"/>
            <a:chExt cx="1896509" cy="1488175"/>
          </a:xfrm>
        </p:grpSpPr>
        <p:grpSp>
          <p:nvGrpSpPr>
            <p:cNvPr id="1755" name="Google Shape;1755;p57"/>
            <p:cNvGrpSpPr/>
            <p:nvPr/>
          </p:nvGrpSpPr>
          <p:grpSpPr>
            <a:xfrm>
              <a:off x="457189" y="3775975"/>
              <a:ext cx="1896509" cy="860600"/>
              <a:chOff x="967750" y="1353175"/>
              <a:chExt cx="2296850" cy="860600"/>
            </a:xfrm>
          </p:grpSpPr>
          <p:sp>
            <p:nvSpPr>
              <p:cNvPr id="1756" name="Google Shape;1756;p57"/>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757" name="Google Shape;1757;p57"/>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sp>
          <p:nvSpPr>
            <p:cNvPr id="1758" name="Google Shape;1758;p57"/>
            <p:cNvSpPr/>
            <p:nvPr/>
          </p:nvSpPr>
          <p:spPr>
            <a:xfrm>
              <a:off x="585200" y="3148400"/>
              <a:ext cx="1660200" cy="508200"/>
            </a:xfrm>
            <a:prstGeom prst="roundRect">
              <a:avLst>
                <a:gd fmla="val 11881"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6"/>
                  </a:solidFill>
                  <a:latin typeface="Audiowide"/>
                  <a:ea typeface="Audiowide"/>
                  <a:cs typeface="Audiowide"/>
                  <a:sym typeface="Audiowide"/>
                </a:rPr>
                <a:t>75%</a:t>
              </a:r>
              <a:endParaRPr sz="3000"/>
            </a:p>
          </p:txBody>
        </p:sp>
      </p:grpSp>
      <p:sp>
        <p:nvSpPr>
          <p:cNvPr id="1759" name="Google Shape;1759;p57"/>
          <p:cNvSpPr/>
          <p:nvPr/>
        </p:nvSpPr>
        <p:spPr>
          <a:xfrm>
            <a:off x="2655616" y="1338925"/>
            <a:ext cx="1378500" cy="13785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760" name="Google Shape;1760;p57"/>
          <p:cNvSpPr/>
          <p:nvPr/>
        </p:nvSpPr>
        <p:spPr>
          <a:xfrm flipH="1">
            <a:off x="2655619" y="1338925"/>
            <a:ext cx="1378500" cy="1378500"/>
          </a:xfrm>
          <a:prstGeom prst="pie">
            <a:avLst>
              <a:gd fmla="val 10799884" name="adj1"/>
              <a:gd fmla="val 16200000" name="adj2"/>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grpSp>
        <p:nvGrpSpPr>
          <p:cNvPr id="1761" name="Google Shape;1761;p57"/>
          <p:cNvGrpSpPr/>
          <p:nvPr/>
        </p:nvGrpSpPr>
        <p:grpSpPr>
          <a:xfrm>
            <a:off x="457189" y="1338925"/>
            <a:ext cx="1896509" cy="1488175"/>
            <a:chOff x="457189" y="1338925"/>
            <a:chExt cx="1896509" cy="1488175"/>
          </a:xfrm>
        </p:grpSpPr>
        <p:grpSp>
          <p:nvGrpSpPr>
            <p:cNvPr id="1762" name="Google Shape;1762;p57"/>
            <p:cNvGrpSpPr/>
            <p:nvPr/>
          </p:nvGrpSpPr>
          <p:grpSpPr>
            <a:xfrm>
              <a:off x="457189" y="1966500"/>
              <a:ext cx="1896509" cy="860600"/>
              <a:chOff x="967750" y="1353175"/>
              <a:chExt cx="2296850" cy="860600"/>
            </a:xfrm>
          </p:grpSpPr>
          <p:sp>
            <p:nvSpPr>
              <p:cNvPr id="1763" name="Google Shape;1763;p57"/>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1764" name="Google Shape;1764;p57"/>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Mercury is a </a:t>
                </a:r>
                <a:endParaRPr>
                  <a:solidFill>
                    <a:schemeClr val="lt1"/>
                  </a:solidFill>
                  <a:latin typeface="Arimo"/>
                  <a:ea typeface="Arimo"/>
                  <a:cs typeface="Arimo"/>
                  <a:sym typeface="Arimo"/>
                </a:endParaRPr>
              </a:p>
              <a:p>
                <a:pPr indent="0" lvl="0" marL="0" rtl="0" algn="r">
                  <a:spcBef>
                    <a:spcPts val="0"/>
                  </a:spcBef>
                  <a:spcAft>
                    <a:spcPts val="0"/>
                  </a:spcAft>
                  <a:buNone/>
                </a:pPr>
                <a:r>
                  <a:rPr lang="en">
                    <a:solidFill>
                      <a:schemeClr val="lt1"/>
                    </a:solidFill>
                    <a:latin typeface="Arimo"/>
                    <a:ea typeface="Arimo"/>
                    <a:cs typeface="Arimo"/>
                    <a:sym typeface="Arimo"/>
                  </a:rPr>
                  <a:t>small planet</a:t>
                </a:r>
                <a:endParaRPr>
                  <a:solidFill>
                    <a:schemeClr val="lt1"/>
                  </a:solidFill>
                  <a:latin typeface="Arimo"/>
                  <a:ea typeface="Arimo"/>
                  <a:cs typeface="Arimo"/>
                  <a:sym typeface="Arimo"/>
                </a:endParaRPr>
              </a:p>
            </p:txBody>
          </p:sp>
        </p:grpSp>
        <p:sp>
          <p:nvSpPr>
            <p:cNvPr id="1765" name="Google Shape;1765;p57"/>
            <p:cNvSpPr/>
            <p:nvPr/>
          </p:nvSpPr>
          <p:spPr>
            <a:xfrm>
              <a:off x="585200" y="1338925"/>
              <a:ext cx="1660200" cy="5082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r">
                <a:spcBef>
                  <a:spcPts val="0"/>
                </a:spcBef>
                <a:spcAft>
                  <a:spcPts val="0"/>
                </a:spcAft>
                <a:buNone/>
              </a:pPr>
              <a:r>
                <a:rPr lang="en" sz="3000">
                  <a:solidFill>
                    <a:schemeClr val="accent6"/>
                  </a:solidFill>
                  <a:latin typeface="Audiowide"/>
                  <a:ea typeface="Audiowide"/>
                  <a:cs typeface="Audiowide"/>
                  <a:sym typeface="Audiowide"/>
                </a:rPr>
                <a:t>2</a:t>
              </a:r>
              <a:r>
                <a:rPr lang="en" sz="3000">
                  <a:solidFill>
                    <a:schemeClr val="accent6"/>
                  </a:solidFill>
                  <a:latin typeface="Audiowide"/>
                  <a:ea typeface="Audiowide"/>
                  <a:cs typeface="Audiowide"/>
                  <a:sym typeface="Audiowide"/>
                </a:rPr>
                <a:t>5%</a:t>
              </a:r>
              <a:endParaRPr sz="3000"/>
            </a:p>
          </p:txBody>
        </p:sp>
      </p:grpSp>
      <p:sp>
        <p:nvSpPr>
          <p:cNvPr id="1766" name="Google Shape;1766;p57"/>
          <p:cNvSpPr/>
          <p:nvPr/>
        </p:nvSpPr>
        <p:spPr>
          <a:xfrm flipH="1">
            <a:off x="4756954" y="3148400"/>
            <a:ext cx="1378500" cy="13785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767" name="Google Shape;1767;p57"/>
          <p:cNvSpPr/>
          <p:nvPr/>
        </p:nvSpPr>
        <p:spPr>
          <a:xfrm flipH="1">
            <a:off x="4756952" y="3148400"/>
            <a:ext cx="1378500" cy="1378500"/>
          </a:xfrm>
          <a:prstGeom prst="pie">
            <a:avLst>
              <a:gd fmla="val 18733134" name="adj1"/>
              <a:gd fmla="val 16200000" name="adj2"/>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grpSp>
        <p:nvGrpSpPr>
          <p:cNvPr id="1768" name="Google Shape;1768;p57"/>
          <p:cNvGrpSpPr/>
          <p:nvPr/>
        </p:nvGrpSpPr>
        <p:grpSpPr>
          <a:xfrm>
            <a:off x="6545672" y="3148400"/>
            <a:ext cx="1896509" cy="1488175"/>
            <a:chOff x="6545672" y="3148400"/>
            <a:chExt cx="1896509" cy="1488175"/>
          </a:xfrm>
        </p:grpSpPr>
        <p:grpSp>
          <p:nvGrpSpPr>
            <p:cNvPr id="1769" name="Google Shape;1769;p57"/>
            <p:cNvGrpSpPr/>
            <p:nvPr/>
          </p:nvGrpSpPr>
          <p:grpSpPr>
            <a:xfrm flipH="1">
              <a:off x="6545672" y="3775975"/>
              <a:ext cx="1896509" cy="860600"/>
              <a:chOff x="967750" y="1353175"/>
              <a:chExt cx="2296850" cy="860600"/>
            </a:xfrm>
          </p:grpSpPr>
          <p:sp>
            <p:nvSpPr>
              <p:cNvPr id="1770" name="Google Shape;1770;p57"/>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771" name="Google Shape;1771;p57"/>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is the second planet from the Sun</a:t>
                </a:r>
                <a:endParaRPr>
                  <a:solidFill>
                    <a:schemeClr val="lt1"/>
                  </a:solidFill>
                  <a:latin typeface="Arimo"/>
                  <a:ea typeface="Arimo"/>
                  <a:cs typeface="Arimo"/>
                  <a:sym typeface="Arimo"/>
                </a:endParaRPr>
              </a:p>
            </p:txBody>
          </p:sp>
        </p:grpSp>
        <p:sp>
          <p:nvSpPr>
            <p:cNvPr id="1772" name="Google Shape;1772;p57"/>
            <p:cNvSpPr/>
            <p:nvPr/>
          </p:nvSpPr>
          <p:spPr>
            <a:xfrm flipH="1">
              <a:off x="6663821" y="3148400"/>
              <a:ext cx="1660200" cy="508200"/>
            </a:xfrm>
            <a:prstGeom prst="roundRect">
              <a:avLst>
                <a:gd fmla="val 11881"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accent6"/>
                  </a:solidFill>
                  <a:latin typeface="Audiowide"/>
                  <a:ea typeface="Audiowide"/>
                  <a:cs typeface="Audiowide"/>
                  <a:sym typeface="Audiowide"/>
                </a:rPr>
                <a:t>90</a:t>
              </a:r>
              <a:r>
                <a:rPr lang="en" sz="3000">
                  <a:solidFill>
                    <a:schemeClr val="accent6"/>
                  </a:solidFill>
                  <a:latin typeface="Audiowide"/>
                  <a:ea typeface="Audiowide"/>
                  <a:cs typeface="Audiowide"/>
                  <a:sym typeface="Audiowide"/>
                </a:rPr>
                <a:t>%</a:t>
              </a:r>
              <a:endParaRPr sz="3000"/>
            </a:p>
          </p:txBody>
        </p:sp>
      </p:grpSp>
      <p:sp>
        <p:nvSpPr>
          <p:cNvPr id="1773" name="Google Shape;1773;p57"/>
          <p:cNvSpPr/>
          <p:nvPr/>
        </p:nvSpPr>
        <p:spPr>
          <a:xfrm flipH="1">
            <a:off x="4756954" y="1338925"/>
            <a:ext cx="1378500" cy="1378500"/>
          </a:xfrm>
          <a:prstGeom prst="ellipse">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sp>
        <p:nvSpPr>
          <p:cNvPr id="1774" name="Google Shape;1774;p57"/>
          <p:cNvSpPr/>
          <p:nvPr/>
        </p:nvSpPr>
        <p:spPr>
          <a:xfrm flipH="1">
            <a:off x="4756952" y="1338925"/>
            <a:ext cx="1378500" cy="1378500"/>
          </a:xfrm>
          <a:prstGeom prst="pie">
            <a:avLst>
              <a:gd fmla="val 5382484" name="adj1"/>
              <a:gd fmla="val 16200000" name="adj2"/>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p:txBody>
      </p:sp>
      <p:grpSp>
        <p:nvGrpSpPr>
          <p:cNvPr id="1775" name="Google Shape;1775;p57"/>
          <p:cNvGrpSpPr/>
          <p:nvPr/>
        </p:nvGrpSpPr>
        <p:grpSpPr>
          <a:xfrm>
            <a:off x="6545672" y="1338925"/>
            <a:ext cx="1896509" cy="1488175"/>
            <a:chOff x="6545672" y="1338925"/>
            <a:chExt cx="1896509" cy="1488175"/>
          </a:xfrm>
        </p:grpSpPr>
        <p:grpSp>
          <p:nvGrpSpPr>
            <p:cNvPr id="1776" name="Google Shape;1776;p57"/>
            <p:cNvGrpSpPr/>
            <p:nvPr/>
          </p:nvGrpSpPr>
          <p:grpSpPr>
            <a:xfrm flipH="1">
              <a:off x="6545672" y="1966500"/>
              <a:ext cx="1896509" cy="860600"/>
              <a:chOff x="967750" y="1353175"/>
              <a:chExt cx="2296850" cy="860600"/>
            </a:xfrm>
          </p:grpSpPr>
          <p:sp>
            <p:nvSpPr>
              <p:cNvPr id="1777" name="Google Shape;1777;p57"/>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1778" name="Google Shape;1778;p57"/>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grpSp>
        <p:sp>
          <p:nvSpPr>
            <p:cNvPr id="1779" name="Google Shape;1779;p57"/>
            <p:cNvSpPr/>
            <p:nvPr/>
          </p:nvSpPr>
          <p:spPr>
            <a:xfrm flipH="1">
              <a:off x="6663821" y="1338925"/>
              <a:ext cx="1660200" cy="508200"/>
            </a:xfrm>
            <a:prstGeom prst="roundRect">
              <a:avLst>
                <a:gd fmla="val 11881"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Audiowide"/>
                  <a:ea typeface="Audiowide"/>
                  <a:cs typeface="Audiowide"/>
                  <a:sym typeface="Audiowide"/>
                </a:rPr>
                <a:t>50</a:t>
              </a:r>
              <a:r>
                <a:rPr lang="en" sz="3000">
                  <a:solidFill>
                    <a:schemeClr val="lt1"/>
                  </a:solidFill>
                  <a:latin typeface="Audiowide"/>
                  <a:ea typeface="Audiowide"/>
                  <a:cs typeface="Audiowide"/>
                  <a:sym typeface="Audiowide"/>
                </a:rPr>
                <a:t>%</a:t>
              </a:r>
              <a:endParaRPr sz="3000">
                <a:solidFill>
                  <a:schemeClr val="lt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3" name="Shape 1783"/>
        <p:cNvGrpSpPr/>
        <p:nvPr/>
      </p:nvGrpSpPr>
      <p:grpSpPr>
        <a:xfrm>
          <a:off x="0" y="0"/>
          <a:ext cx="0" cy="0"/>
          <a:chOff x="0" y="0"/>
          <a:chExt cx="0" cy="0"/>
        </a:xfrm>
      </p:grpSpPr>
      <p:sp>
        <p:nvSpPr>
          <p:cNvPr id="1784" name="Google Shape;1784;p58"/>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785" name="Google Shape;1785;p58"/>
          <p:cNvGrpSpPr/>
          <p:nvPr/>
        </p:nvGrpSpPr>
        <p:grpSpPr>
          <a:xfrm>
            <a:off x="585181" y="1338949"/>
            <a:ext cx="7776994" cy="3188100"/>
            <a:chOff x="585181" y="1338949"/>
            <a:chExt cx="7776994" cy="3188100"/>
          </a:xfrm>
        </p:grpSpPr>
        <p:sp>
          <p:nvSpPr>
            <p:cNvPr id="1786" name="Google Shape;1786;p58"/>
            <p:cNvSpPr/>
            <p:nvPr/>
          </p:nvSpPr>
          <p:spPr>
            <a:xfrm>
              <a:off x="2607293" y="1338949"/>
              <a:ext cx="1710600" cy="3188100"/>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8"/>
            <p:cNvSpPr/>
            <p:nvPr/>
          </p:nvSpPr>
          <p:spPr>
            <a:xfrm>
              <a:off x="4629431" y="1338949"/>
              <a:ext cx="1710600" cy="3188100"/>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8"/>
            <p:cNvSpPr/>
            <p:nvPr/>
          </p:nvSpPr>
          <p:spPr>
            <a:xfrm>
              <a:off x="6651556" y="1338949"/>
              <a:ext cx="1710600" cy="3188100"/>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8"/>
            <p:cNvSpPr/>
            <p:nvPr/>
          </p:nvSpPr>
          <p:spPr>
            <a:xfrm>
              <a:off x="585181" y="1338949"/>
              <a:ext cx="1710600" cy="3188100"/>
            </a:xfrm>
            <a:prstGeom prst="roundRect">
              <a:avLst>
                <a:gd fmla="val 3846" name="adj"/>
              </a:avLst>
            </a:prstGeom>
            <a:solidFill>
              <a:schemeClr val="accent5"/>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8"/>
            <p:cNvSpPr txBox="1"/>
            <p:nvPr/>
          </p:nvSpPr>
          <p:spPr>
            <a:xfrm flipH="1">
              <a:off x="709815" y="3706790"/>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sp>
          <p:nvSpPr>
            <p:cNvPr id="1791" name="Google Shape;1791;p58"/>
            <p:cNvSpPr txBox="1"/>
            <p:nvPr/>
          </p:nvSpPr>
          <p:spPr>
            <a:xfrm flipH="1">
              <a:off x="2731170" y="3706790"/>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sp>
          <p:nvSpPr>
            <p:cNvPr id="1792" name="Google Shape;1792;p58"/>
            <p:cNvSpPr txBox="1"/>
            <p:nvPr/>
          </p:nvSpPr>
          <p:spPr>
            <a:xfrm flipH="1">
              <a:off x="6776231" y="3706790"/>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Mars is very cold, not hot</a:t>
              </a:r>
              <a:endParaRPr>
                <a:solidFill>
                  <a:schemeClr val="lt1"/>
                </a:solidFill>
                <a:latin typeface="Arimo"/>
                <a:ea typeface="Arimo"/>
                <a:cs typeface="Arimo"/>
                <a:sym typeface="Arimo"/>
              </a:endParaRPr>
            </a:p>
          </p:txBody>
        </p:sp>
        <p:sp>
          <p:nvSpPr>
            <p:cNvPr id="1793" name="Google Shape;1793;p58"/>
            <p:cNvSpPr txBox="1"/>
            <p:nvPr/>
          </p:nvSpPr>
          <p:spPr>
            <a:xfrm flipH="1">
              <a:off x="4754075" y="3706790"/>
              <a:ext cx="1461359" cy="61695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latin typeface="Arimo"/>
                  <a:ea typeface="Arimo"/>
                  <a:cs typeface="Arimo"/>
                  <a:sym typeface="Arimo"/>
                </a:rPr>
                <a:t>Saturn is a gas giant with rings</a:t>
              </a:r>
              <a:endParaRPr>
                <a:solidFill>
                  <a:schemeClr val="lt1"/>
                </a:solidFill>
                <a:latin typeface="Arimo"/>
                <a:ea typeface="Arimo"/>
                <a:cs typeface="Arimo"/>
                <a:sym typeface="Arimo"/>
              </a:endParaRPr>
            </a:p>
          </p:txBody>
        </p:sp>
        <p:sp>
          <p:nvSpPr>
            <p:cNvPr id="1794" name="Google Shape;1794;p58"/>
            <p:cNvSpPr/>
            <p:nvPr/>
          </p:nvSpPr>
          <p:spPr>
            <a:xfrm>
              <a:off x="2607313" y="1338949"/>
              <a:ext cx="1710600" cy="556800"/>
            </a:xfrm>
            <a:prstGeom prst="roundRect">
              <a:avLst>
                <a:gd fmla="val 3846" name="adj"/>
              </a:avLst>
            </a:prstGeom>
            <a:solidFill>
              <a:schemeClr val="lt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VENUS</a:t>
              </a:r>
              <a:endParaRPr>
                <a:solidFill>
                  <a:schemeClr val="lt1"/>
                </a:solidFill>
              </a:endParaRPr>
            </a:p>
          </p:txBody>
        </p:sp>
        <p:sp>
          <p:nvSpPr>
            <p:cNvPr id="1795" name="Google Shape;1795;p58"/>
            <p:cNvSpPr/>
            <p:nvPr/>
          </p:nvSpPr>
          <p:spPr>
            <a:xfrm>
              <a:off x="4629450" y="1338949"/>
              <a:ext cx="1710600" cy="556800"/>
            </a:xfrm>
            <a:prstGeom prst="roundRect">
              <a:avLst>
                <a:gd fmla="val 3846" name="adj"/>
              </a:avLst>
            </a:prstGeom>
            <a:solidFill>
              <a:schemeClr val="accent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SATURN</a:t>
              </a:r>
              <a:endParaRPr>
                <a:solidFill>
                  <a:schemeClr val="lt1"/>
                </a:solidFill>
              </a:endParaRPr>
            </a:p>
          </p:txBody>
        </p:sp>
        <p:sp>
          <p:nvSpPr>
            <p:cNvPr id="1796" name="Google Shape;1796;p58"/>
            <p:cNvSpPr/>
            <p:nvPr/>
          </p:nvSpPr>
          <p:spPr>
            <a:xfrm>
              <a:off x="6651575" y="1338949"/>
              <a:ext cx="1710600" cy="556800"/>
            </a:xfrm>
            <a:prstGeom prst="roundRect">
              <a:avLst>
                <a:gd fmla="val 3846" name="adj"/>
              </a:avLst>
            </a:prstGeom>
            <a:solidFill>
              <a:schemeClr val="dk1"/>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MARS</a:t>
              </a:r>
              <a:endParaRPr>
                <a:solidFill>
                  <a:schemeClr val="accent6"/>
                </a:solidFill>
              </a:endParaRPr>
            </a:p>
          </p:txBody>
        </p:sp>
        <p:sp>
          <p:nvSpPr>
            <p:cNvPr id="1797" name="Google Shape;1797;p58"/>
            <p:cNvSpPr/>
            <p:nvPr/>
          </p:nvSpPr>
          <p:spPr>
            <a:xfrm>
              <a:off x="585200" y="1338949"/>
              <a:ext cx="1710600" cy="556800"/>
            </a:xfrm>
            <a:prstGeom prst="roundRect">
              <a:avLst>
                <a:gd fmla="val 3846"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udiowide"/>
                  <a:ea typeface="Audiowide"/>
                  <a:cs typeface="Audiowide"/>
                  <a:sym typeface="Audiowide"/>
                </a:rPr>
                <a:t>JUPITER</a:t>
              </a:r>
              <a:endParaRPr>
                <a:solidFill>
                  <a:schemeClr val="lt1"/>
                </a:solidFill>
              </a:endParaRPr>
            </a:p>
          </p:txBody>
        </p:sp>
        <p:sp>
          <p:nvSpPr>
            <p:cNvPr id="1798" name="Google Shape;1798;p58"/>
            <p:cNvSpPr/>
            <p:nvPr/>
          </p:nvSpPr>
          <p:spPr>
            <a:xfrm>
              <a:off x="1107500" y="257173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sp>
          <p:nvSpPr>
            <p:cNvPr id="1799" name="Google Shape;1799;p58"/>
            <p:cNvSpPr/>
            <p:nvPr/>
          </p:nvSpPr>
          <p:spPr>
            <a:xfrm>
              <a:off x="3129600" y="257173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sp>
          <p:nvSpPr>
            <p:cNvPr id="1800" name="Google Shape;1800;p58"/>
            <p:cNvSpPr/>
            <p:nvPr/>
          </p:nvSpPr>
          <p:spPr>
            <a:xfrm>
              <a:off x="5151725" y="257173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sp>
          <p:nvSpPr>
            <p:cNvPr id="1801" name="Google Shape;1801;p58"/>
            <p:cNvSpPr/>
            <p:nvPr/>
          </p:nvSpPr>
          <p:spPr>
            <a:xfrm>
              <a:off x="7173850" y="257173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4</a:t>
              </a:r>
              <a:endParaRPr sz="900"/>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5" name="Shape 1805"/>
        <p:cNvGrpSpPr/>
        <p:nvPr/>
      </p:nvGrpSpPr>
      <p:grpSpPr>
        <a:xfrm>
          <a:off x="0" y="0"/>
          <a:ext cx="0" cy="0"/>
          <a:chOff x="0" y="0"/>
          <a:chExt cx="0" cy="0"/>
        </a:xfrm>
      </p:grpSpPr>
      <p:sp>
        <p:nvSpPr>
          <p:cNvPr id="1806" name="Google Shape;1806;p59"/>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1807" name="Google Shape;1807;p59"/>
          <p:cNvGrpSpPr/>
          <p:nvPr/>
        </p:nvGrpSpPr>
        <p:grpSpPr>
          <a:xfrm>
            <a:off x="1287800" y="1690226"/>
            <a:ext cx="6372231" cy="2485510"/>
            <a:chOff x="1287800" y="1690226"/>
            <a:chExt cx="6372231" cy="2485510"/>
          </a:xfrm>
        </p:grpSpPr>
        <p:cxnSp>
          <p:nvCxnSpPr>
            <p:cNvPr id="1808" name="Google Shape;1808;p59"/>
            <p:cNvCxnSpPr>
              <a:stCxn id="1809" idx="3"/>
              <a:endCxn id="1810" idx="1"/>
            </p:cNvCxnSpPr>
            <p:nvPr/>
          </p:nvCxnSpPr>
          <p:spPr>
            <a:xfrm>
              <a:off x="1287800" y="1690226"/>
              <a:ext cx="1318200" cy="0"/>
            </a:xfrm>
            <a:prstGeom prst="straightConnector1">
              <a:avLst/>
            </a:prstGeom>
            <a:noFill/>
            <a:ln cap="flat" cmpd="sng" w="9525">
              <a:solidFill>
                <a:schemeClr val="dk2"/>
              </a:solidFill>
              <a:prstDash val="solid"/>
              <a:round/>
              <a:headEnd len="med" w="med" type="none"/>
              <a:tailEnd len="med" w="med" type="none"/>
            </a:ln>
          </p:spPr>
        </p:cxnSp>
        <p:cxnSp>
          <p:nvCxnSpPr>
            <p:cNvPr id="1811" name="Google Shape;1811;p59"/>
            <p:cNvCxnSpPr>
              <a:stCxn id="1812" idx="3"/>
              <a:endCxn id="1813" idx="1"/>
            </p:cNvCxnSpPr>
            <p:nvPr/>
          </p:nvCxnSpPr>
          <p:spPr>
            <a:xfrm>
              <a:off x="1287800" y="3347232"/>
              <a:ext cx="1318200" cy="0"/>
            </a:xfrm>
            <a:prstGeom prst="straightConnector1">
              <a:avLst/>
            </a:prstGeom>
            <a:noFill/>
            <a:ln cap="flat" cmpd="sng" w="9525">
              <a:solidFill>
                <a:schemeClr val="dk2"/>
              </a:solidFill>
              <a:prstDash val="solid"/>
              <a:round/>
              <a:headEnd len="med" w="med" type="none"/>
              <a:tailEnd len="med" w="med" type="none"/>
            </a:ln>
          </p:spPr>
        </p:cxnSp>
        <p:cxnSp>
          <p:nvCxnSpPr>
            <p:cNvPr id="1814" name="Google Shape;1814;p59"/>
            <p:cNvCxnSpPr>
              <a:endCxn id="1815" idx="1"/>
            </p:cNvCxnSpPr>
            <p:nvPr/>
          </p:nvCxnSpPr>
          <p:spPr>
            <a:xfrm rot="10800000">
              <a:off x="6341784" y="2518705"/>
              <a:ext cx="1318200" cy="0"/>
            </a:xfrm>
            <a:prstGeom prst="straightConnector1">
              <a:avLst/>
            </a:prstGeom>
            <a:noFill/>
            <a:ln cap="flat" cmpd="sng" w="9525">
              <a:solidFill>
                <a:schemeClr val="dk2"/>
              </a:solidFill>
              <a:prstDash val="solid"/>
              <a:round/>
              <a:headEnd len="med" w="med" type="none"/>
              <a:tailEnd len="med" w="med" type="none"/>
            </a:ln>
          </p:spPr>
        </p:cxnSp>
        <p:cxnSp>
          <p:nvCxnSpPr>
            <p:cNvPr id="1816" name="Google Shape;1816;p59"/>
            <p:cNvCxnSpPr>
              <a:stCxn id="1817" idx="3"/>
              <a:endCxn id="1818" idx="1"/>
            </p:cNvCxnSpPr>
            <p:nvPr/>
          </p:nvCxnSpPr>
          <p:spPr>
            <a:xfrm rot="10800000">
              <a:off x="6341831" y="4175736"/>
              <a:ext cx="1318200" cy="0"/>
            </a:xfrm>
            <a:prstGeom prst="straightConnector1">
              <a:avLst/>
            </a:prstGeom>
            <a:noFill/>
            <a:ln cap="flat" cmpd="sng" w="9525">
              <a:solidFill>
                <a:schemeClr val="dk2"/>
              </a:solidFill>
              <a:prstDash val="solid"/>
              <a:round/>
              <a:headEnd len="med" w="med" type="none"/>
              <a:tailEnd len="med" w="med" type="none"/>
            </a:ln>
          </p:spPr>
        </p:cxnSp>
      </p:grpSp>
      <p:grpSp>
        <p:nvGrpSpPr>
          <p:cNvPr id="1819" name="Google Shape;1819;p59"/>
          <p:cNvGrpSpPr/>
          <p:nvPr/>
        </p:nvGrpSpPr>
        <p:grpSpPr>
          <a:xfrm>
            <a:off x="585200" y="1338926"/>
            <a:ext cx="6391306" cy="702600"/>
            <a:chOff x="585200" y="1338926"/>
            <a:chExt cx="6391306" cy="702600"/>
          </a:xfrm>
        </p:grpSpPr>
        <p:sp>
          <p:nvSpPr>
            <p:cNvPr id="1810" name="Google Shape;1810;p59"/>
            <p:cNvSpPr txBox="1"/>
            <p:nvPr/>
          </p:nvSpPr>
          <p:spPr>
            <a:xfrm>
              <a:off x="2606047" y="1493551"/>
              <a:ext cx="1692900" cy="39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1820" name="Google Shape;1820;p59"/>
            <p:cNvSpPr txBox="1"/>
            <p:nvPr/>
          </p:nvSpPr>
          <p:spPr>
            <a:xfrm>
              <a:off x="4299006" y="1493551"/>
              <a:ext cx="2677500" cy="39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Mars is actually a cold place</a:t>
              </a:r>
              <a:endParaRPr>
                <a:solidFill>
                  <a:schemeClr val="lt1"/>
                </a:solidFill>
                <a:latin typeface="Arimo"/>
                <a:ea typeface="Arimo"/>
                <a:cs typeface="Arimo"/>
                <a:sym typeface="Arimo"/>
              </a:endParaRPr>
            </a:p>
          </p:txBody>
        </p:sp>
        <p:sp>
          <p:nvSpPr>
            <p:cNvPr id="1809" name="Google Shape;1809;p59"/>
            <p:cNvSpPr/>
            <p:nvPr/>
          </p:nvSpPr>
          <p:spPr>
            <a:xfrm>
              <a:off x="585200" y="1338926"/>
              <a:ext cx="702600" cy="7026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grpSp>
      <p:grpSp>
        <p:nvGrpSpPr>
          <p:cNvPr id="1821" name="Google Shape;1821;p59"/>
          <p:cNvGrpSpPr/>
          <p:nvPr/>
        </p:nvGrpSpPr>
        <p:grpSpPr>
          <a:xfrm>
            <a:off x="1971325" y="2167429"/>
            <a:ext cx="6391306" cy="702600"/>
            <a:chOff x="1971325" y="2167429"/>
            <a:chExt cx="6391306" cy="702600"/>
          </a:xfrm>
        </p:grpSpPr>
        <p:sp>
          <p:nvSpPr>
            <p:cNvPr id="1815" name="Google Shape;1815;p59"/>
            <p:cNvSpPr txBox="1"/>
            <p:nvPr/>
          </p:nvSpPr>
          <p:spPr>
            <a:xfrm flipH="1">
              <a:off x="4648884" y="2322055"/>
              <a:ext cx="1692900" cy="393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1822" name="Google Shape;1822;p59"/>
            <p:cNvSpPr txBox="1"/>
            <p:nvPr/>
          </p:nvSpPr>
          <p:spPr>
            <a:xfrm flipH="1">
              <a:off x="1971325" y="2322055"/>
              <a:ext cx="2677500" cy="393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Saturn has rings</a:t>
              </a:r>
              <a:endParaRPr>
                <a:solidFill>
                  <a:schemeClr val="lt1"/>
                </a:solidFill>
                <a:latin typeface="Arimo"/>
                <a:ea typeface="Arimo"/>
                <a:cs typeface="Arimo"/>
                <a:sym typeface="Arimo"/>
              </a:endParaRPr>
            </a:p>
          </p:txBody>
        </p:sp>
        <p:sp>
          <p:nvSpPr>
            <p:cNvPr id="1823" name="Google Shape;1823;p59"/>
            <p:cNvSpPr/>
            <p:nvPr/>
          </p:nvSpPr>
          <p:spPr>
            <a:xfrm flipH="1">
              <a:off x="7660031" y="2167429"/>
              <a:ext cx="702600" cy="7026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grpSp>
      <p:grpSp>
        <p:nvGrpSpPr>
          <p:cNvPr id="1824" name="Google Shape;1824;p59"/>
          <p:cNvGrpSpPr/>
          <p:nvPr/>
        </p:nvGrpSpPr>
        <p:grpSpPr>
          <a:xfrm>
            <a:off x="585200" y="2995932"/>
            <a:ext cx="6391306" cy="702600"/>
            <a:chOff x="585200" y="2995932"/>
            <a:chExt cx="6391306" cy="702600"/>
          </a:xfrm>
        </p:grpSpPr>
        <p:sp>
          <p:nvSpPr>
            <p:cNvPr id="1813" name="Google Shape;1813;p59"/>
            <p:cNvSpPr txBox="1"/>
            <p:nvPr/>
          </p:nvSpPr>
          <p:spPr>
            <a:xfrm>
              <a:off x="2606047" y="3150558"/>
              <a:ext cx="1692900" cy="39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1825" name="Google Shape;1825;p59"/>
            <p:cNvSpPr txBox="1"/>
            <p:nvPr/>
          </p:nvSpPr>
          <p:spPr>
            <a:xfrm>
              <a:off x="4299006" y="3150558"/>
              <a:ext cx="2677500" cy="39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sp>
          <p:nvSpPr>
            <p:cNvPr id="1812" name="Google Shape;1812;p59"/>
            <p:cNvSpPr/>
            <p:nvPr/>
          </p:nvSpPr>
          <p:spPr>
            <a:xfrm>
              <a:off x="585200" y="2995932"/>
              <a:ext cx="702600" cy="7026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grpSp>
      <p:grpSp>
        <p:nvGrpSpPr>
          <p:cNvPr id="1826" name="Google Shape;1826;p59"/>
          <p:cNvGrpSpPr/>
          <p:nvPr/>
        </p:nvGrpSpPr>
        <p:grpSpPr>
          <a:xfrm>
            <a:off x="1971325" y="3824436"/>
            <a:ext cx="6391306" cy="702600"/>
            <a:chOff x="1971325" y="3824436"/>
            <a:chExt cx="6391306" cy="702600"/>
          </a:xfrm>
        </p:grpSpPr>
        <p:sp>
          <p:nvSpPr>
            <p:cNvPr id="1818" name="Google Shape;1818;p59"/>
            <p:cNvSpPr txBox="1"/>
            <p:nvPr/>
          </p:nvSpPr>
          <p:spPr>
            <a:xfrm flipH="1">
              <a:off x="4648884" y="3979061"/>
              <a:ext cx="1692900" cy="393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1827" name="Google Shape;1827;p59"/>
            <p:cNvSpPr txBox="1"/>
            <p:nvPr/>
          </p:nvSpPr>
          <p:spPr>
            <a:xfrm flipH="1">
              <a:off x="1971325" y="3979061"/>
              <a:ext cx="2677500" cy="393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Mercury is a small planet</a:t>
              </a:r>
              <a:endParaRPr>
                <a:solidFill>
                  <a:schemeClr val="lt1"/>
                </a:solidFill>
                <a:latin typeface="Arimo"/>
                <a:ea typeface="Arimo"/>
                <a:cs typeface="Arimo"/>
                <a:sym typeface="Arimo"/>
              </a:endParaRPr>
            </a:p>
          </p:txBody>
        </p:sp>
        <p:sp>
          <p:nvSpPr>
            <p:cNvPr id="1817" name="Google Shape;1817;p59"/>
            <p:cNvSpPr/>
            <p:nvPr/>
          </p:nvSpPr>
          <p:spPr>
            <a:xfrm flipH="1">
              <a:off x="7660031" y="3824436"/>
              <a:ext cx="702600" cy="7026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4</a:t>
              </a:r>
              <a:endParaRPr sz="900"/>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31" name="Shape 1831"/>
        <p:cNvGrpSpPr/>
        <p:nvPr/>
      </p:nvGrpSpPr>
      <p:grpSpPr>
        <a:xfrm>
          <a:off x="0" y="0"/>
          <a:ext cx="0" cy="0"/>
          <a:chOff x="0" y="0"/>
          <a:chExt cx="0" cy="0"/>
        </a:xfrm>
      </p:grpSpPr>
      <p:sp>
        <p:nvSpPr>
          <p:cNvPr id="1832" name="Google Shape;1832;p60"/>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a:t>
            </a:r>
            <a:endParaRPr sz="2400">
              <a:solidFill>
                <a:srgbClr val="FFFFFF"/>
              </a:solidFill>
            </a:endParaRPr>
          </a:p>
        </p:txBody>
      </p:sp>
      <p:sp>
        <p:nvSpPr>
          <p:cNvPr id="1833" name="Google Shape;1833;p60"/>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3">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val="tx"/>
                    </a:ext>
                  </a:extLst>
                </a:hlinkClick>
              </a:rPr>
              <a:t>https://slidesgo.com/slidesgo-school</a:t>
            </a:r>
            <a:endParaRPr sz="1000" u="sng">
              <a:solidFill>
                <a:srgbClr val="869FB2"/>
              </a:solidFill>
            </a:endParaRPr>
          </a:p>
        </p:txBody>
      </p:sp>
      <p:sp>
        <p:nvSpPr>
          <p:cNvPr id="1834" name="Google Shape;1834;p60"/>
          <p:cNvSpPr txBox="1"/>
          <p:nvPr/>
        </p:nvSpPr>
        <p:spPr>
          <a:xfrm>
            <a:off x="1048350" y="902900"/>
            <a:ext cx="7047300" cy="26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b="1" lang="en" sz="1000" u="sng">
                <a:solidFill>
                  <a:srgbClr val="869FB2"/>
                </a:solidFill>
                <a:hlinkClick r:id="rId5">
                  <a:extLst>
                    <a:ext uri="{A12FA001-AC4F-418D-AE19-62706E023703}">
                      <ahyp:hlinkCl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As a Free user, you are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indent="0" lvl="0" marL="0" rtl="0" algn="l">
              <a:lnSpc>
                <a:spcPct val="115000"/>
              </a:lnSpc>
              <a:spcBef>
                <a:spcPts val="1400"/>
              </a:spcBef>
              <a:spcAft>
                <a:spcPts val="0"/>
              </a:spcAft>
              <a:buClr>
                <a:srgbClr val="000000"/>
              </a:buClr>
              <a:buSzPts val="1100"/>
              <a:buFont typeface="Arial"/>
              <a:buNone/>
            </a:pPr>
            <a:r>
              <a:rPr b="1" lang="en" sz="1000">
                <a:solidFill>
                  <a:srgbClr val="869FB2"/>
                </a:solidFill>
              </a:rPr>
              <a:t>You are not allowed to:</a:t>
            </a:r>
            <a:endParaRPr b="1" sz="1000">
              <a:solidFill>
                <a:srgbClr val="869FB2"/>
              </a:solidFill>
            </a:endParaRPr>
          </a:p>
          <a:p>
            <a:pPr indent="0" lvl="0" marL="0" rtl="0" algn="l">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indent="0" lvl="0" marL="0" rtl="0" algn="l">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38" name="Shape 1838"/>
        <p:cNvGrpSpPr/>
        <p:nvPr/>
      </p:nvGrpSpPr>
      <p:grpSpPr>
        <a:xfrm>
          <a:off x="0" y="0"/>
          <a:ext cx="0" cy="0"/>
          <a:chOff x="0" y="0"/>
          <a:chExt cx="0" cy="0"/>
        </a:xfrm>
      </p:grpSpPr>
      <p:sp>
        <p:nvSpPr>
          <p:cNvPr id="1839" name="Google Shape;1839;p61"/>
          <p:cNvSpPr txBox="1"/>
          <p:nvPr/>
        </p:nvSpPr>
        <p:spPr>
          <a:xfrm>
            <a:off x="1048350" y="323850"/>
            <a:ext cx="7047300" cy="4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840" name="Google Shape;1840;p61"/>
          <p:cNvSpPr txBox="1"/>
          <p:nvPr/>
        </p:nvSpPr>
        <p:spPr>
          <a:xfrm>
            <a:off x="1048350" y="902900"/>
            <a:ext cx="7047300" cy="39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b="1" lang="en" sz="1000">
                <a:solidFill>
                  <a:schemeClr val="hlink"/>
                </a:solidFill>
                <a:uFill>
                  <a:noFill/>
                </a:uFill>
                <a:hlinkClick r:id="rId3"/>
              </a:rPr>
              <a:t>Slidesgo</a:t>
            </a:r>
            <a:r>
              <a:rPr lang="en" sz="900">
                <a:solidFill>
                  <a:schemeClr val="lt1"/>
                </a:solidFill>
              </a:rPr>
              <a:t>.</a:t>
            </a:r>
            <a:endParaRPr sz="900">
              <a:solidFill>
                <a:schemeClr val="lt1"/>
              </a:solidFill>
            </a:endParaRPr>
          </a:p>
          <a:p>
            <a:pPr indent="0" lvl="0" marL="0" rtl="0" algn="l">
              <a:lnSpc>
                <a:spcPct val="115000"/>
              </a:lnSpc>
              <a:spcBef>
                <a:spcPts val="1400"/>
              </a:spcBef>
              <a:spcAft>
                <a:spcPts val="0"/>
              </a:spcAft>
              <a:buClr>
                <a:schemeClr val="dk1"/>
              </a:buClr>
              <a:buSzPts val="1100"/>
              <a:buFont typeface="Arial"/>
              <a:buNone/>
            </a:pPr>
            <a:r>
              <a:rPr b="1" lang="en" sz="1000">
                <a:solidFill>
                  <a:srgbClr val="869FB2"/>
                </a:solidFill>
              </a:rPr>
              <a:t>You are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indent="0" lvl="0" marL="0" rtl="0" algn="l">
              <a:lnSpc>
                <a:spcPct val="115000"/>
              </a:lnSpc>
              <a:spcBef>
                <a:spcPts val="1400"/>
              </a:spcBef>
              <a:spcAft>
                <a:spcPts val="0"/>
              </a:spcAft>
              <a:buNone/>
            </a:pPr>
            <a:r>
              <a:rPr b="1" lang="en" sz="1000">
                <a:solidFill>
                  <a:srgbClr val="869FB2"/>
                </a:solidFill>
              </a:rPr>
              <a:t>You are not allowed to:</a:t>
            </a:r>
            <a:endParaRPr b="1" sz="1000">
              <a:solidFill>
                <a:srgbClr val="869FB2"/>
              </a:solidFill>
            </a:endParaRPr>
          </a:p>
          <a:p>
            <a:pPr indent="-292100" lvl="0" marL="457200" rtl="0" algn="l">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indent="-292100" lvl="0" marL="457200" rtl="0" algn="l">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a:p>
            <a:pPr indent="0" lvl="0" marL="0" rtl="0" algn="l">
              <a:lnSpc>
                <a:spcPct val="115000"/>
              </a:lnSpc>
              <a:spcBef>
                <a:spcPts val="0"/>
              </a:spcBef>
              <a:spcAft>
                <a:spcPts val="0"/>
              </a:spcAft>
              <a:buNone/>
            </a:pPr>
            <a:r>
              <a:t/>
            </a:r>
            <a:endParaRPr sz="1000">
              <a:solidFill>
                <a:srgbClr val="FFFFFF"/>
              </a:solidFill>
            </a:endParaRPr>
          </a:p>
        </p:txBody>
      </p:sp>
      <p:sp>
        <p:nvSpPr>
          <p:cNvPr id="1841" name="Google Shape;1841;p61"/>
          <p:cNvSpPr txBox="1"/>
          <p:nvPr/>
        </p:nvSpPr>
        <p:spPr>
          <a:xfrm>
            <a:off x="1048350" y="4314290"/>
            <a:ext cx="7047300" cy="440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indent="0" lvl="0" marL="0" rtl="0" algn="ctr">
              <a:lnSpc>
                <a:spcPct val="115000"/>
              </a:lnSpc>
              <a:spcBef>
                <a:spcPts val="0"/>
              </a:spcBef>
              <a:spcAft>
                <a:spcPts val="0"/>
              </a:spcAft>
              <a:buNone/>
            </a:pPr>
            <a:r>
              <a:rPr lang="en" sz="1000" u="sng">
                <a:solidFill>
                  <a:srgbClr val="869FB2"/>
                </a:solidFill>
                <a:hlinkClick r:id="rId4">
                  <a:extLst>
                    <a:ext uri="{A12FA001-AC4F-418D-AE19-62706E023703}">
                      <ahyp:hlinkCl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1845" name="Shape 1845"/>
        <p:cNvGrpSpPr/>
        <p:nvPr/>
      </p:nvGrpSpPr>
      <p:grpSpPr>
        <a:xfrm>
          <a:off x="0" y="0"/>
          <a:ext cx="0" cy="0"/>
          <a:chOff x="0" y="0"/>
          <a:chExt cx="0" cy="0"/>
        </a:xfrm>
      </p:grpSpPr>
      <p:sp>
        <p:nvSpPr>
          <p:cNvPr id="1846" name="Google Shape;1846;p62"/>
          <p:cNvSpPr txBox="1"/>
          <p:nvPr>
            <p:ph idx="4294967295" type="title"/>
          </p:nvPr>
        </p:nvSpPr>
        <p:spPr>
          <a:xfrm>
            <a:off x="1048350" y="320040"/>
            <a:ext cx="7047300" cy="48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847" name="Google Shape;1847;p62"/>
          <p:cNvSpPr txBox="1"/>
          <p:nvPr>
            <p:ph idx="4294967295" type="body"/>
          </p:nvPr>
        </p:nvSpPr>
        <p:spPr>
          <a:xfrm>
            <a:off x="943675" y="1084204"/>
            <a:ext cx="7079400" cy="318300"/>
          </a:xfrm>
          <a:prstGeom prst="rect">
            <a:avLst/>
          </a:prstGeom>
        </p:spPr>
        <p:txBody>
          <a:bodyPr anchorCtr="0" anchor="t" bIns="91425" lIns="91425" spcFirstLastPara="1" rIns="91425" wrap="square" tIns="91425">
            <a:noAutofit/>
          </a:bodyPr>
          <a:lstStyle/>
          <a:p>
            <a:pPr indent="0" lvl="0" marL="114300" rtl="0" algn="l">
              <a:spcBef>
                <a:spcPts val="0"/>
              </a:spcBef>
              <a:spcAft>
                <a:spcPts val="0"/>
              </a:spcAft>
              <a:buNone/>
            </a:pPr>
            <a:r>
              <a:rPr lang="en">
                <a:solidFill>
                  <a:schemeClr val="lt1"/>
                </a:solidFill>
                <a:latin typeface="Arial"/>
                <a:ea typeface="Arial"/>
                <a:cs typeface="Arial"/>
                <a:sym typeface="Arial"/>
              </a:rPr>
              <a:t>You can add and edit some </a:t>
            </a:r>
            <a:r>
              <a:rPr b="1" lang="en">
                <a:solidFill>
                  <a:srgbClr val="869FB2"/>
                </a:solidFill>
                <a:uFill>
                  <a:noFill/>
                </a:uFill>
                <a:latin typeface="Arial"/>
                <a:ea typeface="Arial"/>
                <a:cs typeface="Arial"/>
                <a:sym typeface="Arial"/>
                <a:hlinkClick r:id="rId3">
                  <a:extLst>
                    <a:ext uri="{A12FA001-AC4F-418D-AE19-62706E023703}">
                      <ahyp:hlinkClr val="tx"/>
                    </a:ext>
                  </a:extLst>
                </a:hlinkClick>
              </a:rPr>
              <a:t>i</a:t>
            </a:r>
            <a:r>
              <a:rPr b="1" lang="en">
                <a:solidFill>
                  <a:srgbClr val="869FB2"/>
                </a:solidFill>
                <a:uFill>
                  <a:noFill/>
                </a:uFill>
                <a:latin typeface="Arial"/>
                <a:ea typeface="Arial"/>
                <a:cs typeface="Arial"/>
                <a:sym typeface="Arial"/>
                <a:hlinkClick r:id="rId4">
                  <a:extLst>
                    <a:ext uri="{A12FA001-AC4F-418D-AE19-62706E023703}">
                      <ahyp:hlinkClr val="tx"/>
                    </a:ext>
                  </a:extLst>
                </a:hlinkClick>
              </a:rPr>
              <a:t>nfographics</a:t>
            </a:r>
            <a:r>
              <a:rPr lang="en">
                <a:solidFill>
                  <a:schemeClr val="lt1"/>
                </a:solidFill>
                <a:latin typeface="Arial"/>
                <a:ea typeface="Arial"/>
                <a:cs typeface="Arial"/>
                <a:sym typeface="Arial"/>
              </a:rPr>
              <a:t> </a:t>
            </a:r>
            <a:r>
              <a:rPr lang="en">
                <a:solidFill>
                  <a:schemeClr val="lt1"/>
                </a:solidFill>
                <a:latin typeface="Arial"/>
                <a:ea typeface="Arial"/>
                <a:cs typeface="Arial"/>
                <a:sym typeface="Arial"/>
              </a:rPr>
              <a:t>to your presentation to present your data in a visual way.</a:t>
            </a:r>
            <a:endParaRPr>
              <a:solidFill>
                <a:srgbClr val="FFFFFF"/>
              </a:solidFill>
              <a:latin typeface="Arial"/>
              <a:ea typeface="Arial"/>
              <a:cs typeface="Arial"/>
              <a:sym typeface="Arial"/>
            </a:endParaRPr>
          </a:p>
          <a:p>
            <a:pPr indent="0" lvl="0" marL="0" marR="0" rtl="0" algn="l">
              <a:lnSpc>
                <a:spcPct val="115000"/>
              </a:lnSpc>
              <a:spcBef>
                <a:spcPts val="0"/>
              </a:spcBef>
              <a:spcAft>
                <a:spcPts val="0"/>
              </a:spcAft>
              <a:buNone/>
            </a:pPr>
            <a:r>
              <a:t/>
            </a:r>
            <a:endParaRPr>
              <a:solidFill>
                <a:srgbClr val="869FB2"/>
              </a:solidFill>
              <a:latin typeface="Arial"/>
              <a:ea typeface="Arial"/>
              <a:cs typeface="Arial"/>
              <a:sym typeface="Arial"/>
            </a:endParaRPr>
          </a:p>
        </p:txBody>
      </p:sp>
      <p:sp>
        <p:nvSpPr>
          <p:cNvPr id="1848" name="Google Shape;1848;p62"/>
          <p:cNvSpPr txBox="1"/>
          <p:nvPr/>
        </p:nvSpPr>
        <p:spPr>
          <a:xfrm>
            <a:off x="943675" y="1487934"/>
            <a:ext cx="5571300" cy="2931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b="1" lang="en" sz="1100">
                <a:solidFill>
                  <a:srgbClr val="869FB2"/>
                </a:solidFill>
              </a:rPr>
              <a:t>ungroup</a:t>
            </a:r>
            <a:r>
              <a:rPr lang="en" sz="1100">
                <a:solidFill>
                  <a:srgbClr val="FFFFFF"/>
                </a:solidFill>
              </a:rPr>
              <a:t> it by right-clicking and choosing “Ungroup”.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Change the color</a:t>
            </a:r>
            <a:r>
              <a:rPr lang="en" sz="1100">
                <a:solidFill>
                  <a:srgbClr val="FFFFFF"/>
                </a:solidFill>
              </a:rPr>
              <a:t> by clicking on the paint bucket. </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Then </a:t>
            </a:r>
            <a:r>
              <a:rPr b="1" lang="en" sz="1100">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b="1" lang="en" sz="1100">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indent="-298450" lvl="0" marL="457200" rtl="0" algn="l">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indent="-298450" lvl="0" marL="457200" rtl="0" algn="l">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b="1" lang="en" sz="1100">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b="1" lang="en" sz="1100">
                <a:solidFill>
                  <a:srgbClr val="869FB2"/>
                </a:solidFill>
                <a:uFill>
                  <a:noFill/>
                </a:uFill>
                <a:hlinkClick r:id="rId5">
                  <a:extLst>
                    <a:ext uri="{A12FA001-AC4F-418D-AE19-62706E023703}">
                      <ahyp:hlinkClr val="tx"/>
                    </a:ext>
                  </a:extLst>
                </a:hlinkClick>
              </a:rPr>
              <a:t>our blog</a:t>
            </a:r>
            <a:r>
              <a:rPr lang="en" sz="1100">
                <a:solidFill>
                  <a:srgbClr val="FFFFFF"/>
                </a:solidFill>
              </a:rPr>
              <a:t>.</a:t>
            </a:r>
            <a:endParaRPr sz="1100"/>
          </a:p>
        </p:txBody>
      </p:sp>
      <p:grpSp>
        <p:nvGrpSpPr>
          <p:cNvPr id="1849" name="Google Shape;1849;p62"/>
          <p:cNvGrpSpPr/>
          <p:nvPr/>
        </p:nvGrpSpPr>
        <p:grpSpPr>
          <a:xfrm>
            <a:off x="6874322" y="1571957"/>
            <a:ext cx="1446116" cy="2863897"/>
            <a:chOff x="6529419" y="1724307"/>
            <a:chExt cx="1480463" cy="2931917"/>
          </a:xfrm>
        </p:grpSpPr>
        <p:grpSp>
          <p:nvGrpSpPr>
            <p:cNvPr id="1850" name="Google Shape;1850;p62"/>
            <p:cNvGrpSpPr/>
            <p:nvPr/>
          </p:nvGrpSpPr>
          <p:grpSpPr>
            <a:xfrm>
              <a:off x="6556827" y="1724307"/>
              <a:ext cx="956596" cy="944294"/>
              <a:chOff x="3800349" y="1238762"/>
              <a:chExt cx="1098904" cy="1084772"/>
            </a:xfrm>
          </p:grpSpPr>
          <p:grpSp>
            <p:nvGrpSpPr>
              <p:cNvPr id="1851" name="Google Shape;1851;p62"/>
              <p:cNvGrpSpPr/>
              <p:nvPr/>
            </p:nvGrpSpPr>
            <p:grpSpPr>
              <a:xfrm>
                <a:off x="3800349" y="1238762"/>
                <a:ext cx="1098904" cy="1084772"/>
                <a:chOff x="3800349" y="1238762"/>
                <a:chExt cx="1098904" cy="1084772"/>
              </a:xfrm>
            </p:grpSpPr>
            <p:sp>
              <p:nvSpPr>
                <p:cNvPr id="1852" name="Google Shape;1852;p62"/>
                <p:cNvSpPr/>
                <p:nvPr/>
              </p:nvSpPr>
              <p:spPr>
                <a:xfrm>
                  <a:off x="3800349" y="1238762"/>
                  <a:ext cx="1098904" cy="1084772"/>
                </a:xfrm>
                <a:custGeom>
                  <a:rect b="b" l="l" r="r" t="t"/>
                  <a:pathLst>
                    <a:path extrusionOk="0" h="45133" w="45721">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2"/>
                <p:cNvSpPr/>
                <p:nvPr/>
              </p:nvSpPr>
              <p:spPr>
                <a:xfrm>
                  <a:off x="3884758" y="1311226"/>
                  <a:ext cx="287338" cy="287050"/>
                </a:xfrm>
                <a:custGeom>
                  <a:rect b="b" l="l" r="r" t="t"/>
                  <a:pathLst>
                    <a:path extrusionOk="0" h="11943" w="11955">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4" name="Google Shape;1854;p62"/>
              <p:cNvSpPr/>
              <p:nvPr/>
            </p:nvSpPr>
            <p:spPr>
              <a:xfrm>
                <a:off x="4162525" y="1593650"/>
                <a:ext cx="374561" cy="374975"/>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5" name="Google Shape;1855;p62"/>
            <p:cNvGrpSpPr/>
            <p:nvPr/>
          </p:nvGrpSpPr>
          <p:grpSpPr>
            <a:xfrm>
              <a:off x="7053286" y="2227254"/>
              <a:ext cx="956596" cy="944252"/>
              <a:chOff x="4370663" y="1816530"/>
              <a:chExt cx="1098904" cy="1084724"/>
            </a:xfrm>
          </p:grpSpPr>
          <p:grpSp>
            <p:nvGrpSpPr>
              <p:cNvPr id="1856" name="Google Shape;1856;p62"/>
              <p:cNvGrpSpPr/>
              <p:nvPr/>
            </p:nvGrpSpPr>
            <p:grpSpPr>
              <a:xfrm>
                <a:off x="4370663" y="1816530"/>
                <a:ext cx="1098904" cy="1084724"/>
                <a:chOff x="4370663" y="1816530"/>
                <a:chExt cx="1098904" cy="1084724"/>
              </a:xfrm>
            </p:grpSpPr>
            <p:sp>
              <p:nvSpPr>
                <p:cNvPr id="1857" name="Google Shape;1857;p62"/>
                <p:cNvSpPr/>
                <p:nvPr/>
              </p:nvSpPr>
              <p:spPr>
                <a:xfrm>
                  <a:off x="4370663" y="1816530"/>
                  <a:ext cx="1098904" cy="1084724"/>
                </a:xfrm>
                <a:custGeom>
                  <a:rect b="b" l="l" r="r" t="t"/>
                  <a:pathLst>
                    <a:path extrusionOk="0" h="45131" w="45721">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2"/>
                <p:cNvSpPr/>
                <p:nvPr/>
              </p:nvSpPr>
              <p:spPr>
                <a:xfrm>
                  <a:off x="5055718" y="1904160"/>
                  <a:ext cx="287338" cy="287338"/>
                </a:xfrm>
                <a:custGeom>
                  <a:rect b="b" l="l" r="r" t="t"/>
                  <a:pathLst>
                    <a:path extrusionOk="0" h="11955" w="11955">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9" name="Google Shape;1859;p62"/>
              <p:cNvGrpSpPr/>
              <p:nvPr/>
            </p:nvGrpSpPr>
            <p:grpSpPr>
              <a:xfrm>
                <a:off x="4732628" y="2171596"/>
                <a:ext cx="374986" cy="374572"/>
                <a:chOff x="3303268" y="3817349"/>
                <a:chExt cx="346056" cy="345674"/>
              </a:xfrm>
            </p:grpSpPr>
            <p:sp>
              <p:nvSpPr>
                <p:cNvPr id="1860" name="Google Shape;1860;p62"/>
                <p:cNvSpPr/>
                <p:nvPr/>
              </p:nvSpPr>
              <p:spPr>
                <a:xfrm>
                  <a:off x="3303268" y="3817349"/>
                  <a:ext cx="346056" cy="345674"/>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2"/>
                <p:cNvSpPr/>
                <p:nvPr/>
              </p:nvSpPr>
              <p:spPr>
                <a:xfrm>
                  <a:off x="3368074" y="3882537"/>
                  <a:ext cx="215298" cy="215298"/>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2"/>
                <p:cNvSpPr/>
                <p:nvPr/>
              </p:nvSpPr>
              <p:spPr>
                <a:xfrm>
                  <a:off x="3418143" y="3933656"/>
                  <a:ext cx="114811" cy="112742"/>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2"/>
                <p:cNvSpPr/>
                <p:nvPr/>
              </p:nvSpPr>
              <p:spPr>
                <a:xfrm>
                  <a:off x="3519298" y="3910197"/>
                  <a:ext cx="29570" cy="2922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4" name="Google Shape;1864;p62"/>
            <p:cNvGrpSpPr/>
            <p:nvPr/>
          </p:nvGrpSpPr>
          <p:grpSpPr>
            <a:xfrm>
              <a:off x="6547098" y="2715744"/>
              <a:ext cx="956596" cy="944315"/>
              <a:chOff x="3789173" y="2377690"/>
              <a:chExt cx="1098904" cy="1084796"/>
            </a:xfrm>
          </p:grpSpPr>
          <p:grpSp>
            <p:nvGrpSpPr>
              <p:cNvPr id="1865" name="Google Shape;1865;p62"/>
              <p:cNvGrpSpPr/>
              <p:nvPr/>
            </p:nvGrpSpPr>
            <p:grpSpPr>
              <a:xfrm>
                <a:off x="3789173" y="2377690"/>
                <a:ext cx="1098904" cy="1084796"/>
                <a:chOff x="3789173" y="2377690"/>
                <a:chExt cx="1098904" cy="1084796"/>
              </a:xfrm>
            </p:grpSpPr>
            <p:sp>
              <p:nvSpPr>
                <p:cNvPr id="1866" name="Google Shape;1866;p62"/>
                <p:cNvSpPr/>
                <p:nvPr/>
              </p:nvSpPr>
              <p:spPr>
                <a:xfrm>
                  <a:off x="3789173" y="2377690"/>
                  <a:ext cx="1098904" cy="1084796"/>
                </a:xfrm>
                <a:custGeom>
                  <a:rect b="b" l="l" r="r" t="t"/>
                  <a:pathLst>
                    <a:path extrusionOk="0" h="45134" w="45721">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2"/>
                <p:cNvSpPr/>
                <p:nvPr/>
              </p:nvSpPr>
              <p:spPr>
                <a:xfrm>
                  <a:off x="3885623" y="2465897"/>
                  <a:ext cx="287050" cy="287338"/>
                </a:xfrm>
                <a:custGeom>
                  <a:rect b="b" l="l" r="r" t="t"/>
                  <a:pathLst>
                    <a:path extrusionOk="0" h="11955" w="11943">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8" name="Google Shape;1868;p62"/>
              <p:cNvGrpSpPr/>
              <p:nvPr/>
            </p:nvGrpSpPr>
            <p:grpSpPr>
              <a:xfrm>
                <a:off x="4151137" y="2732796"/>
                <a:ext cx="374986" cy="374572"/>
                <a:chOff x="3752358" y="3817349"/>
                <a:chExt cx="346056" cy="345674"/>
              </a:xfrm>
            </p:grpSpPr>
            <p:sp>
              <p:nvSpPr>
                <p:cNvPr id="1869" name="Google Shape;1869;p62"/>
                <p:cNvSpPr/>
                <p:nvPr/>
              </p:nvSpPr>
              <p:spPr>
                <a:xfrm>
                  <a:off x="3752358" y="3817349"/>
                  <a:ext cx="346056" cy="345674"/>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2"/>
                <p:cNvSpPr/>
                <p:nvPr/>
              </p:nvSpPr>
              <p:spPr>
                <a:xfrm>
                  <a:off x="3831933" y="3955682"/>
                  <a:ext cx="47809" cy="1205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2"/>
                <p:cNvSpPr/>
                <p:nvPr/>
              </p:nvSpPr>
              <p:spPr>
                <a:xfrm>
                  <a:off x="3824739" y="3890112"/>
                  <a:ext cx="55002" cy="55002"/>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2"/>
                <p:cNvSpPr/>
                <p:nvPr/>
              </p:nvSpPr>
              <p:spPr>
                <a:xfrm>
                  <a:off x="3904696" y="3955682"/>
                  <a:ext cx="128148" cy="1205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73" name="Google Shape;1873;p62"/>
            <p:cNvGrpSpPr/>
            <p:nvPr/>
          </p:nvGrpSpPr>
          <p:grpSpPr>
            <a:xfrm>
              <a:off x="7034853" y="3222917"/>
              <a:ext cx="956596" cy="944252"/>
              <a:chOff x="4349489" y="2960313"/>
              <a:chExt cx="1098904" cy="1084724"/>
            </a:xfrm>
          </p:grpSpPr>
          <p:grpSp>
            <p:nvGrpSpPr>
              <p:cNvPr id="1874" name="Google Shape;1874;p62"/>
              <p:cNvGrpSpPr/>
              <p:nvPr/>
            </p:nvGrpSpPr>
            <p:grpSpPr>
              <a:xfrm>
                <a:off x="4349489" y="2960313"/>
                <a:ext cx="1098904" cy="1084724"/>
                <a:chOff x="4349489" y="2960313"/>
                <a:chExt cx="1098904" cy="1084724"/>
              </a:xfrm>
            </p:grpSpPr>
            <p:sp>
              <p:nvSpPr>
                <p:cNvPr id="1875" name="Google Shape;1875;p62"/>
                <p:cNvSpPr/>
                <p:nvPr/>
              </p:nvSpPr>
              <p:spPr>
                <a:xfrm>
                  <a:off x="4349489" y="2960313"/>
                  <a:ext cx="1098904" cy="1084724"/>
                </a:xfrm>
                <a:custGeom>
                  <a:rect b="b" l="l" r="r" t="t"/>
                  <a:pathLst>
                    <a:path extrusionOk="0" h="45131" w="45721">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62"/>
                <p:cNvSpPr/>
                <p:nvPr/>
              </p:nvSpPr>
              <p:spPr>
                <a:xfrm>
                  <a:off x="5065741" y="3026769"/>
                  <a:ext cx="287338" cy="287338"/>
                </a:xfrm>
                <a:custGeom>
                  <a:rect b="b" l="l" r="r" t="t"/>
                  <a:pathLst>
                    <a:path extrusionOk="0" h="11955" w="11955">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7" name="Google Shape;1877;p62"/>
              <p:cNvGrpSpPr/>
              <p:nvPr/>
            </p:nvGrpSpPr>
            <p:grpSpPr>
              <a:xfrm>
                <a:off x="4732657" y="3315384"/>
                <a:ext cx="374952" cy="374572"/>
                <a:chOff x="4201447" y="3817349"/>
                <a:chExt cx="346024" cy="345674"/>
              </a:xfrm>
            </p:grpSpPr>
            <p:sp>
              <p:nvSpPr>
                <p:cNvPr id="1878" name="Google Shape;1878;p62"/>
                <p:cNvSpPr/>
                <p:nvPr/>
              </p:nvSpPr>
              <p:spPr>
                <a:xfrm>
                  <a:off x="4201447" y="3817349"/>
                  <a:ext cx="346024" cy="345674"/>
                </a:xfrm>
                <a:custGeom>
                  <a:rect b="b" l="l" r="r" t="t"/>
                  <a:pathLst>
                    <a:path extrusionOk="0" h="10860" w="10871">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62"/>
                <p:cNvSpPr/>
                <p:nvPr/>
              </p:nvSpPr>
              <p:spPr>
                <a:xfrm>
                  <a:off x="4271569" y="3904531"/>
                  <a:ext cx="227394" cy="185728"/>
                </a:xfrm>
                <a:custGeom>
                  <a:rect b="b" l="l" r="r" t="t"/>
                  <a:pathLst>
                    <a:path extrusionOk="0" h="5835" w="7144">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80" name="Google Shape;1880;p62"/>
            <p:cNvGrpSpPr/>
            <p:nvPr/>
          </p:nvGrpSpPr>
          <p:grpSpPr>
            <a:xfrm>
              <a:off x="6529419" y="3711909"/>
              <a:ext cx="956596" cy="944315"/>
              <a:chOff x="3768864" y="3522050"/>
              <a:chExt cx="1098904" cy="1084796"/>
            </a:xfrm>
          </p:grpSpPr>
          <p:grpSp>
            <p:nvGrpSpPr>
              <p:cNvPr id="1881" name="Google Shape;1881;p62"/>
              <p:cNvGrpSpPr/>
              <p:nvPr/>
            </p:nvGrpSpPr>
            <p:grpSpPr>
              <a:xfrm>
                <a:off x="3768864" y="3522050"/>
                <a:ext cx="1098904" cy="1084796"/>
                <a:chOff x="3768864" y="3522050"/>
                <a:chExt cx="1098904" cy="1084796"/>
              </a:xfrm>
            </p:grpSpPr>
            <p:sp>
              <p:nvSpPr>
                <p:cNvPr id="1882" name="Google Shape;1882;p62"/>
                <p:cNvSpPr/>
                <p:nvPr/>
              </p:nvSpPr>
              <p:spPr>
                <a:xfrm>
                  <a:off x="3768864" y="3522050"/>
                  <a:ext cx="1098904" cy="1084796"/>
                </a:xfrm>
                <a:custGeom>
                  <a:rect b="b" l="l" r="r" t="t"/>
                  <a:pathLst>
                    <a:path extrusionOk="0" h="45134" w="45721">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2"/>
                <p:cNvSpPr/>
                <p:nvPr/>
              </p:nvSpPr>
              <p:spPr>
                <a:xfrm>
                  <a:off x="3887041" y="3641743"/>
                  <a:ext cx="287338" cy="287026"/>
                </a:xfrm>
                <a:custGeom>
                  <a:rect b="b" l="l" r="r" t="t"/>
                  <a:pathLst>
                    <a:path extrusionOk="0" h="11942" w="11955">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4" name="Google Shape;1884;p62"/>
              <p:cNvGrpSpPr/>
              <p:nvPr/>
            </p:nvGrpSpPr>
            <p:grpSpPr>
              <a:xfrm>
                <a:off x="4139616" y="3871555"/>
                <a:ext cx="357419" cy="357005"/>
                <a:chOff x="7482229" y="3351230"/>
                <a:chExt cx="357419" cy="357005"/>
              </a:xfrm>
            </p:grpSpPr>
            <p:sp>
              <p:nvSpPr>
                <p:cNvPr id="1885" name="Google Shape;1885;p62"/>
                <p:cNvSpPr/>
                <p:nvPr/>
              </p:nvSpPr>
              <p:spPr>
                <a:xfrm>
                  <a:off x="7482229" y="3351230"/>
                  <a:ext cx="357419" cy="357005"/>
                </a:xfrm>
                <a:custGeom>
                  <a:rect b="b" l="l" r="r" t="t"/>
                  <a:pathLst>
                    <a:path extrusionOk="0" h="11216" w="11229">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2"/>
                <p:cNvSpPr/>
                <p:nvPr/>
              </p:nvSpPr>
              <p:spPr>
                <a:xfrm>
                  <a:off x="7592138" y="3605616"/>
                  <a:ext cx="137983" cy="32530"/>
                </a:xfrm>
                <a:custGeom>
                  <a:rect b="b" l="l" r="r" t="t"/>
                  <a:pathLst>
                    <a:path extrusionOk="0" h="1022" w="4335">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2"/>
                <p:cNvSpPr/>
                <p:nvPr/>
              </p:nvSpPr>
              <p:spPr>
                <a:xfrm>
                  <a:off x="7513709" y="3387962"/>
                  <a:ext cx="295987" cy="282014"/>
                </a:xfrm>
                <a:custGeom>
                  <a:rect b="b" l="l" r="r" t="t"/>
                  <a:pathLst>
                    <a:path extrusionOk="0" h="8860" w="9299">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2"/>
                <p:cNvSpPr/>
                <p:nvPr/>
              </p:nvSpPr>
              <p:spPr>
                <a:xfrm>
                  <a:off x="7580393" y="3516460"/>
                  <a:ext cx="56880" cy="56880"/>
                </a:xfrm>
                <a:custGeom>
                  <a:rect b="b" l="l" r="r" t="t"/>
                  <a:pathLst>
                    <a:path extrusionOk="0" h="1787" w="1787">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2"/>
                <p:cNvSpPr/>
                <p:nvPr/>
              </p:nvSpPr>
              <p:spPr>
                <a:xfrm>
                  <a:off x="7685750" y="3516460"/>
                  <a:ext cx="56880" cy="56880"/>
                </a:xfrm>
                <a:custGeom>
                  <a:rect b="b" l="l" r="r" t="t"/>
                  <a:pathLst>
                    <a:path extrusionOk="0" h="1787" w="1787">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1"/>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422" name="Google Shape;422;p31"/>
          <p:cNvGrpSpPr/>
          <p:nvPr/>
        </p:nvGrpSpPr>
        <p:grpSpPr>
          <a:xfrm>
            <a:off x="4726924" y="1250988"/>
            <a:ext cx="3757351" cy="913525"/>
            <a:chOff x="4726924" y="1250988"/>
            <a:chExt cx="3757351" cy="913525"/>
          </a:xfrm>
        </p:grpSpPr>
        <p:sp>
          <p:nvSpPr>
            <p:cNvPr id="423" name="Google Shape;423;p31"/>
            <p:cNvSpPr txBox="1"/>
            <p:nvPr/>
          </p:nvSpPr>
          <p:spPr>
            <a:xfrm flipH="1">
              <a:off x="4727075" y="1250988"/>
              <a:ext cx="37572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EARTH</a:t>
              </a:r>
              <a:endParaRPr sz="1800">
                <a:solidFill>
                  <a:schemeClr val="dk1"/>
                </a:solidFill>
                <a:latin typeface="Audiowide"/>
                <a:ea typeface="Audiowide"/>
                <a:cs typeface="Audiowide"/>
                <a:sym typeface="Audiowide"/>
              </a:endParaRPr>
            </a:p>
          </p:txBody>
        </p:sp>
        <p:sp>
          <p:nvSpPr>
            <p:cNvPr id="424" name="Google Shape;424;p31"/>
            <p:cNvSpPr txBox="1"/>
            <p:nvPr/>
          </p:nvSpPr>
          <p:spPr>
            <a:xfrm flipH="1">
              <a:off x="4726924" y="1569313"/>
              <a:ext cx="37572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Earth is the third planet from the Sun and the only one that harbors life in the Solar System</a:t>
              </a:r>
              <a:endParaRPr>
                <a:solidFill>
                  <a:schemeClr val="lt1"/>
                </a:solidFill>
                <a:latin typeface="Arimo"/>
                <a:ea typeface="Arimo"/>
                <a:cs typeface="Arimo"/>
                <a:sym typeface="Arimo"/>
              </a:endParaRPr>
            </a:p>
          </p:txBody>
        </p:sp>
      </p:grpSp>
      <p:grpSp>
        <p:nvGrpSpPr>
          <p:cNvPr id="425" name="Google Shape;425;p31"/>
          <p:cNvGrpSpPr/>
          <p:nvPr/>
        </p:nvGrpSpPr>
        <p:grpSpPr>
          <a:xfrm>
            <a:off x="4727287" y="2483100"/>
            <a:ext cx="3757369" cy="913525"/>
            <a:chOff x="4727287" y="2483100"/>
            <a:chExt cx="3757369" cy="913525"/>
          </a:xfrm>
        </p:grpSpPr>
        <p:sp>
          <p:nvSpPr>
            <p:cNvPr id="426" name="Google Shape;426;p31"/>
            <p:cNvSpPr txBox="1"/>
            <p:nvPr/>
          </p:nvSpPr>
          <p:spPr>
            <a:xfrm flipH="1">
              <a:off x="4727456" y="2483100"/>
              <a:ext cx="37572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427" name="Google Shape;427;p31"/>
            <p:cNvSpPr txBox="1"/>
            <p:nvPr/>
          </p:nvSpPr>
          <p:spPr>
            <a:xfrm flipH="1">
              <a:off x="4727287" y="2801425"/>
              <a:ext cx="37572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the closest planet to the Sun and the smallest one</a:t>
              </a:r>
              <a:endParaRPr>
                <a:solidFill>
                  <a:schemeClr val="lt1"/>
                </a:solidFill>
                <a:latin typeface="Arimo"/>
                <a:ea typeface="Arimo"/>
                <a:cs typeface="Arimo"/>
                <a:sym typeface="Arimo"/>
              </a:endParaRPr>
            </a:p>
          </p:txBody>
        </p:sp>
      </p:grpSp>
      <p:grpSp>
        <p:nvGrpSpPr>
          <p:cNvPr id="428" name="Google Shape;428;p31"/>
          <p:cNvGrpSpPr/>
          <p:nvPr/>
        </p:nvGrpSpPr>
        <p:grpSpPr>
          <a:xfrm>
            <a:off x="4726669" y="3715188"/>
            <a:ext cx="3757364" cy="913525"/>
            <a:chOff x="4726669" y="3715188"/>
            <a:chExt cx="3757364" cy="913525"/>
          </a:xfrm>
        </p:grpSpPr>
        <p:sp>
          <p:nvSpPr>
            <p:cNvPr id="429" name="Google Shape;429;p31"/>
            <p:cNvSpPr txBox="1"/>
            <p:nvPr/>
          </p:nvSpPr>
          <p:spPr>
            <a:xfrm flipH="1">
              <a:off x="4726833" y="3715188"/>
              <a:ext cx="3757200" cy="394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430" name="Google Shape;430;p31"/>
            <p:cNvSpPr txBox="1"/>
            <p:nvPr/>
          </p:nvSpPr>
          <p:spPr>
            <a:xfrm flipH="1">
              <a:off x="4726669" y="4033513"/>
              <a:ext cx="3757200" cy="5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is the second planet from the Sun. It’s terribly hot, even hotter than Mercury</a:t>
              </a:r>
              <a:endParaRPr>
                <a:solidFill>
                  <a:schemeClr val="lt1"/>
                </a:solidFill>
                <a:latin typeface="Arimo"/>
                <a:ea typeface="Arimo"/>
                <a:cs typeface="Arimo"/>
                <a:sym typeface="Arimo"/>
              </a:endParaRPr>
            </a:p>
          </p:txBody>
        </p:sp>
      </p:grpSp>
      <p:grpSp>
        <p:nvGrpSpPr>
          <p:cNvPr id="431" name="Google Shape;431;p31"/>
          <p:cNvGrpSpPr/>
          <p:nvPr/>
        </p:nvGrpSpPr>
        <p:grpSpPr>
          <a:xfrm>
            <a:off x="585205" y="1371488"/>
            <a:ext cx="3894408" cy="3133463"/>
            <a:chOff x="585205" y="1371488"/>
            <a:chExt cx="3894408" cy="3133463"/>
          </a:xfrm>
        </p:grpSpPr>
        <p:grpSp>
          <p:nvGrpSpPr>
            <p:cNvPr id="432" name="Google Shape;432;p31"/>
            <p:cNvGrpSpPr/>
            <p:nvPr/>
          </p:nvGrpSpPr>
          <p:grpSpPr>
            <a:xfrm>
              <a:off x="585205" y="1614472"/>
              <a:ext cx="2706885" cy="2568801"/>
              <a:chOff x="3786475" y="1280450"/>
              <a:chExt cx="1571030" cy="1490629"/>
            </a:xfrm>
          </p:grpSpPr>
          <p:sp>
            <p:nvSpPr>
              <p:cNvPr id="433" name="Google Shape;433;p31"/>
              <p:cNvSpPr/>
              <p:nvPr/>
            </p:nvSpPr>
            <p:spPr>
              <a:xfrm>
                <a:off x="3791412" y="1280716"/>
                <a:ext cx="1566093" cy="1465290"/>
              </a:xfrm>
              <a:custGeom>
                <a:rect b="b" l="l" r="r" t="t"/>
                <a:pathLst>
                  <a:path extrusionOk="0" h="16535" w="17673">
                    <a:moveTo>
                      <a:pt x="6233" y="4175"/>
                    </a:moveTo>
                    <a:cubicBezTo>
                      <a:pt x="6242" y="4187"/>
                      <a:pt x="6255" y="4193"/>
                      <a:pt x="6264" y="4205"/>
                    </a:cubicBezTo>
                    <a:cubicBezTo>
                      <a:pt x="6249" y="4205"/>
                      <a:pt x="6233" y="4208"/>
                      <a:pt x="6218" y="4208"/>
                    </a:cubicBezTo>
                    <a:cubicBezTo>
                      <a:pt x="6224" y="4196"/>
                      <a:pt x="6230" y="4187"/>
                      <a:pt x="6233" y="4175"/>
                    </a:cubicBezTo>
                    <a:close/>
                    <a:moveTo>
                      <a:pt x="11633" y="4033"/>
                    </a:moveTo>
                    <a:cubicBezTo>
                      <a:pt x="11633" y="4083"/>
                      <a:pt x="11636" y="4132"/>
                      <a:pt x="11639" y="4181"/>
                    </a:cubicBezTo>
                    <a:cubicBezTo>
                      <a:pt x="11639" y="4202"/>
                      <a:pt x="11646" y="4221"/>
                      <a:pt x="11649" y="4236"/>
                    </a:cubicBezTo>
                    <a:cubicBezTo>
                      <a:pt x="11590" y="4224"/>
                      <a:pt x="11532" y="4218"/>
                      <a:pt x="11470" y="4208"/>
                    </a:cubicBezTo>
                    <a:cubicBezTo>
                      <a:pt x="11529" y="4156"/>
                      <a:pt x="11584" y="4095"/>
                      <a:pt x="11633" y="4033"/>
                    </a:cubicBezTo>
                    <a:close/>
                    <a:moveTo>
                      <a:pt x="11732" y="6082"/>
                    </a:moveTo>
                    <a:lnTo>
                      <a:pt x="11744" y="6162"/>
                    </a:lnTo>
                    <a:cubicBezTo>
                      <a:pt x="11744" y="6171"/>
                      <a:pt x="11747" y="6177"/>
                      <a:pt x="11747" y="6181"/>
                    </a:cubicBezTo>
                    <a:cubicBezTo>
                      <a:pt x="11750" y="6208"/>
                      <a:pt x="11756" y="6239"/>
                      <a:pt x="11759" y="6270"/>
                    </a:cubicBezTo>
                    <a:cubicBezTo>
                      <a:pt x="11793" y="6494"/>
                      <a:pt x="11824" y="6749"/>
                      <a:pt x="11851" y="7004"/>
                    </a:cubicBezTo>
                    <a:lnTo>
                      <a:pt x="11851" y="7010"/>
                    </a:lnTo>
                    <a:cubicBezTo>
                      <a:pt x="11851" y="7031"/>
                      <a:pt x="11854" y="7047"/>
                      <a:pt x="11854" y="7065"/>
                    </a:cubicBezTo>
                    <a:lnTo>
                      <a:pt x="11854" y="7077"/>
                    </a:lnTo>
                    <a:cubicBezTo>
                      <a:pt x="11854" y="7096"/>
                      <a:pt x="11858" y="7111"/>
                      <a:pt x="11858" y="7130"/>
                    </a:cubicBezTo>
                    <a:lnTo>
                      <a:pt x="11858" y="7139"/>
                    </a:lnTo>
                    <a:cubicBezTo>
                      <a:pt x="11864" y="7176"/>
                      <a:pt x="11867" y="7219"/>
                      <a:pt x="11867" y="7256"/>
                    </a:cubicBezTo>
                    <a:lnTo>
                      <a:pt x="11867" y="7271"/>
                    </a:lnTo>
                    <a:cubicBezTo>
                      <a:pt x="11867" y="7286"/>
                      <a:pt x="11870" y="7299"/>
                      <a:pt x="11870" y="7314"/>
                    </a:cubicBezTo>
                    <a:lnTo>
                      <a:pt x="11870" y="7332"/>
                    </a:lnTo>
                    <a:cubicBezTo>
                      <a:pt x="11870" y="7348"/>
                      <a:pt x="11870" y="7360"/>
                      <a:pt x="11873" y="7375"/>
                    </a:cubicBezTo>
                    <a:lnTo>
                      <a:pt x="11873" y="7391"/>
                    </a:lnTo>
                    <a:cubicBezTo>
                      <a:pt x="11873" y="7409"/>
                      <a:pt x="11873" y="7425"/>
                      <a:pt x="11879" y="7446"/>
                    </a:cubicBezTo>
                    <a:cubicBezTo>
                      <a:pt x="11879" y="7465"/>
                      <a:pt x="11879" y="7480"/>
                      <a:pt x="11882" y="7498"/>
                    </a:cubicBezTo>
                    <a:lnTo>
                      <a:pt x="11882" y="7514"/>
                    </a:lnTo>
                    <a:lnTo>
                      <a:pt x="11882" y="7554"/>
                    </a:lnTo>
                    <a:lnTo>
                      <a:pt x="11882" y="7572"/>
                    </a:lnTo>
                    <a:lnTo>
                      <a:pt x="11882" y="7606"/>
                    </a:lnTo>
                    <a:lnTo>
                      <a:pt x="11882" y="7624"/>
                    </a:lnTo>
                    <a:lnTo>
                      <a:pt x="11882" y="7664"/>
                    </a:lnTo>
                    <a:cubicBezTo>
                      <a:pt x="11885" y="7664"/>
                      <a:pt x="11885" y="7667"/>
                      <a:pt x="11885" y="7673"/>
                    </a:cubicBezTo>
                    <a:lnTo>
                      <a:pt x="11885" y="7719"/>
                    </a:lnTo>
                    <a:lnTo>
                      <a:pt x="11885" y="7729"/>
                    </a:lnTo>
                    <a:lnTo>
                      <a:pt x="11885" y="7766"/>
                    </a:lnTo>
                    <a:lnTo>
                      <a:pt x="11885" y="7781"/>
                    </a:lnTo>
                    <a:lnTo>
                      <a:pt x="11885" y="7812"/>
                    </a:lnTo>
                    <a:lnTo>
                      <a:pt x="11885" y="7827"/>
                    </a:lnTo>
                    <a:cubicBezTo>
                      <a:pt x="11885" y="7836"/>
                      <a:pt x="11885" y="7845"/>
                      <a:pt x="11882" y="7858"/>
                    </a:cubicBezTo>
                    <a:lnTo>
                      <a:pt x="11882" y="7867"/>
                    </a:lnTo>
                    <a:cubicBezTo>
                      <a:pt x="11882" y="7882"/>
                      <a:pt x="11879" y="7895"/>
                      <a:pt x="11879" y="7907"/>
                    </a:cubicBezTo>
                    <a:lnTo>
                      <a:pt x="11879" y="7913"/>
                    </a:lnTo>
                    <a:cubicBezTo>
                      <a:pt x="11879" y="7925"/>
                      <a:pt x="11873" y="7934"/>
                      <a:pt x="11873" y="7944"/>
                    </a:cubicBezTo>
                    <a:lnTo>
                      <a:pt x="11873" y="7956"/>
                    </a:lnTo>
                    <a:cubicBezTo>
                      <a:pt x="11873" y="7965"/>
                      <a:pt x="11870" y="7971"/>
                      <a:pt x="11870" y="7981"/>
                    </a:cubicBezTo>
                    <a:cubicBezTo>
                      <a:pt x="11870" y="7984"/>
                      <a:pt x="11870" y="7987"/>
                      <a:pt x="11867" y="7990"/>
                    </a:cubicBezTo>
                    <a:cubicBezTo>
                      <a:pt x="11867" y="7999"/>
                      <a:pt x="11864" y="8005"/>
                      <a:pt x="11864" y="8014"/>
                    </a:cubicBezTo>
                    <a:cubicBezTo>
                      <a:pt x="11864" y="8017"/>
                      <a:pt x="11864" y="8020"/>
                      <a:pt x="11858" y="8024"/>
                    </a:cubicBezTo>
                    <a:cubicBezTo>
                      <a:pt x="11854" y="8036"/>
                      <a:pt x="11854" y="8048"/>
                      <a:pt x="11851" y="8054"/>
                    </a:cubicBezTo>
                    <a:cubicBezTo>
                      <a:pt x="11824" y="8153"/>
                      <a:pt x="11744" y="8374"/>
                      <a:pt x="11627" y="8675"/>
                    </a:cubicBezTo>
                    <a:cubicBezTo>
                      <a:pt x="11621" y="8650"/>
                      <a:pt x="11612" y="8632"/>
                      <a:pt x="11609" y="8613"/>
                    </a:cubicBezTo>
                    <a:cubicBezTo>
                      <a:pt x="11474" y="8122"/>
                      <a:pt x="11609" y="6930"/>
                      <a:pt x="11732" y="6082"/>
                    </a:cubicBezTo>
                    <a:close/>
                    <a:moveTo>
                      <a:pt x="5954" y="6098"/>
                    </a:moveTo>
                    <a:cubicBezTo>
                      <a:pt x="6086" y="6939"/>
                      <a:pt x="6224" y="8134"/>
                      <a:pt x="6086" y="8619"/>
                    </a:cubicBezTo>
                    <a:cubicBezTo>
                      <a:pt x="6080" y="8641"/>
                      <a:pt x="6073" y="8659"/>
                      <a:pt x="6064" y="8681"/>
                    </a:cubicBezTo>
                    <a:cubicBezTo>
                      <a:pt x="5951" y="8377"/>
                      <a:pt x="5871" y="8159"/>
                      <a:pt x="5843" y="8063"/>
                    </a:cubicBezTo>
                    <a:cubicBezTo>
                      <a:pt x="5840" y="8051"/>
                      <a:pt x="5840" y="8045"/>
                      <a:pt x="5834" y="8033"/>
                    </a:cubicBezTo>
                    <a:cubicBezTo>
                      <a:pt x="5834" y="8030"/>
                      <a:pt x="5834" y="8027"/>
                      <a:pt x="5831" y="8020"/>
                    </a:cubicBezTo>
                    <a:cubicBezTo>
                      <a:pt x="5831" y="8014"/>
                      <a:pt x="5828" y="8005"/>
                      <a:pt x="5828" y="7999"/>
                    </a:cubicBezTo>
                    <a:cubicBezTo>
                      <a:pt x="5828" y="7996"/>
                      <a:pt x="5828" y="7990"/>
                      <a:pt x="5825" y="7987"/>
                    </a:cubicBezTo>
                    <a:cubicBezTo>
                      <a:pt x="5825" y="7981"/>
                      <a:pt x="5819" y="7971"/>
                      <a:pt x="5819" y="7965"/>
                    </a:cubicBezTo>
                    <a:lnTo>
                      <a:pt x="5819" y="7953"/>
                    </a:lnTo>
                    <a:cubicBezTo>
                      <a:pt x="5819" y="7941"/>
                      <a:pt x="5815" y="7934"/>
                      <a:pt x="5815" y="7922"/>
                    </a:cubicBezTo>
                    <a:lnTo>
                      <a:pt x="5815" y="7913"/>
                    </a:lnTo>
                    <a:cubicBezTo>
                      <a:pt x="5815" y="7904"/>
                      <a:pt x="5812" y="7888"/>
                      <a:pt x="5812" y="7873"/>
                    </a:cubicBezTo>
                    <a:lnTo>
                      <a:pt x="5812" y="7861"/>
                    </a:lnTo>
                    <a:cubicBezTo>
                      <a:pt x="5812" y="7848"/>
                      <a:pt x="5812" y="7842"/>
                      <a:pt x="5809" y="7830"/>
                    </a:cubicBezTo>
                    <a:lnTo>
                      <a:pt x="5809" y="7815"/>
                    </a:lnTo>
                    <a:lnTo>
                      <a:pt x="5809" y="7784"/>
                    </a:lnTo>
                    <a:lnTo>
                      <a:pt x="5809" y="7769"/>
                    </a:lnTo>
                    <a:lnTo>
                      <a:pt x="5809" y="7735"/>
                    </a:lnTo>
                    <a:lnTo>
                      <a:pt x="5809" y="7723"/>
                    </a:lnTo>
                    <a:lnTo>
                      <a:pt x="5809" y="7676"/>
                    </a:lnTo>
                    <a:lnTo>
                      <a:pt x="5809" y="7664"/>
                    </a:lnTo>
                    <a:lnTo>
                      <a:pt x="5809" y="7627"/>
                    </a:lnTo>
                    <a:lnTo>
                      <a:pt x="5809" y="7612"/>
                    </a:lnTo>
                    <a:lnTo>
                      <a:pt x="5809" y="7575"/>
                    </a:lnTo>
                    <a:lnTo>
                      <a:pt x="5809" y="7560"/>
                    </a:lnTo>
                    <a:lnTo>
                      <a:pt x="5809" y="7523"/>
                    </a:lnTo>
                    <a:lnTo>
                      <a:pt x="5809" y="7508"/>
                    </a:lnTo>
                    <a:cubicBezTo>
                      <a:pt x="5809" y="7471"/>
                      <a:pt x="5812" y="7434"/>
                      <a:pt x="5812" y="7394"/>
                    </a:cubicBezTo>
                    <a:lnTo>
                      <a:pt x="5812" y="7385"/>
                    </a:lnTo>
                    <a:cubicBezTo>
                      <a:pt x="5812" y="7369"/>
                      <a:pt x="5812" y="7354"/>
                      <a:pt x="5815" y="7342"/>
                    </a:cubicBezTo>
                    <a:lnTo>
                      <a:pt x="5815" y="7326"/>
                    </a:lnTo>
                    <a:cubicBezTo>
                      <a:pt x="5815" y="7311"/>
                      <a:pt x="5819" y="7296"/>
                      <a:pt x="5819" y="7280"/>
                    </a:cubicBezTo>
                    <a:lnTo>
                      <a:pt x="5819" y="7268"/>
                    </a:lnTo>
                    <a:cubicBezTo>
                      <a:pt x="5825" y="7231"/>
                      <a:pt x="5828" y="7188"/>
                      <a:pt x="5828" y="7151"/>
                    </a:cubicBezTo>
                    <a:cubicBezTo>
                      <a:pt x="5828" y="7130"/>
                      <a:pt x="5831" y="7111"/>
                      <a:pt x="5831" y="7093"/>
                    </a:cubicBezTo>
                    <a:lnTo>
                      <a:pt x="5831" y="7084"/>
                    </a:lnTo>
                    <a:cubicBezTo>
                      <a:pt x="5831" y="7065"/>
                      <a:pt x="5834" y="7047"/>
                      <a:pt x="5834" y="7028"/>
                    </a:cubicBezTo>
                    <a:lnTo>
                      <a:pt x="5834" y="7022"/>
                    </a:lnTo>
                    <a:cubicBezTo>
                      <a:pt x="5858" y="6770"/>
                      <a:pt x="5892" y="6512"/>
                      <a:pt x="5926" y="6291"/>
                    </a:cubicBezTo>
                    <a:cubicBezTo>
                      <a:pt x="5932" y="6260"/>
                      <a:pt x="5935" y="6233"/>
                      <a:pt x="5938" y="6205"/>
                    </a:cubicBezTo>
                    <a:cubicBezTo>
                      <a:pt x="5938" y="6199"/>
                      <a:pt x="5941" y="6190"/>
                      <a:pt x="5941" y="6177"/>
                    </a:cubicBezTo>
                    <a:cubicBezTo>
                      <a:pt x="5948" y="6156"/>
                      <a:pt x="5951" y="6128"/>
                      <a:pt x="5954" y="6107"/>
                    </a:cubicBezTo>
                    <a:lnTo>
                      <a:pt x="5954" y="6098"/>
                    </a:lnTo>
                    <a:close/>
                    <a:moveTo>
                      <a:pt x="5705" y="0"/>
                    </a:moveTo>
                    <a:lnTo>
                      <a:pt x="5705" y="0"/>
                    </a:lnTo>
                    <a:cubicBezTo>
                      <a:pt x="5966" y="458"/>
                      <a:pt x="5972" y="1014"/>
                      <a:pt x="5917" y="1536"/>
                    </a:cubicBezTo>
                    <a:cubicBezTo>
                      <a:pt x="5858" y="2058"/>
                      <a:pt x="5742" y="2580"/>
                      <a:pt x="5785" y="3103"/>
                    </a:cubicBezTo>
                    <a:cubicBezTo>
                      <a:pt x="5788" y="3170"/>
                      <a:pt x="5800" y="3238"/>
                      <a:pt x="5812" y="3305"/>
                    </a:cubicBezTo>
                    <a:cubicBezTo>
                      <a:pt x="5690" y="3287"/>
                      <a:pt x="5570" y="3262"/>
                      <a:pt x="5447" y="3256"/>
                    </a:cubicBezTo>
                    <a:cubicBezTo>
                      <a:pt x="5432" y="3256"/>
                      <a:pt x="5418" y="3255"/>
                      <a:pt x="5404" y="3255"/>
                    </a:cubicBezTo>
                    <a:cubicBezTo>
                      <a:pt x="4998" y="3255"/>
                      <a:pt x="4608" y="3464"/>
                      <a:pt x="4341" y="3769"/>
                    </a:cubicBezTo>
                    <a:cubicBezTo>
                      <a:pt x="4323" y="3791"/>
                      <a:pt x="4307" y="3812"/>
                      <a:pt x="4286" y="3837"/>
                    </a:cubicBezTo>
                    <a:cubicBezTo>
                      <a:pt x="4218" y="3468"/>
                      <a:pt x="4025" y="3124"/>
                      <a:pt x="3754" y="2869"/>
                    </a:cubicBezTo>
                    <a:cubicBezTo>
                      <a:pt x="3481" y="2611"/>
                      <a:pt x="3131" y="2445"/>
                      <a:pt x="2774" y="2322"/>
                    </a:cubicBezTo>
                    <a:cubicBezTo>
                      <a:pt x="2513" y="2233"/>
                      <a:pt x="2243" y="2166"/>
                      <a:pt x="1976" y="2089"/>
                    </a:cubicBezTo>
                    <a:cubicBezTo>
                      <a:pt x="1930" y="2077"/>
                      <a:pt x="1884" y="2061"/>
                      <a:pt x="1841" y="2049"/>
                    </a:cubicBezTo>
                    <a:cubicBezTo>
                      <a:pt x="1838" y="2049"/>
                      <a:pt x="1838" y="2049"/>
                      <a:pt x="1835" y="2046"/>
                    </a:cubicBezTo>
                    <a:cubicBezTo>
                      <a:pt x="1788" y="2031"/>
                      <a:pt x="1736" y="2015"/>
                      <a:pt x="1690" y="2000"/>
                    </a:cubicBezTo>
                    <a:lnTo>
                      <a:pt x="1690" y="2000"/>
                    </a:lnTo>
                    <a:cubicBezTo>
                      <a:pt x="1878" y="2319"/>
                      <a:pt x="1881" y="2709"/>
                      <a:pt x="1841" y="3078"/>
                    </a:cubicBezTo>
                    <a:cubicBezTo>
                      <a:pt x="1801" y="3447"/>
                      <a:pt x="1718" y="3812"/>
                      <a:pt x="1749" y="4181"/>
                    </a:cubicBezTo>
                    <a:cubicBezTo>
                      <a:pt x="1773" y="4467"/>
                      <a:pt x="1881" y="4761"/>
                      <a:pt x="2083" y="4952"/>
                    </a:cubicBezTo>
                    <a:cubicBezTo>
                      <a:pt x="1641" y="5019"/>
                      <a:pt x="1368" y="5105"/>
                      <a:pt x="1368" y="5204"/>
                    </a:cubicBezTo>
                    <a:lnTo>
                      <a:pt x="1368" y="5717"/>
                    </a:lnTo>
                    <a:cubicBezTo>
                      <a:pt x="1368" y="5793"/>
                      <a:pt x="1533" y="5864"/>
                      <a:pt x="1813" y="5919"/>
                    </a:cubicBezTo>
                    <a:cubicBezTo>
                      <a:pt x="1828" y="6021"/>
                      <a:pt x="1850" y="6144"/>
                      <a:pt x="1868" y="6273"/>
                    </a:cubicBezTo>
                    <a:cubicBezTo>
                      <a:pt x="1957" y="6869"/>
                      <a:pt x="2053" y="7710"/>
                      <a:pt x="1957" y="8054"/>
                    </a:cubicBezTo>
                    <a:cubicBezTo>
                      <a:pt x="1828" y="8506"/>
                      <a:pt x="504" y="11783"/>
                      <a:pt x="1" y="13021"/>
                    </a:cubicBezTo>
                    <a:lnTo>
                      <a:pt x="41" y="13030"/>
                    </a:lnTo>
                    <a:cubicBezTo>
                      <a:pt x="1307" y="13430"/>
                      <a:pt x="2613" y="13625"/>
                      <a:pt x="3923" y="13625"/>
                    </a:cubicBezTo>
                    <a:cubicBezTo>
                      <a:pt x="3991" y="13625"/>
                      <a:pt x="4060" y="13624"/>
                      <a:pt x="4129" y="13623"/>
                    </a:cubicBezTo>
                    <a:lnTo>
                      <a:pt x="4129" y="13623"/>
                    </a:lnTo>
                    <a:cubicBezTo>
                      <a:pt x="3803" y="14434"/>
                      <a:pt x="3502" y="15171"/>
                      <a:pt x="3300" y="15672"/>
                    </a:cubicBezTo>
                    <a:lnTo>
                      <a:pt x="3355" y="15694"/>
                    </a:lnTo>
                    <a:cubicBezTo>
                      <a:pt x="5140" y="16254"/>
                      <a:pt x="6989" y="16535"/>
                      <a:pt x="8838" y="16535"/>
                    </a:cubicBezTo>
                    <a:cubicBezTo>
                      <a:pt x="10687" y="16535"/>
                      <a:pt x="12536" y="16254"/>
                      <a:pt x="14321" y="15694"/>
                    </a:cubicBezTo>
                    <a:lnTo>
                      <a:pt x="14373" y="15672"/>
                    </a:lnTo>
                    <a:cubicBezTo>
                      <a:pt x="14171" y="15175"/>
                      <a:pt x="13869" y="14437"/>
                      <a:pt x="13544" y="13623"/>
                    </a:cubicBezTo>
                    <a:lnTo>
                      <a:pt x="13544" y="13623"/>
                    </a:lnTo>
                    <a:cubicBezTo>
                      <a:pt x="13628" y="13625"/>
                      <a:pt x="13712" y="13626"/>
                      <a:pt x="13796" y="13626"/>
                    </a:cubicBezTo>
                    <a:cubicBezTo>
                      <a:pt x="15091" y="13626"/>
                      <a:pt x="16386" y="13426"/>
                      <a:pt x="17632" y="13030"/>
                    </a:cubicBezTo>
                    <a:lnTo>
                      <a:pt x="17672" y="13021"/>
                    </a:lnTo>
                    <a:cubicBezTo>
                      <a:pt x="17184" y="11793"/>
                      <a:pt x="15857" y="8512"/>
                      <a:pt x="15734" y="8063"/>
                    </a:cubicBezTo>
                    <a:cubicBezTo>
                      <a:pt x="15639" y="7719"/>
                      <a:pt x="15734" y="6878"/>
                      <a:pt x="15823" y="6282"/>
                    </a:cubicBezTo>
                    <a:cubicBezTo>
                      <a:pt x="15842" y="6147"/>
                      <a:pt x="15860" y="6030"/>
                      <a:pt x="15875" y="5929"/>
                    </a:cubicBezTo>
                    <a:cubicBezTo>
                      <a:pt x="16155" y="5870"/>
                      <a:pt x="16321" y="5803"/>
                      <a:pt x="16321" y="5726"/>
                    </a:cubicBezTo>
                    <a:lnTo>
                      <a:pt x="16321" y="5210"/>
                    </a:lnTo>
                    <a:cubicBezTo>
                      <a:pt x="16321" y="5115"/>
                      <a:pt x="16060" y="5029"/>
                      <a:pt x="15633" y="4964"/>
                    </a:cubicBezTo>
                    <a:cubicBezTo>
                      <a:pt x="15679" y="4924"/>
                      <a:pt x="15722" y="4878"/>
                      <a:pt x="15762" y="4826"/>
                    </a:cubicBezTo>
                    <a:cubicBezTo>
                      <a:pt x="15814" y="4758"/>
                      <a:pt x="15863" y="4685"/>
                      <a:pt x="15909" y="4608"/>
                    </a:cubicBezTo>
                    <a:cubicBezTo>
                      <a:pt x="16007" y="4442"/>
                      <a:pt x="16084" y="4267"/>
                      <a:pt x="16155" y="4086"/>
                    </a:cubicBezTo>
                    <a:cubicBezTo>
                      <a:pt x="16170" y="4046"/>
                      <a:pt x="16186" y="4012"/>
                      <a:pt x="16201" y="3975"/>
                    </a:cubicBezTo>
                    <a:cubicBezTo>
                      <a:pt x="16247" y="3861"/>
                      <a:pt x="16293" y="3751"/>
                      <a:pt x="16345" y="3643"/>
                    </a:cubicBezTo>
                    <a:lnTo>
                      <a:pt x="16345" y="3643"/>
                    </a:lnTo>
                    <a:cubicBezTo>
                      <a:pt x="16345" y="3643"/>
                      <a:pt x="16342" y="3643"/>
                      <a:pt x="16340" y="3645"/>
                    </a:cubicBezTo>
                    <a:lnTo>
                      <a:pt x="16340" y="3645"/>
                    </a:lnTo>
                    <a:cubicBezTo>
                      <a:pt x="16426" y="3464"/>
                      <a:pt x="16521" y="3286"/>
                      <a:pt x="16652" y="3130"/>
                    </a:cubicBezTo>
                    <a:lnTo>
                      <a:pt x="16652" y="3130"/>
                    </a:lnTo>
                    <a:cubicBezTo>
                      <a:pt x="16463" y="3266"/>
                      <a:pt x="16235" y="3336"/>
                      <a:pt x="16001" y="3336"/>
                    </a:cubicBezTo>
                    <a:cubicBezTo>
                      <a:pt x="15996" y="3336"/>
                      <a:pt x="15991" y="3336"/>
                      <a:pt x="15986" y="3336"/>
                    </a:cubicBezTo>
                    <a:cubicBezTo>
                      <a:pt x="15768" y="3333"/>
                      <a:pt x="15556" y="3269"/>
                      <a:pt x="15338" y="3256"/>
                    </a:cubicBezTo>
                    <a:cubicBezTo>
                      <a:pt x="15323" y="3256"/>
                      <a:pt x="15309" y="3255"/>
                      <a:pt x="15295" y="3255"/>
                    </a:cubicBezTo>
                    <a:cubicBezTo>
                      <a:pt x="14889" y="3255"/>
                      <a:pt x="14499" y="3464"/>
                      <a:pt x="14232" y="3769"/>
                    </a:cubicBezTo>
                    <a:cubicBezTo>
                      <a:pt x="14214" y="3791"/>
                      <a:pt x="14198" y="3812"/>
                      <a:pt x="14180" y="3837"/>
                    </a:cubicBezTo>
                    <a:cubicBezTo>
                      <a:pt x="14109" y="3468"/>
                      <a:pt x="13919" y="3124"/>
                      <a:pt x="13645" y="2869"/>
                    </a:cubicBezTo>
                    <a:cubicBezTo>
                      <a:pt x="13372" y="2611"/>
                      <a:pt x="13022" y="2445"/>
                      <a:pt x="12665" y="2322"/>
                    </a:cubicBezTo>
                    <a:cubicBezTo>
                      <a:pt x="12613" y="2304"/>
                      <a:pt x="12558" y="2289"/>
                      <a:pt x="12506" y="2270"/>
                    </a:cubicBezTo>
                    <a:cubicBezTo>
                      <a:pt x="12616" y="2031"/>
                      <a:pt x="12745" y="1803"/>
                      <a:pt x="12914" y="1604"/>
                    </a:cubicBezTo>
                    <a:lnTo>
                      <a:pt x="12914" y="1604"/>
                    </a:lnTo>
                    <a:cubicBezTo>
                      <a:pt x="12651" y="1795"/>
                      <a:pt x="12324" y="1902"/>
                      <a:pt x="11998" y="1902"/>
                    </a:cubicBezTo>
                    <a:cubicBezTo>
                      <a:pt x="11989" y="1902"/>
                      <a:pt x="11980" y="1902"/>
                      <a:pt x="11971" y="1902"/>
                    </a:cubicBezTo>
                    <a:cubicBezTo>
                      <a:pt x="11661" y="1895"/>
                      <a:pt x="11357" y="1800"/>
                      <a:pt x="11047" y="1788"/>
                    </a:cubicBezTo>
                    <a:cubicBezTo>
                      <a:pt x="11027" y="1787"/>
                      <a:pt x="11006" y="1787"/>
                      <a:pt x="10986" y="1787"/>
                    </a:cubicBezTo>
                    <a:cubicBezTo>
                      <a:pt x="10406" y="1787"/>
                      <a:pt x="9851" y="2086"/>
                      <a:pt x="9471" y="2522"/>
                    </a:cubicBezTo>
                    <a:cubicBezTo>
                      <a:pt x="9443" y="2553"/>
                      <a:pt x="9422" y="2584"/>
                      <a:pt x="9394" y="2614"/>
                    </a:cubicBezTo>
                    <a:cubicBezTo>
                      <a:pt x="9293" y="2092"/>
                      <a:pt x="9025" y="1601"/>
                      <a:pt x="8638" y="1238"/>
                    </a:cubicBezTo>
                    <a:cubicBezTo>
                      <a:pt x="8245" y="866"/>
                      <a:pt x="7751" y="633"/>
                      <a:pt x="7244" y="461"/>
                    </a:cubicBezTo>
                    <a:cubicBezTo>
                      <a:pt x="6872" y="335"/>
                      <a:pt x="6488" y="240"/>
                      <a:pt x="6110" y="126"/>
                    </a:cubicBezTo>
                    <a:lnTo>
                      <a:pt x="5917" y="68"/>
                    </a:lnTo>
                    <a:cubicBezTo>
                      <a:pt x="5911" y="68"/>
                      <a:pt x="5911" y="68"/>
                      <a:pt x="5908" y="65"/>
                    </a:cubicBezTo>
                    <a:cubicBezTo>
                      <a:pt x="5840" y="46"/>
                      <a:pt x="5772" y="22"/>
                      <a:pt x="5705"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4662703" y="1780157"/>
                <a:ext cx="690399" cy="726132"/>
              </a:xfrm>
              <a:custGeom>
                <a:rect b="b" l="l" r="r" t="t"/>
                <a:pathLst>
                  <a:path extrusionOk="0" h="8194" w="7791">
                    <a:moveTo>
                      <a:pt x="1954" y="2427"/>
                    </a:moveTo>
                    <a:cubicBezTo>
                      <a:pt x="1828" y="2876"/>
                      <a:pt x="504" y="6157"/>
                      <a:pt x="0" y="7391"/>
                    </a:cubicBezTo>
                    <a:lnTo>
                      <a:pt x="40" y="7404"/>
                    </a:lnTo>
                    <a:cubicBezTo>
                      <a:pt x="2550" y="8193"/>
                      <a:pt x="5241" y="8193"/>
                      <a:pt x="7753" y="7404"/>
                    </a:cubicBezTo>
                    <a:lnTo>
                      <a:pt x="7790" y="7391"/>
                    </a:lnTo>
                    <a:cubicBezTo>
                      <a:pt x="7286" y="6157"/>
                      <a:pt x="5962" y="2882"/>
                      <a:pt x="5836" y="2427"/>
                    </a:cubicBezTo>
                    <a:cubicBezTo>
                      <a:pt x="5680" y="1868"/>
                      <a:pt x="6030" y="1"/>
                      <a:pt x="6030" y="1"/>
                    </a:cubicBezTo>
                    <a:lnTo>
                      <a:pt x="1760" y="1"/>
                    </a:lnTo>
                    <a:cubicBezTo>
                      <a:pt x="1763" y="1"/>
                      <a:pt x="2114" y="1868"/>
                      <a:pt x="1954" y="2427"/>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4819197" y="1780157"/>
                <a:ext cx="378475" cy="73109"/>
              </a:xfrm>
              <a:custGeom>
                <a:rect b="b" l="l" r="r" t="t"/>
                <a:pathLst>
                  <a:path extrusionOk="0" h="825" w="4271">
                    <a:moveTo>
                      <a:pt x="0" y="1"/>
                    </a:moveTo>
                    <a:cubicBezTo>
                      <a:pt x="0" y="1"/>
                      <a:pt x="50" y="277"/>
                      <a:pt x="108" y="646"/>
                    </a:cubicBezTo>
                    <a:lnTo>
                      <a:pt x="126" y="649"/>
                    </a:lnTo>
                    <a:cubicBezTo>
                      <a:pt x="793" y="766"/>
                      <a:pt x="1466" y="824"/>
                      <a:pt x="2140" y="824"/>
                    </a:cubicBezTo>
                    <a:cubicBezTo>
                      <a:pt x="2795" y="824"/>
                      <a:pt x="3451" y="769"/>
                      <a:pt x="4101" y="658"/>
                    </a:cubicBezTo>
                    <a:lnTo>
                      <a:pt x="4163" y="646"/>
                    </a:lnTo>
                    <a:cubicBezTo>
                      <a:pt x="4215" y="277"/>
                      <a:pt x="4270" y="1"/>
                      <a:pt x="4270"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4732886" y="1780157"/>
                <a:ext cx="548615" cy="708408"/>
              </a:xfrm>
              <a:custGeom>
                <a:rect b="b" l="l" r="r" t="t"/>
                <a:pathLst>
                  <a:path extrusionOk="0" h="7994" w="6191">
                    <a:moveTo>
                      <a:pt x="1841" y="1"/>
                    </a:moveTo>
                    <a:cubicBezTo>
                      <a:pt x="1850" y="1"/>
                      <a:pt x="2200" y="1868"/>
                      <a:pt x="2043" y="2427"/>
                    </a:cubicBezTo>
                    <a:cubicBezTo>
                      <a:pt x="1927" y="2839"/>
                      <a:pt x="609" y="6107"/>
                      <a:pt x="1" y="7613"/>
                    </a:cubicBezTo>
                    <a:cubicBezTo>
                      <a:pt x="1017" y="7866"/>
                      <a:pt x="2058" y="7993"/>
                      <a:pt x="3099" y="7993"/>
                    </a:cubicBezTo>
                    <a:cubicBezTo>
                      <a:pt x="4137" y="7993"/>
                      <a:pt x="5175" y="7867"/>
                      <a:pt x="6190" y="7616"/>
                    </a:cubicBezTo>
                    <a:cubicBezTo>
                      <a:pt x="5628" y="6230"/>
                      <a:pt x="4273" y="2854"/>
                      <a:pt x="4154" y="2427"/>
                    </a:cubicBezTo>
                    <a:cubicBezTo>
                      <a:pt x="3997" y="1868"/>
                      <a:pt x="4347" y="1"/>
                      <a:pt x="4347"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4783574" y="1742052"/>
                <a:ext cx="448392" cy="77718"/>
              </a:xfrm>
              <a:custGeom>
                <a:rect b="b" l="l" r="r" t="t"/>
                <a:pathLst>
                  <a:path extrusionOk="0" h="877" w="5060">
                    <a:moveTo>
                      <a:pt x="0" y="1"/>
                    </a:moveTo>
                    <a:lnTo>
                      <a:pt x="0" y="517"/>
                    </a:lnTo>
                    <a:cubicBezTo>
                      <a:pt x="0" y="717"/>
                      <a:pt x="1134" y="876"/>
                      <a:pt x="2528" y="876"/>
                    </a:cubicBezTo>
                    <a:cubicBezTo>
                      <a:pt x="3926" y="876"/>
                      <a:pt x="5059" y="717"/>
                      <a:pt x="5059" y="517"/>
                    </a:cubicBezTo>
                    <a:lnTo>
                      <a:pt x="5059"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4890266" y="1756497"/>
                <a:ext cx="231462" cy="63273"/>
              </a:xfrm>
              <a:custGeom>
                <a:rect b="b" l="l" r="r" t="t"/>
                <a:pathLst>
                  <a:path extrusionOk="0" h="714" w="2612">
                    <a:moveTo>
                      <a:pt x="0" y="1"/>
                    </a:moveTo>
                    <a:lnTo>
                      <a:pt x="0" y="661"/>
                    </a:lnTo>
                    <a:cubicBezTo>
                      <a:pt x="390" y="695"/>
                      <a:pt x="842" y="713"/>
                      <a:pt x="1330" y="713"/>
                    </a:cubicBezTo>
                    <a:cubicBezTo>
                      <a:pt x="1797" y="713"/>
                      <a:pt x="2236" y="695"/>
                      <a:pt x="2611" y="664"/>
                    </a:cubicBezTo>
                    <a:lnTo>
                      <a:pt x="2611"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4783840" y="1709973"/>
                <a:ext cx="448658" cy="64070"/>
              </a:xfrm>
              <a:custGeom>
                <a:rect b="b" l="l" r="r" t="t"/>
                <a:pathLst>
                  <a:path extrusionOk="0" h="723" w="5063">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4783840" y="1710239"/>
                <a:ext cx="448392" cy="64070"/>
              </a:xfrm>
              <a:custGeom>
                <a:rect b="b" l="l" r="r" t="t"/>
                <a:pathLst>
                  <a:path extrusionOk="0" h="723" w="5060">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59" y="559"/>
                      <a:pt x="5059" y="360"/>
                    </a:cubicBezTo>
                    <a:cubicBezTo>
                      <a:pt x="5059" y="160"/>
                      <a:pt x="3929" y="0"/>
                      <a:pt x="2531"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4985262" y="2098644"/>
                <a:ext cx="45814" cy="45815"/>
              </a:xfrm>
              <a:custGeom>
                <a:rect b="b" l="l" r="r" t="t"/>
                <a:pathLst>
                  <a:path extrusionOk="0" h="517" w="517">
                    <a:moveTo>
                      <a:pt x="258" y="1"/>
                    </a:moveTo>
                    <a:cubicBezTo>
                      <a:pt x="117" y="1"/>
                      <a:pt x="0" y="117"/>
                      <a:pt x="0" y="259"/>
                    </a:cubicBezTo>
                    <a:cubicBezTo>
                      <a:pt x="0" y="400"/>
                      <a:pt x="117" y="517"/>
                      <a:pt x="258" y="517"/>
                    </a:cubicBezTo>
                    <a:cubicBezTo>
                      <a:pt x="400" y="517"/>
                      <a:pt x="516" y="400"/>
                      <a:pt x="516" y="259"/>
                    </a:cubicBezTo>
                    <a:cubicBezTo>
                      <a:pt x="510" y="117"/>
                      <a:pt x="400" y="1"/>
                      <a:pt x="258"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4961513" y="2000103"/>
                <a:ext cx="93223" cy="85339"/>
              </a:xfrm>
              <a:custGeom>
                <a:rect b="b" l="l" r="r" t="t"/>
                <a:pathLst>
                  <a:path extrusionOk="0" h="963" w="1052">
                    <a:moveTo>
                      <a:pt x="526" y="1"/>
                    </a:moveTo>
                    <a:cubicBezTo>
                      <a:pt x="311" y="1"/>
                      <a:pt x="124" y="87"/>
                      <a:pt x="1" y="222"/>
                    </a:cubicBezTo>
                    <a:lnTo>
                      <a:pt x="333" y="962"/>
                    </a:lnTo>
                    <a:cubicBezTo>
                      <a:pt x="391" y="944"/>
                      <a:pt x="456" y="932"/>
                      <a:pt x="526" y="932"/>
                    </a:cubicBezTo>
                    <a:cubicBezTo>
                      <a:pt x="594" y="932"/>
                      <a:pt x="655" y="944"/>
                      <a:pt x="717" y="962"/>
                    </a:cubicBezTo>
                    <a:lnTo>
                      <a:pt x="1052" y="222"/>
                    </a:lnTo>
                    <a:cubicBezTo>
                      <a:pt x="929" y="93"/>
                      <a:pt x="738" y="4"/>
                      <a:pt x="526"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4891596" y="2124786"/>
                <a:ext cx="93755" cy="87997"/>
              </a:xfrm>
              <a:custGeom>
                <a:rect b="b" l="l" r="r" t="t"/>
                <a:pathLst>
                  <a:path extrusionOk="0" h="993" w="1058">
                    <a:moveTo>
                      <a:pt x="870" y="1"/>
                    </a:moveTo>
                    <a:lnTo>
                      <a:pt x="59" y="81"/>
                    </a:lnTo>
                    <a:cubicBezTo>
                      <a:pt x="1" y="256"/>
                      <a:pt x="19" y="461"/>
                      <a:pt x="126" y="649"/>
                    </a:cubicBezTo>
                    <a:cubicBezTo>
                      <a:pt x="234" y="833"/>
                      <a:pt x="409" y="956"/>
                      <a:pt x="584" y="993"/>
                    </a:cubicBezTo>
                    <a:lnTo>
                      <a:pt x="1057" y="332"/>
                    </a:lnTo>
                    <a:cubicBezTo>
                      <a:pt x="1011" y="289"/>
                      <a:pt x="968" y="240"/>
                      <a:pt x="934" y="182"/>
                    </a:cubicBezTo>
                    <a:cubicBezTo>
                      <a:pt x="901" y="124"/>
                      <a:pt x="882" y="62"/>
                      <a:pt x="870"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5030456" y="2124786"/>
                <a:ext cx="93932" cy="87997"/>
              </a:xfrm>
              <a:custGeom>
                <a:rect b="b" l="l" r="r" t="t"/>
                <a:pathLst>
                  <a:path extrusionOk="0" h="993" w="1060">
                    <a:moveTo>
                      <a:pt x="194" y="1"/>
                    </a:moveTo>
                    <a:cubicBezTo>
                      <a:pt x="181" y="62"/>
                      <a:pt x="160" y="124"/>
                      <a:pt x="123" y="182"/>
                    </a:cubicBezTo>
                    <a:cubicBezTo>
                      <a:pt x="89" y="240"/>
                      <a:pt x="46" y="289"/>
                      <a:pt x="0" y="332"/>
                    </a:cubicBezTo>
                    <a:lnTo>
                      <a:pt x="473" y="993"/>
                    </a:lnTo>
                    <a:cubicBezTo>
                      <a:pt x="651" y="953"/>
                      <a:pt x="823" y="836"/>
                      <a:pt x="931" y="652"/>
                    </a:cubicBezTo>
                    <a:cubicBezTo>
                      <a:pt x="1041" y="461"/>
                      <a:pt x="1060" y="256"/>
                      <a:pt x="1005" y="84"/>
                    </a:cubicBezTo>
                    <a:lnTo>
                      <a:pt x="19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4986325" y="1682236"/>
                <a:ext cx="52371" cy="77097"/>
              </a:xfrm>
              <a:custGeom>
                <a:rect b="b" l="l" r="r" t="t"/>
                <a:pathLst>
                  <a:path extrusionOk="0" h="870" w="591">
                    <a:moveTo>
                      <a:pt x="403" y="0"/>
                    </a:moveTo>
                    <a:lnTo>
                      <a:pt x="1" y="80"/>
                    </a:lnTo>
                    <a:lnTo>
                      <a:pt x="139" y="869"/>
                    </a:lnTo>
                    <a:lnTo>
                      <a:pt x="590" y="869"/>
                    </a:lnTo>
                    <a:lnTo>
                      <a:pt x="403"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5004048" y="1557819"/>
                <a:ext cx="257515" cy="188755"/>
              </a:xfrm>
              <a:custGeom>
                <a:rect b="b" l="l" r="r" t="t"/>
                <a:pathLst>
                  <a:path extrusionOk="0" h="2130" w="2906">
                    <a:moveTo>
                      <a:pt x="2906" y="0"/>
                    </a:moveTo>
                    <a:cubicBezTo>
                      <a:pt x="2726" y="133"/>
                      <a:pt x="2497" y="209"/>
                      <a:pt x="2272" y="209"/>
                    </a:cubicBezTo>
                    <a:cubicBezTo>
                      <a:pt x="2263" y="209"/>
                      <a:pt x="2254" y="209"/>
                      <a:pt x="2246" y="209"/>
                    </a:cubicBezTo>
                    <a:cubicBezTo>
                      <a:pt x="2027" y="206"/>
                      <a:pt x="1816" y="138"/>
                      <a:pt x="1597"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4" y="1788"/>
                      <a:pt x="787" y="2123"/>
                      <a:pt x="1201" y="2129"/>
                    </a:cubicBezTo>
                    <a:cubicBezTo>
                      <a:pt x="1209" y="2129"/>
                      <a:pt x="1216" y="2129"/>
                      <a:pt x="1223" y="2129"/>
                    </a:cubicBezTo>
                    <a:cubicBezTo>
                      <a:pt x="1534" y="2129"/>
                      <a:pt x="1823" y="1939"/>
                      <a:pt x="2018" y="1696"/>
                    </a:cubicBezTo>
                    <a:cubicBezTo>
                      <a:pt x="2218" y="1447"/>
                      <a:pt x="2338" y="1143"/>
                      <a:pt x="2458" y="845"/>
                    </a:cubicBezTo>
                    <a:cubicBezTo>
                      <a:pt x="2574" y="544"/>
                      <a:pt x="2700" y="246"/>
                      <a:pt x="2906"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5003783" y="1603279"/>
                <a:ext cx="230310" cy="143294"/>
              </a:xfrm>
              <a:custGeom>
                <a:rect b="b" l="l" r="r" t="t"/>
                <a:pathLst>
                  <a:path extrusionOk="0" h="1617" w="2599">
                    <a:moveTo>
                      <a:pt x="2599" y="0"/>
                    </a:moveTo>
                    <a:lnTo>
                      <a:pt x="2599" y="0"/>
                    </a:lnTo>
                    <a:cubicBezTo>
                      <a:pt x="1926" y="541"/>
                      <a:pt x="1284" y="1106"/>
                      <a:pt x="359" y="1161"/>
                    </a:cubicBezTo>
                    <a:cubicBezTo>
                      <a:pt x="341" y="1162"/>
                      <a:pt x="323" y="1163"/>
                      <a:pt x="305" y="1163"/>
                    </a:cubicBezTo>
                    <a:cubicBezTo>
                      <a:pt x="204" y="1163"/>
                      <a:pt x="114" y="1149"/>
                      <a:pt x="31" y="1131"/>
                    </a:cubicBezTo>
                    <a:cubicBezTo>
                      <a:pt x="19" y="1180"/>
                      <a:pt x="6" y="1226"/>
                      <a:pt x="0" y="1275"/>
                    </a:cubicBezTo>
                    <a:cubicBezTo>
                      <a:pt x="2" y="1275"/>
                      <a:pt x="4" y="1275"/>
                      <a:pt x="6" y="1275"/>
                    </a:cubicBezTo>
                    <a:cubicBezTo>
                      <a:pt x="421" y="1275"/>
                      <a:pt x="782" y="1610"/>
                      <a:pt x="1201" y="1616"/>
                    </a:cubicBezTo>
                    <a:cubicBezTo>
                      <a:pt x="1208" y="1616"/>
                      <a:pt x="1216" y="1616"/>
                      <a:pt x="1223" y="1616"/>
                    </a:cubicBezTo>
                    <a:cubicBezTo>
                      <a:pt x="1534" y="1616"/>
                      <a:pt x="1823" y="1426"/>
                      <a:pt x="2018" y="1183"/>
                    </a:cubicBezTo>
                    <a:cubicBezTo>
                      <a:pt x="2218" y="934"/>
                      <a:pt x="2341" y="630"/>
                      <a:pt x="2457" y="332"/>
                    </a:cubicBezTo>
                    <a:cubicBezTo>
                      <a:pt x="2500" y="218"/>
                      <a:pt x="2547" y="108"/>
                      <a:pt x="2599"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5009188" y="1589898"/>
                <a:ext cx="210461" cy="122292"/>
              </a:xfrm>
              <a:custGeom>
                <a:rect b="b" l="l" r="r" t="t"/>
                <a:pathLst>
                  <a:path extrusionOk="0" h="1380" w="2375">
                    <a:moveTo>
                      <a:pt x="2375" y="1"/>
                    </a:moveTo>
                    <a:cubicBezTo>
                      <a:pt x="2108" y="379"/>
                      <a:pt x="1678" y="609"/>
                      <a:pt x="1251" y="784"/>
                    </a:cubicBezTo>
                    <a:cubicBezTo>
                      <a:pt x="821" y="962"/>
                      <a:pt x="375" y="1107"/>
                      <a:pt x="1" y="1380"/>
                    </a:cubicBezTo>
                    <a:cubicBezTo>
                      <a:pt x="409" y="1220"/>
                      <a:pt x="821" y="1057"/>
                      <a:pt x="1232" y="901"/>
                    </a:cubicBezTo>
                    <a:cubicBezTo>
                      <a:pt x="1463" y="809"/>
                      <a:pt x="1699" y="716"/>
                      <a:pt x="1908" y="575"/>
                    </a:cubicBezTo>
                    <a:cubicBezTo>
                      <a:pt x="2120" y="437"/>
                      <a:pt x="2298" y="240"/>
                      <a:pt x="2375"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5046495" y="1602127"/>
                <a:ext cx="71955" cy="93491"/>
              </a:xfrm>
              <a:custGeom>
                <a:rect b="b" l="l" r="r" t="t"/>
                <a:pathLst>
                  <a:path extrusionOk="0" h="1055" w="812">
                    <a:moveTo>
                      <a:pt x="811" y="1"/>
                    </a:moveTo>
                    <a:lnTo>
                      <a:pt x="811" y="1"/>
                    </a:lnTo>
                    <a:cubicBezTo>
                      <a:pt x="541" y="351"/>
                      <a:pt x="274" y="704"/>
                      <a:pt x="0" y="1055"/>
                    </a:cubicBezTo>
                    <a:cubicBezTo>
                      <a:pt x="218" y="978"/>
                      <a:pt x="366" y="775"/>
                      <a:pt x="495" y="585"/>
                    </a:cubicBezTo>
                    <a:cubicBezTo>
                      <a:pt x="624" y="400"/>
                      <a:pt x="750" y="213"/>
                      <a:pt x="81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5117210" y="1599469"/>
                <a:ext cx="43421" cy="65488"/>
              </a:xfrm>
              <a:custGeom>
                <a:rect b="b" l="l" r="r" t="t"/>
                <a:pathLst>
                  <a:path extrusionOk="0" h="739" w="490">
                    <a:moveTo>
                      <a:pt x="489" y="0"/>
                    </a:moveTo>
                    <a:lnTo>
                      <a:pt x="489" y="0"/>
                    </a:lnTo>
                    <a:cubicBezTo>
                      <a:pt x="382" y="277"/>
                      <a:pt x="216" y="532"/>
                      <a:pt x="1" y="734"/>
                    </a:cubicBezTo>
                    <a:cubicBezTo>
                      <a:pt x="13" y="737"/>
                      <a:pt x="25" y="738"/>
                      <a:pt x="38" y="738"/>
                    </a:cubicBezTo>
                    <a:cubicBezTo>
                      <a:pt x="100" y="738"/>
                      <a:pt x="164" y="707"/>
                      <a:pt x="210" y="661"/>
                    </a:cubicBezTo>
                    <a:cubicBezTo>
                      <a:pt x="262" y="608"/>
                      <a:pt x="296" y="538"/>
                      <a:pt x="333" y="470"/>
                    </a:cubicBezTo>
                    <a:cubicBezTo>
                      <a:pt x="403" y="320"/>
                      <a:pt x="480" y="166"/>
                      <a:pt x="48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5058990" y="1682236"/>
                <a:ext cx="113604" cy="21357"/>
              </a:xfrm>
              <a:custGeom>
                <a:rect b="b" l="l" r="r" t="t"/>
                <a:pathLst>
                  <a:path extrusionOk="0" h="241" w="1282">
                    <a:moveTo>
                      <a:pt x="1282" y="0"/>
                    </a:moveTo>
                    <a:cubicBezTo>
                      <a:pt x="1090" y="98"/>
                      <a:pt x="876" y="147"/>
                      <a:pt x="663" y="147"/>
                    </a:cubicBezTo>
                    <a:cubicBezTo>
                      <a:pt x="514" y="147"/>
                      <a:pt x="365" y="123"/>
                      <a:pt x="225" y="74"/>
                    </a:cubicBezTo>
                    <a:cubicBezTo>
                      <a:pt x="180" y="57"/>
                      <a:pt x="129" y="40"/>
                      <a:pt x="82" y="40"/>
                    </a:cubicBezTo>
                    <a:cubicBezTo>
                      <a:pt x="52" y="40"/>
                      <a:pt x="24" y="47"/>
                      <a:pt x="1" y="65"/>
                    </a:cubicBezTo>
                    <a:cubicBezTo>
                      <a:pt x="216" y="147"/>
                      <a:pt x="437" y="227"/>
                      <a:pt x="661" y="240"/>
                    </a:cubicBezTo>
                    <a:cubicBezTo>
                      <a:pt x="675" y="240"/>
                      <a:pt x="688" y="240"/>
                      <a:pt x="702" y="240"/>
                    </a:cubicBezTo>
                    <a:cubicBezTo>
                      <a:pt x="920" y="240"/>
                      <a:pt x="1143" y="171"/>
                      <a:pt x="1282"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5121641" y="1655829"/>
                <a:ext cx="78424" cy="16837"/>
              </a:xfrm>
              <a:custGeom>
                <a:rect b="b" l="l" r="r" t="t"/>
                <a:pathLst>
                  <a:path extrusionOk="0" h="190" w="885">
                    <a:moveTo>
                      <a:pt x="885" y="0"/>
                    </a:moveTo>
                    <a:cubicBezTo>
                      <a:pt x="674" y="49"/>
                      <a:pt x="457" y="76"/>
                      <a:pt x="241" y="76"/>
                    </a:cubicBezTo>
                    <a:cubicBezTo>
                      <a:pt x="161" y="76"/>
                      <a:pt x="80" y="72"/>
                      <a:pt x="0" y="65"/>
                    </a:cubicBezTo>
                    <a:lnTo>
                      <a:pt x="0" y="65"/>
                    </a:lnTo>
                    <a:cubicBezTo>
                      <a:pt x="52" y="126"/>
                      <a:pt x="129" y="157"/>
                      <a:pt x="200" y="172"/>
                    </a:cubicBezTo>
                    <a:cubicBezTo>
                      <a:pt x="255" y="184"/>
                      <a:pt x="311" y="190"/>
                      <a:pt x="367" y="190"/>
                    </a:cubicBezTo>
                    <a:cubicBezTo>
                      <a:pt x="556" y="190"/>
                      <a:pt x="745" y="123"/>
                      <a:pt x="885"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4812640" y="1457860"/>
                <a:ext cx="233944" cy="283133"/>
              </a:xfrm>
              <a:custGeom>
                <a:rect b="b" l="l" r="r" t="t"/>
                <a:pathLst>
                  <a:path extrusionOk="0" h="3195" w="2640">
                    <a:moveTo>
                      <a:pt x="1" y="1"/>
                    </a:moveTo>
                    <a:lnTo>
                      <a:pt x="1" y="1"/>
                    </a:ln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3" y="3195"/>
                      <a:pt x="1302" y="3179"/>
                      <a:pt x="1426" y="3159"/>
                    </a:cubicBezTo>
                    <a:cubicBezTo>
                      <a:pt x="1644" y="3125"/>
                      <a:pt x="1859" y="3073"/>
                      <a:pt x="2059" y="2977"/>
                    </a:cubicBezTo>
                    <a:cubicBezTo>
                      <a:pt x="2258" y="2882"/>
                      <a:pt x="2437" y="2732"/>
                      <a:pt x="2532" y="2535"/>
                    </a:cubicBezTo>
                    <a:cubicBezTo>
                      <a:pt x="2633" y="2329"/>
                      <a:pt x="2639" y="2080"/>
                      <a:pt x="2596" y="1850"/>
                    </a:cubicBezTo>
                    <a:cubicBezTo>
                      <a:pt x="2529" y="1475"/>
                      <a:pt x="2341" y="1128"/>
                      <a:pt x="2065" y="870"/>
                    </a:cubicBezTo>
                    <a:cubicBezTo>
                      <a:pt x="1792" y="612"/>
                      <a:pt x="1441" y="446"/>
                      <a:pt x="1085" y="323"/>
                    </a:cubicBezTo>
                    <a:cubicBezTo>
                      <a:pt x="729" y="201"/>
                      <a:pt x="360" y="121"/>
                      <a:pt x="1"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4812108" y="1457594"/>
                <a:ext cx="230665" cy="283133"/>
              </a:xfrm>
              <a:custGeom>
                <a:rect b="b" l="l" r="r" t="t"/>
                <a:pathLst>
                  <a:path extrusionOk="0" h="3195" w="2603">
                    <a:moveTo>
                      <a:pt x="1" y="1"/>
                    </a:moveTo>
                    <a:lnTo>
                      <a:pt x="1" y="1"/>
                    </a:lnTo>
                    <a:cubicBezTo>
                      <a:pt x="185" y="320"/>
                      <a:pt x="188" y="710"/>
                      <a:pt x="148" y="1079"/>
                    </a:cubicBezTo>
                    <a:cubicBezTo>
                      <a:pt x="108" y="1448"/>
                      <a:pt x="25" y="1813"/>
                      <a:pt x="56" y="2182"/>
                    </a:cubicBezTo>
                    <a:cubicBezTo>
                      <a:pt x="90" y="2550"/>
                      <a:pt x="256" y="2934"/>
                      <a:pt x="590" y="3100"/>
                    </a:cubicBezTo>
                    <a:cubicBezTo>
                      <a:pt x="732" y="3170"/>
                      <a:pt x="887" y="3195"/>
                      <a:pt x="1045" y="3195"/>
                    </a:cubicBezTo>
                    <a:cubicBezTo>
                      <a:pt x="1171" y="3195"/>
                      <a:pt x="1299" y="3179"/>
                      <a:pt x="1423" y="3159"/>
                    </a:cubicBezTo>
                    <a:cubicBezTo>
                      <a:pt x="1644" y="3122"/>
                      <a:pt x="1859" y="3073"/>
                      <a:pt x="2059" y="2977"/>
                    </a:cubicBezTo>
                    <a:cubicBezTo>
                      <a:pt x="2252" y="2882"/>
                      <a:pt x="2433" y="2732"/>
                      <a:pt x="2529" y="2535"/>
                    </a:cubicBezTo>
                    <a:cubicBezTo>
                      <a:pt x="2569" y="2458"/>
                      <a:pt x="2587" y="2378"/>
                      <a:pt x="2602" y="2298"/>
                    </a:cubicBezTo>
                    <a:lnTo>
                      <a:pt x="2602" y="2298"/>
                    </a:lnTo>
                    <a:cubicBezTo>
                      <a:pt x="2495" y="2394"/>
                      <a:pt x="2366" y="2471"/>
                      <a:pt x="2212" y="2520"/>
                    </a:cubicBezTo>
                    <a:cubicBezTo>
                      <a:pt x="2094" y="2558"/>
                      <a:pt x="1971" y="2577"/>
                      <a:pt x="1846" y="2577"/>
                    </a:cubicBezTo>
                    <a:cubicBezTo>
                      <a:pt x="1329" y="2577"/>
                      <a:pt x="803" y="2256"/>
                      <a:pt x="667" y="1736"/>
                    </a:cubicBezTo>
                    <a:cubicBezTo>
                      <a:pt x="597" y="1469"/>
                      <a:pt x="572" y="1202"/>
                      <a:pt x="535" y="932"/>
                    </a:cubicBezTo>
                    <a:cubicBezTo>
                      <a:pt x="535" y="932"/>
                      <a:pt x="535" y="932"/>
                      <a:pt x="535" y="932"/>
                    </a:cubicBezTo>
                    <a:cubicBezTo>
                      <a:pt x="532" y="932"/>
                      <a:pt x="511" y="870"/>
                      <a:pt x="474" y="741"/>
                    </a:cubicBezTo>
                    <a:lnTo>
                      <a:pt x="357" y="385"/>
                    </a:lnTo>
                    <a:cubicBezTo>
                      <a:pt x="329" y="280"/>
                      <a:pt x="308" y="185"/>
                      <a:pt x="286" y="90"/>
                    </a:cubicBezTo>
                    <a:cubicBezTo>
                      <a:pt x="191" y="62"/>
                      <a:pt x="96" y="32"/>
                      <a:pt x="1"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4888849" y="1537349"/>
                <a:ext cx="125567" cy="170500"/>
              </a:xfrm>
              <a:custGeom>
                <a:rect b="b" l="l" r="r" t="t"/>
                <a:pathLst>
                  <a:path extrusionOk="0" h="1924" w="1417">
                    <a:moveTo>
                      <a:pt x="1" y="1"/>
                    </a:moveTo>
                    <a:lnTo>
                      <a:pt x="1" y="1"/>
                    </a:lnTo>
                    <a:cubicBezTo>
                      <a:pt x="151" y="379"/>
                      <a:pt x="302" y="763"/>
                      <a:pt x="523" y="1110"/>
                    </a:cubicBezTo>
                    <a:cubicBezTo>
                      <a:pt x="741" y="1454"/>
                      <a:pt x="1042" y="1761"/>
                      <a:pt x="1417" y="1924"/>
                    </a:cubicBezTo>
                    <a:cubicBezTo>
                      <a:pt x="1150" y="1706"/>
                      <a:pt x="873" y="1481"/>
                      <a:pt x="692" y="1187"/>
                    </a:cubicBezTo>
                    <a:cubicBezTo>
                      <a:pt x="446" y="793"/>
                      <a:pt x="357" y="287"/>
                      <a:pt x="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4973299" y="1599203"/>
                <a:ext cx="9570" cy="89592"/>
              </a:xfrm>
              <a:custGeom>
                <a:rect b="b" l="l" r="r" t="t"/>
                <a:pathLst>
                  <a:path extrusionOk="0" h="1011" w="108">
                    <a:moveTo>
                      <a:pt x="104" y="0"/>
                    </a:moveTo>
                    <a:cubicBezTo>
                      <a:pt x="31" y="270"/>
                      <a:pt x="0" y="550"/>
                      <a:pt x="15" y="826"/>
                    </a:cubicBezTo>
                    <a:cubicBezTo>
                      <a:pt x="22" y="900"/>
                      <a:pt x="40" y="986"/>
                      <a:pt x="108" y="1011"/>
                    </a:cubicBezTo>
                    <a:cubicBezTo>
                      <a:pt x="108" y="673"/>
                      <a:pt x="104" y="338"/>
                      <a:pt x="104"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4930232" y="1557819"/>
                <a:ext cx="9393" cy="75768"/>
              </a:xfrm>
              <a:custGeom>
                <a:rect b="b" l="l" r="r" t="t"/>
                <a:pathLst>
                  <a:path extrusionOk="0" h="855" w="106">
                    <a:moveTo>
                      <a:pt x="105" y="0"/>
                    </a:moveTo>
                    <a:cubicBezTo>
                      <a:pt x="65" y="142"/>
                      <a:pt x="22" y="283"/>
                      <a:pt x="10" y="430"/>
                    </a:cubicBezTo>
                    <a:cubicBezTo>
                      <a:pt x="1" y="578"/>
                      <a:pt x="22" y="731"/>
                      <a:pt x="105" y="854"/>
                    </a:cubicBezTo>
                    <a:lnTo>
                      <a:pt x="105"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4849947" y="1585556"/>
                <a:ext cx="92957" cy="60526"/>
              </a:xfrm>
              <a:custGeom>
                <a:rect b="b" l="l" r="r" t="t"/>
                <a:pathLst>
                  <a:path extrusionOk="0" h="683" w="1049">
                    <a:moveTo>
                      <a:pt x="1" y="1"/>
                    </a:moveTo>
                    <a:lnTo>
                      <a:pt x="1" y="1"/>
                    </a:lnTo>
                    <a:cubicBezTo>
                      <a:pt x="222" y="366"/>
                      <a:pt x="609" y="624"/>
                      <a:pt x="1033" y="682"/>
                    </a:cubicBezTo>
                    <a:cubicBezTo>
                      <a:pt x="1048" y="600"/>
                      <a:pt x="1020" y="572"/>
                      <a:pt x="947" y="529"/>
                    </a:cubicBezTo>
                    <a:cubicBezTo>
                      <a:pt x="876" y="489"/>
                      <a:pt x="787" y="471"/>
                      <a:pt x="701" y="449"/>
                    </a:cubicBezTo>
                    <a:cubicBezTo>
                      <a:pt x="449" y="385"/>
                      <a:pt x="179" y="188"/>
                      <a:pt x="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4865720" y="1636776"/>
                <a:ext cx="120959" cy="57424"/>
              </a:xfrm>
              <a:custGeom>
                <a:rect b="b" l="l" r="r" t="t"/>
                <a:pathLst>
                  <a:path extrusionOk="0" h="648" w="1365">
                    <a:moveTo>
                      <a:pt x="1" y="0"/>
                    </a:moveTo>
                    <a:lnTo>
                      <a:pt x="1" y="0"/>
                    </a:lnTo>
                    <a:cubicBezTo>
                      <a:pt x="105" y="240"/>
                      <a:pt x="296" y="439"/>
                      <a:pt x="535" y="553"/>
                    </a:cubicBezTo>
                    <a:cubicBezTo>
                      <a:pt x="672" y="617"/>
                      <a:pt x="845" y="648"/>
                      <a:pt x="1014" y="648"/>
                    </a:cubicBezTo>
                    <a:cubicBezTo>
                      <a:pt x="1138" y="648"/>
                      <a:pt x="1260" y="631"/>
                      <a:pt x="1365" y="599"/>
                    </a:cubicBezTo>
                    <a:cubicBezTo>
                      <a:pt x="1328" y="559"/>
                      <a:pt x="1236" y="516"/>
                      <a:pt x="1223" y="464"/>
                    </a:cubicBezTo>
                    <a:cubicBezTo>
                      <a:pt x="1155" y="483"/>
                      <a:pt x="1085" y="492"/>
                      <a:pt x="1015" y="492"/>
                    </a:cubicBezTo>
                    <a:cubicBezTo>
                      <a:pt x="861" y="492"/>
                      <a:pt x="704" y="449"/>
                      <a:pt x="563" y="384"/>
                    </a:cubicBezTo>
                    <a:cubicBezTo>
                      <a:pt x="354" y="283"/>
                      <a:pt x="176" y="138"/>
                      <a:pt x="1"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3786475" y="1780157"/>
                <a:ext cx="690399" cy="726132"/>
              </a:xfrm>
              <a:custGeom>
                <a:rect b="b" l="l" r="r" t="t"/>
                <a:pathLst>
                  <a:path extrusionOk="0" h="8194" w="7791">
                    <a:moveTo>
                      <a:pt x="1957" y="2427"/>
                    </a:moveTo>
                    <a:cubicBezTo>
                      <a:pt x="1828" y="2876"/>
                      <a:pt x="504" y="6157"/>
                      <a:pt x="0" y="7391"/>
                    </a:cubicBezTo>
                    <a:lnTo>
                      <a:pt x="40" y="7404"/>
                    </a:lnTo>
                    <a:cubicBezTo>
                      <a:pt x="2550" y="8193"/>
                      <a:pt x="5244" y="8193"/>
                      <a:pt x="7753" y="7404"/>
                    </a:cubicBezTo>
                    <a:lnTo>
                      <a:pt x="7790" y="7391"/>
                    </a:lnTo>
                    <a:cubicBezTo>
                      <a:pt x="7290" y="6157"/>
                      <a:pt x="5966" y="2882"/>
                      <a:pt x="5837" y="2427"/>
                    </a:cubicBezTo>
                    <a:cubicBezTo>
                      <a:pt x="5680" y="1868"/>
                      <a:pt x="6030" y="1"/>
                      <a:pt x="6030" y="1"/>
                    </a:cubicBezTo>
                    <a:lnTo>
                      <a:pt x="1760" y="1"/>
                    </a:lnTo>
                    <a:cubicBezTo>
                      <a:pt x="1760" y="1"/>
                      <a:pt x="2111" y="1868"/>
                      <a:pt x="1957" y="2427"/>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3942704" y="1780157"/>
                <a:ext cx="378475" cy="73109"/>
              </a:xfrm>
              <a:custGeom>
                <a:rect b="b" l="l" r="r" t="t"/>
                <a:pathLst>
                  <a:path extrusionOk="0" h="825" w="4271">
                    <a:moveTo>
                      <a:pt x="1" y="1"/>
                    </a:moveTo>
                    <a:cubicBezTo>
                      <a:pt x="1" y="1"/>
                      <a:pt x="50" y="277"/>
                      <a:pt x="108" y="646"/>
                    </a:cubicBezTo>
                    <a:lnTo>
                      <a:pt x="126" y="649"/>
                    </a:lnTo>
                    <a:cubicBezTo>
                      <a:pt x="793" y="766"/>
                      <a:pt x="1466" y="824"/>
                      <a:pt x="2140" y="824"/>
                    </a:cubicBezTo>
                    <a:cubicBezTo>
                      <a:pt x="2795" y="824"/>
                      <a:pt x="3451" y="769"/>
                      <a:pt x="4101" y="658"/>
                    </a:cubicBezTo>
                    <a:lnTo>
                      <a:pt x="4163" y="646"/>
                    </a:lnTo>
                    <a:cubicBezTo>
                      <a:pt x="4218" y="277"/>
                      <a:pt x="4270" y="1"/>
                      <a:pt x="4270"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3856658" y="1780157"/>
                <a:ext cx="548615" cy="708408"/>
              </a:xfrm>
              <a:custGeom>
                <a:rect b="b" l="l" r="r" t="t"/>
                <a:pathLst>
                  <a:path extrusionOk="0" h="7994" w="6191">
                    <a:moveTo>
                      <a:pt x="1844" y="1"/>
                    </a:moveTo>
                    <a:cubicBezTo>
                      <a:pt x="1850" y="1"/>
                      <a:pt x="2200" y="1868"/>
                      <a:pt x="2044" y="2427"/>
                    </a:cubicBezTo>
                    <a:cubicBezTo>
                      <a:pt x="1927" y="2839"/>
                      <a:pt x="612" y="6107"/>
                      <a:pt x="1" y="7613"/>
                    </a:cubicBezTo>
                    <a:cubicBezTo>
                      <a:pt x="1018" y="7866"/>
                      <a:pt x="2059" y="7993"/>
                      <a:pt x="3100" y="7993"/>
                    </a:cubicBezTo>
                    <a:cubicBezTo>
                      <a:pt x="4139" y="7993"/>
                      <a:pt x="5177" y="7867"/>
                      <a:pt x="6190" y="7616"/>
                    </a:cubicBezTo>
                    <a:cubicBezTo>
                      <a:pt x="5628" y="6230"/>
                      <a:pt x="4274" y="2854"/>
                      <a:pt x="4154" y="2427"/>
                    </a:cubicBezTo>
                    <a:cubicBezTo>
                      <a:pt x="3997" y="1868"/>
                      <a:pt x="4347" y="1"/>
                      <a:pt x="4347"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3907346" y="1742052"/>
                <a:ext cx="448658" cy="77718"/>
              </a:xfrm>
              <a:custGeom>
                <a:rect b="b" l="l" r="r" t="t"/>
                <a:pathLst>
                  <a:path extrusionOk="0" h="877" w="5063">
                    <a:moveTo>
                      <a:pt x="0" y="1"/>
                    </a:moveTo>
                    <a:lnTo>
                      <a:pt x="0" y="517"/>
                    </a:lnTo>
                    <a:cubicBezTo>
                      <a:pt x="0" y="717"/>
                      <a:pt x="1134" y="876"/>
                      <a:pt x="2531" y="876"/>
                    </a:cubicBezTo>
                    <a:cubicBezTo>
                      <a:pt x="3929" y="876"/>
                      <a:pt x="5062" y="717"/>
                      <a:pt x="5062" y="517"/>
                    </a:cubicBezTo>
                    <a:lnTo>
                      <a:pt x="5062"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4013773" y="1756497"/>
                <a:ext cx="231462" cy="63273"/>
              </a:xfrm>
              <a:custGeom>
                <a:rect b="b" l="l" r="r" t="t"/>
                <a:pathLst>
                  <a:path extrusionOk="0" h="714" w="2612">
                    <a:moveTo>
                      <a:pt x="0" y="1"/>
                    </a:moveTo>
                    <a:lnTo>
                      <a:pt x="0" y="661"/>
                    </a:lnTo>
                    <a:cubicBezTo>
                      <a:pt x="390" y="695"/>
                      <a:pt x="842" y="713"/>
                      <a:pt x="1330" y="713"/>
                    </a:cubicBezTo>
                    <a:cubicBezTo>
                      <a:pt x="1797" y="713"/>
                      <a:pt x="2236" y="695"/>
                      <a:pt x="2611" y="664"/>
                    </a:cubicBezTo>
                    <a:lnTo>
                      <a:pt x="2611" y="1"/>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3907612" y="1709973"/>
                <a:ext cx="448658" cy="64070"/>
              </a:xfrm>
              <a:custGeom>
                <a:rect b="b" l="l" r="r" t="t"/>
                <a:pathLst>
                  <a:path extrusionOk="0" h="723" w="5063">
                    <a:moveTo>
                      <a:pt x="2531" y="0"/>
                    </a:moveTo>
                    <a:cubicBezTo>
                      <a:pt x="1134" y="0"/>
                      <a:pt x="0" y="163"/>
                      <a:pt x="0" y="363"/>
                    </a:cubicBezTo>
                    <a:cubicBezTo>
                      <a:pt x="0" y="562"/>
                      <a:pt x="1134" y="722"/>
                      <a:pt x="2531" y="722"/>
                    </a:cubicBezTo>
                    <a:cubicBezTo>
                      <a:pt x="3929" y="722"/>
                      <a:pt x="5062" y="562"/>
                      <a:pt x="5062" y="363"/>
                    </a:cubicBezTo>
                    <a:cubicBezTo>
                      <a:pt x="5062" y="163"/>
                      <a:pt x="3929" y="0"/>
                      <a:pt x="2531" y="0"/>
                    </a:cubicBezTo>
                    <a:close/>
                  </a:path>
                </a:pathLst>
              </a:custGeom>
              <a:solidFill>
                <a:srgbClr val="15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3907612" y="1710239"/>
                <a:ext cx="448658" cy="64070"/>
              </a:xfrm>
              <a:custGeom>
                <a:rect b="b" l="l" r="r" t="t"/>
                <a:pathLst>
                  <a:path extrusionOk="0" h="723" w="5063">
                    <a:moveTo>
                      <a:pt x="2531" y="154"/>
                    </a:moveTo>
                    <a:cubicBezTo>
                      <a:pt x="3576" y="154"/>
                      <a:pt x="4420" y="246"/>
                      <a:pt x="4420" y="357"/>
                    </a:cubicBezTo>
                    <a:cubicBezTo>
                      <a:pt x="4420" y="470"/>
                      <a:pt x="3573" y="559"/>
                      <a:pt x="2531" y="559"/>
                    </a:cubicBezTo>
                    <a:cubicBezTo>
                      <a:pt x="1487" y="559"/>
                      <a:pt x="642" y="467"/>
                      <a:pt x="642" y="357"/>
                    </a:cubicBezTo>
                    <a:cubicBezTo>
                      <a:pt x="642" y="246"/>
                      <a:pt x="1487" y="154"/>
                      <a:pt x="2531" y="154"/>
                    </a:cubicBezTo>
                    <a:close/>
                    <a:moveTo>
                      <a:pt x="2531" y="0"/>
                    </a:moveTo>
                    <a:cubicBezTo>
                      <a:pt x="1134" y="0"/>
                      <a:pt x="0" y="160"/>
                      <a:pt x="0" y="360"/>
                    </a:cubicBezTo>
                    <a:cubicBezTo>
                      <a:pt x="0" y="559"/>
                      <a:pt x="1134" y="722"/>
                      <a:pt x="2531" y="722"/>
                    </a:cubicBezTo>
                    <a:cubicBezTo>
                      <a:pt x="3929" y="722"/>
                      <a:pt x="5062" y="559"/>
                      <a:pt x="5062" y="360"/>
                    </a:cubicBezTo>
                    <a:cubicBezTo>
                      <a:pt x="5062" y="160"/>
                      <a:pt x="3929" y="0"/>
                      <a:pt x="2531"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4109034" y="2098644"/>
                <a:ext cx="45814" cy="45549"/>
              </a:xfrm>
              <a:custGeom>
                <a:rect b="b" l="l" r="r" t="t"/>
                <a:pathLst>
                  <a:path extrusionOk="0" h="514" w="517">
                    <a:moveTo>
                      <a:pt x="258" y="1"/>
                    </a:moveTo>
                    <a:cubicBezTo>
                      <a:pt x="117" y="1"/>
                      <a:pt x="0" y="114"/>
                      <a:pt x="0" y="259"/>
                    </a:cubicBezTo>
                    <a:cubicBezTo>
                      <a:pt x="0" y="400"/>
                      <a:pt x="117" y="514"/>
                      <a:pt x="258" y="514"/>
                    </a:cubicBezTo>
                    <a:cubicBezTo>
                      <a:pt x="400" y="514"/>
                      <a:pt x="516" y="400"/>
                      <a:pt x="516" y="259"/>
                    </a:cubicBezTo>
                    <a:cubicBezTo>
                      <a:pt x="516" y="114"/>
                      <a:pt x="400" y="1"/>
                      <a:pt x="258"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4085108" y="2000103"/>
                <a:ext cx="93134" cy="85339"/>
              </a:xfrm>
              <a:custGeom>
                <a:rect b="b" l="l" r="r" t="t"/>
                <a:pathLst>
                  <a:path extrusionOk="0" h="963" w="1051">
                    <a:moveTo>
                      <a:pt x="525" y="1"/>
                    </a:moveTo>
                    <a:cubicBezTo>
                      <a:pt x="310" y="1"/>
                      <a:pt x="123" y="87"/>
                      <a:pt x="0" y="222"/>
                    </a:cubicBezTo>
                    <a:lnTo>
                      <a:pt x="332" y="962"/>
                    </a:lnTo>
                    <a:cubicBezTo>
                      <a:pt x="390" y="944"/>
                      <a:pt x="455" y="932"/>
                      <a:pt x="525" y="932"/>
                    </a:cubicBezTo>
                    <a:cubicBezTo>
                      <a:pt x="593" y="932"/>
                      <a:pt x="654" y="944"/>
                      <a:pt x="716" y="962"/>
                    </a:cubicBezTo>
                    <a:lnTo>
                      <a:pt x="1051" y="222"/>
                    </a:lnTo>
                    <a:cubicBezTo>
                      <a:pt x="931" y="93"/>
                      <a:pt x="740" y="4"/>
                      <a:pt x="525"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4015102" y="2124786"/>
                <a:ext cx="93755" cy="87997"/>
              </a:xfrm>
              <a:custGeom>
                <a:rect b="b" l="l" r="r" t="t"/>
                <a:pathLst>
                  <a:path extrusionOk="0" h="993" w="1058">
                    <a:moveTo>
                      <a:pt x="870" y="1"/>
                    </a:moveTo>
                    <a:lnTo>
                      <a:pt x="59" y="81"/>
                    </a:lnTo>
                    <a:cubicBezTo>
                      <a:pt x="1" y="256"/>
                      <a:pt x="22" y="461"/>
                      <a:pt x="130" y="649"/>
                    </a:cubicBezTo>
                    <a:cubicBezTo>
                      <a:pt x="237" y="833"/>
                      <a:pt x="409" y="956"/>
                      <a:pt x="584" y="993"/>
                    </a:cubicBezTo>
                    <a:lnTo>
                      <a:pt x="1057" y="332"/>
                    </a:lnTo>
                    <a:cubicBezTo>
                      <a:pt x="1011" y="289"/>
                      <a:pt x="968" y="240"/>
                      <a:pt x="934" y="182"/>
                    </a:cubicBezTo>
                    <a:cubicBezTo>
                      <a:pt x="904" y="124"/>
                      <a:pt x="882" y="62"/>
                      <a:pt x="870"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4154494" y="2124786"/>
                <a:ext cx="93400" cy="87997"/>
              </a:xfrm>
              <a:custGeom>
                <a:rect b="b" l="l" r="r" t="t"/>
                <a:pathLst>
                  <a:path extrusionOk="0" h="993" w="1054">
                    <a:moveTo>
                      <a:pt x="191" y="1"/>
                    </a:moveTo>
                    <a:cubicBezTo>
                      <a:pt x="179" y="62"/>
                      <a:pt x="157" y="124"/>
                      <a:pt x="123" y="182"/>
                    </a:cubicBezTo>
                    <a:cubicBezTo>
                      <a:pt x="86" y="240"/>
                      <a:pt x="46" y="289"/>
                      <a:pt x="0" y="332"/>
                    </a:cubicBezTo>
                    <a:lnTo>
                      <a:pt x="470" y="993"/>
                    </a:lnTo>
                    <a:cubicBezTo>
                      <a:pt x="648" y="953"/>
                      <a:pt x="820" y="836"/>
                      <a:pt x="928" y="652"/>
                    </a:cubicBezTo>
                    <a:cubicBezTo>
                      <a:pt x="1036" y="461"/>
                      <a:pt x="1054" y="256"/>
                      <a:pt x="1002" y="84"/>
                    </a:cubicBezTo>
                    <a:lnTo>
                      <a:pt x="191"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4110098" y="1682236"/>
                <a:ext cx="52637" cy="77097"/>
              </a:xfrm>
              <a:custGeom>
                <a:rect b="b" l="l" r="r" t="t"/>
                <a:pathLst>
                  <a:path extrusionOk="0" h="870" w="594">
                    <a:moveTo>
                      <a:pt x="400" y="0"/>
                    </a:moveTo>
                    <a:lnTo>
                      <a:pt x="1" y="80"/>
                    </a:lnTo>
                    <a:lnTo>
                      <a:pt x="139" y="869"/>
                    </a:lnTo>
                    <a:lnTo>
                      <a:pt x="593" y="869"/>
                    </a:lnTo>
                    <a:lnTo>
                      <a:pt x="400"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4127821" y="1557819"/>
                <a:ext cx="257604" cy="188755"/>
              </a:xfrm>
              <a:custGeom>
                <a:rect b="b" l="l" r="r" t="t"/>
                <a:pathLst>
                  <a:path extrusionOk="0" h="2130" w="2907">
                    <a:moveTo>
                      <a:pt x="2906" y="0"/>
                    </a:moveTo>
                    <a:lnTo>
                      <a:pt x="2906" y="0"/>
                    </a:lnTo>
                    <a:cubicBezTo>
                      <a:pt x="2723" y="133"/>
                      <a:pt x="2500" y="209"/>
                      <a:pt x="2272" y="209"/>
                    </a:cubicBezTo>
                    <a:cubicBezTo>
                      <a:pt x="2263" y="209"/>
                      <a:pt x="2255" y="209"/>
                      <a:pt x="2246" y="209"/>
                    </a:cubicBezTo>
                    <a:cubicBezTo>
                      <a:pt x="2028" y="206"/>
                      <a:pt x="1816" y="138"/>
                      <a:pt x="1598" y="129"/>
                    </a:cubicBezTo>
                    <a:cubicBezTo>
                      <a:pt x="1583" y="129"/>
                      <a:pt x="1569" y="128"/>
                      <a:pt x="1555" y="128"/>
                    </a:cubicBezTo>
                    <a:cubicBezTo>
                      <a:pt x="1152" y="128"/>
                      <a:pt x="759" y="337"/>
                      <a:pt x="492" y="645"/>
                    </a:cubicBezTo>
                    <a:cubicBezTo>
                      <a:pt x="215" y="959"/>
                      <a:pt x="62" y="1373"/>
                      <a:pt x="0" y="1788"/>
                    </a:cubicBezTo>
                    <a:cubicBezTo>
                      <a:pt x="4" y="1788"/>
                      <a:pt x="8" y="1788"/>
                      <a:pt x="11" y="1788"/>
                    </a:cubicBezTo>
                    <a:cubicBezTo>
                      <a:pt x="425" y="1788"/>
                      <a:pt x="787" y="2123"/>
                      <a:pt x="1201" y="2129"/>
                    </a:cubicBezTo>
                    <a:cubicBezTo>
                      <a:pt x="1209" y="2129"/>
                      <a:pt x="1216" y="2129"/>
                      <a:pt x="1223" y="2129"/>
                    </a:cubicBezTo>
                    <a:cubicBezTo>
                      <a:pt x="1535" y="2129"/>
                      <a:pt x="1826" y="1939"/>
                      <a:pt x="2022" y="1696"/>
                    </a:cubicBezTo>
                    <a:cubicBezTo>
                      <a:pt x="2221" y="1447"/>
                      <a:pt x="2338" y="1143"/>
                      <a:pt x="2458" y="845"/>
                    </a:cubicBezTo>
                    <a:cubicBezTo>
                      <a:pt x="2577" y="544"/>
                      <a:pt x="2700" y="246"/>
                      <a:pt x="2906"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4127555" y="1603279"/>
                <a:ext cx="230310" cy="143294"/>
              </a:xfrm>
              <a:custGeom>
                <a:rect b="b" l="l" r="r" t="t"/>
                <a:pathLst>
                  <a:path extrusionOk="0" h="1617" w="2599">
                    <a:moveTo>
                      <a:pt x="2599" y="0"/>
                    </a:moveTo>
                    <a:lnTo>
                      <a:pt x="2599" y="0"/>
                    </a:lnTo>
                    <a:cubicBezTo>
                      <a:pt x="1926" y="541"/>
                      <a:pt x="1287" y="1106"/>
                      <a:pt x="360" y="1161"/>
                    </a:cubicBezTo>
                    <a:cubicBezTo>
                      <a:pt x="341" y="1162"/>
                      <a:pt x="323" y="1163"/>
                      <a:pt x="305" y="1163"/>
                    </a:cubicBezTo>
                    <a:cubicBezTo>
                      <a:pt x="205" y="1163"/>
                      <a:pt x="114" y="1149"/>
                      <a:pt x="31" y="1131"/>
                    </a:cubicBezTo>
                    <a:cubicBezTo>
                      <a:pt x="19" y="1180"/>
                      <a:pt x="6" y="1226"/>
                      <a:pt x="0" y="1275"/>
                    </a:cubicBezTo>
                    <a:cubicBezTo>
                      <a:pt x="2" y="1275"/>
                      <a:pt x="4" y="1275"/>
                      <a:pt x="6" y="1275"/>
                    </a:cubicBezTo>
                    <a:cubicBezTo>
                      <a:pt x="421" y="1275"/>
                      <a:pt x="785" y="1610"/>
                      <a:pt x="1201" y="1616"/>
                    </a:cubicBezTo>
                    <a:cubicBezTo>
                      <a:pt x="1209" y="1616"/>
                      <a:pt x="1216" y="1616"/>
                      <a:pt x="1223" y="1616"/>
                    </a:cubicBezTo>
                    <a:cubicBezTo>
                      <a:pt x="1534" y="1616"/>
                      <a:pt x="1823" y="1426"/>
                      <a:pt x="2018" y="1183"/>
                    </a:cubicBezTo>
                    <a:cubicBezTo>
                      <a:pt x="2218" y="934"/>
                      <a:pt x="2341" y="630"/>
                      <a:pt x="2458" y="332"/>
                    </a:cubicBezTo>
                    <a:cubicBezTo>
                      <a:pt x="2504" y="218"/>
                      <a:pt x="2550" y="108"/>
                      <a:pt x="2599"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4132961" y="1589898"/>
                <a:ext cx="210815" cy="122292"/>
              </a:xfrm>
              <a:custGeom>
                <a:rect b="b" l="l" r="r" t="t"/>
                <a:pathLst>
                  <a:path extrusionOk="0" h="1380" w="2379">
                    <a:moveTo>
                      <a:pt x="2378" y="1"/>
                    </a:moveTo>
                    <a:lnTo>
                      <a:pt x="2378" y="1"/>
                    </a:lnTo>
                    <a:cubicBezTo>
                      <a:pt x="2108" y="379"/>
                      <a:pt x="1678" y="609"/>
                      <a:pt x="1251" y="784"/>
                    </a:cubicBezTo>
                    <a:cubicBezTo>
                      <a:pt x="821" y="962"/>
                      <a:pt x="375" y="1107"/>
                      <a:pt x="1" y="1380"/>
                    </a:cubicBezTo>
                    <a:cubicBezTo>
                      <a:pt x="412" y="1220"/>
                      <a:pt x="821" y="1057"/>
                      <a:pt x="1232" y="901"/>
                    </a:cubicBezTo>
                    <a:cubicBezTo>
                      <a:pt x="1463" y="809"/>
                      <a:pt x="1702" y="716"/>
                      <a:pt x="1908" y="575"/>
                    </a:cubicBezTo>
                    <a:cubicBezTo>
                      <a:pt x="2120" y="437"/>
                      <a:pt x="2301" y="240"/>
                      <a:pt x="2378"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4170002" y="1602127"/>
                <a:ext cx="71955" cy="93491"/>
              </a:xfrm>
              <a:custGeom>
                <a:rect b="b" l="l" r="r" t="t"/>
                <a:pathLst>
                  <a:path extrusionOk="0" h="1055" w="812">
                    <a:moveTo>
                      <a:pt x="811" y="1"/>
                    </a:moveTo>
                    <a:lnTo>
                      <a:pt x="811" y="1"/>
                    </a:lnTo>
                    <a:cubicBezTo>
                      <a:pt x="541" y="351"/>
                      <a:pt x="274" y="704"/>
                      <a:pt x="0" y="1055"/>
                    </a:cubicBezTo>
                    <a:cubicBezTo>
                      <a:pt x="225" y="978"/>
                      <a:pt x="369" y="775"/>
                      <a:pt x="495" y="585"/>
                    </a:cubicBezTo>
                    <a:cubicBezTo>
                      <a:pt x="624" y="400"/>
                      <a:pt x="750" y="213"/>
                      <a:pt x="81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4241071" y="1599469"/>
                <a:ext cx="43333" cy="65488"/>
              </a:xfrm>
              <a:custGeom>
                <a:rect b="b" l="l" r="r" t="t"/>
                <a:pathLst>
                  <a:path extrusionOk="0" h="739" w="489">
                    <a:moveTo>
                      <a:pt x="489" y="0"/>
                    </a:moveTo>
                    <a:cubicBezTo>
                      <a:pt x="381" y="277"/>
                      <a:pt x="215" y="532"/>
                      <a:pt x="0" y="734"/>
                    </a:cubicBezTo>
                    <a:cubicBezTo>
                      <a:pt x="12" y="737"/>
                      <a:pt x="24" y="738"/>
                      <a:pt x="37" y="738"/>
                    </a:cubicBezTo>
                    <a:cubicBezTo>
                      <a:pt x="99" y="738"/>
                      <a:pt x="163" y="707"/>
                      <a:pt x="209" y="661"/>
                    </a:cubicBezTo>
                    <a:cubicBezTo>
                      <a:pt x="261" y="608"/>
                      <a:pt x="298" y="538"/>
                      <a:pt x="332" y="470"/>
                    </a:cubicBezTo>
                    <a:cubicBezTo>
                      <a:pt x="406" y="320"/>
                      <a:pt x="482" y="166"/>
                      <a:pt x="48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4183028" y="1682236"/>
                <a:ext cx="113339" cy="21357"/>
              </a:xfrm>
              <a:custGeom>
                <a:rect b="b" l="l" r="r" t="t"/>
                <a:pathLst>
                  <a:path extrusionOk="0" h="241" w="1279">
                    <a:moveTo>
                      <a:pt x="1279" y="0"/>
                    </a:moveTo>
                    <a:lnTo>
                      <a:pt x="1279" y="0"/>
                    </a:lnTo>
                    <a:cubicBezTo>
                      <a:pt x="1089" y="98"/>
                      <a:pt x="875" y="147"/>
                      <a:pt x="661" y="147"/>
                    </a:cubicBezTo>
                    <a:cubicBezTo>
                      <a:pt x="512" y="147"/>
                      <a:pt x="362" y="123"/>
                      <a:pt x="222" y="74"/>
                    </a:cubicBezTo>
                    <a:cubicBezTo>
                      <a:pt x="177" y="57"/>
                      <a:pt x="127" y="40"/>
                      <a:pt x="81" y="40"/>
                    </a:cubicBezTo>
                    <a:cubicBezTo>
                      <a:pt x="52" y="40"/>
                      <a:pt x="25" y="47"/>
                      <a:pt x="1" y="65"/>
                    </a:cubicBezTo>
                    <a:cubicBezTo>
                      <a:pt x="216" y="147"/>
                      <a:pt x="434" y="227"/>
                      <a:pt x="661" y="240"/>
                    </a:cubicBezTo>
                    <a:cubicBezTo>
                      <a:pt x="675" y="240"/>
                      <a:pt x="689" y="240"/>
                      <a:pt x="702" y="240"/>
                    </a:cubicBezTo>
                    <a:cubicBezTo>
                      <a:pt x="920" y="240"/>
                      <a:pt x="1140" y="171"/>
                      <a:pt x="1279"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a:off x="4245679" y="1655829"/>
                <a:ext cx="78158" cy="16837"/>
              </a:xfrm>
              <a:custGeom>
                <a:rect b="b" l="l" r="r" t="t"/>
                <a:pathLst>
                  <a:path extrusionOk="0" h="190" w="882">
                    <a:moveTo>
                      <a:pt x="882" y="0"/>
                    </a:moveTo>
                    <a:lnTo>
                      <a:pt x="882" y="0"/>
                    </a:lnTo>
                    <a:cubicBezTo>
                      <a:pt x="672" y="49"/>
                      <a:pt x="456" y="76"/>
                      <a:pt x="241" y="76"/>
                    </a:cubicBezTo>
                    <a:cubicBezTo>
                      <a:pt x="161" y="76"/>
                      <a:pt x="80" y="72"/>
                      <a:pt x="0" y="65"/>
                    </a:cubicBezTo>
                    <a:lnTo>
                      <a:pt x="0" y="65"/>
                    </a:lnTo>
                    <a:cubicBezTo>
                      <a:pt x="50" y="126"/>
                      <a:pt x="126" y="157"/>
                      <a:pt x="200" y="172"/>
                    </a:cubicBezTo>
                    <a:cubicBezTo>
                      <a:pt x="254" y="184"/>
                      <a:pt x="309" y="190"/>
                      <a:pt x="365" y="190"/>
                    </a:cubicBezTo>
                    <a:cubicBezTo>
                      <a:pt x="552" y="190"/>
                      <a:pt x="740" y="123"/>
                      <a:pt x="882"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3936146" y="1457860"/>
                <a:ext cx="234209" cy="283133"/>
              </a:xfrm>
              <a:custGeom>
                <a:rect b="b" l="l" r="r" t="t"/>
                <a:pathLst>
                  <a:path extrusionOk="0" h="3195" w="2643">
                    <a:moveTo>
                      <a:pt x="1" y="1"/>
                    </a:moveTo>
                    <a:cubicBezTo>
                      <a:pt x="185" y="320"/>
                      <a:pt x="191" y="714"/>
                      <a:pt x="151" y="1082"/>
                    </a:cubicBezTo>
                    <a:cubicBezTo>
                      <a:pt x="108" y="1451"/>
                      <a:pt x="28" y="1813"/>
                      <a:pt x="59" y="2182"/>
                    </a:cubicBezTo>
                    <a:cubicBezTo>
                      <a:pt x="90" y="2550"/>
                      <a:pt x="259" y="2934"/>
                      <a:pt x="594" y="3100"/>
                    </a:cubicBezTo>
                    <a:cubicBezTo>
                      <a:pt x="734" y="3170"/>
                      <a:pt x="889" y="3195"/>
                      <a:pt x="1047" y="3195"/>
                    </a:cubicBezTo>
                    <a:cubicBezTo>
                      <a:pt x="1174" y="3195"/>
                      <a:pt x="1302" y="3179"/>
                      <a:pt x="1426" y="3159"/>
                    </a:cubicBezTo>
                    <a:cubicBezTo>
                      <a:pt x="1644" y="3125"/>
                      <a:pt x="1859" y="3073"/>
                      <a:pt x="2059" y="2977"/>
                    </a:cubicBezTo>
                    <a:cubicBezTo>
                      <a:pt x="2255" y="2882"/>
                      <a:pt x="2437" y="2732"/>
                      <a:pt x="2532" y="2535"/>
                    </a:cubicBezTo>
                    <a:cubicBezTo>
                      <a:pt x="2636" y="2329"/>
                      <a:pt x="2643" y="2080"/>
                      <a:pt x="2596" y="1850"/>
                    </a:cubicBezTo>
                    <a:cubicBezTo>
                      <a:pt x="2529" y="1475"/>
                      <a:pt x="2341" y="1128"/>
                      <a:pt x="2065" y="870"/>
                    </a:cubicBezTo>
                    <a:cubicBezTo>
                      <a:pt x="1792" y="612"/>
                      <a:pt x="1441" y="446"/>
                      <a:pt x="1085" y="323"/>
                    </a:cubicBezTo>
                    <a:cubicBezTo>
                      <a:pt x="726" y="201"/>
                      <a:pt x="360" y="121"/>
                      <a:pt x="1"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3935880" y="1457594"/>
                <a:ext cx="230931" cy="283133"/>
              </a:xfrm>
              <a:custGeom>
                <a:rect b="b" l="l" r="r" t="t"/>
                <a:pathLst>
                  <a:path extrusionOk="0" h="3195" w="2606">
                    <a:moveTo>
                      <a:pt x="1" y="1"/>
                    </a:moveTo>
                    <a:cubicBezTo>
                      <a:pt x="185" y="320"/>
                      <a:pt x="188" y="710"/>
                      <a:pt x="151" y="1079"/>
                    </a:cubicBezTo>
                    <a:cubicBezTo>
                      <a:pt x="108" y="1448"/>
                      <a:pt x="28" y="1813"/>
                      <a:pt x="59" y="2182"/>
                    </a:cubicBezTo>
                    <a:cubicBezTo>
                      <a:pt x="90" y="2550"/>
                      <a:pt x="259" y="2934"/>
                      <a:pt x="594" y="3100"/>
                    </a:cubicBezTo>
                    <a:cubicBezTo>
                      <a:pt x="734" y="3170"/>
                      <a:pt x="889" y="3195"/>
                      <a:pt x="1047" y="3195"/>
                    </a:cubicBezTo>
                    <a:cubicBezTo>
                      <a:pt x="1173" y="3195"/>
                      <a:pt x="1302" y="3179"/>
                      <a:pt x="1426" y="3159"/>
                    </a:cubicBezTo>
                    <a:cubicBezTo>
                      <a:pt x="1644" y="3122"/>
                      <a:pt x="1859" y="3073"/>
                      <a:pt x="2059" y="2977"/>
                    </a:cubicBezTo>
                    <a:cubicBezTo>
                      <a:pt x="2255" y="2882"/>
                      <a:pt x="2437" y="2732"/>
                      <a:pt x="2532" y="2535"/>
                    </a:cubicBezTo>
                    <a:cubicBezTo>
                      <a:pt x="2569" y="2458"/>
                      <a:pt x="2590" y="2378"/>
                      <a:pt x="2606" y="2298"/>
                    </a:cubicBezTo>
                    <a:lnTo>
                      <a:pt x="2606" y="2298"/>
                    </a:lnTo>
                    <a:cubicBezTo>
                      <a:pt x="2498" y="2394"/>
                      <a:pt x="2366" y="2471"/>
                      <a:pt x="2212" y="2520"/>
                    </a:cubicBezTo>
                    <a:cubicBezTo>
                      <a:pt x="2095" y="2558"/>
                      <a:pt x="1972" y="2577"/>
                      <a:pt x="1848" y="2577"/>
                    </a:cubicBezTo>
                    <a:cubicBezTo>
                      <a:pt x="1332" y="2577"/>
                      <a:pt x="807" y="2256"/>
                      <a:pt x="670" y="1736"/>
                    </a:cubicBezTo>
                    <a:cubicBezTo>
                      <a:pt x="597" y="1469"/>
                      <a:pt x="572" y="1202"/>
                      <a:pt x="535" y="932"/>
                    </a:cubicBezTo>
                    <a:cubicBezTo>
                      <a:pt x="535" y="932"/>
                      <a:pt x="535" y="932"/>
                      <a:pt x="535" y="932"/>
                    </a:cubicBezTo>
                    <a:cubicBezTo>
                      <a:pt x="533" y="932"/>
                      <a:pt x="514" y="870"/>
                      <a:pt x="474" y="741"/>
                    </a:cubicBezTo>
                    <a:lnTo>
                      <a:pt x="357" y="385"/>
                    </a:lnTo>
                    <a:cubicBezTo>
                      <a:pt x="333" y="280"/>
                      <a:pt x="308" y="185"/>
                      <a:pt x="290" y="90"/>
                    </a:cubicBezTo>
                    <a:cubicBezTo>
                      <a:pt x="194" y="62"/>
                      <a:pt x="96" y="32"/>
                      <a:pt x="1"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4012976" y="1537349"/>
                <a:ext cx="125567" cy="170500"/>
              </a:xfrm>
              <a:custGeom>
                <a:rect b="b" l="l" r="r" t="t"/>
                <a:pathLst>
                  <a:path extrusionOk="0" h="1924" w="1417">
                    <a:moveTo>
                      <a:pt x="0" y="1"/>
                    </a:moveTo>
                    <a:lnTo>
                      <a:pt x="0" y="1"/>
                    </a:lnTo>
                    <a:cubicBezTo>
                      <a:pt x="147" y="379"/>
                      <a:pt x="298" y="763"/>
                      <a:pt x="522" y="1110"/>
                    </a:cubicBezTo>
                    <a:cubicBezTo>
                      <a:pt x="740" y="1454"/>
                      <a:pt x="1038" y="1761"/>
                      <a:pt x="1416" y="1924"/>
                    </a:cubicBezTo>
                    <a:cubicBezTo>
                      <a:pt x="1146" y="1706"/>
                      <a:pt x="869" y="1481"/>
                      <a:pt x="691" y="1187"/>
                    </a:cubicBezTo>
                    <a:cubicBezTo>
                      <a:pt x="445" y="793"/>
                      <a:pt x="356" y="287"/>
                      <a:pt x="0"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a:off x="4097337" y="1599203"/>
                <a:ext cx="9570" cy="89592"/>
              </a:xfrm>
              <a:custGeom>
                <a:rect b="b" l="l" r="r" t="t"/>
                <a:pathLst>
                  <a:path extrusionOk="0" h="1011" w="108">
                    <a:moveTo>
                      <a:pt x="102" y="0"/>
                    </a:moveTo>
                    <a:cubicBezTo>
                      <a:pt x="31" y="270"/>
                      <a:pt x="0" y="550"/>
                      <a:pt x="16" y="826"/>
                    </a:cubicBezTo>
                    <a:cubicBezTo>
                      <a:pt x="19" y="900"/>
                      <a:pt x="37" y="986"/>
                      <a:pt x="108" y="1011"/>
                    </a:cubicBezTo>
                    <a:cubicBezTo>
                      <a:pt x="108" y="673"/>
                      <a:pt x="102" y="338"/>
                      <a:pt x="102"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4054004" y="1557819"/>
                <a:ext cx="9393" cy="75768"/>
              </a:xfrm>
              <a:custGeom>
                <a:rect b="b" l="l" r="r" t="t"/>
                <a:pathLst>
                  <a:path extrusionOk="0" h="855" w="106">
                    <a:moveTo>
                      <a:pt x="105" y="0"/>
                    </a:moveTo>
                    <a:cubicBezTo>
                      <a:pt x="62" y="142"/>
                      <a:pt x="19" y="283"/>
                      <a:pt x="7" y="430"/>
                    </a:cubicBezTo>
                    <a:cubicBezTo>
                      <a:pt x="1" y="578"/>
                      <a:pt x="22" y="731"/>
                      <a:pt x="105" y="854"/>
                    </a:cubicBezTo>
                    <a:lnTo>
                      <a:pt x="105"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3973719" y="1585556"/>
                <a:ext cx="92957" cy="60526"/>
              </a:xfrm>
              <a:custGeom>
                <a:rect b="b" l="l" r="r" t="t"/>
                <a:pathLst>
                  <a:path extrusionOk="0" h="683" w="1049">
                    <a:moveTo>
                      <a:pt x="1" y="1"/>
                    </a:moveTo>
                    <a:lnTo>
                      <a:pt x="1" y="1"/>
                    </a:lnTo>
                    <a:cubicBezTo>
                      <a:pt x="222" y="366"/>
                      <a:pt x="612" y="624"/>
                      <a:pt x="1033" y="682"/>
                    </a:cubicBezTo>
                    <a:cubicBezTo>
                      <a:pt x="1048" y="600"/>
                      <a:pt x="1021" y="572"/>
                      <a:pt x="950" y="529"/>
                    </a:cubicBezTo>
                    <a:cubicBezTo>
                      <a:pt x="873" y="486"/>
                      <a:pt x="784" y="471"/>
                      <a:pt x="704" y="449"/>
                    </a:cubicBezTo>
                    <a:cubicBezTo>
                      <a:pt x="449" y="385"/>
                      <a:pt x="182" y="188"/>
                      <a:pt x="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3989227" y="1636776"/>
                <a:ext cx="120959" cy="57424"/>
              </a:xfrm>
              <a:custGeom>
                <a:rect b="b" l="l" r="r" t="t"/>
                <a:pathLst>
                  <a:path extrusionOk="0" h="648" w="1365">
                    <a:moveTo>
                      <a:pt x="1" y="0"/>
                    </a:moveTo>
                    <a:cubicBezTo>
                      <a:pt x="105" y="240"/>
                      <a:pt x="299" y="439"/>
                      <a:pt x="535" y="553"/>
                    </a:cubicBezTo>
                    <a:cubicBezTo>
                      <a:pt x="674" y="617"/>
                      <a:pt x="846" y="648"/>
                      <a:pt x="1015" y="648"/>
                    </a:cubicBezTo>
                    <a:cubicBezTo>
                      <a:pt x="1138" y="648"/>
                      <a:pt x="1260" y="631"/>
                      <a:pt x="1365" y="599"/>
                    </a:cubicBezTo>
                    <a:cubicBezTo>
                      <a:pt x="1328" y="559"/>
                      <a:pt x="1236" y="516"/>
                      <a:pt x="1223" y="464"/>
                    </a:cubicBezTo>
                    <a:cubicBezTo>
                      <a:pt x="1155" y="483"/>
                      <a:pt x="1085" y="492"/>
                      <a:pt x="1015" y="492"/>
                    </a:cubicBezTo>
                    <a:cubicBezTo>
                      <a:pt x="861" y="492"/>
                      <a:pt x="705" y="449"/>
                      <a:pt x="563" y="384"/>
                    </a:cubicBezTo>
                    <a:cubicBezTo>
                      <a:pt x="360" y="283"/>
                      <a:pt x="179" y="138"/>
                      <a:pt x="1"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4662437" y="1722468"/>
                <a:ext cx="400451" cy="766098"/>
              </a:xfrm>
              <a:custGeom>
                <a:rect b="b" l="l" r="r" t="t"/>
                <a:pathLst>
                  <a:path extrusionOk="0" h="8645" w="4519">
                    <a:moveTo>
                      <a:pt x="1920" y="1"/>
                    </a:moveTo>
                    <a:cubicBezTo>
                      <a:pt x="1865" y="7"/>
                      <a:pt x="1819" y="19"/>
                      <a:pt x="1773" y="31"/>
                    </a:cubicBezTo>
                    <a:cubicBezTo>
                      <a:pt x="1705" y="47"/>
                      <a:pt x="1644" y="62"/>
                      <a:pt x="1588" y="80"/>
                    </a:cubicBezTo>
                    <a:cubicBezTo>
                      <a:pt x="1447" y="127"/>
                      <a:pt x="1367" y="176"/>
                      <a:pt x="1367" y="225"/>
                    </a:cubicBezTo>
                    <a:lnTo>
                      <a:pt x="1367" y="741"/>
                    </a:lnTo>
                    <a:cubicBezTo>
                      <a:pt x="1367" y="818"/>
                      <a:pt x="1530" y="885"/>
                      <a:pt x="1812" y="944"/>
                    </a:cubicBezTo>
                    <a:cubicBezTo>
                      <a:pt x="1828" y="1042"/>
                      <a:pt x="1846" y="1162"/>
                      <a:pt x="1865" y="1297"/>
                    </a:cubicBezTo>
                    <a:cubicBezTo>
                      <a:pt x="1954" y="1893"/>
                      <a:pt x="2049" y="2734"/>
                      <a:pt x="1954" y="3078"/>
                    </a:cubicBezTo>
                    <a:cubicBezTo>
                      <a:pt x="1828" y="3527"/>
                      <a:pt x="501" y="6808"/>
                      <a:pt x="0" y="8042"/>
                    </a:cubicBezTo>
                    <a:lnTo>
                      <a:pt x="37" y="8055"/>
                    </a:lnTo>
                    <a:cubicBezTo>
                      <a:pt x="912" y="8331"/>
                      <a:pt x="1812" y="8506"/>
                      <a:pt x="2719" y="8592"/>
                    </a:cubicBezTo>
                    <a:lnTo>
                      <a:pt x="2722" y="8592"/>
                    </a:lnTo>
                    <a:cubicBezTo>
                      <a:pt x="3106" y="8628"/>
                      <a:pt x="3490" y="8644"/>
                      <a:pt x="3874" y="8644"/>
                    </a:cubicBezTo>
                    <a:cubicBezTo>
                      <a:pt x="4089" y="8644"/>
                      <a:pt x="4304" y="8639"/>
                      <a:pt x="4519" y="8629"/>
                    </a:cubicBezTo>
                    <a:cubicBezTo>
                      <a:pt x="3996" y="7969"/>
                      <a:pt x="3720" y="7084"/>
                      <a:pt x="3370" y="6335"/>
                    </a:cubicBezTo>
                    <a:cubicBezTo>
                      <a:pt x="3195" y="5941"/>
                      <a:pt x="2117" y="3294"/>
                      <a:pt x="2645" y="1435"/>
                    </a:cubicBezTo>
                    <a:cubicBezTo>
                      <a:pt x="2703" y="1235"/>
                      <a:pt x="2817" y="1063"/>
                      <a:pt x="2934" y="901"/>
                    </a:cubicBezTo>
                    <a:cubicBezTo>
                      <a:pt x="2934" y="870"/>
                      <a:pt x="2937" y="836"/>
                      <a:pt x="2934" y="805"/>
                    </a:cubicBezTo>
                    <a:lnTo>
                      <a:pt x="2921" y="554"/>
                    </a:lnTo>
                    <a:cubicBezTo>
                      <a:pt x="2547" y="480"/>
                      <a:pt x="2187" y="286"/>
                      <a:pt x="1920" y="1"/>
                    </a:cubicBezTo>
                    <a:close/>
                  </a:path>
                </a:pathLst>
              </a:custGeom>
              <a:solidFill>
                <a:srgbClr val="394A66">
                  <a:alpha val="45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a:off x="4083159" y="1730887"/>
                <a:ext cx="394248" cy="757945"/>
              </a:xfrm>
              <a:custGeom>
                <a:rect b="b" l="l" r="r" t="t"/>
                <a:pathLst>
                  <a:path extrusionOk="0" h="8553" w="4449">
                    <a:moveTo>
                      <a:pt x="2900" y="1"/>
                    </a:moveTo>
                    <a:cubicBezTo>
                      <a:pt x="2519" y="139"/>
                      <a:pt x="2129" y="259"/>
                      <a:pt x="1742" y="369"/>
                    </a:cubicBezTo>
                    <a:cubicBezTo>
                      <a:pt x="1973" y="1488"/>
                      <a:pt x="1874" y="2787"/>
                      <a:pt x="1745" y="3893"/>
                    </a:cubicBezTo>
                    <a:cubicBezTo>
                      <a:pt x="1595" y="5143"/>
                      <a:pt x="1057" y="6528"/>
                      <a:pt x="547" y="7677"/>
                    </a:cubicBezTo>
                    <a:cubicBezTo>
                      <a:pt x="406" y="8000"/>
                      <a:pt x="222" y="8285"/>
                      <a:pt x="1" y="8540"/>
                    </a:cubicBezTo>
                    <a:cubicBezTo>
                      <a:pt x="189" y="8548"/>
                      <a:pt x="376" y="8552"/>
                      <a:pt x="564" y="8552"/>
                    </a:cubicBezTo>
                    <a:cubicBezTo>
                      <a:pt x="815" y="8552"/>
                      <a:pt x="1066" y="8545"/>
                      <a:pt x="1318" y="8531"/>
                    </a:cubicBezTo>
                    <a:lnTo>
                      <a:pt x="1328" y="8531"/>
                    </a:lnTo>
                    <a:cubicBezTo>
                      <a:pt x="1973" y="8494"/>
                      <a:pt x="2618" y="8405"/>
                      <a:pt x="3250" y="8267"/>
                    </a:cubicBezTo>
                    <a:cubicBezTo>
                      <a:pt x="3254" y="8267"/>
                      <a:pt x="3257" y="8267"/>
                      <a:pt x="3263" y="8264"/>
                    </a:cubicBezTo>
                    <a:cubicBezTo>
                      <a:pt x="3647" y="8178"/>
                      <a:pt x="4031" y="8083"/>
                      <a:pt x="4408" y="7963"/>
                    </a:cubicBezTo>
                    <a:lnTo>
                      <a:pt x="4448" y="7954"/>
                    </a:lnTo>
                    <a:cubicBezTo>
                      <a:pt x="3945" y="6713"/>
                      <a:pt x="2618" y="3432"/>
                      <a:pt x="2495" y="2983"/>
                    </a:cubicBezTo>
                    <a:cubicBezTo>
                      <a:pt x="2396" y="2639"/>
                      <a:pt x="2495" y="1798"/>
                      <a:pt x="2581" y="1202"/>
                    </a:cubicBezTo>
                    <a:cubicBezTo>
                      <a:pt x="2602" y="1067"/>
                      <a:pt x="2621" y="950"/>
                      <a:pt x="2636" y="849"/>
                    </a:cubicBezTo>
                    <a:cubicBezTo>
                      <a:pt x="2916" y="790"/>
                      <a:pt x="3081" y="723"/>
                      <a:pt x="3081" y="646"/>
                    </a:cubicBezTo>
                    <a:lnTo>
                      <a:pt x="3081" y="130"/>
                    </a:lnTo>
                    <a:cubicBezTo>
                      <a:pt x="3081" y="84"/>
                      <a:pt x="3017" y="38"/>
                      <a:pt x="2900" y="1"/>
                    </a:cubicBezTo>
                    <a:close/>
                  </a:path>
                </a:pathLst>
              </a:custGeom>
              <a:solidFill>
                <a:srgbClr val="394A66">
                  <a:alpha val="45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a:off x="4079083" y="1738774"/>
                <a:ext cx="981323" cy="1032305"/>
              </a:xfrm>
              <a:custGeom>
                <a:rect b="b" l="l" r="r" t="t"/>
                <a:pathLst>
                  <a:path extrusionOk="0" h="11649" w="11074">
                    <a:moveTo>
                      <a:pt x="2777" y="3450"/>
                    </a:moveTo>
                    <a:cubicBezTo>
                      <a:pt x="2602" y="4092"/>
                      <a:pt x="713" y="8752"/>
                      <a:pt x="0" y="10509"/>
                    </a:cubicBezTo>
                    <a:lnTo>
                      <a:pt x="56" y="10528"/>
                    </a:lnTo>
                    <a:cubicBezTo>
                      <a:pt x="3625" y="11649"/>
                      <a:pt x="7456" y="11649"/>
                      <a:pt x="11022" y="10528"/>
                    </a:cubicBezTo>
                    <a:lnTo>
                      <a:pt x="11074" y="10509"/>
                    </a:lnTo>
                    <a:cubicBezTo>
                      <a:pt x="10361" y="8752"/>
                      <a:pt x="8475" y="4092"/>
                      <a:pt x="8297" y="3450"/>
                    </a:cubicBezTo>
                    <a:cubicBezTo>
                      <a:pt x="8076" y="2658"/>
                      <a:pt x="8574" y="1"/>
                      <a:pt x="8574" y="1"/>
                    </a:cubicBezTo>
                    <a:lnTo>
                      <a:pt x="2501" y="1"/>
                    </a:lnTo>
                    <a:cubicBezTo>
                      <a:pt x="2501" y="1"/>
                      <a:pt x="3002" y="2658"/>
                      <a:pt x="2777" y="345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a:off x="4300621" y="1738774"/>
                <a:ext cx="538248" cy="103594"/>
              </a:xfrm>
              <a:custGeom>
                <a:rect b="b" l="l" r="r" t="t"/>
                <a:pathLst>
                  <a:path extrusionOk="0" h="1169" w="6074">
                    <a:moveTo>
                      <a:pt x="1" y="1"/>
                    </a:moveTo>
                    <a:cubicBezTo>
                      <a:pt x="1" y="1"/>
                      <a:pt x="75" y="391"/>
                      <a:pt x="151" y="916"/>
                    </a:cubicBezTo>
                    <a:lnTo>
                      <a:pt x="176" y="919"/>
                    </a:lnTo>
                    <a:cubicBezTo>
                      <a:pt x="1122" y="1086"/>
                      <a:pt x="2078" y="1169"/>
                      <a:pt x="3034" y="1169"/>
                    </a:cubicBezTo>
                    <a:cubicBezTo>
                      <a:pt x="3967" y="1169"/>
                      <a:pt x="4901" y="1089"/>
                      <a:pt x="5825" y="932"/>
                    </a:cubicBezTo>
                    <a:lnTo>
                      <a:pt x="5926" y="916"/>
                    </a:lnTo>
                    <a:cubicBezTo>
                      <a:pt x="6003" y="391"/>
                      <a:pt x="6074" y="1"/>
                      <a:pt x="6074"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nvSpPr>
            <p:spPr>
              <a:xfrm>
                <a:off x="4178952" y="1738774"/>
                <a:ext cx="780255" cy="1007138"/>
              </a:xfrm>
              <a:custGeom>
                <a:rect b="b" l="l" r="r" t="t"/>
                <a:pathLst>
                  <a:path extrusionOk="0" h="11365" w="8805">
                    <a:moveTo>
                      <a:pt x="2633" y="1"/>
                    </a:moveTo>
                    <a:cubicBezTo>
                      <a:pt x="2627" y="1"/>
                      <a:pt x="3125" y="2658"/>
                      <a:pt x="2900" y="3450"/>
                    </a:cubicBezTo>
                    <a:cubicBezTo>
                      <a:pt x="2741" y="4034"/>
                      <a:pt x="867" y="8682"/>
                      <a:pt x="1" y="10823"/>
                    </a:cubicBezTo>
                    <a:cubicBezTo>
                      <a:pt x="1452" y="11184"/>
                      <a:pt x="2936" y="11364"/>
                      <a:pt x="4420" y="11364"/>
                    </a:cubicBezTo>
                    <a:cubicBezTo>
                      <a:pt x="5892" y="11364"/>
                      <a:pt x="7364" y="11187"/>
                      <a:pt x="8804" y="10832"/>
                    </a:cubicBezTo>
                    <a:cubicBezTo>
                      <a:pt x="8006" y="8863"/>
                      <a:pt x="6083" y="4062"/>
                      <a:pt x="5911" y="3450"/>
                    </a:cubicBezTo>
                    <a:cubicBezTo>
                      <a:pt x="5690" y="2658"/>
                      <a:pt x="6187" y="1"/>
                      <a:pt x="6187"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4251085" y="1684629"/>
                <a:ext cx="638382" cy="110329"/>
              </a:xfrm>
              <a:custGeom>
                <a:rect b="b" l="l" r="r" t="t"/>
                <a:pathLst>
                  <a:path extrusionOk="0" h="1245" w="7204">
                    <a:moveTo>
                      <a:pt x="1" y="1"/>
                    </a:moveTo>
                    <a:lnTo>
                      <a:pt x="1" y="735"/>
                    </a:lnTo>
                    <a:cubicBezTo>
                      <a:pt x="1" y="1017"/>
                      <a:pt x="1613" y="1245"/>
                      <a:pt x="3601" y="1245"/>
                    </a:cubicBezTo>
                    <a:cubicBezTo>
                      <a:pt x="5591" y="1245"/>
                      <a:pt x="7204" y="1014"/>
                      <a:pt x="7204" y="735"/>
                    </a:cubicBezTo>
                    <a:lnTo>
                      <a:pt x="7204"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4402440" y="1705365"/>
                <a:ext cx="329205" cy="89858"/>
              </a:xfrm>
              <a:custGeom>
                <a:rect b="b" l="l" r="r" t="t"/>
                <a:pathLst>
                  <a:path extrusionOk="0" h="1014" w="3715">
                    <a:moveTo>
                      <a:pt x="1" y="0"/>
                    </a:moveTo>
                    <a:lnTo>
                      <a:pt x="1" y="937"/>
                    </a:lnTo>
                    <a:cubicBezTo>
                      <a:pt x="551" y="986"/>
                      <a:pt x="1199" y="1014"/>
                      <a:pt x="1890" y="1014"/>
                    </a:cubicBezTo>
                    <a:cubicBezTo>
                      <a:pt x="2553" y="1014"/>
                      <a:pt x="3177" y="986"/>
                      <a:pt x="3714" y="946"/>
                    </a:cubicBezTo>
                    <a:lnTo>
                      <a:pt x="3714" y="0"/>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1"/>
              <p:cNvSpPr/>
              <p:nvPr/>
            </p:nvSpPr>
            <p:spPr>
              <a:xfrm>
                <a:off x="4250553" y="1639435"/>
                <a:ext cx="638382" cy="90478"/>
              </a:xfrm>
              <a:custGeom>
                <a:rect b="b" l="l" r="r" t="t"/>
                <a:pathLst>
                  <a:path extrusionOk="0" h="1021" w="7204">
                    <a:moveTo>
                      <a:pt x="3604" y="1"/>
                    </a:moveTo>
                    <a:cubicBezTo>
                      <a:pt x="1613" y="1"/>
                      <a:pt x="1" y="228"/>
                      <a:pt x="1" y="511"/>
                    </a:cubicBezTo>
                    <a:cubicBezTo>
                      <a:pt x="1" y="793"/>
                      <a:pt x="1613" y="1021"/>
                      <a:pt x="3604" y="1021"/>
                    </a:cubicBezTo>
                    <a:cubicBezTo>
                      <a:pt x="5591" y="1021"/>
                      <a:pt x="7204" y="793"/>
                      <a:pt x="7204" y="511"/>
                    </a:cubicBezTo>
                    <a:cubicBezTo>
                      <a:pt x="7204" y="228"/>
                      <a:pt x="5591" y="1"/>
                      <a:pt x="3604" y="1"/>
                    </a:cubicBezTo>
                    <a:close/>
                  </a:path>
                </a:pathLst>
              </a:custGeom>
              <a:solidFill>
                <a:srgbClr val="152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1"/>
              <p:cNvSpPr/>
              <p:nvPr/>
            </p:nvSpPr>
            <p:spPr>
              <a:xfrm>
                <a:off x="4250553" y="1639435"/>
                <a:ext cx="638382" cy="90478"/>
              </a:xfrm>
              <a:custGeom>
                <a:rect b="b" l="l" r="r" t="t"/>
                <a:pathLst>
                  <a:path extrusionOk="0" h="1021" w="7204">
                    <a:moveTo>
                      <a:pt x="3604" y="222"/>
                    </a:moveTo>
                    <a:cubicBezTo>
                      <a:pt x="5084" y="222"/>
                      <a:pt x="6285" y="348"/>
                      <a:pt x="6285" y="511"/>
                    </a:cubicBezTo>
                    <a:cubicBezTo>
                      <a:pt x="6292" y="670"/>
                      <a:pt x="5084" y="799"/>
                      <a:pt x="3604" y="799"/>
                    </a:cubicBezTo>
                    <a:cubicBezTo>
                      <a:pt x="2120" y="799"/>
                      <a:pt x="919" y="670"/>
                      <a:pt x="919" y="511"/>
                    </a:cubicBezTo>
                    <a:cubicBezTo>
                      <a:pt x="919" y="354"/>
                      <a:pt x="2120" y="222"/>
                      <a:pt x="3604" y="222"/>
                    </a:cubicBezTo>
                    <a:close/>
                    <a:moveTo>
                      <a:pt x="3604" y="1"/>
                    </a:moveTo>
                    <a:cubicBezTo>
                      <a:pt x="1613" y="1"/>
                      <a:pt x="1" y="231"/>
                      <a:pt x="1" y="511"/>
                    </a:cubicBezTo>
                    <a:cubicBezTo>
                      <a:pt x="1" y="793"/>
                      <a:pt x="1613" y="1021"/>
                      <a:pt x="3604" y="1021"/>
                    </a:cubicBezTo>
                    <a:cubicBezTo>
                      <a:pt x="5591" y="1021"/>
                      <a:pt x="7204" y="790"/>
                      <a:pt x="7204" y="511"/>
                    </a:cubicBezTo>
                    <a:cubicBezTo>
                      <a:pt x="7204" y="231"/>
                      <a:pt x="5591" y="1"/>
                      <a:pt x="3604"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p:nvPr/>
            </p:nvSpPr>
            <p:spPr>
              <a:xfrm>
                <a:off x="4537489" y="2192046"/>
                <a:ext cx="64866" cy="64602"/>
              </a:xfrm>
              <a:custGeom>
                <a:rect b="b" l="l" r="r" t="t"/>
                <a:pathLst>
                  <a:path extrusionOk="0" h="729" w="732">
                    <a:moveTo>
                      <a:pt x="366" y="0"/>
                    </a:moveTo>
                    <a:cubicBezTo>
                      <a:pt x="166" y="0"/>
                      <a:pt x="0" y="160"/>
                      <a:pt x="0" y="363"/>
                    </a:cubicBezTo>
                    <a:cubicBezTo>
                      <a:pt x="0" y="562"/>
                      <a:pt x="160" y="728"/>
                      <a:pt x="366" y="728"/>
                    </a:cubicBezTo>
                    <a:cubicBezTo>
                      <a:pt x="569" y="728"/>
                      <a:pt x="731" y="566"/>
                      <a:pt x="731" y="363"/>
                    </a:cubicBezTo>
                    <a:cubicBezTo>
                      <a:pt x="731" y="160"/>
                      <a:pt x="565" y="0"/>
                      <a:pt x="366"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
              <p:cNvSpPr/>
              <p:nvPr/>
            </p:nvSpPr>
            <p:spPr>
              <a:xfrm>
                <a:off x="4503461" y="2051589"/>
                <a:ext cx="132125" cy="121760"/>
              </a:xfrm>
              <a:custGeom>
                <a:rect b="b" l="l" r="r" t="t"/>
                <a:pathLst>
                  <a:path extrusionOk="0" h="1374" w="1491">
                    <a:moveTo>
                      <a:pt x="750" y="0"/>
                    </a:moveTo>
                    <a:cubicBezTo>
                      <a:pt x="446" y="0"/>
                      <a:pt x="172" y="129"/>
                      <a:pt x="0" y="320"/>
                    </a:cubicBezTo>
                    <a:lnTo>
                      <a:pt x="476" y="1373"/>
                    </a:lnTo>
                    <a:cubicBezTo>
                      <a:pt x="559" y="1343"/>
                      <a:pt x="655" y="1327"/>
                      <a:pt x="744" y="1327"/>
                    </a:cubicBezTo>
                    <a:cubicBezTo>
                      <a:pt x="842" y="1327"/>
                      <a:pt x="934" y="1343"/>
                      <a:pt x="1014" y="1373"/>
                    </a:cubicBezTo>
                    <a:lnTo>
                      <a:pt x="1490" y="320"/>
                    </a:lnTo>
                    <a:cubicBezTo>
                      <a:pt x="1324" y="129"/>
                      <a:pt x="1054" y="0"/>
                      <a:pt x="750"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p:nvPr/>
            </p:nvSpPr>
            <p:spPr>
              <a:xfrm>
                <a:off x="4404389" y="2229088"/>
                <a:ext cx="133188" cy="125039"/>
              </a:xfrm>
              <a:custGeom>
                <a:rect b="b" l="l" r="r" t="t"/>
                <a:pathLst>
                  <a:path extrusionOk="0" h="1411" w="1503">
                    <a:moveTo>
                      <a:pt x="1235" y="0"/>
                    </a:moveTo>
                    <a:lnTo>
                      <a:pt x="83" y="114"/>
                    </a:lnTo>
                    <a:cubicBezTo>
                      <a:pt x="0" y="359"/>
                      <a:pt x="28" y="657"/>
                      <a:pt x="181" y="922"/>
                    </a:cubicBezTo>
                    <a:cubicBezTo>
                      <a:pt x="335" y="1186"/>
                      <a:pt x="578" y="1355"/>
                      <a:pt x="830" y="1410"/>
                    </a:cubicBezTo>
                    <a:lnTo>
                      <a:pt x="1502" y="467"/>
                    </a:lnTo>
                    <a:cubicBezTo>
                      <a:pt x="1438" y="412"/>
                      <a:pt x="1376" y="338"/>
                      <a:pt x="1330" y="258"/>
                    </a:cubicBezTo>
                    <a:cubicBezTo>
                      <a:pt x="1284" y="172"/>
                      <a:pt x="1250" y="83"/>
                      <a:pt x="1235"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p:nvPr/>
            </p:nvSpPr>
            <p:spPr>
              <a:xfrm>
                <a:off x="4602267" y="2228467"/>
                <a:ext cx="132922" cy="125039"/>
              </a:xfrm>
              <a:custGeom>
                <a:rect b="b" l="l" r="r" t="t"/>
                <a:pathLst>
                  <a:path extrusionOk="0" h="1411" w="1500">
                    <a:moveTo>
                      <a:pt x="268" y="1"/>
                    </a:moveTo>
                    <a:cubicBezTo>
                      <a:pt x="252" y="90"/>
                      <a:pt x="218" y="176"/>
                      <a:pt x="172" y="259"/>
                    </a:cubicBezTo>
                    <a:cubicBezTo>
                      <a:pt x="120" y="345"/>
                      <a:pt x="65" y="413"/>
                      <a:pt x="0" y="471"/>
                    </a:cubicBezTo>
                    <a:lnTo>
                      <a:pt x="670" y="1411"/>
                    </a:lnTo>
                    <a:cubicBezTo>
                      <a:pt x="925" y="1359"/>
                      <a:pt x="1164" y="1184"/>
                      <a:pt x="1318" y="922"/>
                    </a:cubicBezTo>
                    <a:cubicBezTo>
                      <a:pt x="1475" y="658"/>
                      <a:pt x="1499" y="363"/>
                      <a:pt x="1419" y="118"/>
                    </a:cubicBezTo>
                    <a:lnTo>
                      <a:pt x="268"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p:nvPr/>
            </p:nvSpPr>
            <p:spPr>
              <a:xfrm>
                <a:off x="4539084" y="1600000"/>
                <a:ext cx="74702" cy="109265"/>
              </a:xfrm>
              <a:custGeom>
                <a:rect b="b" l="l" r="r" t="t"/>
                <a:pathLst>
                  <a:path extrusionOk="0" h="1233" w="843">
                    <a:moveTo>
                      <a:pt x="569" y="0"/>
                    </a:moveTo>
                    <a:lnTo>
                      <a:pt x="1" y="111"/>
                    </a:lnTo>
                    <a:lnTo>
                      <a:pt x="197" y="1232"/>
                    </a:lnTo>
                    <a:lnTo>
                      <a:pt x="842" y="1232"/>
                    </a:lnTo>
                    <a:lnTo>
                      <a:pt x="569" y="0"/>
                    </a:ln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
              <p:cNvSpPr/>
              <p:nvPr/>
            </p:nvSpPr>
            <p:spPr>
              <a:xfrm>
                <a:off x="4563631" y="1422502"/>
                <a:ext cx="366955" cy="268777"/>
              </a:xfrm>
              <a:custGeom>
                <a:rect b="b" l="l" r="r" t="t"/>
                <a:pathLst>
                  <a:path extrusionOk="0" h="3033" w="4141">
                    <a:moveTo>
                      <a:pt x="4141" y="1"/>
                    </a:moveTo>
                    <a:lnTo>
                      <a:pt x="4141" y="1"/>
                    </a:lnTo>
                    <a:cubicBezTo>
                      <a:pt x="3882" y="187"/>
                      <a:pt x="3567" y="293"/>
                      <a:pt x="3252" y="293"/>
                    </a:cubicBezTo>
                    <a:cubicBezTo>
                      <a:pt x="3235" y="293"/>
                      <a:pt x="3218" y="293"/>
                      <a:pt x="3201" y="292"/>
                    </a:cubicBezTo>
                    <a:cubicBezTo>
                      <a:pt x="2888" y="289"/>
                      <a:pt x="2587" y="194"/>
                      <a:pt x="2273" y="182"/>
                    </a:cubicBezTo>
                    <a:cubicBezTo>
                      <a:pt x="2256" y="181"/>
                      <a:pt x="2239" y="181"/>
                      <a:pt x="2221" y="181"/>
                    </a:cubicBezTo>
                    <a:cubicBezTo>
                      <a:pt x="1641" y="181"/>
                      <a:pt x="1079" y="480"/>
                      <a:pt x="700" y="916"/>
                    </a:cubicBezTo>
                    <a:cubicBezTo>
                      <a:pt x="304" y="1364"/>
                      <a:pt x="89" y="1951"/>
                      <a:pt x="0" y="2544"/>
                    </a:cubicBezTo>
                    <a:cubicBezTo>
                      <a:pt x="6" y="2544"/>
                      <a:pt x="11" y="2544"/>
                      <a:pt x="17" y="2544"/>
                    </a:cubicBezTo>
                    <a:cubicBezTo>
                      <a:pt x="606" y="2544"/>
                      <a:pt x="1121" y="3020"/>
                      <a:pt x="1708" y="3032"/>
                    </a:cubicBezTo>
                    <a:cubicBezTo>
                      <a:pt x="1716" y="3033"/>
                      <a:pt x="1723" y="3033"/>
                      <a:pt x="1731" y="3033"/>
                    </a:cubicBezTo>
                    <a:cubicBezTo>
                      <a:pt x="2177" y="3033"/>
                      <a:pt x="2594" y="2765"/>
                      <a:pt x="2872" y="2412"/>
                    </a:cubicBezTo>
                    <a:cubicBezTo>
                      <a:pt x="3161" y="2059"/>
                      <a:pt x="3330" y="1626"/>
                      <a:pt x="3499" y="1205"/>
                    </a:cubicBezTo>
                    <a:cubicBezTo>
                      <a:pt x="3668" y="781"/>
                      <a:pt x="3846" y="351"/>
                      <a:pt x="4141"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p:nvPr/>
            </p:nvSpPr>
            <p:spPr>
              <a:xfrm>
                <a:off x="4563631" y="1487546"/>
                <a:ext cx="327787" cy="203732"/>
              </a:xfrm>
              <a:custGeom>
                <a:rect b="b" l="l" r="r" t="t"/>
                <a:pathLst>
                  <a:path extrusionOk="0" h="2299" w="3699">
                    <a:moveTo>
                      <a:pt x="3698" y="1"/>
                    </a:moveTo>
                    <a:lnTo>
                      <a:pt x="3698" y="1"/>
                    </a:lnTo>
                    <a:cubicBezTo>
                      <a:pt x="2743" y="769"/>
                      <a:pt x="1834" y="1570"/>
                      <a:pt x="516" y="1647"/>
                    </a:cubicBezTo>
                    <a:cubicBezTo>
                      <a:pt x="483" y="1650"/>
                      <a:pt x="451" y="1651"/>
                      <a:pt x="419" y="1651"/>
                    </a:cubicBezTo>
                    <a:cubicBezTo>
                      <a:pt x="285" y="1651"/>
                      <a:pt x="162" y="1631"/>
                      <a:pt x="43" y="1601"/>
                    </a:cubicBezTo>
                    <a:cubicBezTo>
                      <a:pt x="28" y="1672"/>
                      <a:pt x="12" y="1739"/>
                      <a:pt x="0" y="1810"/>
                    </a:cubicBezTo>
                    <a:cubicBezTo>
                      <a:pt x="6" y="1810"/>
                      <a:pt x="11" y="1810"/>
                      <a:pt x="17" y="1810"/>
                    </a:cubicBezTo>
                    <a:cubicBezTo>
                      <a:pt x="606" y="1810"/>
                      <a:pt x="1121" y="2283"/>
                      <a:pt x="1708" y="2298"/>
                    </a:cubicBezTo>
                    <a:cubicBezTo>
                      <a:pt x="1713" y="2298"/>
                      <a:pt x="1718" y="2298"/>
                      <a:pt x="1723" y="2298"/>
                    </a:cubicBezTo>
                    <a:cubicBezTo>
                      <a:pt x="2175" y="2298"/>
                      <a:pt x="2593" y="2027"/>
                      <a:pt x="2872" y="1678"/>
                    </a:cubicBezTo>
                    <a:cubicBezTo>
                      <a:pt x="3158" y="1322"/>
                      <a:pt x="3330" y="892"/>
                      <a:pt x="3499" y="471"/>
                    </a:cubicBezTo>
                    <a:cubicBezTo>
                      <a:pt x="3560" y="311"/>
                      <a:pt x="3628" y="154"/>
                      <a:pt x="3698"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1"/>
              <p:cNvSpPr/>
              <p:nvPr/>
            </p:nvSpPr>
            <p:spPr>
              <a:xfrm>
                <a:off x="4571517" y="1468494"/>
                <a:ext cx="299519" cy="174045"/>
              </a:xfrm>
              <a:custGeom>
                <a:rect b="b" l="l" r="r" t="t"/>
                <a:pathLst>
                  <a:path extrusionOk="0" h="1964" w="3380">
                    <a:moveTo>
                      <a:pt x="3379" y="1"/>
                    </a:moveTo>
                    <a:cubicBezTo>
                      <a:pt x="2998" y="538"/>
                      <a:pt x="2384" y="861"/>
                      <a:pt x="1779" y="1116"/>
                    </a:cubicBezTo>
                    <a:cubicBezTo>
                      <a:pt x="1171" y="1368"/>
                      <a:pt x="535" y="1577"/>
                      <a:pt x="0" y="1964"/>
                    </a:cubicBezTo>
                    <a:cubicBezTo>
                      <a:pt x="584" y="1733"/>
                      <a:pt x="1171" y="1503"/>
                      <a:pt x="1751" y="1275"/>
                    </a:cubicBezTo>
                    <a:cubicBezTo>
                      <a:pt x="2086" y="1146"/>
                      <a:pt x="2421" y="1014"/>
                      <a:pt x="2716" y="815"/>
                    </a:cubicBezTo>
                    <a:cubicBezTo>
                      <a:pt x="3010" y="615"/>
                      <a:pt x="3269" y="339"/>
                      <a:pt x="3379"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p:nvPr/>
            </p:nvSpPr>
            <p:spPr>
              <a:xfrm>
                <a:off x="4624598" y="1485685"/>
                <a:ext cx="102173" cy="132660"/>
              </a:xfrm>
              <a:custGeom>
                <a:rect b="b" l="l" r="r" t="t"/>
                <a:pathLst>
                  <a:path extrusionOk="0" h="1497" w="1153">
                    <a:moveTo>
                      <a:pt x="1152" y="0"/>
                    </a:moveTo>
                    <a:lnTo>
                      <a:pt x="0" y="1496"/>
                    </a:lnTo>
                    <a:cubicBezTo>
                      <a:pt x="310" y="1389"/>
                      <a:pt x="519" y="1100"/>
                      <a:pt x="704" y="833"/>
                    </a:cubicBezTo>
                    <a:cubicBezTo>
                      <a:pt x="879" y="572"/>
                      <a:pt x="1060" y="301"/>
                      <a:pt x="1152"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1"/>
              <p:cNvSpPr/>
              <p:nvPr/>
            </p:nvSpPr>
            <p:spPr>
              <a:xfrm>
                <a:off x="4725531" y="1482141"/>
                <a:ext cx="61322" cy="92783"/>
              </a:xfrm>
              <a:custGeom>
                <a:rect b="b" l="l" r="r" t="t"/>
                <a:pathLst>
                  <a:path extrusionOk="0" h="1047" w="692">
                    <a:moveTo>
                      <a:pt x="692" y="0"/>
                    </a:moveTo>
                    <a:cubicBezTo>
                      <a:pt x="544" y="393"/>
                      <a:pt x="305" y="753"/>
                      <a:pt x="1" y="1042"/>
                    </a:cubicBezTo>
                    <a:cubicBezTo>
                      <a:pt x="18" y="1045"/>
                      <a:pt x="35" y="1047"/>
                      <a:pt x="52" y="1047"/>
                    </a:cubicBezTo>
                    <a:cubicBezTo>
                      <a:pt x="142" y="1047"/>
                      <a:pt x="228" y="1002"/>
                      <a:pt x="293" y="937"/>
                    </a:cubicBezTo>
                    <a:cubicBezTo>
                      <a:pt x="369" y="860"/>
                      <a:pt x="419" y="762"/>
                      <a:pt x="468" y="664"/>
                    </a:cubicBezTo>
                    <a:cubicBezTo>
                      <a:pt x="569" y="455"/>
                      <a:pt x="677" y="234"/>
                      <a:pt x="692"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1"/>
              <p:cNvSpPr/>
              <p:nvPr/>
            </p:nvSpPr>
            <p:spPr>
              <a:xfrm>
                <a:off x="4642498" y="1600000"/>
                <a:ext cx="161545" cy="29598"/>
              </a:xfrm>
              <a:custGeom>
                <a:rect b="b" l="l" r="r" t="t"/>
                <a:pathLst>
                  <a:path extrusionOk="0" h="334" w="1823">
                    <a:moveTo>
                      <a:pt x="1822" y="0"/>
                    </a:moveTo>
                    <a:lnTo>
                      <a:pt x="1822" y="0"/>
                    </a:lnTo>
                    <a:cubicBezTo>
                      <a:pt x="1553" y="135"/>
                      <a:pt x="1251" y="204"/>
                      <a:pt x="950" y="204"/>
                    </a:cubicBezTo>
                    <a:cubicBezTo>
                      <a:pt x="735" y="204"/>
                      <a:pt x="520" y="169"/>
                      <a:pt x="317" y="99"/>
                    </a:cubicBezTo>
                    <a:cubicBezTo>
                      <a:pt x="252" y="78"/>
                      <a:pt x="179" y="53"/>
                      <a:pt x="112" y="53"/>
                    </a:cubicBezTo>
                    <a:cubicBezTo>
                      <a:pt x="72" y="53"/>
                      <a:pt x="33" y="62"/>
                      <a:pt x="1" y="86"/>
                    </a:cubicBezTo>
                    <a:cubicBezTo>
                      <a:pt x="305" y="203"/>
                      <a:pt x="615" y="317"/>
                      <a:pt x="944" y="332"/>
                    </a:cubicBezTo>
                    <a:cubicBezTo>
                      <a:pt x="966" y="333"/>
                      <a:pt x="988" y="334"/>
                      <a:pt x="1009" y="334"/>
                    </a:cubicBezTo>
                    <a:cubicBezTo>
                      <a:pt x="1315" y="334"/>
                      <a:pt x="1628" y="233"/>
                      <a:pt x="1822"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1"/>
              <p:cNvSpPr/>
              <p:nvPr/>
            </p:nvSpPr>
            <p:spPr>
              <a:xfrm>
                <a:off x="4731557" y="1561895"/>
                <a:ext cx="111123" cy="24281"/>
              </a:xfrm>
              <a:custGeom>
                <a:rect b="b" l="l" r="r" t="t"/>
                <a:pathLst>
                  <a:path extrusionOk="0" h="274" w="1254">
                    <a:moveTo>
                      <a:pt x="1254" y="0"/>
                    </a:moveTo>
                    <a:lnTo>
                      <a:pt x="1254" y="0"/>
                    </a:lnTo>
                    <a:cubicBezTo>
                      <a:pt x="948" y="71"/>
                      <a:pt x="635" y="108"/>
                      <a:pt x="320" y="108"/>
                    </a:cubicBezTo>
                    <a:cubicBezTo>
                      <a:pt x="213" y="108"/>
                      <a:pt x="107" y="104"/>
                      <a:pt x="0" y="96"/>
                    </a:cubicBezTo>
                    <a:lnTo>
                      <a:pt x="0" y="96"/>
                    </a:lnTo>
                    <a:cubicBezTo>
                      <a:pt x="68" y="178"/>
                      <a:pt x="175" y="225"/>
                      <a:pt x="283" y="249"/>
                    </a:cubicBezTo>
                    <a:cubicBezTo>
                      <a:pt x="358" y="265"/>
                      <a:pt x="435" y="273"/>
                      <a:pt x="512" y="273"/>
                    </a:cubicBezTo>
                    <a:cubicBezTo>
                      <a:pt x="784" y="273"/>
                      <a:pt x="1055" y="175"/>
                      <a:pt x="1254"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1"/>
              <p:cNvSpPr/>
              <p:nvPr/>
            </p:nvSpPr>
            <p:spPr>
              <a:xfrm>
                <a:off x="4291671" y="1280716"/>
                <a:ext cx="333015" cy="402767"/>
              </a:xfrm>
              <a:custGeom>
                <a:rect b="b" l="l" r="r" t="t"/>
                <a:pathLst>
                  <a:path extrusionOk="0" h="4545" w="3758">
                    <a:moveTo>
                      <a:pt x="0" y="0"/>
                    </a:moveTo>
                    <a:cubicBezTo>
                      <a:pt x="265" y="458"/>
                      <a:pt x="271" y="1014"/>
                      <a:pt x="212" y="1536"/>
                    </a:cubicBezTo>
                    <a:cubicBezTo>
                      <a:pt x="154" y="2058"/>
                      <a:pt x="40" y="2580"/>
                      <a:pt x="83" y="3103"/>
                    </a:cubicBezTo>
                    <a:cubicBezTo>
                      <a:pt x="130" y="3625"/>
                      <a:pt x="369" y="4175"/>
                      <a:pt x="839" y="4408"/>
                    </a:cubicBezTo>
                    <a:cubicBezTo>
                      <a:pt x="1040" y="4509"/>
                      <a:pt x="1262" y="4544"/>
                      <a:pt x="1488" y="4544"/>
                    </a:cubicBezTo>
                    <a:cubicBezTo>
                      <a:pt x="1667" y="4544"/>
                      <a:pt x="1849" y="4523"/>
                      <a:pt x="2025" y="4494"/>
                    </a:cubicBezTo>
                    <a:cubicBezTo>
                      <a:pt x="2332" y="4442"/>
                      <a:pt x="2642" y="4374"/>
                      <a:pt x="2925" y="4236"/>
                    </a:cubicBezTo>
                    <a:cubicBezTo>
                      <a:pt x="3204" y="4098"/>
                      <a:pt x="3456" y="3886"/>
                      <a:pt x="3594" y="3606"/>
                    </a:cubicBezTo>
                    <a:cubicBezTo>
                      <a:pt x="3751" y="3305"/>
                      <a:pt x="3757" y="2952"/>
                      <a:pt x="3696" y="2627"/>
                    </a:cubicBezTo>
                    <a:cubicBezTo>
                      <a:pt x="3601" y="2098"/>
                      <a:pt x="3327" y="1601"/>
                      <a:pt x="2934" y="1232"/>
                    </a:cubicBezTo>
                    <a:cubicBezTo>
                      <a:pt x="2544" y="863"/>
                      <a:pt x="2049" y="630"/>
                      <a:pt x="1542" y="458"/>
                    </a:cubicBezTo>
                    <a:cubicBezTo>
                      <a:pt x="1036" y="286"/>
                      <a:pt x="507" y="166"/>
                      <a:pt x="0"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1"/>
              <p:cNvSpPr/>
              <p:nvPr/>
            </p:nvSpPr>
            <p:spPr>
              <a:xfrm>
                <a:off x="4291936" y="1280450"/>
                <a:ext cx="327521" cy="402589"/>
              </a:xfrm>
              <a:custGeom>
                <a:rect b="b" l="l" r="r" t="t"/>
                <a:pathLst>
                  <a:path extrusionOk="0" h="4543" w="3696">
                    <a:moveTo>
                      <a:pt x="1" y="0"/>
                    </a:moveTo>
                    <a:lnTo>
                      <a:pt x="1" y="0"/>
                    </a:lnTo>
                    <a:cubicBezTo>
                      <a:pt x="262" y="458"/>
                      <a:pt x="268" y="1014"/>
                      <a:pt x="209" y="1536"/>
                    </a:cubicBezTo>
                    <a:cubicBezTo>
                      <a:pt x="154" y="2058"/>
                      <a:pt x="37" y="2580"/>
                      <a:pt x="80" y="3103"/>
                    </a:cubicBezTo>
                    <a:cubicBezTo>
                      <a:pt x="127" y="3625"/>
                      <a:pt x="369" y="4172"/>
                      <a:pt x="836" y="4408"/>
                    </a:cubicBezTo>
                    <a:cubicBezTo>
                      <a:pt x="1036" y="4508"/>
                      <a:pt x="1255" y="4543"/>
                      <a:pt x="1478" y="4543"/>
                    </a:cubicBezTo>
                    <a:cubicBezTo>
                      <a:pt x="1659" y="4543"/>
                      <a:pt x="1843" y="4520"/>
                      <a:pt x="2022" y="4491"/>
                    </a:cubicBezTo>
                    <a:cubicBezTo>
                      <a:pt x="2329" y="4442"/>
                      <a:pt x="2642" y="4374"/>
                      <a:pt x="2922" y="4236"/>
                    </a:cubicBezTo>
                    <a:cubicBezTo>
                      <a:pt x="3201" y="4095"/>
                      <a:pt x="3456" y="3886"/>
                      <a:pt x="3594" y="3606"/>
                    </a:cubicBezTo>
                    <a:cubicBezTo>
                      <a:pt x="3647" y="3499"/>
                      <a:pt x="3677" y="3382"/>
                      <a:pt x="3696" y="3268"/>
                    </a:cubicBezTo>
                    <a:lnTo>
                      <a:pt x="3696" y="3268"/>
                    </a:lnTo>
                    <a:cubicBezTo>
                      <a:pt x="3539" y="3401"/>
                      <a:pt x="3355" y="3514"/>
                      <a:pt x="3140" y="3582"/>
                    </a:cubicBezTo>
                    <a:cubicBezTo>
                      <a:pt x="2973" y="3637"/>
                      <a:pt x="2797" y="3663"/>
                      <a:pt x="2621" y="3663"/>
                    </a:cubicBezTo>
                    <a:cubicBezTo>
                      <a:pt x="1887" y="3663"/>
                      <a:pt x="1139" y="3204"/>
                      <a:pt x="944" y="2464"/>
                    </a:cubicBezTo>
                    <a:cubicBezTo>
                      <a:pt x="845" y="2080"/>
                      <a:pt x="805" y="1705"/>
                      <a:pt x="753" y="1318"/>
                    </a:cubicBezTo>
                    <a:cubicBezTo>
                      <a:pt x="753" y="1319"/>
                      <a:pt x="752" y="1320"/>
                      <a:pt x="751" y="1320"/>
                    </a:cubicBezTo>
                    <a:cubicBezTo>
                      <a:pt x="743" y="1320"/>
                      <a:pt x="718" y="1232"/>
                      <a:pt x="667" y="1051"/>
                    </a:cubicBezTo>
                    <a:cubicBezTo>
                      <a:pt x="609" y="882"/>
                      <a:pt x="557" y="719"/>
                      <a:pt x="507" y="544"/>
                    </a:cubicBezTo>
                    <a:cubicBezTo>
                      <a:pt x="467" y="399"/>
                      <a:pt x="437" y="261"/>
                      <a:pt x="406" y="123"/>
                    </a:cubicBezTo>
                    <a:cubicBezTo>
                      <a:pt x="268" y="83"/>
                      <a:pt x="133" y="43"/>
                      <a:pt x="1"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1"/>
              <p:cNvSpPr/>
              <p:nvPr/>
            </p:nvSpPr>
            <p:spPr>
              <a:xfrm>
                <a:off x="4400313" y="1393613"/>
                <a:ext cx="179180" cy="242369"/>
              </a:xfrm>
              <a:custGeom>
                <a:rect b="b" l="l" r="r" t="t"/>
                <a:pathLst>
                  <a:path extrusionOk="0" h="2735" w="2022">
                    <a:moveTo>
                      <a:pt x="0" y="1"/>
                    </a:moveTo>
                    <a:cubicBezTo>
                      <a:pt x="215" y="542"/>
                      <a:pt x="430" y="1088"/>
                      <a:pt x="747" y="1580"/>
                    </a:cubicBezTo>
                    <a:cubicBezTo>
                      <a:pt x="1060" y="2068"/>
                      <a:pt x="1487" y="2504"/>
                      <a:pt x="2021" y="2735"/>
                    </a:cubicBezTo>
                    <a:cubicBezTo>
                      <a:pt x="1637" y="2425"/>
                      <a:pt x="1244" y="2105"/>
                      <a:pt x="980" y="1687"/>
                    </a:cubicBezTo>
                    <a:cubicBezTo>
                      <a:pt x="630" y="1128"/>
                      <a:pt x="513" y="413"/>
                      <a:pt x="0"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1"/>
              <p:cNvSpPr/>
              <p:nvPr/>
            </p:nvSpPr>
            <p:spPr>
              <a:xfrm>
                <a:off x="4521095" y="1481609"/>
                <a:ext cx="13469" cy="127166"/>
              </a:xfrm>
              <a:custGeom>
                <a:rect b="b" l="l" r="r" t="t"/>
                <a:pathLst>
                  <a:path extrusionOk="0" h="1435" w="152">
                    <a:moveTo>
                      <a:pt x="148" y="0"/>
                    </a:moveTo>
                    <a:cubicBezTo>
                      <a:pt x="44" y="378"/>
                      <a:pt x="1" y="777"/>
                      <a:pt x="19" y="1174"/>
                    </a:cubicBezTo>
                    <a:cubicBezTo>
                      <a:pt x="26" y="1278"/>
                      <a:pt x="50" y="1404"/>
                      <a:pt x="151" y="1435"/>
                    </a:cubicBezTo>
                    <a:cubicBezTo>
                      <a:pt x="151" y="955"/>
                      <a:pt x="148" y="479"/>
                      <a:pt x="148"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1"/>
              <p:cNvSpPr/>
              <p:nvPr/>
            </p:nvSpPr>
            <p:spPr>
              <a:xfrm>
                <a:off x="4459331" y="1422502"/>
                <a:ext cx="13735" cy="108202"/>
              </a:xfrm>
              <a:custGeom>
                <a:rect b="b" l="l" r="r" t="t"/>
                <a:pathLst>
                  <a:path extrusionOk="0" h="1221" w="155">
                    <a:moveTo>
                      <a:pt x="154" y="1"/>
                    </a:moveTo>
                    <a:cubicBezTo>
                      <a:pt x="93" y="200"/>
                      <a:pt x="31" y="406"/>
                      <a:pt x="16" y="615"/>
                    </a:cubicBezTo>
                    <a:cubicBezTo>
                      <a:pt x="1" y="824"/>
                      <a:pt x="34" y="1042"/>
                      <a:pt x="148" y="1220"/>
                    </a:cubicBezTo>
                    <a:cubicBezTo>
                      <a:pt x="148" y="812"/>
                      <a:pt x="148" y="409"/>
                      <a:pt x="154"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1"/>
              <p:cNvSpPr/>
              <p:nvPr/>
            </p:nvSpPr>
            <p:spPr>
              <a:xfrm>
                <a:off x="4345017" y="1461670"/>
                <a:ext cx="132125" cy="86136"/>
              </a:xfrm>
              <a:custGeom>
                <a:rect b="b" l="l" r="r" t="t"/>
                <a:pathLst>
                  <a:path extrusionOk="0" h="972" w="1491">
                    <a:moveTo>
                      <a:pt x="1" y="1"/>
                    </a:moveTo>
                    <a:cubicBezTo>
                      <a:pt x="314" y="520"/>
                      <a:pt x="867" y="886"/>
                      <a:pt x="1466" y="972"/>
                    </a:cubicBezTo>
                    <a:cubicBezTo>
                      <a:pt x="1490" y="852"/>
                      <a:pt x="1450" y="815"/>
                      <a:pt x="1343" y="753"/>
                    </a:cubicBezTo>
                    <a:cubicBezTo>
                      <a:pt x="1235" y="692"/>
                      <a:pt x="1116" y="674"/>
                      <a:pt x="999" y="643"/>
                    </a:cubicBezTo>
                    <a:cubicBezTo>
                      <a:pt x="636" y="551"/>
                      <a:pt x="255" y="274"/>
                      <a:pt x="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1"/>
              <p:cNvSpPr/>
              <p:nvPr/>
            </p:nvSpPr>
            <p:spPr>
              <a:xfrm>
                <a:off x="4367614" y="1534690"/>
                <a:ext cx="171559" cy="81351"/>
              </a:xfrm>
              <a:custGeom>
                <a:rect b="b" l="l" r="r" t="t"/>
                <a:pathLst>
                  <a:path extrusionOk="0" h="918" w="1936">
                    <a:moveTo>
                      <a:pt x="0" y="0"/>
                    </a:moveTo>
                    <a:lnTo>
                      <a:pt x="0" y="0"/>
                    </a:lnTo>
                    <a:cubicBezTo>
                      <a:pt x="148" y="341"/>
                      <a:pt x="424" y="624"/>
                      <a:pt x="759" y="783"/>
                    </a:cubicBezTo>
                    <a:cubicBezTo>
                      <a:pt x="954" y="874"/>
                      <a:pt x="1196" y="917"/>
                      <a:pt x="1435" y="917"/>
                    </a:cubicBezTo>
                    <a:cubicBezTo>
                      <a:pt x="1611" y="917"/>
                      <a:pt x="1785" y="894"/>
                      <a:pt x="1936" y="848"/>
                    </a:cubicBezTo>
                    <a:cubicBezTo>
                      <a:pt x="1880" y="793"/>
                      <a:pt x="1751" y="731"/>
                      <a:pt x="1733" y="654"/>
                    </a:cubicBezTo>
                    <a:cubicBezTo>
                      <a:pt x="1636" y="681"/>
                      <a:pt x="1537" y="693"/>
                      <a:pt x="1438" y="693"/>
                    </a:cubicBezTo>
                    <a:cubicBezTo>
                      <a:pt x="1218" y="693"/>
                      <a:pt x="997" y="634"/>
                      <a:pt x="796" y="541"/>
                    </a:cubicBezTo>
                    <a:cubicBezTo>
                      <a:pt x="504" y="403"/>
                      <a:pt x="252" y="200"/>
                      <a:pt x="0"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4" name="Google Shape;514;p31"/>
            <p:cNvCxnSpPr>
              <a:stCxn id="515" idx="1"/>
            </p:cNvCxnSpPr>
            <p:nvPr/>
          </p:nvCxnSpPr>
          <p:spPr>
            <a:xfrm flipH="1">
              <a:off x="3204013" y="1704488"/>
              <a:ext cx="609600" cy="4998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516" name="Google Shape;516;p31"/>
            <p:cNvCxnSpPr>
              <a:stCxn id="517" idx="1"/>
            </p:cNvCxnSpPr>
            <p:nvPr/>
          </p:nvCxnSpPr>
          <p:spPr>
            <a:xfrm rot="10800000">
              <a:off x="2322313" y="2351550"/>
              <a:ext cx="1491300" cy="5952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518" name="Google Shape;518;p31"/>
            <p:cNvCxnSpPr>
              <a:stCxn id="519" idx="1"/>
            </p:cNvCxnSpPr>
            <p:nvPr/>
          </p:nvCxnSpPr>
          <p:spPr>
            <a:xfrm rot="10800000">
              <a:off x="1301713" y="3549150"/>
              <a:ext cx="2511900" cy="6228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515" name="Google Shape;515;p31"/>
            <p:cNvSpPr/>
            <p:nvPr/>
          </p:nvSpPr>
          <p:spPr>
            <a:xfrm>
              <a:off x="3813613" y="137148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a:t>
              </a:r>
              <a:r>
                <a:rPr lang="en" sz="2000">
                  <a:solidFill>
                    <a:schemeClr val="accent6"/>
                  </a:solidFill>
                  <a:latin typeface="Audiowide"/>
                  <a:ea typeface="Audiowide"/>
                  <a:cs typeface="Audiowide"/>
                  <a:sym typeface="Audiowide"/>
                </a:rPr>
                <a:t>1</a:t>
              </a:r>
              <a:endParaRPr sz="900"/>
            </a:p>
          </p:txBody>
        </p:sp>
        <p:sp>
          <p:nvSpPr>
            <p:cNvPr id="517" name="Google Shape;517;p31"/>
            <p:cNvSpPr/>
            <p:nvPr/>
          </p:nvSpPr>
          <p:spPr>
            <a:xfrm>
              <a:off x="3813613" y="26137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02</a:t>
              </a:r>
              <a:endParaRPr sz="900"/>
            </a:p>
          </p:txBody>
        </p:sp>
        <p:sp>
          <p:nvSpPr>
            <p:cNvPr id="519" name="Google Shape;519;p31"/>
            <p:cNvSpPr/>
            <p:nvPr/>
          </p:nvSpPr>
          <p:spPr>
            <a:xfrm>
              <a:off x="3813613" y="38389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03</a:t>
              </a:r>
              <a:endParaRPr sz="9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2"/>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525" name="Google Shape;525;p32"/>
          <p:cNvGrpSpPr/>
          <p:nvPr/>
        </p:nvGrpSpPr>
        <p:grpSpPr>
          <a:xfrm>
            <a:off x="503575" y="1195275"/>
            <a:ext cx="2278500" cy="926900"/>
            <a:chOff x="503575" y="1195275"/>
            <a:chExt cx="2278500" cy="926900"/>
          </a:xfrm>
        </p:grpSpPr>
        <p:sp>
          <p:nvSpPr>
            <p:cNvPr id="526" name="Google Shape;526;p32"/>
            <p:cNvSpPr txBox="1"/>
            <p:nvPr/>
          </p:nvSpPr>
          <p:spPr>
            <a:xfrm>
              <a:off x="503575" y="1195275"/>
              <a:ext cx="22785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527" name="Google Shape;527;p32"/>
            <p:cNvSpPr txBox="1"/>
            <p:nvPr/>
          </p:nvSpPr>
          <p:spPr>
            <a:xfrm>
              <a:off x="503575" y="1522875"/>
              <a:ext cx="2278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It’s a huge gas giant</a:t>
              </a:r>
              <a:endParaRPr>
                <a:solidFill>
                  <a:schemeClr val="lt1"/>
                </a:solidFill>
                <a:latin typeface="Arimo"/>
                <a:ea typeface="Arimo"/>
                <a:cs typeface="Arimo"/>
                <a:sym typeface="Arimo"/>
              </a:endParaRPr>
            </a:p>
          </p:txBody>
        </p:sp>
        <p:sp>
          <p:nvSpPr>
            <p:cNvPr id="528" name="Google Shape;528;p32"/>
            <p:cNvSpPr txBox="1"/>
            <p:nvPr/>
          </p:nvSpPr>
          <p:spPr>
            <a:xfrm>
              <a:off x="2142100" y="1775675"/>
              <a:ext cx="639900" cy="34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Audiowide"/>
                  <a:ea typeface="Audiowide"/>
                  <a:cs typeface="Audiowide"/>
                  <a:sym typeface="Audiowide"/>
                </a:rPr>
                <a:t>3/5</a:t>
              </a:r>
              <a:endParaRPr>
                <a:solidFill>
                  <a:schemeClr val="dk2"/>
                </a:solidFill>
                <a:latin typeface="Audiowide"/>
                <a:ea typeface="Audiowide"/>
                <a:cs typeface="Audiowide"/>
                <a:sym typeface="Audiowide"/>
              </a:endParaRPr>
            </a:p>
          </p:txBody>
        </p:sp>
      </p:grpSp>
      <p:grpSp>
        <p:nvGrpSpPr>
          <p:cNvPr id="529" name="Google Shape;529;p32"/>
          <p:cNvGrpSpPr/>
          <p:nvPr/>
        </p:nvGrpSpPr>
        <p:grpSpPr>
          <a:xfrm>
            <a:off x="3070473" y="1338917"/>
            <a:ext cx="5292158" cy="3188384"/>
            <a:chOff x="-7534332" y="1839808"/>
            <a:chExt cx="14322484" cy="7939202"/>
          </a:xfrm>
        </p:grpSpPr>
        <p:sp>
          <p:nvSpPr>
            <p:cNvPr id="530" name="Google Shape;530;p32"/>
            <p:cNvSpPr/>
            <p:nvPr/>
          </p:nvSpPr>
          <p:spPr>
            <a:xfrm>
              <a:off x="1224943" y="5722249"/>
              <a:ext cx="3087943" cy="689249"/>
            </a:xfrm>
            <a:custGeom>
              <a:rect b="b" l="l" r="r" t="t"/>
              <a:pathLst>
                <a:path extrusionOk="0" h="13204" w="59156">
                  <a:moveTo>
                    <a:pt x="1" y="0"/>
                  </a:moveTo>
                  <a:lnTo>
                    <a:pt x="1" y="0"/>
                  </a:lnTo>
                  <a:close/>
                  <a:moveTo>
                    <a:pt x="59155" y="1320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1946799" y="2104721"/>
              <a:ext cx="8599741" cy="6492062"/>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4326321" y="7213849"/>
              <a:ext cx="2315749" cy="1699371"/>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5429556" y="6620132"/>
              <a:ext cx="1193553" cy="651038"/>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4294740" y="6182752"/>
              <a:ext cx="589129" cy="664924"/>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3555022" y="6257920"/>
              <a:ext cx="1131278" cy="899302"/>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1141946" y="7229613"/>
              <a:ext cx="474550" cy="825647"/>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5421465" y="3812113"/>
              <a:ext cx="558436" cy="873358"/>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5145435" y="5401013"/>
              <a:ext cx="486243" cy="804767"/>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4798100" y="6494540"/>
              <a:ext cx="387063" cy="474863"/>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998502" y="2111193"/>
              <a:ext cx="543141" cy="340344"/>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492627" y="1981739"/>
              <a:ext cx="514222" cy="185362"/>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1420890" y="3225235"/>
              <a:ext cx="241843" cy="241843"/>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4679294" y="7078756"/>
              <a:ext cx="449651" cy="171999"/>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3935921" y="2162610"/>
              <a:ext cx="547421" cy="11447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5545961" y="9027206"/>
              <a:ext cx="262514" cy="203319"/>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a:off x="3117539" y="5926088"/>
              <a:ext cx="171425" cy="267368"/>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a:off x="2145063" y="1940658"/>
              <a:ext cx="335646" cy="138121"/>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a:off x="-163353" y="1942589"/>
              <a:ext cx="246332" cy="116354"/>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a:off x="5017337" y="7088831"/>
              <a:ext cx="267055" cy="160045"/>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a:off x="5104980" y="5003253"/>
              <a:ext cx="141514" cy="195959"/>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5089477" y="5832285"/>
              <a:ext cx="157905" cy="203110"/>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633158" y="1935281"/>
              <a:ext cx="232812" cy="9881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a:off x="5638041" y="6368844"/>
              <a:ext cx="137965" cy="166622"/>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911016" y="1919047"/>
              <a:ext cx="182126" cy="104713"/>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5750009" y="2371930"/>
              <a:ext cx="169285" cy="87278"/>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a:off x="2502577" y="2018070"/>
              <a:ext cx="170276" cy="98084"/>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5301720" y="6753293"/>
              <a:ext cx="162446" cy="83990"/>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a:off x="1133855" y="1938883"/>
              <a:ext cx="129508" cy="83050"/>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a:off x="-3635503" y="1955169"/>
              <a:ext cx="1086178" cy="198464"/>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a:off x="-7534332" y="1839808"/>
              <a:ext cx="6749564" cy="7939202"/>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a:off x="-4719790" y="2052521"/>
              <a:ext cx="590904" cy="191417"/>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a:off x="-1456072" y="2612622"/>
              <a:ext cx="445684" cy="199561"/>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4987730" y="5096534"/>
              <a:ext cx="550345" cy="236153"/>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a:off x="-4094649" y="1988264"/>
              <a:ext cx="338308" cy="233908"/>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a:off x="-4495176" y="5293743"/>
              <a:ext cx="344624" cy="154408"/>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4008050" y="2665969"/>
              <a:ext cx="270657" cy="134728"/>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a:off x="-4288622" y="2009561"/>
              <a:ext cx="196794" cy="9359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4116312" y="5368545"/>
              <a:ext cx="123662" cy="92551"/>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3292709" y="9525398"/>
              <a:ext cx="130865" cy="81902"/>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4671975" y="5381229"/>
              <a:ext cx="117293" cy="79918"/>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6689233" y="6924037"/>
              <a:ext cx="98919" cy="111812"/>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938995" y="2468603"/>
              <a:ext cx="114631" cy="79135"/>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5181505" y="6779184"/>
              <a:ext cx="104661" cy="7793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5926599" y="3805641"/>
              <a:ext cx="96205" cy="88114"/>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607205" y="3940628"/>
              <a:ext cx="111917" cy="263453"/>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142431" y="4370909"/>
              <a:ext cx="195802" cy="94795"/>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592599" y="4396800"/>
              <a:ext cx="105601" cy="78509"/>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889499" y="4113774"/>
              <a:ext cx="93803" cy="79709"/>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32"/>
          <p:cNvGrpSpPr/>
          <p:nvPr/>
        </p:nvGrpSpPr>
        <p:grpSpPr>
          <a:xfrm>
            <a:off x="3650648" y="1750727"/>
            <a:ext cx="238476" cy="341699"/>
            <a:chOff x="864725" y="114250"/>
            <a:chExt cx="773019" cy="1107615"/>
          </a:xfrm>
        </p:grpSpPr>
        <p:sp>
          <p:nvSpPr>
            <p:cNvPr id="580" name="Google Shape;580;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32"/>
          <p:cNvGrpSpPr/>
          <p:nvPr/>
        </p:nvGrpSpPr>
        <p:grpSpPr>
          <a:xfrm>
            <a:off x="6360987" y="2110530"/>
            <a:ext cx="238476" cy="341699"/>
            <a:chOff x="864725" y="114250"/>
            <a:chExt cx="773019" cy="1107615"/>
          </a:xfrm>
        </p:grpSpPr>
        <p:sp>
          <p:nvSpPr>
            <p:cNvPr id="588" name="Google Shape;588;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32"/>
          <p:cNvGrpSpPr/>
          <p:nvPr/>
        </p:nvGrpSpPr>
        <p:grpSpPr>
          <a:xfrm>
            <a:off x="5661512" y="2798328"/>
            <a:ext cx="238476" cy="341699"/>
            <a:chOff x="864725" y="114250"/>
            <a:chExt cx="773019" cy="1107615"/>
          </a:xfrm>
        </p:grpSpPr>
        <p:sp>
          <p:nvSpPr>
            <p:cNvPr id="596" name="Google Shape;596;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32"/>
          <p:cNvSpPr/>
          <p:nvPr/>
        </p:nvSpPr>
        <p:spPr>
          <a:xfrm>
            <a:off x="616909" y="1899725"/>
            <a:ext cx="142796" cy="159138"/>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rgbClr val="FF9200"/>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959873" y="1899725"/>
            <a:ext cx="142796" cy="159138"/>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rgbClr val="FF9200"/>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1302837" y="1899725"/>
            <a:ext cx="142796" cy="159138"/>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rgbClr val="FF9200"/>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2"/>
          <p:cNvSpPr/>
          <p:nvPr/>
        </p:nvSpPr>
        <p:spPr>
          <a:xfrm>
            <a:off x="1645801" y="1899725"/>
            <a:ext cx="142813" cy="159138"/>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no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2"/>
          <p:cNvSpPr/>
          <p:nvPr/>
        </p:nvSpPr>
        <p:spPr>
          <a:xfrm>
            <a:off x="1988782" y="1899725"/>
            <a:ext cx="142796" cy="159079"/>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no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8" name="Google Shape;608;p32"/>
          <p:cNvGrpSpPr/>
          <p:nvPr/>
        </p:nvGrpSpPr>
        <p:grpSpPr>
          <a:xfrm>
            <a:off x="503575" y="3657313"/>
            <a:ext cx="2278500" cy="926900"/>
            <a:chOff x="503575" y="3768575"/>
            <a:chExt cx="2278500" cy="926900"/>
          </a:xfrm>
        </p:grpSpPr>
        <p:sp>
          <p:nvSpPr>
            <p:cNvPr id="609" name="Google Shape;609;p32"/>
            <p:cNvSpPr txBox="1"/>
            <p:nvPr/>
          </p:nvSpPr>
          <p:spPr>
            <a:xfrm>
              <a:off x="503575" y="3768575"/>
              <a:ext cx="22785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610" name="Google Shape;610;p32"/>
            <p:cNvSpPr txBox="1"/>
            <p:nvPr/>
          </p:nvSpPr>
          <p:spPr>
            <a:xfrm>
              <a:off x="503575" y="4096175"/>
              <a:ext cx="2278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Mars is made of basalt</a:t>
              </a:r>
              <a:endParaRPr>
                <a:solidFill>
                  <a:schemeClr val="lt1"/>
                </a:solidFill>
                <a:latin typeface="Arimo"/>
                <a:ea typeface="Arimo"/>
                <a:cs typeface="Arimo"/>
                <a:sym typeface="Arimo"/>
              </a:endParaRPr>
            </a:p>
          </p:txBody>
        </p:sp>
        <p:sp>
          <p:nvSpPr>
            <p:cNvPr id="611" name="Google Shape;611;p32"/>
            <p:cNvSpPr txBox="1"/>
            <p:nvPr/>
          </p:nvSpPr>
          <p:spPr>
            <a:xfrm>
              <a:off x="2142100" y="4348975"/>
              <a:ext cx="639900" cy="34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Audiowide"/>
                  <a:ea typeface="Audiowide"/>
                  <a:cs typeface="Audiowide"/>
                  <a:sym typeface="Audiowide"/>
                </a:rPr>
                <a:t>5</a:t>
              </a:r>
              <a:r>
                <a:rPr lang="en">
                  <a:solidFill>
                    <a:schemeClr val="dk2"/>
                  </a:solidFill>
                  <a:latin typeface="Audiowide"/>
                  <a:ea typeface="Audiowide"/>
                  <a:cs typeface="Audiowide"/>
                  <a:sym typeface="Audiowide"/>
                </a:rPr>
                <a:t>/5</a:t>
              </a:r>
              <a:endParaRPr>
                <a:solidFill>
                  <a:schemeClr val="dk2"/>
                </a:solidFill>
                <a:latin typeface="Audiowide"/>
                <a:ea typeface="Audiowide"/>
                <a:cs typeface="Audiowide"/>
                <a:sym typeface="Audiowide"/>
              </a:endParaRPr>
            </a:p>
          </p:txBody>
        </p:sp>
      </p:grpSp>
      <p:sp>
        <p:nvSpPr>
          <p:cNvPr id="612" name="Google Shape;612;p32"/>
          <p:cNvSpPr/>
          <p:nvPr/>
        </p:nvSpPr>
        <p:spPr>
          <a:xfrm>
            <a:off x="616909" y="4361763"/>
            <a:ext cx="142796" cy="159138"/>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accent1"/>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2"/>
          <p:cNvSpPr/>
          <p:nvPr/>
        </p:nvSpPr>
        <p:spPr>
          <a:xfrm>
            <a:off x="959873" y="4361763"/>
            <a:ext cx="142796" cy="159138"/>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accent1"/>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2"/>
          <p:cNvSpPr/>
          <p:nvPr/>
        </p:nvSpPr>
        <p:spPr>
          <a:xfrm>
            <a:off x="1302837" y="4361763"/>
            <a:ext cx="142796" cy="159138"/>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accent1"/>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2"/>
          <p:cNvSpPr/>
          <p:nvPr/>
        </p:nvSpPr>
        <p:spPr>
          <a:xfrm>
            <a:off x="1645801" y="4361763"/>
            <a:ext cx="142813" cy="159138"/>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accent1"/>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2"/>
          <p:cNvSpPr/>
          <p:nvPr/>
        </p:nvSpPr>
        <p:spPr>
          <a:xfrm>
            <a:off x="1988782" y="4361763"/>
            <a:ext cx="142796" cy="159079"/>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solidFill>
            <a:schemeClr val="accent1"/>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2"/>
          <p:cNvGrpSpPr/>
          <p:nvPr/>
        </p:nvGrpSpPr>
        <p:grpSpPr>
          <a:xfrm>
            <a:off x="503575" y="2426288"/>
            <a:ext cx="2278500" cy="926900"/>
            <a:chOff x="503575" y="2481925"/>
            <a:chExt cx="2278500" cy="926900"/>
          </a:xfrm>
        </p:grpSpPr>
        <p:sp>
          <p:nvSpPr>
            <p:cNvPr id="618" name="Google Shape;618;p32"/>
            <p:cNvSpPr txBox="1"/>
            <p:nvPr/>
          </p:nvSpPr>
          <p:spPr>
            <a:xfrm>
              <a:off x="503575" y="2481925"/>
              <a:ext cx="2278500" cy="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619" name="Google Shape;619;p32"/>
            <p:cNvSpPr txBox="1"/>
            <p:nvPr/>
          </p:nvSpPr>
          <p:spPr>
            <a:xfrm>
              <a:off x="503575" y="2809525"/>
              <a:ext cx="2278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Saturn has rings</a:t>
              </a:r>
              <a:endParaRPr>
                <a:solidFill>
                  <a:schemeClr val="lt1"/>
                </a:solidFill>
                <a:latin typeface="Arimo"/>
                <a:ea typeface="Arimo"/>
                <a:cs typeface="Arimo"/>
                <a:sym typeface="Arimo"/>
              </a:endParaRPr>
            </a:p>
          </p:txBody>
        </p:sp>
        <p:sp>
          <p:nvSpPr>
            <p:cNvPr id="620" name="Google Shape;620;p32"/>
            <p:cNvSpPr txBox="1"/>
            <p:nvPr/>
          </p:nvSpPr>
          <p:spPr>
            <a:xfrm>
              <a:off x="2142100" y="3062325"/>
              <a:ext cx="639900" cy="346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2"/>
                  </a:solidFill>
                  <a:latin typeface="Audiowide"/>
                  <a:ea typeface="Audiowide"/>
                  <a:cs typeface="Audiowide"/>
                  <a:sym typeface="Audiowide"/>
                </a:rPr>
                <a:t>4</a:t>
              </a:r>
              <a:r>
                <a:rPr lang="en">
                  <a:solidFill>
                    <a:schemeClr val="dk2"/>
                  </a:solidFill>
                  <a:latin typeface="Audiowide"/>
                  <a:ea typeface="Audiowide"/>
                  <a:cs typeface="Audiowide"/>
                  <a:sym typeface="Audiowide"/>
                </a:rPr>
                <a:t>/5</a:t>
              </a:r>
              <a:endParaRPr>
                <a:solidFill>
                  <a:schemeClr val="dk2"/>
                </a:solidFill>
                <a:latin typeface="Audiowide"/>
                <a:ea typeface="Audiowide"/>
                <a:cs typeface="Audiowide"/>
                <a:sym typeface="Audiowide"/>
              </a:endParaRPr>
            </a:p>
          </p:txBody>
        </p:sp>
      </p:grpSp>
      <p:sp>
        <p:nvSpPr>
          <p:cNvPr id="621" name="Google Shape;621;p32"/>
          <p:cNvSpPr/>
          <p:nvPr/>
        </p:nvSpPr>
        <p:spPr>
          <a:xfrm>
            <a:off x="616909" y="3130738"/>
            <a:ext cx="142796" cy="159138"/>
          </a:xfrm>
          <a:custGeom>
            <a:rect b="b" l="l" r="r" t="t"/>
            <a:pathLst>
              <a:path extrusionOk="0" h="37890" w="8543">
                <a:moveTo>
                  <a:pt x="606" y="1"/>
                </a:moveTo>
                <a:cubicBezTo>
                  <a:pt x="276" y="1"/>
                  <a:pt x="0" y="263"/>
                  <a:pt x="0" y="607"/>
                </a:cubicBezTo>
                <a:lnTo>
                  <a:pt x="0" y="37270"/>
                </a:lnTo>
                <a:cubicBezTo>
                  <a:pt x="0" y="37614"/>
                  <a:pt x="276" y="37890"/>
                  <a:pt x="606" y="37890"/>
                </a:cubicBezTo>
                <a:lnTo>
                  <a:pt x="7922" y="37890"/>
                </a:lnTo>
                <a:cubicBezTo>
                  <a:pt x="8267" y="37890"/>
                  <a:pt x="8542" y="37614"/>
                  <a:pt x="8542" y="37270"/>
                </a:cubicBezTo>
                <a:lnTo>
                  <a:pt x="8542" y="607"/>
                </a:lnTo>
                <a:cubicBezTo>
                  <a:pt x="8542" y="263"/>
                  <a:pt x="8267" y="1"/>
                  <a:pt x="7922" y="1"/>
                </a:cubicBezTo>
                <a:close/>
              </a:path>
            </a:pathLst>
          </a:custGeom>
          <a:solidFill>
            <a:schemeClr val="lt2"/>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2"/>
          <p:cNvSpPr/>
          <p:nvPr/>
        </p:nvSpPr>
        <p:spPr>
          <a:xfrm>
            <a:off x="959873" y="3130738"/>
            <a:ext cx="142796" cy="159138"/>
          </a:xfrm>
          <a:custGeom>
            <a:rect b="b" l="l" r="r" t="t"/>
            <a:pathLst>
              <a:path extrusionOk="0" h="37890" w="8543">
                <a:moveTo>
                  <a:pt x="607" y="1"/>
                </a:moveTo>
                <a:cubicBezTo>
                  <a:pt x="262" y="1"/>
                  <a:pt x="0" y="263"/>
                  <a:pt x="0" y="607"/>
                </a:cubicBezTo>
                <a:lnTo>
                  <a:pt x="0" y="37270"/>
                </a:lnTo>
                <a:cubicBezTo>
                  <a:pt x="0" y="37614"/>
                  <a:pt x="262" y="37890"/>
                  <a:pt x="607" y="37890"/>
                </a:cubicBezTo>
                <a:lnTo>
                  <a:pt x="7923" y="37890"/>
                </a:lnTo>
                <a:cubicBezTo>
                  <a:pt x="8267" y="37890"/>
                  <a:pt x="8543" y="37614"/>
                  <a:pt x="8543" y="37270"/>
                </a:cubicBezTo>
                <a:lnTo>
                  <a:pt x="8543" y="607"/>
                </a:lnTo>
                <a:cubicBezTo>
                  <a:pt x="8543" y="263"/>
                  <a:pt x="8267" y="1"/>
                  <a:pt x="7923" y="1"/>
                </a:cubicBezTo>
                <a:close/>
              </a:path>
            </a:pathLst>
          </a:custGeom>
          <a:solidFill>
            <a:schemeClr val="lt2"/>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2"/>
          <p:cNvSpPr/>
          <p:nvPr/>
        </p:nvSpPr>
        <p:spPr>
          <a:xfrm>
            <a:off x="1302837" y="3130738"/>
            <a:ext cx="142796" cy="159138"/>
          </a:xfrm>
          <a:custGeom>
            <a:rect b="b" l="l" r="r" t="t"/>
            <a:pathLst>
              <a:path extrusionOk="0" h="37890" w="8543">
                <a:moveTo>
                  <a:pt x="621" y="1"/>
                </a:moveTo>
                <a:cubicBezTo>
                  <a:pt x="276" y="1"/>
                  <a:pt x="1" y="263"/>
                  <a:pt x="1" y="607"/>
                </a:cubicBezTo>
                <a:lnTo>
                  <a:pt x="1" y="37270"/>
                </a:lnTo>
                <a:cubicBezTo>
                  <a:pt x="1" y="37614"/>
                  <a:pt x="276" y="37890"/>
                  <a:pt x="621" y="37890"/>
                </a:cubicBezTo>
                <a:lnTo>
                  <a:pt x="7937" y="37890"/>
                </a:lnTo>
                <a:cubicBezTo>
                  <a:pt x="8281" y="37890"/>
                  <a:pt x="8543" y="37614"/>
                  <a:pt x="8543" y="37270"/>
                </a:cubicBezTo>
                <a:lnTo>
                  <a:pt x="8543" y="607"/>
                </a:lnTo>
                <a:cubicBezTo>
                  <a:pt x="8543" y="263"/>
                  <a:pt x="8281" y="1"/>
                  <a:pt x="7937" y="1"/>
                </a:cubicBezTo>
                <a:close/>
              </a:path>
            </a:pathLst>
          </a:custGeom>
          <a:solidFill>
            <a:schemeClr val="lt2"/>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2"/>
          <p:cNvSpPr/>
          <p:nvPr/>
        </p:nvSpPr>
        <p:spPr>
          <a:xfrm>
            <a:off x="1645801" y="3130738"/>
            <a:ext cx="142813" cy="159138"/>
          </a:xfrm>
          <a:custGeom>
            <a:rect b="b" l="l" r="r" t="t"/>
            <a:pathLst>
              <a:path extrusionOk="0" h="37890" w="8544">
                <a:moveTo>
                  <a:pt x="621" y="1"/>
                </a:moveTo>
                <a:cubicBezTo>
                  <a:pt x="277" y="1"/>
                  <a:pt x="1" y="277"/>
                  <a:pt x="1" y="607"/>
                </a:cubicBezTo>
                <a:lnTo>
                  <a:pt x="1" y="37270"/>
                </a:lnTo>
                <a:cubicBezTo>
                  <a:pt x="1" y="37614"/>
                  <a:pt x="277" y="37890"/>
                  <a:pt x="621" y="37890"/>
                </a:cubicBezTo>
                <a:lnTo>
                  <a:pt x="7937" y="37890"/>
                </a:lnTo>
                <a:cubicBezTo>
                  <a:pt x="8268" y="37890"/>
                  <a:pt x="8543" y="37614"/>
                  <a:pt x="8543" y="37270"/>
                </a:cubicBezTo>
                <a:lnTo>
                  <a:pt x="8543" y="607"/>
                </a:lnTo>
                <a:cubicBezTo>
                  <a:pt x="8543" y="277"/>
                  <a:pt x="8268" y="1"/>
                  <a:pt x="7937" y="1"/>
                </a:cubicBezTo>
                <a:close/>
              </a:path>
            </a:pathLst>
          </a:custGeom>
          <a:solidFill>
            <a:schemeClr val="lt2"/>
          </a:solid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2"/>
          <p:cNvSpPr/>
          <p:nvPr/>
        </p:nvSpPr>
        <p:spPr>
          <a:xfrm>
            <a:off x="1988782" y="3130738"/>
            <a:ext cx="142796" cy="159079"/>
          </a:xfrm>
          <a:custGeom>
            <a:rect b="b" l="l" r="r" t="t"/>
            <a:pathLst>
              <a:path extrusionOk="0" h="37876" w="8543">
                <a:moveTo>
                  <a:pt x="606" y="1"/>
                </a:moveTo>
                <a:cubicBezTo>
                  <a:pt x="276" y="1"/>
                  <a:pt x="0" y="263"/>
                  <a:pt x="0" y="607"/>
                </a:cubicBezTo>
                <a:lnTo>
                  <a:pt x="0" y="37270"/>
                </a:lnTo>
                <a:cubicBezTo>
                  <a:pt x="0" y="37614"/>
                  <a:pt x="276" y="37876"/>
                  <a:pt x="606" y="37876"/>
                </a:cubicBezTo>
                <a:lnTo>
                  <a:pt x="7936" y="37876"/>
                </a:lnTo>
                <a:cubicBezTo>
                  <a:pt x="8267" y="37876"/>
                  <a:pt x="8542" y="37614"/>
                  <a:pt x="8542" y="37270"/>
                </a:cubicBezTo>
                <a:lnTo>
                  <a:pt x="8542" y="607"/>
                </a:lnTo>
                <a:cubicBezTo>
                  <a:pt x="8542" y="263"/>
                  <a:pt x="8267" y="1"/>
                  <a:pt x="7936" y="1"/>
                </a:cubicBezTo>
                <a:close/>
              </a:path>
            </a:pathLst>
          </a:custGeom>
          <a:noFill/>
          <a:ln cap="flat" cmpd="sng" w="19050">
            <a:solidFill>
              <a:srgbClr val="FF92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32"/>
          <p:cNvGrpSpPr/>
          <p:nvPr/>
        </p:nvGrpSpPr>
        <p:grpSpPr>
          <a:xfrm>
            <a:off x="6998560" y="1827237"/>
            <a:ext cx="238476" cy="341699"/>
            <a:chOff x="864725" y="114250"/>
            <a:chExt cx="773019" cy="1107615"/>
          </a:xfrm>
        </p:grpSpPr>
        <p:sp>
          <p:nvSpPr>
            <p:cNvPr id="627" name="Google Shape;627;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4" name="Google Shape;634;p32"/>
          <p:cNvGrpSpPr/>
          <p:nvPr/>
        </p:nvGrpSpPr>
        <p:grpSpPr>
          <a:xfrm>
            <a:off x="7725517" y="3676473"/>
            <a:ext cx="238476" cy="341699"/>
            <a:chOff x="864725" y="114250"/>
            <a:chExt cx="773019" cy="1107615"/>
          </a:xfrm>
        </p:grpSpPr>
        <p:sp>
          <p:nvSpPr>
            <p:cNvPr id="635" name="Google Shape;635;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32"/>
          <p:cNvGrpSpPr/>
          <p:nvPr/>
        </p:nvGrpSpPr>
        <p:grpSpPr>
          <a:xfrm>
            <a:off x="4913399" y="1338909"/>
            <a:ext cx="238476" cy="341699"/>
            <a:chOff x="864725" y="114250"/>
            <a:chExt cx="773019" cy="1107615"/>
          </a:xfrm>
        </p:grpSpPr>
        <p:sp>
          <p:nvSpPr>
            <p:cNvPr id="643" name="Google Shape;643;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0" name="Google Shape;650;p32"/>
          <p:cNvGrpSpPr/>
          <p:nvPr/>
        </p:nvGrpSpPr>
        <p:grpSpPr>
          <a:xfrm>
            <a:off x="4364970" y="3177321"/>
            <a:ext cx="238476" cy="341699"/>
            <a:chOff x="864725" y="114250"/>
            <a:chExt cx="773019" cy="1107615"/>
          </a:xfrm>
        </p:grpSpPr>
        <p:sp>
          <p:nvSpPr>
            <p:cNvPr id="651" name="Google Shape;651;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32"/>
          <p:cNvGrpSpPr/>
          <p:nvPr/>
        </p:nvGrpSpPr>
        <p:grpSpPr>
          <a:xfrm>
            <a:off x="3504102" y="2278150"/>
            <a:ext cx="238476" cy="341699"/>
            <a:chOff x="864725" y="114250"/>
            <a:chExt cx="773019" cy="1107615"/>
          </a:xfrm>
        </p:grpSpPr>
        <p:sp>
          <p:nvSpPr>
            <p:cNvPr id="659" name="Google Shape;659;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32"/>
          <p:cNvGrpSpPr/>
          <p:nvPr/>
        </p:nvGrpSpPr>
        <p:grpSpPr>
          <a:xfrm>
            <a:off x="5723288" y="3406876"/>
            <a:ext cx="238476" cy="341699"/>
            <a:chOff x="864725" y="114250"/>
            <a:chExt cx="773019" cy="1107615"/>
          </a:xfrm>
        </p:grpSpPr>
        <p:sp>
          <p:nvSpPr>
            <p:cNvPr id="667" name="Google Shape;667;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32"/>
          <p:cNvGrpSpPr/>
          <p:nvPr/>
        </p:nvGrpSpPr>
        <p:grpSpPr>
          <a:xfrm>
            <a:off x="5723288" y="1689759"/>
            <a:ext cx="238476" cy="341699"/>
            <a:chOff x="864725" y="114250"/>
            <a:chExt cx="773019" cy="1107615"/>
          </a:xfrm>
        </p:grpSpPr>
        <p:sp>
          <p:nvSpPr>
            <p:cNvPr id="675" name="Google Shape;675;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32"/>
          <p:cNvGrpSpPr/>
          <p:nvPr/>
        </p:nvGrpSpPr>
        <p:grpSpPr>
          <a:xfrm>
            <a:off x="7332281" y="2412072"/>
            <a:ext cx="238476" cy="341699"/>
            <a:chOff x="864725" y="114250"/>
            <a:chExt cx="773019" cy="1107615"/>
          </a:xfrm>
        </p:grpSpPr>
        <p:sp>
          <p:nvSpPr>
            <p:cNvPr id="683" name="Google Shape;683;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2"/>
          <p:cNvGrpSpPr/>
          <p:nvPr/>
        </p:nvGrpSpPr>
        <p:grpSpPr>
          <a:xfrm>
            <a:off x="7427937" y="1689758"/>
            <a:ext cx="238476" cy="341699"/>
            <a:chOff x="864725" y="114250"/>
            <a:chExt cx="773019" cy="1107615"/>
          </a:xfrm>
        </p:grpSpPr>
        <p:sp>
          <p:nvSpPr>
            <p:cNvPr id="691" name="Google Shape;691;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32"/>
          <p:cNvGrpSpPr/>
          <p:nvPr/>
        </p:nvGrpSpPr>
        <p:grpSpPr>
          <a:xfrm>
            <a:off x="3926270" y="2031517"/>
            <a:ext cx="238476" cy="341699"/>
            <a:chOff x="864725" y="114250"/>
            <a:chExt cx="773019" cy="1107615"/>
          </a:xfrm>
        </p:grpSpPr>
        <p:sp>
          <p:nvSpPr>
            <p:cNvPr id="699" name="Google Shape;699;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32"/>
          <p:cNvGrpSpPr/>
          <p:nvPr/>
        </p:nvGrpSpPr>
        <p:grpSpPr>
          <a:xfrm>
            <a:off x="4364972" y="3951478"/>
            <a:ext cx="238476" cy="341699"/>
            <a:chOff x="864725" y="114250"/>
            <a:chExt cx="773019" cy="1107615"/>
          </a:xfrm>
        </p:grpSpPr>
        <p:sp>
          <p:nvSpPr>
            <p:cNvPr id="707" name="Google Shape;707;p32"/>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1073975" y="1094764"/>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1068933" y="1110326"/>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1069256" y="1109896"/>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33"/>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719" name="Google Shape;719;p33"/>
          <p:cNvGrpSpPr/>
          <p:nvPr/>
        </p:nvGrpSpPr>
        <p:grpSpPr>
          <a:xfrm>
            <a:off x="428575" y="1280750"/>
            <a:ext cx="2296850" cy="860600"/>
            <a:chOff x="967750" y="1353175"/>
            <a:chExt cx="2296850" cy="860600"/>
          </a:xfrm>
        </p:grpSpPr>
        <p:sp>
          <p:nvSpPr>
            <p:cNvPr id="720" name="Google Shape;720;p33"/>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721" name="Google Shape;721;p33"/>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grpSp>
        <p:nvGrpSpPr>
          <p:cNvPr id="722" name="Google Shape;722;p33"/>
          <p:cNvGrpSpPr/>
          <p:nvPr/>
        </p:nvGrpSpPr>
        <p:grpSpPr>
          <a:xfrm>
            <a:off x="6447225" y="1280750"/>
            <a:ext cx="2296800" cy="860600"/>
            <a:chOff x="5877950" y="1353175"/>
            <a:chExt cx="2296800" cy="860600"/>
          </a:xfrm>
        </p:grpSpPr>
        <p:sp>
          <p:nvSpPr>
            <p:cNvPr id="723" name="Google Shape;723;p33"/>
            <p:cNvSpPr txBox="1"/>
            <p:nvPr/>
          </p:nvSpPr>
          <p:spPr>
            <a:xfrm>
              <a:off x="5877950" y="1353175"/>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EARTH</a:t>
              </a:r>
              <a:endParaRPr sz="1800">
                <a:solidFill>
                  <a:schemeClr val="dk1"/>
                </a:solidFill>
                <a:latin typeface="Audiowide"/>
                <a:ea typeface="Audiowide"/>
                <a:cs typeface="Audiowide"/>
                <a:sym typeface="Audiowide"/>
              </a:endParaRPr>
            </a:p>
          </p:txBody>
        </p:sp>
        <p:sp>
          <p:nvSpPr>
            <p:cNvPr id="724" name="Google Shape;724;p33"/>
            <p:cNvSpPr txBox="1"/>
            <p:nvPr/>
          </p:nvSpPr>
          <p:spPr>
            <a:xfrm>
              <a:off x="5877950" y="1611375"/>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Earth is the only planet known to harbor life</a:t>
              </a:r>
              <a:endParaRPr>
                <a:solidFill>
                  <a:schemeClr val="lt1"/>
                </a:solidFill>
                <a:latin typeface="Arimo"/>
                <a:ea typeface="Arimo"/>
                <a:cs typeface="Arimo"/>
                <a:sym typeface="Arimo"/>
              </a:endParaRPr>
            </a:p>
          </p:txBody>
        </p:sp>
      </p:grpSp>
      <p:grpSp>
        <p:nvGrpSpPr>
          <p:cNvPr id="725" name="Google Shape;725;p33"/>
          <p:cNvGrpSpPr/>
          <p:nvPr/>
        </p:nvGrpSpPr>
        <p:grpSpPr>
          <a:xfrm>
            <a:off x="428575" y="2499263"/>
            <a:ext cx="2296850" cy="899519"/>
            <a:chOff x="967750" y="2499263"/>
            <a:chExt cx="2296850" cy="899519"/>
          </a:xfrm>
        </p:grpSpPr>
        <p:sp>
          <p:nvSpPr>
            <p:cNvPr id="726" name="Google Shape;726;p33"/>
            <p:cNvSpPr txBox="1"/>
            <p:nvPr/>
          </p:nvSpPr>
          <p:spPr>
            <a:xfrm>
              <a:off x="967750" y="2499263"/>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727" name="Google Shape;727;p33"/>
            <p:cNvSpPr txBox="1"/>
            <p:nvPr/>
          </p:nvSpPr>
          <p:spPr>
            <a:xfrm>
              <a:off x="967800" y="2796381"/>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grpSp>
      <p:grpSp>
        <p:nvGrpSpPr>
          <p:cNvPr id="728" name="Google Shape;728;p33"/>
          <p:cNvGrpSpPr/>
          <p:nvPr/>
        </p:nvGrpSpPr>
        <p:grpSpPr>
          <a:xfrm>
            <a:off x="428575" y="3756700"/>
            <a:ext cx="2296850" cy="899088"/>
            <a:chOff x="967750" y="3645350"/>
            <a:chExt cx="2296850" cy="899088"/>
          </a:xfrm>
        </p:grpSpPr>
        <p:sp>
          <p:nvSpPr>
            <p:cNvPr id="729" name="Google Shape;729;p33"/>
            <p:cNvSpPr txBox="1"/>
            <p:nvPr/>
          </p:nvSpPr>
          <p:spPr>
            <a:xfrm>
              <a:off x="967750" y="3645350"/>
              <a:ext cx="2296800" cy="3729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730" name="Google Shape;730;p33"/>
            <p:cNvSpPr txBox="1"/>
            <p:nvPr/>
          </p:nvSpPr>
          <p:spPr>
            <a:xfrm>
              <a:off x="967800" y="3942038"/>
              <a:ext cx="2296800" cy="602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Despite being red, Mars is actually a cold place</a:t>
              </a:r>
              <a:endParaRPr>
                <a:solidFill>
                  <a:schemeClr val="lt1"/>
                </a:solidFill>
                <a:latin typeface="Arimo"/>
                <a:ea typeface="Arimo"/>
                <a:cs typeface="Arimo"/>
                <a:sym typeface="Arimo"/>
              </a:endParaRPr>
            </a:p>
          </p:txBody>
        </p:sp>
      </p:grpSp>
      <p:grpSp>
        <p:nvGrpSpPr>
          <p:cNvPr id="731" name="Google Shape;731;p33"/>
          <p:cNvGrpSpPr/>
          <p:nvPr/>
        </p:nvGrpSpPr>
        <p:grpSpPr>
          <a:xfrm>
            <a:off x="6447225" y="2499670"/>
            <a:ext cx="2296800" cy="899112"/>
            <a:chOff x="5877950" y="2499670"/>
            <a:chExt cx="2296800" cy="899112"/>
          </a:xfrm>
        </p:grpSpPr>
        <p:sp>
          <p:nvSpPr>
            <p:cNvPr id="732" name="Google Shape;732;p33"/>
            <p:cNvSpPr txBox="1"/>
            <p:nvPr/>
          </p:nvSpPr>
          <p:spPr>
            <a:xfrm>
              <a:off x="5877950" y="2499670"/>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733" name="Google Shape;733;p33"/>
            <p:cNvSpPr txBox="1"/>
            <p:nvPr/>
          </p:nvSpPr>
          <p:spPr>
            <a:xfrm>
              <a:off x="5877950" y="2796381"/>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Venus is the second planet from the Sun</a:t>
              </a:r>
              <a:endParaRPr>
                <a:solidFill>
                  <a:schemeClr val="lt1"/>
                </a:solidFill>
                <a:latin typeface="Arimo"/>
                <a:ea typeface="Arimo"/>
                <a:cs typeface="Arimo"/>
                <a:sym typeface="Arimo"/>
              </a:endParaRPr>
            </a:p>
          </p:txBody>
        </p:sp>
      </p:grpSp>
      <p:grpSp>
        <p:nvGrpSpPr>
          <p:cNvPr id="734" name="Google Shape;734;p33"/>
          <p:cNvGrpSpPr/>
          <p:nvPr/>
        </p:nvGrpSpPr>
        <p:grpSpPr>
          <a:xfrm>
            <a:off x="6447225" y="3759677"/>
            <a:ext cx="2296800" cy="896111"/>
            <a:chOff x="5877950" y="3648327"/>
            <a:chExt cx="2296800" cy="896111"/>
          </a:xfrm>
        </p:grpSpPr>
        <p:sp>
          <p:nvSpPr>
            <p:cNvPr id="735" name="Google Shape;735;p33"/>
            <p:cNvSpPr txBox="1"/>
            <p:nvPr/>
          </p:nvSpPr>
          <p:spPr>
            <a:xfrm>
              <a:off x="5877950" y="3648327"/>
              <a:ext cx="2296800" cy="3729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736" name="Google Shape;736;p33"/>
            <p:cNvSpPr txBox="1"/>
            <p:nvPr/>
          </p:nvSpPr>
          <p:spPr>
            <a:xfrm>
              <a:off x="5877950" y="3942038"/>
              <a:ext cx="2296800" cy="60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Arimo"/>
                  <a:ea typeface="Arimo"/>
                  <a:cs typeface="Arimo"/>
                  <a:sym typeface="Arimo"/>
                </a:rPr>
                <a:t>Mercury is the smallest planet of them all</a:t>
              </a:r>
              <a:endParaRPr>
                <a:solidFill>
                  <a:schemeClr val="lt1"/>
                </a:solidFill>
                <a:latin typeface="Arimo"/>
                <a:ea typeface="Arimo"/>
                <a:cs typeface="Arimo"/>
                <a:sym typeface="Arimo"/>
              </a:endParaRPr>
            </a:p>
          </p:txBody>
        </p:sp>
      </p:grpSp>
      <p:grpSp>
        <p:nvGrpSpPr>
          <p:cNvPr id="737" name="Google Shape;737;p33"/>
          <p:cNvGrpSpPr/>
          <p:nvPr/>
        </p:nvGrpSpPr>
        <p:grpSpPr>
          <a:xfrm>
            <a:off x="2725375" y="1467200"/>
            <a:ext cx="3721850" cy="2478927"/>
            <a:chOff x="2725375" y="1467200"/>
            <a:chExt cx="3721850" cy="2478927"/>
          </a:xfrm>
        </p:grpSpPr>
        <p:grpSp>
          <p:nvGrpSpPr>
            <p:cNvPr id="738" name="Google Shape;738;p33"/>
            <p:cNvGrpSpPr/>
            <p:nvPr/>
          </p:nvGrpSpPr>
          <p:grpSpPr>
            <a:xfrm>
              <a:off x="3864583" y="1687586"/>
              <a:ext cx="1414856" cy="2181855"/>
              <a:chOff x="864725" y="114250"/>
              <a:chExt cx="773019" cy="1192075"/>
            </a:xfrm>
          </p:grpSpPr>
          <p:sp>
            <p:nvSpPr>
              <p:cNvPr id="739" name="Google Shape;739;p33"/>
              <p:cNvSpPr/>
              <p:nvPr/>
            </p:nvSpPr>
            <p:spPr>
              <a:xfrm>
                <a:off x="869225" y="114250"/>
                <a:ext cx="768519" cy="995634"/>
              </a:xfrm>
              <a:custGeom>
                <a:rect b="b" l="l" r="r" t="t"/>
                <a:pathLst>
                  <a:path extrusionOk="0" h="9124" w="7158">
                    <a:moveTo>
                      <a:pt x="3579" y="1"/>
                    </a:moveTo>
                    <a:cubicBezTo>
                      <a:pt x="1600" y="1"/>
                      <a:pt x="0" y="1601"/>
                      <a:pt x="0" y="3580"/>
                    </a:cubicBezTo>
                    <a:cubicBezTo>
                      <a:pt x="3" y="4827"/>
                      <a:pt x="639" y="5926"/>
                      <a:pt x="1607" y="6565"/>
                    </a:cubicBezTo>
                    <a:cubicBezTo>
                      <a:pt x="1791" y="6688"/>
                      <a:pt x="1905" y="6897"/>
                      <a:pt x="1905" y="7115"/>
                    </a:cubicBezTo>
                    <a:lnTo>
                      <a:pt x="1905" y="7739"/>
                    </a:lnTo>
                    <a:cubicBezTo>
                      <a:pt x="1905" y="7923"/>
                      <a:pt x="1981" y="8083"/>
                      <a:pt x="2107" y="8199"/>
                    </a:cubicBezTo>
                    <a:cubicBezTo>
                      <a:pt x="1991" y="8230"/>
                      <a:pt x="1905" y="8338"/>
                      <a:pt x="1905" y="8464"/>
                    </a:cubicBezTo>
                    <a:lnTo>
                      <a:pt x="1905" y="8851"/>
                    </a:lnTo>
                    <a:cubicBezTo>
                      <a:pt x="1905" y="9001"/>
                      <a:pt x="2027" y="9124"/>
                      <a:pt x="2175" y="9124"/>
                    </a:cubicBezTo>
                    <a:lnTo>
                      <a:pt x="4982" y="9124"/>
                    </a:lnTo>
                    <a:cubicBezTo>
                      <a:pt x="5133" y="9124"/>
                      <a:pt x="5256" y="9001"/>
                      <a:pt x="5256" y="8851"/>
                    </a:cubicBezTo>
                    <a:lnTo>
                      <a:pt x="5256" y="8464"/>
                    </a:lnTo>
                    <a:cubicBezTo>
                      <a:pt x="5256" y="8338"/>
                      <a:pt x="5170" y="8233"/>
                      <a:pt x="5053" y="8199"/>
                    </a:cubicBezTo>
                    <a:cubicBezTo>
                      <a:pt x="5176" y="8083"/>
                      <a:pt x="5256" y="7917"/>
                      <a:pt x="5256" y="7739"/>
                    </a:cubicBezTo>
                    <a:lnTo>
                      <a:pt x="5256" y="7115"/>
                    </a:lnTo>
                    <a:cubicBezTo>
                      <a:pt x="5256" y="6894"/>
                      <a:pt x="5366" y="6685"/>
                      <a:pt x="5551" y="6565"/>
                    </a:cubicBezTo>
                    <a:cubicBezTo>
                      <a:pt x="6518" y="5926"/>
                      <a:pt x="7157" y="4827"/>
                      <a:pt x="7157" y="3580"/>
                    </a:cubicBezTo>
                    <a:cubicBezTo>
                      <a:pt x="7157" y="1601"/>
                      <a:pt x="5554" y="1"/>
                      <a:pt x="3579"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a:off x="1073975" y="1178573"/>
                <a:ext cx="359574" cy="127101"/>
              </a:xfrm>
              <a:custGeom>
                <a:rect b="b" l="l" r="r" t="t"/>
                <a:pathLst>
                  <a:path extrusionOk="0" h="902" w="3349">
                    <a:moveTo>
                      <a:pt x="246" y="1"/>
                    </a:moveTo>
                    <a:cubicBezTo>
                      <a:pt x="108" y="16"/>
                      <a:pt x="1" y="130"/>
                      <a:pt x="1" y="271"/>
                    </a:cubicBezTo>
                    <a:cubicBezTo>
                      <a:pt x="1" y="621"/>
                      <a:pt x="280" y="901"/>
                      <a:pt x="630" y="901"/>
                    </a:cubicBezTo>
                    <a:lnTo>
                      <a:pt x="2719" y="901"/>
                    </a:lnTo>
                    <a:cubicBezTo>
                      <a:pt x="3069" y="901"/>
                      <a:pt x="3349" y="621"/>
                      <a:pt x="3349" y="271"/>
                    </a:cubicBezTo>
                    <a:cubicBezTo>
                      <a:pt x="3349" y="124"/>
                      <a:pt x="3226" y="1"/>
                      <a:pt x="3075" y="1"/>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864725" y="114250"/>
                <a:ext cx="768519" cy="898538"/>
              </a:xfrm>
              <a:custGeom>
                <a:rect b="b" l="l" r="r" t="t"/>
                <a:pathLst>
                  <a:path extrusionOk="0" h="8369" w="7158">
                    <a:moveTo>
                      <a:pt x="3579" y="1"/>
                    </a:moveTo>
                    <a:cubicBezTo>
                      <a:pt x="1604" y="1"/>
                      <a:pt x="1" y="1601"/>
                      <a:pt x="1" y="3580"/>
                    </a:cubicBezTo>
                    <a:cubicBezTo>
                      <a:pt x="1" y="4827"/>
                      <a:pt x="640" y="5926"/>
                      <a:pt x="1607" y="6565"/>
                    </a:cubicBezTo>
                    <a:cubicBezTo>
                      <a:pt x="1791" y="6688"/>
                      <a:pt x="1902" y="6897"/>
                      <a:pt x="1902" y="7115"/>
                    </a:cubicBezTo>
                    <a:lnTo>
                      <a:pt x="1902" y="7739"/>
                    </a:lnTo>
                    <a:cubicBezTo>
                      <a:pt x="1902" y="8086"/>
                      <a:pt x="2182" y="8368"/>
                      <a:pt x="2532" y="8368"/>
                    </a:cubicBezTo>
                    <a:lnTo>
                      <a:pt x="4624" y="8368"/>
                    </a:lnTo>
                    <a:cubicBezTo>
                      <a:pt x="4974" y="8368"/>
                      <a:pt x="5253" y="8086"/>
                      <a:pt x="5253" y="7739"/>
                    </a:cubicBezTo>
                    <a:lnTo>
                      <a:pt x="5253" y="7115"/>
                    </a:lnTo>
                    <a:cubicBezTo>
                      <a:pt x="5253" y="6894"/>
                      <a:pt x="5367" y="6685"/>
                      <a:pt x="5551" y="6565"/>
                    </a:cubicBezTo>
                    <a:cubicBezTo>
                      <a:pt x="6519" y="5926"/>
                      <a:pt x="7158" y="4827"/>
                      <a:pt x="7158" y="3580"/>
                    </a:cubicBezTo>
                    <a:cubicBezTo>
                      <a:pt x="7158" y="1601"/>
                      <a:pt x="5557" y="1"/>
                      <a:pt x="3579"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864725" y="114250"/>
                <a:ext cx="384367" cy="898538"/>
              </a:xfrm>
              <a:custGeom>
                <a:rect b="b" l="l" r="r" t="t"/>
                <a:pathLst>
                  <a:path extrusionOk="0" h="8369" w="3580">
                    <a:moveTo>
                      <a:pt x="3576" y="1"/>
                    </a:moveTo>
                    <a:lnTo>
                      <a:pt x="3576" y="1"/>
                    </a:lnTo>
                    <a:lnTo>
                      <a:pt x="3576" y="1"/>
                    </a:lnTo>
                    <a:cubicBezTo>
                      <a:pt x="3577" y="1"/>
                      <a:pt x="3578" y="1"/>
                      <a:pt x="3579" y="1"/>
                    </a:cubicBezTo>
                    <a:close/>
                    <a:moveTo>
                      <a:pt x="3576" y="1"/>
                    </a:moveTo>
                    <a:cubicBezTo>
                      <a:pt x="1602" y="3"/>
                      <a:pt x="1" y="1603"/>
                      <a:pt x="1" y="3580"/>
                    </a:cubicBezTo>
                    <a:cubicBezTo>
                      <a:pt x="1" y="4827"/>
                      <a:pt x="640" y="5926"/>
                      <a:pt x="1607" y="6565"/>
                    </a:cubicBezTo>
                    <a:cubicBezTo>
                      <a:pt x="1791" y="6688"/>
                      <a:pt x="1902" y="6897"/>
                      <a:pt x="1902" y="7115"/>
                    </a:cubicBezTo>
                    <a:lnTo>
                      <a:pt x="1902" y="7739"/>
                    </a:lnTo>
                    <a:cubicBezTo>
                      <a:pt x="1902" y="8086"/>
                      <a:pt x="2182" y="8368"/>
                      <a:pt x="2532" y="8368"/>
                    </a:cubicBezTo>
                    <a:lnTo>
                      <a:pt x="3576" y="8368"/>
                    </a:lnTo>
                    <a:lnTo>
                      <a:pt x="3576" y="7158"/>
                    </a:lnTo>
                    <a:lnTo>
                      <a:pt x="3576" y="6574"/>
                    </a:lnTo>
                    <a:lnTo>
                      <a:pt x="3576" y="1"/>
                    </a:lnTo>
                    <a:close/>
                  </a:path>
                </a:pathLst>
              </a:custGeom>
              <a:solidFill>
                <a:srgbClr val="FF9200">
                  <a:alpha val="49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1125300" y="434198"/>
                <a:ext cx="138608" cy="573973"/>
              </a:xfrm>
              <a:custGeom>
                <a:rect b="b" l="l" r="r" t="t"/>
                <a:pathLst>
                  <a:path extrusionOk="0" h="5346" w="1291">
                    <a:moveTo>
                      <a:pt x="158" y="1"/>
                    </a:moveTo>
                    <a:cubicBezTo>
                      <a:pt x="114" y="1"/>
                      <a:pt x="71" y="23"/>
                      <a:pt x="43" y="62"/>
                    </a:cubicBezTo>
                    <a:cubicBezTo>
                      <a:pt x="0" y="126"/>
                      <a:pt x="22" y="206"/>
                      <a:pt x="83" y="249"/>
                    </a:cubicBezTo>
                    <a:lnTo>
                      <a:pt x="1020" y="861"/>
                    </a:lnTo>
                    <a:lnTo>
                      <a:pt x="1020" y="5210"/>
                    </a:lnTo>
                    <a:cubicBezTo>
                      <a:pt x="1020" y="5284"/>
                      <a:pt x="1082" y="5345"/>
                      <a:pt x="1152" y="5345"/>
                    </a:cubicBezTo>
                    <a:cubicBezTo>
                      <a:pt x="1226" y="5345"/>
                      <a:pt x="1287" y="5284"/>
                      <a:pt x="1290" y="5210"/>
                    </a:cubicBezTo>
                    <a:lnTo>
                      <a:pt x="1290" y="787"/>
                    </a:lnTo>
                    <a:cubicBezTo>
                      <a:pt x="1290" y="741"/>
                      <a:pt x="1269" y="698"/>
                      <a:pt x="1229" y="673"/>
                    </a:cubicBezTo>
                    <a:lnTo>
                      <a:pt x="231" y="22"/>
                    </a:lnTo>
                    <a:cubicBezTo>
                      <a:pt x="208" y="8"/>
                      <a:pt x="182" y="1"/>
                      <a:pt x="158"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1068933" y="1209267"/>
                <a:ext cx="359887" cy="97058"/>
              </a:xfrm>
              <a:custGeom>
                <a:rect b="b" l="l" r="r" t="t"/>
                <a:pathLst>
                  <a:path extrusionOk="0" h="904" w="3352">
                    <a:moveTo>
                      <a:pt x="3080" y="0"/>
                    </a:moveTo>
                    <a:cubicBezTo>
                      <a:pt x="3079" y="0"/>
                      <a:pt x="3077" y="0"/>
                      <a:pt x="3075" y="0"/>
                    </a:cubicBezTo>
                    <a:lnTo>
                      <a:pt x="273" y="0"/>
                    </a:lnTo>
                    <a:cubicBezTo>
                      <a:pt x="123" y="0"/>
                      <a:pt x="0" y="123"/>
                      <a:pt x="0" y="273"/>
                    </a:cubicBezTo>
                    <a:cubicBezTo>
                      <a:pt x="0" y="621"/>
                      <a:pt x="280" y="903"/>
                      <a:pt x="630" y="903"/>
                    </a:cubicBezTo>
                    <a:lnTo>
                      <a:pt x="2722" y="903"/>
                    </a:lnTo>
                    <a:cubicBezTo>
                      <a:pt x="3072" y="903"/>
                      <a:pt x="3351" y="621"/>
                      <a:pt x="3351" y="273"/>
                    </a:cubicBezTo>
                    <a:cubicBezTo>
                      <a:pt x="3351" y="122"/>
                      <a:pt x="3231" y="0"/>
                      <a:pt x="3080"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1069256" y="1101043"/>
                <a:ext cx="359565" cy="100386"/>
              </a:xfrm>
              <a:custGeom>
                <a:rect b="b" l="l" r="r" t="t"/>
                <a:pathLst>
                  <a:path extrusionOk="0" h="935" w="3349">
                    <a:moveTo>
                      <a:pt x="274" y="1"/>
                    </a:moveTo>
                    <a:cubicBezTo>
                      <a:pt x="123" y="1"/>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1"/>
                      <a:pt x="3078"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1069256" y="993570"/>
                <a:ext cx="359565" cy="100279"/>
              </a:xfrm>
              <a:custGeom>
                <a:rect b="b" l="l" r="r" t="t"/>
                <a:pathLst>
                  <a:path extrusionOk="0" h="934" w="3349">
                    <a:moveTo>
                      <a:pt x="274" y="0"/>
                    </a:moveTo>
                    <a:cubicBezTo>
                      <a:pt x="123" y="0"/>
                      <a:pt x="0" y="123"/>
                      <a:pt x="0" y="274"/>
                    </a:cubicBezTo>
                    <a:lnTo>
                      <a:pt x="0" y="661"/>
                    </a:lnTo>
                    <a:cubicBezTo>
                      <a:pt x="0" y="811"/>
                      <a:pt x="123" y="934"/>
                      <a:pt x="274" y="934"/>
                    </a:cubicBezTo>
                    <a:lnTo>
                      <a:pt x="3078" y="934"/>
                    </a:lnTo>
                    <a:cubicBezTo>
                      <a:pt x="3225" y="934"/>
                      <a:pt x="3348" y="811"/>
                      <a:pt x="3348" y="661"/>
                    </a:cubicBezTo>
                    <a:lnTo>
                      <a:pt x="3348" y="274"/>
                    </a:lnTo>
                    <a:cubicBezTo>
                      <a:pt x="3348" y="123"/>
                      <a:pt x="3225" y="0"/>
                      <a:pt x="3078"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1069256" y="993570"/>
                <a:ext cx="179836" cy="100279"/>
              </a:xfrm>
              <a:custGeom>
                <a:rect b="b" l="l" r="r" t="t"/>
                <a:pathLst>
                  <a:path extrusionOk="0" h="934" w="1675">
                    <a:moveTo>
                      <a:pt x="274" y="0"/>
                    </a:moveTo>
                    <a:cubicBezTo>
                      <a:pt x="123" y="0"/>
                      <a:pt x="0" y="123"/>
                      <a:pt x="0" y="274"/>
                    </a:cubicBezTo>
                    <a:lnTo>
                      <a:pt x="0" y="661"/>
                    </a:lnTo>
                    <a:cubicBezTo>
                      <a:pt x="0" y="811"/>
                      <a:pt x="123" y="934"/>
                      <a:pt x="274" y="934"/>
                    </a:cubicBezTo>
                    <a:lnTo>
                      <a:pt x="1674" y="934"/>
                    </a:lnTo>
                    <a:lnTo>
                      <a:pt x="167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1069256" y="1101043"/>
                <a:ext cx="179836" cy="100386"/>
              </a:xfrm>
              <a:custGeom>
                <a:rect b="b" l="l" r="r" t="t"/>
                <a:pathLst>
                  <a:path extrusionOk="0" h="935" w="1675">
                    <a:moveTo>
                      <a:pt x="274" y="1"/>
                    </a:moveTo>
                    <a:cubicBezTo>
                      <a:pt x="123" y="1"/>
                      <a:pt x="0" y="123"/>
                      <a:pt x="0" y="274"/>
                    </a:cubicBezTo>
                    <a:lnTo>
                      <a:pt x="0" y="661"/>
                    </a:lnTo>
                    <a:cubicBezTo>
                      <a:pt x="0" y="811"/>
                      <a:pt x="123" y="934"/>
                      <a:pt x="274" y="934"/>
                    </a:cubicBezTo>
                    <a:lnTo>
                      <a:pt x="1674" y="934"/>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1069256" y="1208837"/>
                <a:ext cx="179836" cy="96843"/>
              </a:xfrm>
              <a:custGeom>
                <a:rect b="b" l="l" r="r" t="t"/>
                <a:pathLst>
                  <a:path extrusionOk="0" h="902" w="1675">
                    <a:moveTo>
                      <a:pt x="274" y="1"/>
                    </a:moveTo>
                    <a:cubicBezTo>
                      <a:pt x="123" y="1"/>
                      <a:pt x="0" y="124"/>
                      <a:pt x="0" y="271"/>
                    </a:cubicBezTo>
                    <a:cubicBezTo>
                      <a:pt x="0" y="621"/>
                      <a:pt x="283" y="901"/>
                      <a:pt x="630" y="901"/>
                    </a:cubicBezTo>
                    <a:lnTo>
                      <a:pt x="1674" y="901"/>
                    </a:lnTo>
                    <a:lnTo>
                      <a:pt x="1674" y="1"/>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1011493" y="355070"/>
                <a:ext cx="250805" cy="186922"/>
              </a:xfrm>
              <a:custGeom>
                <a:rect b="b" l="l" r="r" t="t"/>
                <a:pathLst>
                  <a:path extrusionOk="0" h="1741" w="2336">
                    <a:moveTo>
                      <a:pt x="1" y="0"/>
                    </a:moveTo>
                    <a:lnTo>
                      <a:pt x="1" y="0"/>
                    </a:lnTo>
                    <a:cubicBezTo>
                      <a:pt x="1" y="0"/>
                      <a:pt x="480" y="1740"/>
                      <a:pt x="1608" y="1740"/>
                    </a:cubicBezTo>
                    <a:cubicBezTo>
                      <a:pt x="1826" y="1740"/>
                      <a:pt x="2068" y="1675"/>
                      <a:pt x="2335" y="1521"/>
                    </a:cubicBezTo>
                    <a:cubicBezTo>
                      <a:pt x="2335" y="1521"/>
                      <a:pt x="2329" y="529"/>
                      <a:pt x="1629" y="280"/>
                    </a:cubicBezTo>
                    <a:cubicBezTo>
                      <a:pt x="928" y="34"/>
                      <a:pt x="1" y="0"/>
                      <a:pt x="1"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1011493" y="355392"/>
                <a:ext cx="250805" cy="186600"/>
              </a:xfrm>
              <a:custGeom>
                <a:rect b="b" l="l" r="r" t="t"/>
                <a:pathLst>
                  <a:path extrusionOk="0" h="1738" w="2336">
                    <a:moveTo>
                      <a:pt x="1" y="0"/>
                    </a:moveTo>
                    <a:cubicBezTo>
                      <a:pt x="1" y="1"/>
                      <a:pt x="480" y="1737"/>
                      <a:pt x="1608" y="1737"/>
                    </a:cubicBezTo>
                    <a:cubicBezTo>
                      <a:pt x="1825" y="1737"/>
                      <a:pt x="2068" y="1672"/>
                      <a:pt x="2335" y="1518"/>
                    </a:cubicBezTo>
                    <a:lnTo>
                      <a:pt x="1" y="0"/>
                    </a:ln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a:off x="1248985" y="602439"/>
                <a:ext cx="250697" cy="186708"/>
              </a:xfrm>
              <a:custGeom>
                <a:rect b="b" l="l" r="r" t="t"/>
                <a:pathLst>
                  <a:path extrusionOk="0" h="1739" w="2335">
                    <a:moveTo>
                      <a:pt x="2335" y="0"/>
                    </a:moveTo>
                    <a:cubicBezTo>
                      <a:pt x="2335" y="0"/>
                      <a:pt x="1410" y="34"/>
                      <a:pt x="707" y="280"/>
                    </a:cubicBezTo>
                    <a:cubicBezTo>
                      <a:pt x="9" y="528"/>
                      <a:pt x="0" y="1521"/>
                      <a:pt x="0" y="1521"/>
                    </a:cubicBezTo>
                    <a:cubicBezTo>
                      <a:pt x="268" y="1674"/>
                      <a:pt x="509" y="1739"/>
                      <a:pt x="727" y="1739"/>
                    </a:cubicBezTo>
                    <a:cubicBezTo>
                      <a:pt x="1857" y="1739"/>
                      <a:pt x="2335" y="0"/>
                      <a:pt x="2335"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a:off x="1248985" y="602761"/>
                <a:ext cx="250697" cy="186386"/>
              </a:xfrm>
              <a:custGeom>
                <a:rect b="b" l="l" r="r" t="t"/>
                <a:pathLst>
                  <a:path extrusionOk="0" h="1736" w="2335">
                    <a:moveTo>
                      <a:pt x="2335" y="0"/>
                    </a:moveTo>
                    <a:cubicBezTo>
                      <a:pt x="2335" y="0"/>
                      <a:pt x="2335" y="0"/>
                      <a:pt x="2335" y="0"/>
                    </a:cubicBezTo>
                    <a:lnTo>
                      <a:pt x="2335" y="0"/>
                    </a:lnTo>
                    <a:lnTo>
                      <a:pt x="2335" y="0"/>
                    </a:lnTo>
                    <a:cubicBezTo>
                      <a:pt x="2335" y="0"/>
                      <a:pt x="2335" y="0"/>
                      <a:pt x="2335" y="0"/>
                    </a:cubicBezTo>
                    <a:close/>
                    <a:moveTo>
                      <a:pt x="2335" y="0"/>
                    </a:moveTo>
                    <a:lnTo>
                      <a:pt x="0" y="1518"/>
                    </a:lnTo>
                    <a:cubicBezTo>
                      <a:pt x="268" y="1671"/>
                      <a:pt x="509" y="1736"/>
                      <a:pt x="727" y="1736"/>
                    </a:cubicBezTo>
                    <a:cubicBezTo>
                      <a:pt x="1855" y="1736"/>
                      <a:pt x="2333" y="4"/>
                      <a:pt x="2335" y="0"/>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4" name="Google Shape;754;p33"/>
            <p:cNvCxnSpPr>
              <a:stCxn id="720" idx="3"/>
            </p:cNvCxnSpPr>
            <p:nvPr/>
          </p:nvCxnSpPr>
          <p:spPr>
            <a:xfrm>
              <a:off x="2725375" y="1467200"/>
              <a:ext cx="1638300" cy="7647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755" name="Google Shape;755;p33"/>
            <p:cNvCxnSpPr>
              <a:stCxn id="726" idx="3"/>
            </p:cNvCxnSpPr>
            <p:nvPr/>
          </p:nvCxnSpPr>
          <p:spPr>
            <a:xfrm>
              <a:off x="2725375" y="2685713"/>
              <a:ext cx="1338000" cy="972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756" name="Google Shape;756;p33"/>
            <p:cNvCxnSpPr>
              <a:stCxn id="729" idx="3"/>
            </p:cNvCxnSpPr>
            <p:nvPr/>
          </p:nvCxnSpPr>
          <p:spPr>
            <a:xfrm flipH="1" rot="10800000">
              <a:off x="2725375" y="3147550"/>
              <a:ext cx="1831500" cy="7956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757" name="Google Shape;757;p33"/>
            <p:cNvCxnSpPr>
              <a:stCxn id="723" idx="1"/>
            </p:cNvCxnSpPr>
            <p:nvPr/>
          </p:nvCxnSpPr>
          <p:spPr>
            <a:xfrm flipH="1">
              <a:off x="4908825" y="1467200"/>
              <a:ext cx="1538400" cy="8883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758" name="Google Shape;758;p33"/>
            <p:cNvCxnSpPr>
              <a:stCxn id="732" idx="1"/>
            </p:cNvCxnSpPr>
            <p:nvPr/>
          </p:nvCxnSpPr>
          <p:spPr>
            <a:xfrm flipH="1">
              <a:off x="4900125" y="2686120"/>
              <a:ext cx="1547100" cy="600"/>
            </a:xfrm>
            <a:prstGeom prst="bentConnector3">
              <a:avLst>
                <a:gd fmla="val 50000" name="adj1"/>
              </a:avLst>
            </a:prstGeom>
            <a:noFill/>
            <a:ln cap="flat" cmpd="sng" w="9525">
              <a:solidFill>
                <a:schemeClr val="dk2"/>
              </a:solidFill>
              <a:prstDash val="solid"/>
              <a:round/>
              <a:headEnd len="med" w="med" type="none"/>
              <a:tailEnd len="med" w="med" type="oval"/>
            </a:ln>
          </p:spPr>
        </p:cxnSp>
        <p:cxnSp>
          <p:nvCxnSpPr>
            <p:cNvPr id="759" name="Google Shape;759;p33"/>
            <p:cNvCxnSpPr>
              <a:stCxn id="735" idx="1"/>
            </p:cNvCxnSpPr>
            <p:nvPr/>
          </p:nvCxnSpPr>
          <p:spPr>
            <a:xfrm rot="10800000">
              <a:off x="4889925" y="3528827"/>
              <a:ext cx="1557300" cy="417300"/>
            </a:xfrm>
            <a:prstGeom prst="bentConnector3">
              <a:avLst>
                <a:gd fmla="val 50000" name="adj1"/>
              </a:avLst>
            </a:prstGeom>
            <a:noFill/>
            <a:ln cap="flat" cmpd="sng" w="9525">
              <a:solidFill>
                <a:schemeClr val="dk2"/>
              </a:solidFill>
              <a:prstDash val="solid"/>
              <a:round/>
              <a:headEnd len="med" w="med" type="none"/>
              <a:tailEnd len="med" w="med" type="oval"/>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4"/>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765" name="Google Shape;765;p34"/>
          <p:cNvGrpSpPr/>
          <p:nvPr/>
        </p:nvGrpSpPr>
        <p:grpSpPr>
          <a:xfrm flipH="1">
            <a:off x="430565" y="3715466"/>
            <a:ext cx="1461422" cy="958804"/>
            <a:chOff x="765577" y="2766800"/>
            <a:chExt cx="1923683" cy="892825"/>
          </a:xfrm>
        </p:grpSpPr>
        <p:sp>
          <p:nvSpPr>
            <p:cNvPr id="766" name="Google Shape;766;p34"/>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767" name="Google Shape;767;p34"/>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a huge gas giant</a:t>
              </a:r>
              <a:endParaRPr>
                <a:solidFill>
                  <a:schemeClr val="lt1"/>
                </a:solidFill>
                <a:latin typeface="Arimo"/>
                <a:ea typeface="Arimo"/>
                <a:cs typeface="Arimo"/>
                <a:sym typeface="Arimo"/>
              </a:endParaRPr>
            </a:p>
          </p:txBody>
        </p:sp>
      </p:grpSp>
      <p:grpSp>
        <p:nvGrpSpPr>
          <p:cNvPr id="768" name="Google Shape;768;p34"/>
          <p:cNvGrpSpPr/>
          <p:nvPr/>
        </p:nvGrpSpPr>
        <p:grpSpPr>
          <a:xfrm flipH="1">
            <a:off x="2657370" y="3715466"/>
            <a:ext cx="1461422" cy="958804"/>
            <a:chOff x="765577" y="2766800"/>
            <a:chExt cx="1923683" cy="892825"/>
          </a:xfrm>
        </p:grpSpPr>
        <p:sp>
          <p:nvSpPr>
            <p:cNvPr id="769" name="Google Shape;769;p34"/>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770" name="Google Shape;770;p34"/>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Venus has a beautiful name</a:t>
              </a:r>
              <a:endParaRPr>
                <a:solidFill>
                  <a:schemeClr val="lt1"/>
                </a:solidFill>
                <a:latin typeface="Arimo"/>
                <a:ea typeface="Arimo"/>
                <a:cs typeface="Arimo"/>
                <a:sym typeface="Arimo"/>
              </a:endParaRPr>
            </a:p>
          </p:txBody>
        </p:sp>
      </p:grpSp>
      <p:grpSp>
        <p:nvGrpSpPr>
          <p:cNvPr id="771" name="Google Shape;771;p34"/>
          <p:cNvGrpSpPr/>
          <p:nvPr/>
        </p:nvGrpSpPr>
        <p:grpSpPr>
          <a:xfrm flipH="1">
            <a:off x="4884175" y="3715466"/>
            <a:ext cx="1461422" cy="958804"/>
            <a:chOff x="765577" y="2766800"/>
            <a:chExt cx="1923683" cy="892825"/>
          </a:xfrm>
        </p:grpSpPr>
        <p:sp>
          <p:nvSpPr>
            <p:cNvPr id="772" name="Google Shape;772;p34"/>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773" name="Google Shape;773;p34"/>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a:solidFill>
                    <a:schemeClr val="lt1"/>
                  </a:solidFill>
                  <a:latin typeface="Arimo"/>
                  <a:ea typeface="Arimo"/>
                  <a:cs typeface="Arimo"/>
                  <a:sym typeface="Arimo"/>
                </a:rPr>
                <a:t>Saturn is a gas giant with rings</a:t>
              </a:r>
              <a:endParaRPr>
                <a:solidFill>
                  <a:schemeClr val="lt1"/>
                </a:solidFill>
                <a:latin typeface="Arimo"/>
                <a:ea typeface="Arimo"/>
                <a:cs typeface="Arimo"/>
                <a:sym typeface="Arimo"/>
              </a:endParaRPr>
            </a:p>
          </p:txBody>
        </p:sp>
      </p:grpSp>
      <p:grpSp>
        <p:nvGrpSpPr>
          <p:cNvPr id="774" name="Google Shape;774;p34"/>
          <p:cNvGrpSpPr/>
          <p:nvPr/>
        </p:nvGrpSpPr>
        <p:grpSpPr>
          <a:xfrm flipH="1">
            <a:off x="7110981" y="3715466"/>
            <a:ext cx="1461422" cy="958804"/>
            <a:chOff x="765577" y="2766800"/>
            <a:chExt cx="1923683" cy="892825"/>
          </a:xfrm>
        </p:grpSpPr>
        <p:sp>
          <p:nvSpPr>
            <p:cNvPr id="775" name="Google Shape;775;p34"/>
            <p:cNvSpPr txBox="1"/>
            <p:nvPr/>
          </p:nvSpPr>
          <p:spPr>
            <a:xfrm>
              <a:off x="765577" y="2766800"/>
              <a:ext cx="1923600" cy="39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776" name="Google Shape;776;p34"/>
            <p:cNvSpPr txBox="1"/>
            <p:nvPr/>
          </p:nvSpPr>
          <p:spPr>
            <a:xfrm>
              <a:off x="765660" y="3085124"/>
              <a:ext cx="1923600" cy="57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Mars is very cold, not hot</a:t>
              </a:r>
              <a:endParaRPr>
                <a:solidFill>
                  <a:schemeClr val="lt1"/>
                </a:solidFill>
                <a:latin typeface="Arimo"/>
                <a:ea typeface="Arimo"/>
                <a:cs typeface="Arimo"/>
                <a:sym typeface="Arimo"/>
              </a:endParaRPr>
            </a:p>
          </p:txBody>
        </p:sp>
      </p:grpSp>
      <p:grpSp>
        <p:nvGrpSpPr>
          <p:cNvPr id="777" name="Google Shape;777;p34"/>
          <p:cNvGrpSpPr/>
          <p:nvPr/>
        </p:nvGrpSpPr>
        <p:grpSpPr>
          <a:xfrm>
            <a:off x="967658" y="2699140"/>
            <a:ext cx="387219" cy="322127"/>
            <a:chOff x="2322453" y="3373986"/>
            <a:chExt cx="289358" cy="240716"/>
          </a:xfrm>
        </p:grpSpPr>
        <p:sp>
          <p:nvSpPr>
            <p:cNvPr id="778" name="Google Shape;778;p34"/>
            <p:cNvSpPr/>
            <p:nvPr/>
          </p:nvSpPr>
          <p:spPr>
            <a:xfrm>
              <a:off x="2541181" y="3377360"/>
              <a:ext cx="35598" cy="31680"/>
            </a:xfrm>
            <a:custGeom>
              <a:rect b="b" l="l" r="r" t="t"/>
              <a:pathLst>
                <a:path extrusionOk="0" h="1399" w="1572">
                  <a:moveTo>
                    <a:pt x="258" y="1"/>
                  </a:moveTo>
                  <a:cubicBezTo>
                    <a:pt x="115" y="1"/>
                    <a:pt x="1" y="115"/>
                    <a:pt x="1" y="258"/>
                  </a:cubicBezTo>
                  <a:lnTo>
                    <a:pt x="1" y="1398"/>
                  </a:lnTo>
                  <a:lnTo>
                    <a:pt x="1572" y="1398"/>
                  </a:lnTo>
                  <a:lnTo>
                    <a:pt x="1572" y="258"/>
                  </a:lnTo>
                  <a:cubicBezTo>
                    <a:pt x="1572" y="115"/>
                    <a:pt x="1458" y="1"/>
                    <a:pt x="1314"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2553432" y="3377360"/>
              <a:ext cx="23347" cy="31680"/>
            </a:xfrm>
            <a:custGeom>
              <a:rect b="b" l="l" r="r" t="t"/>
              <a:pathLst>
                <a:path extrusionOk="0" h="1399" w="1031">
                  <a:moveTo>
                    <a:pt x="1" y="1"/>
                  </a:moveTo>
                  <a:cubicBezTo>
                    <a:pt x="143" y="1"/>
                    <a:pt x="258" y="115"/>
                    <a:pt x="258" y="254"/>
                  </a:cubicBezTo>
                  <a:lnTo>
                    <a:pt x="258" y="1398"/>
                  </a:lnTo>
                  <a:lnTo>
                    <a:pt x="1031" y="1398"/>
                  </a:lnTo>
                  <a:lnTo>
                    <a:pt x="1031" y="258"/>
                  </a:lnTo>
                  <a:cubicBezTo>
                    <a:pt x="1031" y="115"/>
                    <a:pt x="917" y="1"/>
                    <a:pt x="773" y="1"/>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2427050" y="3373986"/>
              <a:ext cx="79665" cy="35054"/>
            </a:xfrm>
            <a:custGeom>
              <a:rect b="b" l="l" r="r" t="t"/>
              <a:pathLst>
                <a:path extrusionOk="0" h="1548" w="3518">
                  <a:moveTo>
                    <a:pt x="258" y="0"/>
                  </a:moveTo>
                  <a:cubicBezTo>
                    <a:pt x="114" y="0"/>
                    <a:pt x="1" y="114"/>
                    <a:pt x="1" y="258"/>
                  </a:cubicBezTo>
                  <a:lnTo>
                    <a:pt x="1" y="1547"/>
                  </a:lnTo>
                  <a:lnTo>
                    <a:pt x="3518" y="1547"/>
                  </a:lnTo>
                  <a:lnTo>
                    <a:pt x="3518" y="258"/>
                  </a:lnTo>
                  <a:cubicBezTo>
                    <a:pt x="3518" y="114"/>
                    <a:pt x="3404" y="0"/>
                    <a:pt x="3262" y="0"/>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2483957" y="3373986"/>
              <a:ext cx="23347" cy="35054"/>
            </a:xfrm>
            <a:custGeom>
              <a:rect b="b" l="l" r="r" t="t"/>
              <a:pathLst>
                <a:path extrusionOk="0" h="1548" w="1031">
                  <a:moveTo>
                    <a:pt x="1" y="0"/>
                  </a:moveTo>
                  <a:cubicBezTo>
                    <a:pt x="143" y="0"/>
                    <a:pt x="256" y="114"/>
                    <a:pt x="256" y="260"/>
                  </a:cubicBezTo>
                  <a:lnTo>
                    <a:pt x="256" y="1547"/>
                  </a:lnTo>
                  <a:lnTo>
                    <a:pt x="1031" y="1547"/>
                  </a:lnTo>
                  <a:lnTo>
                    <a:pt x="1031" y="258"/>
                  </a:lnTo>
                  <a:cubicBezTo>
                    <a:pt x="1031" y="114"/>
                    <a:pt x="915" y="0"/>
                    <a:pt x="773" y="0"/>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2357530" y="3377360"/>
              <a:ext cx="35643" cy="31680"/>
            </a:xfrm>
            <a:custGeom>
              <a:rect b="b" l="l" r="r" t="t"/>
              <a:pathLst>
                <a:path extrusionOk="0" h="1399" w="1574">
                  <a:moveTo>
                    <a:pt x="258" y="1"/>
                  </a:moveTo>
                  <a:cubicBezTo>
                    <a:pt x="116" y="1"/>
                    <a:pt x="1" y="115"/>
                    <a:pt x="1" y="258"/>
                  </a:cubicBezTo>
                  <a:lnTo>
                    <a:pt x="1" y="1398"/>
                  </a:lnTo>
                  <a:lnTo>
                    <a:pt x="1574" y="1398"/>
                  </a:lnTo>
                  <a:lnTo>
                    <a:pt x="1574" y="258"/>
                  </a:lnTo>
                  <a:cubicBezTo>
                    <a:pt x="1574" y="115"/>
                    <a:pt x="1458" y="1"/>
                    <a:pt x="1316"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2369826" y="3377360"/>
              <a:ext cx="23347" cy="31680"/>
            </a:xfrm>
            <a:custGeom>
              <a:rect b="b" l="l" r="r" t="t"/>
              <a:pathLst>
                <a:path extrusionOk="0" h="1399" w="1031">
                  <a:moveTo>
                    <a:pt x="1" y="1"/>
                  </a:moveTo>
                  <a:cubicBezTo>
                    <a:pt x="142" y="1"/>
                    <a:pt x="256" y="115"/>
                    <a:pt x="256" y="254"/>
                  </a:cubicBezTo>
                  <a:lnTo>
                    <a:pt x="256" y="1398"/>
                  </a:lnTo>
                  <a:lnTo>
                    <a:pt x="1031" y="1398"/>
                  </a:lnTo>
                  <a:lnTo>
                    <a:pt x="1031" y="258"/>
                  </a:lnTo>
                  <a:cubicBezTo>
                    <a:pt x="1031" y="115"/>
                    <a:pt x="915" y="1"/>
                    <a:pt x="773" y="1"/>
                  </a:cubicBez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2340048" y="3419186"/>
              <a:ext cx="254281" cy="176314"/>
            </a:xfrm>
            <a:custGeom>
              <a:rect b="b" l="l" r="r" t="t"/>
              <a:pathLst>
                <a:path extrusionOk="0" h="7786" w="11229">
                  <a:moveTo>
                    <a:pt x="0" y="0"/>
                  </a:moveTo>
                  <a:lnTo>
                    <a:pt x="0" y="7785"/>
                  </a:lnTo>
                  <a:lnTo>
                    <a:pt x="11228" y="7785"/>
                  </a:lnTo>
                  <a:lnTo>
                    <a:pt x="11228"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2340048" y="3428221"/>
              <a:ext cx="254281" cy="158221"/>
            </a:xfrm>
            <a:custGeom>
              <a:rect b="b" l="l" r="r" t="t"/>
              <a:pathLst>
                <a:path extrusionOk="0" h="6987" w="11229">
                  <a:moveTo>
                    <a:pt x="10454" y="0"/>
                  </a:moveTo>
                  <a:lnTo>
                    <a:pt x="10454" y="2667"/>
                  </a:lnTo>
                  <a:cubicBezTo>
                    <a:pt x="10454" y="2667"/>
                    <a:pt x="8688" y="6612"/>
                    <a:pt x="6509" y="6612"/>
                  </a:cubicBezTo>
                  <a:cubicBezTo>
                    <a:pt x="6509" y="6612"/>
                    <a:pt x="6508" y="6612"/>
                    <a:pt x="6508" y="6612"/>
                  </a:cubicBezTo>
                  <a:lnTo>
                    <a:pt x="0" y="6612"/>
                  </a:lnTo>
                  <a:lnTo>
                    <a:pt x="0" y="6987"/>
                  </a:lnTo>
                  <a:lnTo>
                    <a:pt x="11228" y="6987"/>
                  </a:lnTo>
                  <a:lnTo>
                    <a:pt x="11228" y="0"/>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2322453" y="3399869"/>
              <a:ext cx="289358" cy="27785"/>
            </a:xfrm>
            <a:custGeom>
              <a:rect b="b" l="l" r="r" t="t"/>
              <a:pathLst>
                <a:path extrusionOk="0" h="1227" w="12778">
                  <a:moveTo>
                    <a:pt x="388" y="1"/>
                  </a:moveTo>
                  <a:cubicBezTo>
                    <a:pt x="172" y="1"/>
                    <a:pt x="1" y="177"/>
                    <a:pt x="1" y="388"/>
                  </a:cubicBezTo>
                  <a:lnTo>
                    <a:pt x="1" y="839"/>
                  </a:lnTo>
                  <a:cubicBezTo>
                    <a:pt x="1" y="1055"/>
                    <a:pt x="176" y="1226"/>
                    <a:pt x="388" y="1226"/>
                  </a:cubicBezTo>
                  <a:lnTo>
                    <a:pt x="12393" y="1226"/>
                  </a:lnTo>
                  <a:cubicBezTo>
                    <a:pt x="12606" y="1226"/>
                    <a:pt x="12778" y="1055"/>
                    <a:pt x="12778" y="843"/>
                  </a:cubicBezTo>
                  <a:lnTo>
                    <a:pt x="12778" y="388"/>
                  </a:lnTo>
                  <a:cubicBezTo>
                    <a:pt x="12778" y="175"/>
                    <a:pt x="12604" y="1"/>
                    <a:pt x="1239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2322453" y="3586917"/>
              <a:ext cx="289358" cy="27785"/>
            </a:xfrm>
            <a:custGeom>
              <a:rect b="b" l="l" r="r" t="t"/>
              <a:pathLst>
                <a:path extrusionOk="0" h="1227" w="12778">
                  <a:moveTo>
                    <a:pt x="388" y="1"/>
                  </a:moveTo>
                  <a:cubicBezTo>
                    <a:pt x="172" y="1"/>
                    <a:pt x="1" y="174"/>
                    <a:pt x="1" y="388"/>
                  </a:cubicBezTo>
                  <a:lnTo>
                    <a:pt x="1" y="839"/>
                  </a:lnTo>
                  <a:cubicBezTo>
                    <a:pt x="1" y="1055"/>
                    <a:pt x="176" y="1226"/>
                    <a:pt x="388" y="1226"/>
                  </a:cubicBezTo>
                  <a:lnTo>
                    <a:pt x="12393" y="1226"/>
                  </a:lnTo>
                  <a:cubicBezTo>
                    <a:pt x="12606" y="1226"/>
                    <a:pt x="12778" y="1055"/>
                    <a:pt x="12778" y="841"/>
                  </a:cubicBezTo>
                  <a:lnTo>
                    <a:pt x="12778" y="388"/>
                  </a:lnTo>
                  <a:cubicBezTo>
                    <a:pt x="12778" y="172"/>
                    <a:pt x="12604" y="1"/>
                    <a:pt x="12393"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2424378" y="3445114"/>
              <a:ext cx="85598" cy="124502"/>
            </a:xfrm>
            <a:custGeom>
              <a:rect b="b" l="l" r="r" t="t"/>
              <a:pathLst>
                <a:path extrusionOk="0" h="5498" w="3780">
                  <a:moveTo>
                    <a:pt x="2638" y="1"/>
                  </a:moveTo>
                  <a:cubicBezTo>
                    <a:pt x="2636" y="1"/>
                    <a:pt x="2634" y="1"/>
                    <a:pt x="2632" y="1"/>
                  </a:cubicBezTo>
                  <a:cubicBezTo>
                    <a:pt x="2552" y="3"/>
                    <a:pt x="2476" y="47"/>
                    <a:pt x="2408" y="113"/>
                  </a:cubicBezTo>
                  <a:cubicBezTo>
                    <a:pt x="1664" y="823"/>
                    <a:pt x="911" y="1528"/>
                    <a:pt x="167" y="2237"/>
                  </a:cubicBezTo>
                  <a:cubicBezTo>
                    <a:pt x="1" y="2390"/>
                    <a:pt x="23" y="2628"/>
                    <a:pt x="216" y="2742"/>
                  </a:cubicBezTo>
                  <a:cubicBezTo>
                    <a:pt x="628" y="2991"/>
                    <a:pt x="1049" y="3227"/>
                    <a:pt x="1466" y="3466"/>
                  </a:cubicBezTo>
                  <a:cubicBezTo>
                    <a:pt x="1490" y="3480"/>
                    <a:pt x="1504" y="3494"/>
                    <a:pt x="1488" y="3526"/>
                  </a:cubicBezTo>
                  <a:cubicBezTo>
                    <a:pt x="1350" y="3847"/>
                    <a:pt x="1219" y="4169"/>
                    <a:pt x="1085" y="4492"/>
                  </a:cubicBezTo>
                  <a:cubicBezTo>
                    <a:pt x="1001" y="4692"/>
                    <a:pt x="915" y="4887"/>
                    <a:pt x="837" y="5091"/>
                  </a:cubicBezTo>
                  <a:cubicBezTo>
                    <a:pt x="779" y="5237"/>
                    <a:pt x="849" y="5396"/>
                    <a:pt x="989" y="5464"/>
                  </a:cubicBezTo>
                  <a:cubicBezTo>
                    <a:pt x="1034" y="5486"/>
                    <a:pt x="1079" y="5497"/>
                    <a:pt x="1123" y="5497"/>
                  </a:cubicBezTo>
                  <a:cubicBezTo>
                    <a:pt x="1204" y="5497"/>
                    <a:pt x="1285" y="5460"/>
                    <a:pt x="1366" y="5382"/>
                  </a:cubicBezTo>
                  <a:cubicBezTo>
                    <a:pt x="2115" y="4674"/>
                    <a:pt x="2863" y="3967"/>
                    <a:pt x="3610" y="3259"/>
                  </a:cubicBezTo>
                  <a:cubicBezTo>
                    <a:pt x="3780" y="3099"/>
                    <a:pt x="3746" y="2861"/>
                    <a:pt x="3544" y="2746"/>
                  </a:cubicBezTo>
                  <a:cubicBezTo>
                    <a:pt x="3133" y="2508"/>
                    <a:pt x="2722" y="2269"/>
                    <a:pt x="2308" y="2031"/>
                  </a:cubicBezTo>
                  <a:cubicBezTo>
                    <a:pt x="2282" y="2017"/>
                    <a:pt x="2274" y="2003"/>
                    <a:pt x="2286" y="1971"/>
                  </a:cubicBezTo>
                  <a:cubicBezTo>
                    <a:pt x="2506" y="1452"/>
                    <a:pt x="2732" y="933"/>
                    <a:pt x="2935" y="406"/>
                  </a:cubicBezTo>
                  <a:cubicBezTo>
                    <a:pt x="3012" y="208"/>
                    <a:pt x="2864" y="1"/>
                    <a:pt x="2638" y="1"/>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2367154" y="3441604"/>
              <a:ext cx="8492" cy="35598"/>
            </a:xfrm>
            <a:custGeom>
              <a:rect b="b" l="l" r="r" t="t"/>
              <a:pathLst>
                <a:path extrusionOk="0" h="1572" w="375">
                  <a:moveTo>
                    <a:pt x="186" y="0"/>
                  </a:moveTo>
                  <a:cubicBezTo>
                    <a:pt x="185" y="0"/>
                    <a:pt x="184" y="0"/>
                    <a:pt x="182" y="0"/>
                  </a:cubicBezTo>
                  <a:cubicBezTo>
                    <a:pt x="81" y="2"/>
                    <a:pt x="1" y="92"/>
                    <a:pt x="1" y="194"/>
                  </a:cubicBezTo>
                  <a:lnTo>
                    <a:pt x="1" y="1376"/>
                  </a:lnTo>
                  <a:cubicBezTo>
                    <a:pt x="1" y="1477"/>
                    <a:pt x="81" y="1567"/>
                    <a:pt x="182" y="1571"/>
                  </a:cubicBezTo>
                  <a:cubicBezTo>
                    <a:pt x="185" y="1571"/>
                    <a:pt x="187" y="1571"/>
                    <a:pt x="190" y="1571"/>
                  </a:cubicBezTo>
                  <a:cubicBezTo>
                    <a:pt x="292" y="1571"/>
                    <a:pt x="374" y="1487"/>
                    <a:pt x="374" y="1386"/>
                  </a:cubicBezTo>
                  <a:lnTo>
                    <a:pt x="374" y="188"/>
                  </a:lnTo>
                  <a:cubicBezTo>
                    <a:pt x="374" y="83"/>
                    <a:pt x="290" y="0"/>
                    <a:pt x="186"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2353454" y="3455350"/>
              <a:ext cx="35734" cy="8469"/>
            </a:xfrm>
            <a:custGeom>
              <a:rect b="b" l="l" r="r" t="t"/>
              <a:pathLst>
                <a:path extrusionOk="0" h="374" w="1578">
                  <a:moveTo>
                    <a:pt x="191" y="0"/>
                  </a:moveTo>
                  <a:cubicBezTo>
                    <a:pt x="87" y="0"/>
                    <a:pt x="1" y="86"/>
                    <a:pt x="5" y="192"/>
                  </a:cubicBezTo>
                  <a:cubicBezTo>
                    <a:pt x="7" y="294"/>
                    <a:pt x="97" y="373"/>
                    <a:pt x="199" y="373"/>
                  </a:cubicBezTo>
                  <a:lnTo>
                    <a:pt x="1388" y="373"/>
                  </a:lnTo>
                  <a:cubicBezTo>
                    <a:pt x="1494" y="373"/>
                    <a:pt x="1578" y="286"/>
                    <a:pt x="1576" y="182"/>
                  </a:cubicBezTo>
                  <a:cubicBezTo>
                    <a:pt x="1574" y="80"/>
                    <a:pt x="1484" y="0"/>
                    <a:pt x="1382"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2544985" y="3455350"/>
              <a:ext cx="35734" cy="8469"/>
            </a:xfrm>
            <a:custGeom>
              <a:rect b="b" l="l" r="r" t="t"/>
              <a:pathLst>
                <a:path extrusionOk="0" h="374" w="1578">
                  <a:moveTo>
                    <a:pt x="190" y="0"/>
                  </a:moveTo>
                  <a:cubicBezTo>
                    <a:pt x="84" y="0"/>
                    <a:pt x="1" y="86"/>
                    <a:pt x="3" y="192"/>
                  </a:cubicBezTo>
                  <a:cubicBezTo>
                    <a:pt x="5" y="294"/>
                    <a:pt x="94" y="373"/>
                    <a:pt x="196" y="373"/>
                  </a:cubicBezTo>
                  <a:lnTo>
                    <a:pt x="1388" y="373"/>
                  </a:lnTo>
                  <a:cubicBezTo>
                    <a:pt x="1492" y="373"/>
                    <a:pt x="1578" y="286"/>
                    <a:pt x="1574" y="182"/>
                  </a:cubicBezTo>
                  <a:cubicBezTo>
                    <a:pt x="1572" y="80"/>
                    <a:pt x="1482" y="0"/>
                    <a:pt x="1380"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34"/>
          <p:cNvGrpSpPr/>
          <p:nvPr/>
        </p:nvGrpSpPr>
        <p:grpSpPr>
          <a:xfrm>
            <a:off x="7646418" y="2667599"/>
            <a:ext cx="390552" cy="385219"/>
            <a:chOff x="6688092" y="3350435"/>
            <a:chExt cx="291849" cy="287863"/>
          </a:xfrm>
        </p:grpSpPr>
        <p:sp>
          <p:nvSpPr>
            <p:cNvPr id="793" name="Google Shape;793;p34"/>
            <p:cNvSpPr/>
            <p:nvPr/>
          </p:nvSpPr>
          <p:spPr>
            <a:xfrm>
              <a:off x="6688092" y="3352858"/>
              <a:ext cx="239516" cy="245653"/>
            </a:xfrm>
            <a:custGeom>
              <a:rect b="b" l="l" r="r" t="t"/>
              <a:pathLst>
                <a:path extrusionOk="0" h="10848" w="10577">
                  <a:moveTo>
                    <a:pt x="4446" y="1"/>
                  </a:moveTo>
                  <a:cubicBezTo>
                    <a:pt x="4406" y="1"/>
                    <a:pt x="4367" y="4"/>
                    <a:pt x="4328" y="13"/>
                  </a:cubicBezTo>
                  <a:cubicBezTo>
                    <a:pt x="1855" y="542"/>
                    <a:pt x="1" y="2740"/>
                    <a:pt x="1" y="5368"/>
                  </a:cubicBezTo>
                  <a:cubicBezTo>
                    <a:pt x="1" y="8397"/>
                    <a:pt x="2454" y="10848"/>
                    <a:pt x="5480" y="10848"/>
                  </a:cubicBezTo>
                  <a:cubicBezTo>
                    <a:pt x="6169" y="10848"/>
                    <a:pt x="6810" y="10337"/>
                    <a:pt x="7387" y="10105"/>
                  </a:cubicBezTo>
                  <a:cubicBezTo>
                    <a:pt x="9343" y="9317"/>
                    <a:pt x="10576" y="7704"/>
                    <a:pt x="10576" y="5368"/>
                  </a:cubicBezTo>
                  <a:cubicBezTo>
                    <a:pt x="10576" y="2344"/>
                    <a:pt x="8504" y="274"/>
                    <a:pt x="5480" y="274"/>
                  </a:cubicBezTo>
                  <a:cubicBezTo>
                    <a:pt x="5125" y="274"/>
                    <a:pt x="4780" y="1"/>
                    <a:pt x="4446"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6803491" y="3350435"/>
              <a:ext cx="132745" cy="248031"/>
            </a:xfrm>
            <a:custGeom>
              <a:rect b="b" l="l" r="r" t="t"/>
              <a:pathLst>
                <a:path extrusionOk="0" h="10953" w="5862">
                  <a:moveTo>
                    <a:pt x="384" y="0"/>
                  </a:moveTo>
                  <a:cubicBezTo>
                    <a:pt x="255" y="0"/>
                    <a:pt x="127" y="4"/>
                    <a:pt x="1" y="12"/>
                  </a:cubicBezTo>
                  <a:cubicBezTo>
                    <a:pt x="2847" y="210"/>
                    <a:pt x="5095" y="2579"/>
                    <a:pt x="5095" y="5475"/>
                  </a:cubicBezTo>
                  <a:cubicBezTo>
                    <a:pt x="5095" y="8374"/>
                    <a:pt x="2847" y="10743"/>
                    <a:pt x="1" y="10941"/>
                  </a:cubicBezTo>
                  <a:cubicBezTo>
                    <a:pt x="127" y="10951"/>
                    <a:pt x="255" y="10953"/>
                    <a:pt x="384" y="10953"/>
                  </a:cubicBezTo>
                  <a:cubicBezTo>
                    <a:pt x="1430" y="10953"/>
                    <a:pt x="2408" y="10276"/>
                    <a:pt x="3239" y="9767"/>
                  </a:cubicBezTo>
                  <a:cubicBezTo>
                    <a:pt x="3694" y="9488"/>
                    <a:pt x="4105" y="9532"/>
                    <a:pt x="4458" y="9136"/>
                  </a:cubicBezTo>
                  <a:cubicBezTo>
                    <a:pt x="5333" y="8166"/>
                    <a:pt x="5862" y="6883"/>
                    <a:pt x="5862" y="5475"/>
                  </a:cubicBezTo>
                  <a:cubicBezTo>
                    <a:pt x="5862" y="5160"/>
                    <a:pt x="5834" y="4849"/>
                    <a:pt x="5784" y="4545"/>
                  </a:cubicBezTo>
                  <a:cubicBezTo>
                    <a:pt x="5560" y="3230"/>
                    <a:pt x="4484" y="2078"/>
                    <a:pt x="3500" y="1260"/>
                  </a:cubicBezTo>
                  <a:cubicBezTo>
                    <a:pt x="2550" y="473"/>
                    <a:pt x="1714" y="0"/>
                    <a:pt x="384"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6786054" y="3350435"/>
              <a:ext cx="148370" cy="109217"/>
            </a:xfrm>
            <a:custGeom>
              <a:rect b="b" l="l" r="r" t="t"/>
              <a:pathLst>
                <a:path extrusionOk="0" h="4823" w="6552">
                  <a:moveTo>
                    <a:pt x="1154" y="0"/>
                  </a:moveTo>
                  <a:cubicBezTo>
                    <a:pt x="761" y="0"/>
                    <a:pt x="374" y="42"/>
                    <a:pt x="0" y="122"/>
                  </a:cubicBezTo>
                  <a:cubicBezTo>
                    <a:pt x="110" y="561"/>
                    <a:pt x="220" y="1076"/>
                    <a:pt x="324" y="1689"/>
                  </a:cubicBezTo>
                  <a:cubicBezTo>
                    <a:pt x="488" y="2687"/>
                    <a:pt x="555" y="3531"/>
                    <a:pt x="1032" y="3685"/>
                  </a:cubicBezTo>
                  <a:cubicBezTo>
                    <a:pt x="1080" y="3700"/>
                    <a:pt x="1126" y="3707"/>
                    <a:pt x="1172" y="3707"/>
                  </a:cubicBezTo>
                  <a:cubicBezTo>
                    <a:pt x="1535" y="3707"/>
                    <a:pt x="1865" y="3282"/>
                    <a:pt x="2349" y="3282"/>
                  </a:cubicBezTo>
                  <a:cubicBezTo>
                    <a:pt x="2401" y="3282"/>
                    <a:pt x="2456" y="3287"/>
                    <a:pt x="2512" y="3298"/>
                  </a:cubicBezTo>
                  <a:cubicBezTo>
                    <a:pt x="3051" y="3401"/>
                    <a:pt x="3124" y="3934"/>
                    <a:pt x="3607" y="4328"/>
                  </a:cubicBezTo>
                  <a:cubicBezTo>
                    <a:pt x="3991" y="4643"/>
                    <a:pt x="4575" y="4823"/>
                    <a:pt x="5208" y="4823"/>
                  </a:cubicBezTo>
                  <a:cubicBezTo>
                    <a:pt x="5649" y="4823"/>
                    <a:pt x="6114" y="4736"/>
                    <a:pt x="6552" y="4547"/>
                  </a:cubicBezTo>
                  <a:cubicBezTo>
                    <a:pt x="6109" y="1966"/>
                    <a:pt x="3861" y="0"/>
                    <a:pt x="1154"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6803536" y="3350435"/>
              <a:ext cx="130888" cy="107994"/>
            </a:xfrm>
            <a:custGeom>
              <a:rect b="b" l="l" r="r" t="t"/>
              <a:pathLst>
                <a:path extrusionOk="0" h="4769" w="5780">
                  <a:moveTo>
                    <a:pt x="382" y="0"/>
                  </a:moveTo>
                  <a:cubicBezTo>
                    <a:pt x="254" y="0"/>
                    <a:pt x="127" y="4"/>
                    <a:pt x="1" y="14"/>
                  </a:cubicBezTo>
                  <a:cubicBezTo>
                    <a:pt x="2610" y="196"/>
                    <a:pt x="4716" y="2204"/>
                    <a:pt x="5049" y="4769"/>
                  </a:cubicBezTo>
                  <a:cubicBezTo>
                    <a:pt x="5167" y="4747"/>
                    <a:pt x="5285" y="4719"/>
                    <a:pt x="5401" y="4687"/>
                  </a:cubicBezTo>
                  <a:cubicBezTo>
                    <a:pt x="5530" y="4649"/>
                    <a:pt x="5658" y="4605"/>
                    <a:pt x="5780" y="4549"/>
                  </a:cubicBezTo>
                  <a:cubicBezTo>
                    <a:pt x="5339" y="1966"/>
                    <a:pt x="3089" y="0"/>
                    <a:pt x="382"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6688092" y="3401183"/>
              <a:ext cx="62410" cy="158470"/>
            </a:xfrm>
            <a:custGeom>
              <a:rect b="b" l="l" r="r" t="t"/>
              <a:pathLst>
                <a:path extrusionOk="0" h="6998" w="2756">
                  <a:moveTo>
                    <a:pt x="1059" y="1"/>
                  </a:moveTo>
                  <a:cubicBezTo>
                    <a:pt x="396" y="907"/>
                    <a:pt x="1" y="2025"/>
                    <a:pt x="1" y="3234"/>
                  </a:cubicBezTo>
                  <a:cubicBezTo>
                    <a:pt x="1" y="4692"/>
                    <a:pt x="572" y="6017"/>
                    <a:pt x="1500" y="6997"/>
                  </a:cubicBezTo>
                  <a:cubicBezTo>
                    <a:pt x="2187" y="6542"/>
                    <a:pt x="2682" y="5805"/>
                    <a:pt x="2726" y="5147"/>
                  </a:cubicBezTo>
                  <a:cubicBezTo>
                    <a:pt x="2756" y="4708"/>
                    <a:pt x="2566" y="4668"/>
                    <a:pt x="2398" y="3793"/>
                  </a:cubicBezTo>
                  <a:cubicBezTo>
                    <a:pt x="2149" y="2490"/>
                    <a:pt x="2484" y="2091"/>
                    <a:pt x="2276" y="1416"/>
                  </a:cubicBezTo>
                  <a:cubicBezTo>
                    <a:pt x="2105" y="863"/>
                    <a:pt x="1634" y="346"/>
                    <a:pt x="1059"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6770089" y="3502451"/>
              <a:ext cx="134375" cy="96060"/>
            </a:xfrm>
            <a:custGeom>
              <a:rect b="b" l="l" r="r" t="t"/>
              <a:pathLst>
                <a:path extrusionOk="0" h="4242" w="5934">
                  <a:moveTo>
                    <a:pt x="2880" y="0"/>
                  </a:moveTo>
                  <a:cubicBezTo>
                    <a:pt x="2782" y="0"/>
                    <a:pt x="2688" y="18"/>
                    <a:pt x="2602" y="60"/>
                  </a:cubicBezTo>
                  <a:cubicBezTo>
                    <a:pt x="2107" y="299"/>
                    <a:pt x="2348" y="1062"/>
                    <a:pt x="1913" y="2046"/>
                  </a:cubicBezTo>
                  <a:cubicBezTo>
                    <a:pt x="1462" y="3074"/>
                    <a:pt x="614" y="3583"/>
                    <a:pt x="1" y="3918"/>
                  </a:cubicBezTo>
                  <a:cubicBezTo>
                    <a:pt x="582" y="4128"/>
                    <a:pt x="1205" y="4242"/>
                    <a:pt x="1859" y="4242"/>
                  </a:cubicBezTo>
                  <a:cubicBezTo>
                    <a:pt x="3478" y="4242"/>
                    <a:pt x="4931" y="3541"/>
                    <a:pt x="5933" y="2423"/>
                  </a:cubicBezTo>
                  <a:cubicBezTo>
                    <a:pt x="5566" y="1880"/>
                    <a:pt x="5015" y="1375"/>
                    <a:pt x="4704" y="1092"/>
                  </a:cubicBezTo>
                  <a:cubicBezTo>
                    <a:pt x="4331" y="750"/>
                    <a:pt x="3508" y="0"/>
                    <a:pt x="2880" y="0"/>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6803445" y="3546383"/>
              <a:ext cx="101019" cy="52083"/>
            </a:xfrm>
            <a:custGeom>
              <a:rect b="b" l="l" r="r" t="t"/>
              <a:pathLst>
                <a:path extrusionOk="0" h="2300" w="4461">
                  <a:moveTo>
                    <a:pt x="4081" y="0"/>
                  </a:moveTo>
                  <a:cubicBezTo>
                    <a:pt x="3159" y="1294"/>
                    <a:pt x="1684" y="2172"/>
                    <a:pt x="1" y="2288"/>
                  </a:cubicBezTo>
                  <a:cubicBezTo>
                    <a:pt x="129" y="2298"/>
                    <a:pt x="257" y="2300"/>
                    <a:pt x="386" y="2300"/>
                  </a:cubicBezTo>
                  <a:cubicBezTo>
                    <a:pt x="389" y="2300"/>
                    <a:pt x="391" y="2300"/>
                    <a:pt x="393" y="2300"/>
                  </a:cubicBezTo>
                  <a:cubicBezTo>
                    <a:pt x="2007" y="2300"/>
                    <a:pt x="3460" y="1598"/>
                    <a:pt x="4460" y="483"/>
                  </a:cubicBezTo>
                  <a:cubicBezTo>
                    <a:pt x="4392" y="386"/>
                    <a:pt x="4323" y="288"/>
                    <a:pt x="4249" y="196"/>
                  </a:cubicBezTo>
                  <a:cubicBezTo>
                    <a:pt x="4193" y="130"/>
                    <a:pt x="4139" y="64"/>
                    <a:pt x="4081"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6956186" y="3430802"/>
              <a:ext cx="21060" cy="8515"/>
            </a:xfrm>
            <a:custGeom>
              <a:rect b="b" l="l" r="r" t="t"/>
              <a:pathLst>
                <a:path extrusionOk="0" h="376" w="930">
                  <a:moveTo>
                    <a:pt x="191" y="0"/>
                  </a:moveTo>
                  <a:cubicBezTo>
                    <a:pt x="87" y="0"/>
                    <a:pt x="1" y="88"/>
                    <a:pt x="5" y="194"/>
                  </a:cubicBezTo>
                  <a:cubicBezTo>
                    <a:pt x="7" y="296"/>
                    <a:pt x="97" y="375"/>
                    <a:pt x="199" y="375"/>
                  </a:cubicBezTo>
                  <a:lnTo>
                    <a:pt x="739" y="375"/>
                  </a:lnTo>
                  <a:cubicBezTo>
                    <a:pt x="845" y="375"/>
                    <a:pt x="929" y="288"/>
                    <a:pt x="927" y="184"/>
                  </a:cubicBezTo>
                  <a:cubicBezTo>
                    <a:pt x="925" y="80"/>
                    <a:pt x="835" y="0"/>
                    <a:pt x="734"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6956186" y="3456776"/>
              <a:ext cx="21060" cy="8537"/>
            </a:xfrm>
            <a:custGeom>
              <a:rect b="b" l="l" r="r" t="t"/>
              <a:pathLst>
                <a:path extrusionOk="0" h="377" w="930">
                  <a:moveTo>
                    <a:pt x="191" y="1"/>
                  </a:moveTo>
                  <a:cubicBezTo>
                    <a:pt x="87" y="1"/>
                    <a:pt x="1" y="89"/>
                    <a:pt x="5" y="195"/>
                  </a:cubicBezTo>
                  <a:cubicBezTo>
                    <a:pt x="7" y="296"/>
                    <a:pt x="97" y="376"/>
                    <a:pt x="199" y="376"/>
                  </a:cubicBezTo>
                  <a:lnTo>
                    <a:pt x="739" y="376"/>
                  </a:lnTo>
                  <a:cubicBezTo>
                    <a:pt x="845" y="376"/>
                    <a:pt x="929" y="288"/>
                    <a:pt x="927" y="185"/>
                  </a:cubicBezTo>
                  <a:cubicBezTo>
                    <a:pt x="925" y="81"/>
                    <a:pt x="835" y="1"/>
                    <a:pt x="734"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6956186" y="3482773"/>
              <a:ext cx="21060" cy="8515"/>
            </a:xfrm>
            <a:custGeom>
              <a:rect b="b" l="l" r="r" t="t"/>
              <a:pathLst>
                <a:path extrusionOk="0" h="376" w="930">
                  <a:moveTo>
                    <a:pt x="191" y="1"/>
                  </a:moveTo>
                  <a:cubicBezTo>
                    <a:pt x="87" y="1"/>
                    <a:pt x="1" y="89"/>
                    <a:pt x="5" y="194"/>
                  </a:cubicBezTo>
                  <a:cubicBezTo>
                    <a:pt x="7" y="296"/>
                    <a:pt x="97" y="376"/>
                    <a:pt x="199" y="376"/>
                  </a:cubicBezTo>
                  <a:lnTo>
                    <a:pt x="739" y="376"/>
                  </a:lnTo>
                  <a:cubicBezTo>
                    <a:pt x="845" y="376"/>
                    <a:pt x="929" y="288"/>
                    <a:pt x="927" y="184"/>
                  </a:cubicBezTo>
                  <a:cubicBezTo>
                    <a:pt x="925" y="81"/>
                    <a:pt x="835" y="1"/>
                    <a:pt x="734"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6956186" y="3509358"/>
              <a:ext cx="21060" cy="8469"/>
            </a:xfrm>
            <a:custGeom>
              <a:rect b="b" l="l" r="r" t="t"/>
              <a:pathLst>
                <a:path extrusionOk="0" h="374" w="930">
                  <a:moveTo>
                    <a:pt x="191" y="0"/>
                  </a:moveTo>
                  <a:cubicBezTo>
                    <a:pt x="87" y="0"/>
                    <a:pt x="1" y="88"/>
                    <a:pt x="5" y="192"/>
                  </a:cubicBezTo>
                  <a:cubicBezTo>
                    <a:pt x="7" y="294"/>
                    <a:pt x="97" y="374"/>
                    <a:pt x="199" y="374"/>
                  </a:cubicBezTo>
                  <a:lnTo>
                    <a:pt x="739" y="374"/>
                  </a:lnTo>
                  <a:cubicBezTo>
                    <a:pt x="845" y="374"/>
                    <a:pt x="929" y="288"/>
                    <a:pt x="927" y="182"/>
                  </a:cubicBezTo>
                  <a:cubicBezTo>
                    <a:pt x="925" y="80"/>
                    <a:pt x="835" y="0"/>
                    <a:pt x="734"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6956186" y="3535354"/>
              <a:ext cx="21060" cy="8469"/>
            </a:xfrm>
            <a:custGeom>
              <a:rect b="b" l="l" r="r" t="t"/>
              <a:pathLst>
                <a:path extrusionOk="0" h="374" w="930">
                  <a:moveTo>
                    <a:pt x="191" y="0"/>
                  </a:moveTo>
                  <a:cubicBezTo>
                    <a:pt x="87" y="0"/>
                    <a:pt x="1" y="88"/>
                    <a:pt x="5" y="192"/>
                  </a:cubicBezTo>
                  <a:cubicBezTo>
                    <a:pt x="7" y="294"/>
                    <a:pt x="97" y="373"/>
                    <a:pt x="199" y="373"/>
                  </a:cubicBezTo>
                  <a:lnTo>
                    <a:pt x="739" y="373"/>
                  </a:lnTo>
                  <a:cubicBezTo>
                    <a:pt x="845" y="373"/>
                    <a:pt x="929" y="288"/>
                    <a:pt x="927" y="182"/>
                  </a:cubicBezTo>
                  <a:cubicBezTo>
                    <a:pt x="925" y="80"/>
                    <a:pt x="835" y="0"/>
                    <a:pt x="734" y="0"/>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6906027" y="3395001"/>
              <a:ext cx="73913" cy="243298"/>
            </a:xfrm>
            <a:custGeom>
              <a:rect b="b" l="l" r="r" t="t"/>
              <a:pathLst>
                <a:path extrusionOk="0" h="10744" w="3264">
                  <a:moveTo>
                    <a:pt x="1610" y="1"/>
                  </a:moveTo>
                  <a:cubicBezTo>
                    <a:pt x="1175" y="1"/>
                    <a:pt x="825" y="353"/>
                    <a:pt x="825" y="789"/>
                  </a:cubicBezTo>
                  <a:lnTo>
                    <a:pt x="825" y="7949"/>
                  </a:lnTo>
                  <a:cubicBezTo>
                    <a:pt x="825" y="7999"/>
                    <a:pt x="799" y="8047"/>
                    <a:pt x="757" y="8077"/>
                  </a:cubicBezTo>
                  <a:cubicBezTo>
                    <a:pt x="238" y="8446"/>
                    <a:pt x="0" y="9127"/>
                    <a:pt x="224" y="9761"/>
                  </a:cubicBezTo>
                  <a:cubicBezTo>
                    <a:pt x="435" y="10366"/>
                    <a:pt x="1002" y="10743"/>
                    <a:pt x="1608" y="10743"/>
                  </a:cubicBezTo>
                  <a:cubicBezTo>
                    <a:pt x="1770" y="10743"/>
                    <a:pt x="1935" y="10716"/>
                    <a:pt x="2096" y="10660"/>
                  </a:cubicBezTo>
                  <a:cubicBezTo>
                    <a:pt x="2863" y="10390"/>
                    <a:pt x="3264" y="9552"/>
                    <a:pt x="2998" y="8785"/>
                  </a:cubicBezTo>
                  <a:cubicBezTo>
                    <a:pt x="2893" y="8488"/>
                    <a:pt x="2703" y="8246"/>
                    <a:pt x="2463" y="8077"/>
                  </a:cubicBezTo>
                  <a:cubicBezTo>
                    <a:pt x="2422" y="8047"/>
                    <a:pt x="2396" y="7999"/>
                    <a:pt x="2396" y="7949"/>
                  </a:cubicBezTo>
                  <a:lnTo>
                    <a:pt x="2396" y="801"/>
                  </a:lnTo>
                  <a:cubicBezTo>
                    <a:pt x="2396" y="401"/>
                    <a:pt x="2104" y="54"/>
                    <a:pt x="1705" y="6"/>
                  </a:cubicBezTo>
                  <a:cubicBezTo>
                    <a:pt x="1673" y="2"/>
                    <a:pt x="1641" y="1"/>
                    <a:pt x="1610"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6936892" y="3395159"/>
              <a:ext cx="42324" cy="242845"/>
            </a:xfrm>
            <a:custGeom>
              <a:rect b="b" l="l" r="r" t="t"/>
              <a:pathLst>
                <a:path extrusionOk="0" h="10724" w="1869">
                  <a:moveTo>
                    <a:pt x="265" y="1"/>
                  </a:moveTo>
                  <a:cubicBezTo>
                    <a:pt x="245" y="1"/>
                    <a:pt x="224" y="2"/>
                    <a:pt x="204" y="3"/>
                  </a:cubicBezTo>
                  <a:cubicBezTo>
                    <a:pt x="132" y="7"/>
                    <a:pt x="64" y="23"/>
                    <a:pt x="1" y="47"/>
                  </a:cubicBezTo>
                  <a:cubicBezTo>
                    <a:pt x="296" y="157"/>
                    <a:pt x="512" y="446"/>
                    <a:pt x="512" y="786"/>
                  </a:cubicBezTo>
                  <a:lnTo>
                    <a:pt x="512" y="7784"/>
                  </a:lnTo>
                  <a:cubicBezTo>
                    <a:pt x="512" y="7922"/>
                    <a:pt x="569" y="8052"/>
                    <a:pt x="673" y="8139"/>
                  </a:cubicBezTo>
                  <a:cubicBezTo>
                    <a:pt x="861" y="8299"/>
                    <a:pt x="1009" y="8509"/>
                    <a:pt x="1098" y="8758"/>
                  </a:cubicBezTo>
                  <a:cubicBezTo>
                    <a:pt x="1366" y="9507"/>
                    <a:pt x="983" y="10347"/>
                    <a:pt x="252" y="10629"/>
                  </a:cubicBezTo>
                  <a:cubicBezTo>
                    <a:pt x="170" y="10663"/>
                    <a:pt x="86" y="10684"/>
                    <a:pt x="3" y="10700"/>
                  </a:cubicBezTo>
                  <a:cubicBezTo>
                    <a:pt x="86" y="10716"/>
                    <a:pt x="172" y="10723"/>
                    <a:pt x="259" y="10723"/>
                  </a:cubicBezTo>
                  <a:cubicBezTo>
                    <a:pt x="425" y="10723"/>
                    <a:pt x="594" y="10695"/>
                    <a:pt x="759" y="10635"/>
                  </a:cubicBezTo>
                  <a:cubicBezTo>
                    <a:pt x="1478" y="10371"/>
                    <a:pt x="1869" y="9565"/>
                    <a:pt x="1639" y="8820"/>
                  </a:cubicBezTo>
                  <a:cubicBezTo>
                    <a:pt x="1540" y="8501"/>
                    <a:pt x="1348" y="8243"/>
                    <a:pt x="1100" y="8064"/>
                  </a:cubicBezTo>
                  <a:cubicBezTo>
                    <a:pt x="1061" y="8034"/>
                    <a:pt x="1035" y="7988"/>
                    <a:pt x="1035" y="7938"/>
                  </a:cubicBezTo>
                  <a:lnTo>
                    <a:pt x="1035" y="792"/>
                  </a:lnTo>
                  <a:cubicBezTo>
                    <a:pt x="1035" y="359"/>
                    <a:pt x="689" y="1"/>
                    <a:pt x="265" y="1"/>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6938251" y="3430395"/>
              <a:ext cx="8469" cy="164629"/>
            </a:xfrm>
            <a:custGeom>
              <a:rect b="b" l="l" r="r" t="t"/>
              <a:pathLst>
                <a:path extrusionOk="0" h="7270" w="374">
                  <a:moveTo>
                    <a:pt x="187" y="1"/>
                  </a:moveTo>
                  <a:cubicBezTo>
                    <a:pt x="180" y="1"/>
                    <a:pt x="172" y="1"/>
                    <a:pt x="164" y="2"/>
                  </a:cubicBezTo>
                  <a:cubicBezTo>
                    <a:pt x="70" y="14"/>
                    <a:pt x="0" y="98"/>
                    <a:pt x="0" y="196"/>
                  </a:cubicBezTo>
                  <a:lnTo>
                    <a:pt x="0" y="7074"/>
                  </a:lnTo>
                  <a:cubicBezTo>
                    <a:pt x="0" y="7172"/>
                    <a:pt x="70" y="7260"/>
                    <a:pt x="164" y="7268"/>
                  </a:cubicBezTo>
                  <a:cubicBezTo>
                    <a:pt x="172" y="7269"/>
                    <a:pt x="180" y="7270"/>
                    <a:pt x="187" y="7270"/>
                  </a:cubicBezTo>
                  <a:cubicBezTo>
                    <a:pt x="290" y="7270"/>
                    <a:pt x="374" y="7183"/>
                    <a:pt x="374" y="7078"/>
                  </a:cubicBezTo>
                  <a:lnTo>
                    <a:pt x="374" y="192"/>
                  </a:lnTo>
                  <a:cubicBezTo>
                    <a:pt x="374" y="86"/>
                    <a:pt x="291" y="1"/>
                    <a:pt x="187" y="1"/>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6928355" y="3590812"/>
              <a:ext cx="28397" cy="28419"/>
            </a:xfrm>
            <a:custGeom>
              <a:rect b="b" l="l" r="r" t="t"/>
              <a:pathLst>
                <a:path extrusionOk="0" h="1255" w="1254">
                  <a:moveTo>
                    <a:pt x="627" y="0"/>
                  </a:moveTo>
                  <a:cubicBezTo>
                    <a:pt x="280" y="0"/>
                    <a:pt x="0" y="282"/>
                    <a:pt x="0" y="627"/>
                  </a:cubicBezTo>
                  <a:cubicBezTo>
                    <a:pt x="0" y="973"/>
                    <a:pt x="280" y="1254"/>
                    <a:pt x="627" y="1254"/>
                  </a:cubicBezTo>
                  <a:cubicBezTo>
                    <a:pt x="972" y="1254"/>
                    <a:pt x="1254" y="973"/>
                    <a:pt x="1254" y="627"/>
                  </a:cubicBezTo>
                  <a:cubicBezTo>
                    <a:pt x="1254" y="282"/>
                    <a:pt x="972" y="0"/>
                    <a:pt x="627"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34"/>
          <p:cNvGrpSpPr/>
          <p:nvPr/>
        </p:nvGrpSpPr>
        <p:grpSpPr>
          <a:xfrm>
            <a:off x="3224912" y="2666895"/>
            <a:ext cx="326369" cy="386613"/>
            <a:chOff x="5825127" y="4087009"/>
            <a:chExt cx="243887" cy="288905"/>
          </a:xfrm>
        </p:grpSpPr>
        <p:sp>
          <p:nvSpPr>
            <p:cNvPr id="810" name="Google Shape;810;p34"/>
            <p:cNvSpPr/>
            <p:nvPr/>
          </p:nvSpPr>
          <p:spPr>
            <a:xfrm>
              <a:off x="5976283" y="4209700"/>
              <a:ext cx="92731" cy="85915"/>
            </a:xfrm>
            <a:custGeom>
              <a:rect b="b" l="l" r="r" t="t"/>
              <a:pathLst>
                <a:path extrusionOk="0" h="3794" w="4095">
                  <a:moveTo>
                    <a:pt x="3536" y="1"/>
                  </a:moveTo>
                  <a:cubicBezTo>
                    <a:pt x="3512" y="1"/>
                    <a:pt x="3488" y="9"/>
                    <a:pt x="3468" y="27"/>
                  </a:cubicBezTo>
                  <a:cubicBezTo>
                    <a:pt x="3324" y="165"/>
                    <a:pt x="3127" y="315"/>
                    <a:pt x="2871" y="425"/>
                  </a:cubicBezTo>
                  <a:cubicBezTo>
                    <a:pt x="2518" y="576"/>
                    <a:pt x="2306" y="544"/>
                    <a:pt x="1961" y="614"/>
                  </a:cubicBezTo>
                  <a:cubicBezTo>
                    <a:pt x="1520" y="706"/>
                    <a:pt x="955" y="953"/>
                    <a:pt x="654" y="1313"/>
                  </a:cubicBezTo>
                  <a:cubicBezTo>
                    <a:pt x="1" y="2091"/>
                    <a:pt x="542" y="3431"/>
                    <a:pt x="584" y="3530"/>
                  </a:cubicBezTo>
                  <a:cubicBezTo>
                    <a:pt x="764" y="3615"/>
                    <a:pt x="1200" y="3793"/>
                    <a:pt x="1704" y="3793"/>
                  </a:cubicBezTo>
                  <a:cubicBezTo>
                    <a:pt x="1946" y="3793"/>
                    <a:pt x="2204" y="3752"/>
                    <a:pt x="2456" y="3640"/>
                  </a:cubicBezTo>
                  <a:cubicBezTo>
                    <a:pt x="3486" y="3187"/>
                    <a:pt x="4095" y="1694"/>
                    <a:pt x="3636" y="75"/>
                  </a:cubicBezTo>
                  <a:cubicBezTo>
                    <a:pt x="3623" y="29"/>
                    <a:pt x="3580" y="1"/>
                    <a:pt x="3536"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5988081" y="4209745"/>
              <a:ext cx="80843" cy="85870"/>
            </a:xfrm>
            <a:custGeom>
              <a:rect b="b" l="l" r="r" t="t"/>
              <a:pathLst>
                <a:path extrusionOk="0" h="3792" w="3570">
                  <a:moveTo>
                    <a:pt x="3017" y="1"/>
                  </a:moveTo>
                  <a:cubicBezTo>
                    <a:pt x="2993" y="1"/>
                    <a:pt x="2968" y="10"/>
                    <a:pt x="2947" y="29"/>
                  </a:cubicBezTo>
                  <a:cubicBezTo>
                    <a:pt x="2829" y="141"/>
                    <a:pt x="2678" y="261"/>
                    <a:pt x="2486" y="361"/>
                  </a:cubicBezTo>
                  <a:cubicBezTo>
                    <a:pt x="2636" y="1708"/>
                    <a:pt x="2061" y="2868"/>
                    <a:pt x="1173" y="3259"/>
                  </a:cubicBezTo>
                  <a:cubicBezTo>
                    <a:pt x="920" y="3371"/>
                    <a:pt x="662" y="3411"/>
                    <a:pt x="420" y="3411"/>
                  </a:cubicBezTo>
                  <a:cubicBezTo>
                    <a:pt x="273" y="3411"/>
                    <a:pt x="132" y="3396"/>
                    <a:pt x="1" y="3373"/>
                  </a:cubicBezTo>
                  <a:lnTo>
                    <a:pt x="1" y="3373"/>
                  </a:lnTo>
                  <a:cubicBezTo>
                    <a:pt x="31" y="3459"/>
                    <a:pt x="53" y="3516"/>
                    <a:pt x="61" y="3534"/>
                  </a:cubicBezTo>
                  <a:cubicBezTo>
                    <a:pt x="243" y="3615"/>
                    <a:pt x="677" y="3792"/>
                    <a:pt x="1179" y="3792"/>
                  </a:cubicBezTo>
                  <a:cubicBezTo>
                    <a:pt x="1421" y="3792"/>
                    <a:pt x="1679" y="3751"/>
                    <a:pt x="1931" y="3638"/>
                  </a:cubicBezTo>
                  <a:cubicBezTo>
                    <a:pt x="2961" y="3185"/>
                    <a:pt x="3570" y="1692"/>
                    <a:pt x="3111" y="73"/>
                  </a:cubicBezTo>
                  <a:cubicBezTo>
                    <a:pt x="3099" y="28"/>
                    <a:pt x="3059" y="1"/>
                    <a:pt x="3017"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5947229" y="4235040"/>
              <a:ext cx="99140" cy="70403"/>
            </a:xfrm>
            <a:custGeom>
              <a:rect b="b" l="l" r="r" t="t"/>
              <a:pathLst>
                <a:path extrusionOk="0" h="3109" w="4378">
                  <a:moveTo>
                    <a:pt x="4160" y="1"/>
                  </a:moveTo>
                  <a:cubicBezTo>
                    <a:pt x="4093" y="1"/>
                    <a:pt x="4029" y="36"/>
                    <a:pt x="3995" y="100"/>
                  </a:cubicBezTo>
                  <a:cubicBezTo>
                    <a:pt x="3749" y="553"/>
                    <a:pt x="3438" y="960"/>
                    <a:pt x="3076" y="1314"/>
                  </a:cubicBezTo>
                  <a:cubicBezTo>
                    <a:pt x="3076" y="1310"/>
                    <a:pt x="3076" y="1304"/>
                    <a:pt x="3080" y="1300"/>
                  </a:cubicBezTo>
                  <a:cubicBezTo>
                    <a:pt x="3110" y="1034"/>
                    <a:pt x="3104" y="765"/>
                    <a:pt x="3064" y="501"/>
                  </a:cubicBezTo>
                  <a:cubicBezTo>
                    <a:pt x="3050" y="406"/>
                    <a:pt x="2970" y="339"/>
                    <a:pt x="2877" y="339"/>
                  </a:cubicBezTo>
                  <a:cubicBezTo>
                    <a:pt x="2867" y="339"/>
                    <a:pt x="2857" y="340"/>
                    <a:pt x="2847" y="341"/>
                  </a:cubicBezTo>
                  <a:cubicBezTo>
                    <a:pt x="2743" y="355"/>
                    <a:pt x="2673" y="453"/>
                    <a:pt x="2687" y="559"/>
                  </a:cubicBezTo>
                  <a:cubicBezTo>
                    <a:pt x="2745" y="948"/>
                    <a:pt x="2717" y="1344"/>
                    <a:pt x="2607" y="1721"/>
                  </a:cubicBezTo>
                  <a:cubicBezTo>
                    <a:pt x="1729" y="2392"/>
                    <a:pt x="809" y="2641"/>
                    <a:pt x="178" y="2731"/>
                  </a:cubicBezTo>
                  <a:cubicBezTo>
                    <a:pt x="72" y="2747"/>
                    <a:pt x="0" y="2841"/>
                    <a:pt x="16" y="2946"/>
                  </a:cubicBezTo>
                  <a:cubicBezTo>
                    <a:pt x="28" y="3040"/>
                    <a:pt x="110" y="3108"/>
                    <a:pt x="202" y="3108"/>
                  </a:cubicBezTo>
                  <a:cubicBezTo>
                    <a:pt x="212" y="3108"/>
                    <a:pt x="220" y="3108"/>
                    <a:pt x="230" y="3106"/>
                  </a:cubicBezTo>
                  <a:cubicBezTo>
                    <a:pt x="915" y="3008"/>
                    <a:pt x="1917" y="2737"/>
                    <a:pt x="2873" y="1996"/>
                  </a:cubicBezTo>
                  <a:cubicBezTo>
                    <a:pt x="3020" y="1881"/>
                    <a:pt x="3176" y="1741"/>
                    <a:pt x="3312" y="1617"/>
                  </a:cubicBezTo>
                  <a:cubicBezTo>
                    <a:pt x="3396" y="1635"/>
                    <a:pt x="3481" y="1645"/>
                    <a:pt x="3565" y="1645"/>
                  </a:cubicBezTo>
                  <a:cubicBezTo>
                    <a:pt x="3585" y="1645"/>
                    <a:pt x="3605" y="1644"/>
                    <a:pt x="3625" y="1643"/>
                  </a:cubicBezTo>
                  <a:cubicBezTo>
                    <a:pt x="3911" y="1631"/>
                    <a:pt x="4128" y="1519"/>
                    <a:pt x="4262" y="1429"/>
                  </a:cubicBezTo>
                  <a:cubicBezTo>
                    <a:pt x="4350" y="1369"/>
                    <a:pt x="4372" y="1252"/>
                    <a:pt x="4314" y="1164"/>
                  </a:cubicBezTo>
                  <a:cubicBezTo>
                    <a:pt x="4275" y="1111"/>
                    <a:pt x="4214" y="1083"/>
                    <a:pt x="4153" y="1083"/>
                  </a:cubicBezTo>
                  <a:cubicBezTo>
                    <a:pt x="4117" y="1083"/>
                    <a:pt x="4081" y="1093"/>
                    <a:pt x="4048" y="1114"/>
                  </a:cubicBezTo>
                  <a:cubicBezTo>
                    <a:pt x="3961" y="1172"/>
                    <a:pt x="3823" y="1242"/>
                    <a:pt x="3649" y="1260"/>
                  </a:cubicBezTo>
                  <a:cubicBezTo>
                    <a:pt x="3909" y="960"/>
                    <a:pt x="4134" y="635"/>
                    <a:pt x="4328" y="282"/>
                  </a:cubicBezTo>
                  <a:cubicBezTo>
                    <a:pt x="4378" y="190"/>
                    <a:pt x="4344" y="74"/>
                    <a:pt x="4252" y="24"/>
                  </a:cubicBezTo>
                  <a:cubicBezTo>
                    <a:pt x="4223" y="8"/>
                    <a:pt x="4191" y="1"/>
                    <a:pt x="4160"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4"/>
            <p:cNvSpPr/>
            <p:nvPr/>
          </p:nvSpPr>
          <p:spPr>
            <a:xfrm>
              <a:off x="5834661" y="4224215"/>
              <a:ext cx="92754" cy="85915"/>
            </a:xfrm>
            <a:custGeom>
              <a:rect b="b" l="l" r="r" t="t"/>
              <a:pathLst>
                <a:path extrusionOk="0" h="3794" w="4096">
                  <a:moveTo>
                    <a:pt x="559" y="1"/>
                  </a:moveTo>
                  <a:cubicBezTo>
                    <a:pt x="515" y="1"/>
                    <a:pt x="473" y="29"/>
                    <a:pt x="460" y="75"/>
                  </a:cubicBezTo>
                  <a:cubicBezTo>
                    <a:pt x="1" y="1696"/>
                    <a:pt x="610" y="3187"/>
                    <a:pt x="1640" y="3642"/>
                  </a:cubicBezTo>
                  <a:cubicBezTo>
                    <a:pt x="1891" y="3753"/>
                    <a:pt x="2148" y="3794"/>
                    <a:pt x="2389" y="3794"/>
                  </a:cubicBezTo>
                  <a:cubicBezTo>
                    <a:pt x="2894" y="3794"/>
                    <a:pt x="3331" y="3616"/>
                    <a:pt x="3512" y="3532"/>
                  </a:cubicBezTo>
                  <a:cubicBezTo>
                    <a:pt x="3554" y="3432"/>
                    <a:pt x="4095" y="2091"/>
                    <a:pt x="3442" y="1313"/>
                  </a:cubicBezTo>
                  <a:cubicBezTo>
                    <a:pt x="3141" y="953"/>
                    <a:pt x="2576" y="708"/>
                    <a:pt x="2135" y="614"/>
                  </a:cubicBezTo>
                  <a:cubicBezTo>
                    <a:pt x="1789" y="544"/>
                    <a:pt x="1578" y="578"/>
                    <a:pt x="1223" y="424"/>
                  </a:cubicBezTo>
                  <a:cubicBezTo>
                    <a:pt x="969" y="314"/>
                    <a:pt x="771" y="165"/>
                    <a:pt x="628" y="29"/>
                  </a:cubicBezTo>
                  <a:cubicBezTo>
                    <a:pt x="608" y="10"/>
                    <a:pt x="583" y="1"/>
                    <a:pt x="559"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4"/>
            <p:cNvSpPr/>
            <p:nvPr/>
          </p:nvSpPr>
          <p:spPr>
            <a:xfrm>
              <a:off x="5842088" y="4224329"/>
              <a:ext cx="85326" cy="84896"/>
            </a:xfrm>
            <a:custGeom>
              <a:rect b="b" l="l" r="r" t="t"/>
              <a:pathLst>
                <a:path extrusionOk="0" h="3749" w="3768">
                  <a:moveTo>
                    <a:pt x="230" y="0"/>
                  </a:moveTo>
                  <a:cubicBezTo>
                    <a:pt x="187" y="0"/>
                    <a:pt x="146" y="27"/>
                    <a:pt x="132" y="74"/>
                  </a:cubicBezTo>
                  <a:cubicBezTo>
                    <a:pt x="68" y="297"/>
                    <a:pt x="24" y="523"/>
                    <a:pt x="0" y="739"/>
                  </a:cubicBezTo>
                  <a:cubicBezTo>
                    <a:pt x="42" y="763"/>
                    <a:pt x="88" y="785"/>
                    <a:pt x="134" y="805"/>
                  </a:cubicBezTo>
                  <a:cubicBezTo>
                    <a:pt x="489" y="956"/>
                    <a:pt x="701" y="924"/>
                    <a:pt x="1046" y="994"/>
                  </a:cubicBezTo>
                  <a:cubicBezTo>
                    <a:pt x="1487" y="1086"/>
                    <a:pt x="2050" y="1333"/>
                    <a:pt x="2354" y="1693"/>
                  </a:cubicBezTo>
                  <a:cubicBezTo>
                    <a:pt x="2889" y="2334"/>
                    <a:pt x="2619" y="3352"/>
                    <a:pt x="2484" y="3749"/>
                  </a:cubicBezTo>
                  <a:cubicBezTo>
                    <a:pt x="2799" y="3691"/>
                    <a:pt x="3054" y="3587"/>
                    <a:pt x="3182" y="3529"/>
                  </a:cubicBezTo>
                  <a:cubicBezTo>
                    <a:pt x="3226" y="3431"/>
                    <a:pt x="3767" y="2092"/>
                    <a:pt x="3114" y="1314"/>
                  </a:cubicBezTo>
                  <a:cubicBezTo>
                    <a:pt x="2813" y="954"/>
                    <a:pt x="2248" y="707"/>
                    <a:pt x="1807" y="615"/>
                  </a:cubicBezTo>
                  <a:cubicBezTo>
                    <a:pt x="1461" y="543"/>
                    <a:pt x="1250" y="577"/>
                    <a:pt x="897" y="425"/>
                  </a:cubicBezTo>
                  <a:cubicBezTo>
                    <a:pt x="639" y="315"/>
                    <a:pt x="441" y="164"/>
                    <a:pt x="300" y="28"/>
                  </a:cubicBezTo>
                  <a:cubicBezTo>
                    <a:pt x="279" y="9"/>
                    <a:pt x="254" y="0"/>
                    <a:pt x="230"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4"/>
            <p:cNvSpPr/>
            <p:nvPr/>
          </p:nvSpPr>
          <p:spPr>
            <a:xfrm>
              <a:off x="5857283" y="4249555"/>
              <a:ext cx="99185" cy="70471"/>
            </a:xfrm>
            <a:custGeom>
              <a:rect b="b" l="l" r="r" t="t"/>
              <a:pathLst>
                <a:path extrusionOk="0" h="3112" w="4380">
                  <a:moveTo>
                    <a:pt x="216" y="1"/>
                  </a:moveTo>
                  <a:cubicBezTo>
                    <a:pt x="185" y="1"/>
                    <a:pt x="154" y="8"/>
                    <a:pt x="126" y="24"/>
                  </a:cubicBezTo>
                  <a:cubicBezTo>
                    <a:pt x="32" y="74"/>
                    <a:pt x="0" y="190"/>
                    <a:pt x="50" y="281"/>
                  </a:cubicBezTo>
                  <a:cubicBezTo>
                    <a:pt x="242" y="633"/>
                    <a:pt x="469" y="960"/>
                    <a:pt x="729" y="1259"/>
                  </a:cubicBezTo>
                  <a:cubicBezTo>
                    <a:pt x="555" y="1241"/>
                    <a:pt x="417" y="1172"/>
                    <a:pt x="329" y="1116"/>
                  </a:cubicBezTo>
                  <a:cubicBezTo>
                    <a:pt x="297" y="1093"/>
                    <a:pt x="260" y="1083"/>
                    <a:pt x="224" y="1083"/>
                  </a:cubicBezTo>
                  <a:cubicBezTo>
                    <a:pt x="163" y="1083"/>
                    <a:pt x="103" y="1113"/>
                    <a:pt x="66" y="1168"/>
                  </a:cubicBezTo>
                  <a:cubicBezTo>
                    <a:pt x="6" y="1255"/>
                    <a:pt x="30" y="1371"/>
                    <a:pt x="118" y="1431"/>
                  </a:cubicBezTo>
                  <a:cubicBezTo>
                    <a:pt x="250" y="1521"/>
                    <a:pt x="469" y="1631"/>
                    <a:pt x="755" y="1647"/>
                  </a:cubicBezTo>
                  <a:cubicBezTo>
                    <a:pt x="770" y="1647"/>
                    <a:pt x="785" y="1648"/>
                    <a:pt x="800" y="1648"/>
                  </a:cubicBezTo>
                  <a:cubicBezTo>
                    <a:pt x="889" y="1648"/>
                    <a:pt x="981" y="1638"/>
                    <a:pt x="1068" y="1619"/>
                  </a:cubicBezTo>
                  <a:cubicBezTo>
                    <a:pt x="1198" y="1745"/>
                    <a:pt x="1333" y="1860"/>
                    <a:pt x="1475" y="1974"/>
                  </a:cubicBezTo>
                  <a:cubicBezTo>
                    <a:pt x="2397" y="2703"/>
                    <a:pt x="3559" y="3026"/>
                    <a:pt x="4150" y="3108"/>
                  </a:cubicBezTo>
                  <a:cubicBezTo>
                    <a:pt x="4160" y="3112"/>
                    <a:pt x="4168" y="3112"/>
                    <a:pt x="4178" y="3112"/>
                  </a:cubicBezTo>
                  <a:cubicBezTo>
                    <a:pt x="4270" y="3112"/>
                    <a:pt x="4352" y="3044"/>
                    <a:pt x="4364" y="2948"/>
                  </a:cubicBezTo>
                  <a:cubicBezTo>
                    <a:pt x="4380" y="2842"/>
                    <a:pt x="4308" y="2747"/>
                    <a:pt x="4202" y="2733"/>
                  </a:cubicBezTo>
                  <a:cubicBezTo>
                    <a:pt x="3573" y="2643"/>
                    <a:pt x="2651" y="2393"/>
                    <a:pt x="1773" y="1721"/>
                  </a:cubicBezTo>
                  <a:cubicBezTo>
                    <a:pt x="1727" y="1569"/>
                    <a:pt x="1695" y="1415"/>
                    <a:pt x="1677" y="1257"/>
                  </a:cubicBezTo>
                  <a:cubicBezTo>
                    <a:pt x="1653" y="1026"/>
                    <a:pt x="1655" y="790"/>
                    <a:pt x="1689" y="559"/>
                  </a:cubicBezTo>
                  <a:cubicBezTo>
                    <a:pt x="1705" y="453"/>
                    <a:pt x="1635" y="359"/>
                    <a:pt x="1529" y="341"/>
                  </a:cubicBezTo>
                  <a:cubicBezTo>
                    <a:pt x="1520" y="340"/>
                    <a:pt x="1511" y="339"/>
                    <a:pt x="1503" y="339"/>
                  </a:cubicBezTo>
                  <a:cubicBezTo>
                    <a:pt x="1409" y="339"/>
                    <a:pt x="1328" y="406"/>
                    <a:pt x="1313" y="501"/>
                  </a:cubicBezTo>
                  <a:cubicBezTo>
                    <a:pt x="1274" y="770"/>
                    <a:pt x="1268" y="1046"/>
                    <a:pt x="1300" y="1315"/>
                  </a:cubicBezTo>
                  <a:cubicBezTo>
                    <a:pt x="938" y="960"/>
                    <a:pt x="629" y="553"/>
                    <a:pt x="381" y="100"/>
                  </a:cubicBezTo>
                  <a:cubicBezTo>
                    <a:pt x="347" y="37"/>
                    <a:pt x="283" y="1"/>
                    <a:pt x="216"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4"/>
            <p:cNvSpPr/>
            <p:nvPr/>
          </p:nvSpPr>
          <p:spPr>
            <a:xfrm>
              <a:off x="5920327" y="4087009"/>
              <a:ext cx="20358" cy="48189"/>
            </a:xfrm>
            <a:custGeom>
              <a:rect b="b" l="l" r="r" t="t"/>
              <a:pathLst>
                <a:path extrusionOk="0" h="2128" w="899">
                  <a:moveTo>
                    <a:pt x="452" y="0"/>
                  </a:moveTo>
                  <a:cubicBezTo>
                    <a:pt x="421" y="0"/>
                    <a:pt x="390" y="3"/>
                    <a:pt x="358" y="10"/>
                  </a:cubicBezTo>
                  <a:cubicBezTo>
                    <a:pt x="160" y="46"/>
                    <a:pt x="1" y="251"/>
                    <a:pt x="1" y="453"/>
                  </a:cubicBezTo>
                  <a:lnTo>
                    <a:pt x="1" y="2128"/>
                  </a:lnTo>
                  <a:lnTo>
                    <a:pt x="899" y="2128"/>
                  </a:lnTo>
                  <a:lnTo>
                    <a:pt x="899" y="443"/>
                  </a:lnTo>
                  <a:cubicBezTo>
                    <a:pt x="899" y="200"/>
                    <a:pt x="700" y="0"/>
                    <a:pt x="452"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4"/>
            <p:cNvSpPr/>
            <p:nvPr/>
          </p:nvSpPr>
          <p:spPr>
            <a:xfrm>
              <a:off x="5963262" y="4087009"/>
              <a:ext cx="20381" cy="48189"/>
            </a:xfrm>
            <a:custGeom>
              <a:rect b="b" l="l" r="r" t="t"/>
              <a:pathLst>
                <a:path extrusionOk="0" h="2128" w="900">
                  <a:moveTo>
                    <a:pt x="452" y="0"/>
                  </a:moveTo>
                  <a:cubicBezTo>
                    <a:pt x="421" y="0"/>
                    <a:pt x="390" y="3"/>
                    <a:pt x="358" y="10"/>
                  </a:cubicBezTo>
                  <a:cubicBezTo>
                    <a:pt x="161" y="46"/>
                    <a:pt x="1" y="251"/>
                    <a:pt x="1" y="453"/>
                  </a:cubicBezTo>
                  <a:lnTo>
                    <a:pt x="1" y="2128"/>
                  </a:lnTo>
                  <a:lnTo>
                    <a:pt x="899" y="2128"/>
                  </a:lnTo>
                  <a:lnTo>
                    <a:pt x="899" y="443"/>
                  </a:lnTo>
                  <a:cubicBezTo>
                    <a:pt x="899" y="200"/>
                    <a:pt x="700" y="0"/>
                    <a:pt x="452"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4"/>
            <p:cNvSpPr/>
            <p:nvPr/>
          </p:nvSpPr>
          <p:spPr>
            <a:xfrm>
              <a:off x="5963262" y="4087077"/>
              <a:ext cx="20381" cy="48121"/>
            </a:xfrm>
            <a:custGeom>
              <a:rect b="b" l="l" r="r" t="t"/>
              <a:pathLst>
                <a:path extrusionOk="0" h="2125" w="900">
                  <a:moveTo>
                    <a:pt x="510" y="1"/>
                  </a:moveTo>
                  <a:lnTo>
                    <a:pt x="510" y="1"/>
                  </a:lnTo>
                  <a:cubicBezTo>
                    <a:pt x="520" y="67"/>
                    <a:pt x="516" y="995"/>
                    <a:pt x="516" y="1061"/>
                  </a:cubicBezTo>
                  <a:cubicBezTo>
                    <a:pt x="516" y="1340"/>
                    <a:pt x="286" y="1568"/>
                    <a:pt x="1" y="1568"/>
                  </a:cubicBezTo>
                  <a:lnTo>
                    <a:pt x="1" y="2125"/>
                  </a:lnTo>
                  <a:lnTo>
                    <a:pt x="899" y="2125"/>
                  </a:lnTo>
                  <a:lnTo>
                    <a:pt x="899" y="440"/>
                  </a:lnTo>
                  <a:cubicBezTo>
                    <a:pt x="899" y="216"/>
                    <a:pt x="730" y="31"/>
                    <a:pt x="510"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4"/>
            <p:cNvSpPr/>
            <p:nvPr/>
          </p:nvSpPr>
          <p:spPr>
            <a:xfrm>
              <a:off x="5920327" y="4087077"/>
              <a:ext cx="20358" cy="48121"/>
            </a:xfrm>
            <a:custGeom>
              <a:rect b="b" l="l" r="r" t="t"/>
              <a:pathLst>
                <a:path extrusionOk="0" h="2125" w="899">
                  <a:moveTo>
                    <a:pt x="510" y="1"/>
                  </a:moveTo>
                  <a:lnTo>
                    <a:pt x="510" y="1"/>
                  </a:lnTo>
                  <a:cubicBezTo>
                    <a:pt x="520" y="67"/>
                    <a:pt x="516" y="995"/>
                    <a:pt x="516" y="1061"/>
                  </a:cubicBezTo>
                  <a:cubicBezTo>
                    <a:pt x="516" y="1340"/>
                    <a:pt x="286" y="1568"/>
                    <a:pt x="1" y="1568"/>
                  </a:cubicBezTo>
                  <a:lnTo>
                    <a:pt x="1" y="2125"/>
                  </a:lnTo>
                  <a:lnTo>
                    <a:pt x="899" y="2125"/>
                  </a:lnTo>
                  <a:lnTo>
                    <a:pt x="899" y="440"/>
                  </a:lnTo>
                  <a:cubicBezTo>
                    <a:pt x="899" y="216"/>
                    <a:pt x="729" y="31"/>
                    <a:pt x="510"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4"/>
            <p:cNvSpPr/>
            <p:nvPr/>
          </p:nvSpPr>
          <p:spPr>
            <a:xfrm>
              <a:off x="5943515" y="4233205"/>
              <a:ext cx="16984" cy="110394"/>
            </a:xfrm>
            <a:custGeom>
              <a:rect b="b" l="l" r="r" t="t"/>
              <a:pathLst>
                <a:path extrusionOk="0" h="4875" w="750">
                  <a:moveTo>
                    <a:pt x="374" y="1"/>
                  </a:moveTo>
                  <a:cubicBezTo>
                    <a:pt x="368" y="1"/>
                    <a:pt x="362" y="1"/>
                    <a:pt x="356" y="1"/>
                  </a:cubicBezTo>
                  <a:cubicBezTo>
                    <a:pt x="154" y="9"/>
                    <a:pt x="1" y="185"/>
                    <a:pt x="1" y="387"/>
                  </a:cubicBezTo>
                  <a:lnTo>
                    <a:pt x="1" y="4487"/>
                  </a:lnTo>
                  <a:cubicBezTo>
                    <a:pt x="1" y="4688"/>
                    <a:pt x="154" y="4864"/>
                    <a:pt x="356" y="4874"/>
                  </a:cubicBezTo>
                  <a:cubicBezTo>
                    <a:pt x="362" y="4874"/>
                    <a:pt x="368" y="4874"/>
                    <a:pt x="374" y="4874"/>
                  </a:cubicBezTo>
                  <a:cubicBezTo>
                    <a:pt x="581" y="4874"/>
                    <a:pt x="749" y="4706"/>
                    <a:pt x="749" y="4499"/>
                  </a:cubicBezTo>
                  <a:lnTo>
                    <a:pt x="749" y="375"/>
                  </a:lnTo>
                  <a:cubicBezTo>
                    <a:pt x="749" y="169"/>
                    <a:pt x="581" y="1"/>
                    <a:pt x="374" y="1"/>
                  </a:cubicBezTo>
                  <a:close/>
                </a:path>
              </a:pathLst>
            </a:custGeom>
            <a:solidFill>
              <a:srgbClr val="76C6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4"/>
            <p:cNvSpPr/>
            <p:nvPr/>
          </p:nvSpPr>
          <p:spPr>
            <a:xfrm>
              <a:off x="5938420" y="4207503"/>
              <a:ext cx="26585" cy="33333"/>
            </a:xfrm>
            <a:custGeom>
              <a:rect b="b" l="l" r="r" t="t"/>
              <a:pathLst>
                <a:path extrusionOk="0" h="1472" w="1174">
                  <a:moveTo>
                    <a:pt x="0" y="1"/>
                  </a:moveTo>
                  <a:lnTo>
                    <a:pt x="0" y="1092"/>
                  </a:lnTo>
                  <a:cubicBezTo>
                    <a:pt x="0" y="1302"/>
                    <a:pt x="170" y="1472"/>
                    <a:pt x="379" y="1472"/>
                  </a:cubicBezTo>
                  <a:lnTo>
                    <a:pt x="795" y="1472"/>
                  </a:lnTo>
                  <a:cubicBezTo>
                    <a:pt x="1004" y="1472"/>
                    <a:pt x="1174" y="1302"/>
                    <a:pt x="1174" y="1092"/>
                  </a:cubicBezTo>
                  <a:lnTo>
                    <a:pt x="1174" y="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4"/>
            <p:cNvSpPr/>
            <p:nvPr/>
          </p:nvSpPr>
          <p:spPr>
            <a:xfrm>
              <a:off x="5939100" y="4207503"/>
              <a:ext cx="25906" cy="33333"/>
            </a:xfrm>
            <a:custGeom>
              <a:rect b="b" l="l" r="r" t="t"/>
              <a:pathLst>
                <a:path extrusionOk="0" h="1472" w="1144">
                  <a:moveTo>
                    <a:pt x="769" y="1"/>
                  </a:moveTo>
                  <a:lnTo>
                    <a:pt x="769" y="719"/>
                  </a:lnTo>
                  <a:cubicBezTo>
                    <a:pt x="769" y="929"/>
                    <a:pt x="599" y="1098"/>
                    <a:pt x="389" y="1098"/>
                  </a:cubicBezTo>
                  <a:lnTo>
                    <a:pt x="0" y="1098"/>
                  </a:lnTo>
                  <a:cubicBezTo>
                    <a:pt x="0" y="1306"/>
                    <a:pt x="168" y="1472"/>
                    <a:pt x="375" y="1472"/>
                  </a:cubicBezTo>
                  <a:lnTo>
                    <a:pt x="765" y="1472"/>
                  </a:lnTo>
                  <a:cubicBezTo>
                    <a:pt x="974" y="1472"/>
                    <a:pt x="1144" y="1302"/>
                    <a:pt x="1144" y="1092"/>
                  </a:cubicBezTo>
                  <a:lnTo>
                    <a:pt x="1144" y="1"/>
                  </a:ln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4"/>
            <p:cNvSpPr/>
            <p:nvPr/>
          </p:nvSpPr>
          <p:spPr>
            <a:xfrm>
              <a:off x="5909616" y="4131258"/>
              <a:ext cx="84149" cy="89470"/>
            </a:xfrm>
            <a:custGeom>
              <a:rect b="b" l="l" r="r" t="t"/>
              <a:pathLst>
                <a:path extrusionOk="0" h="3951" w="3716">
                  <a:moveTo>
                    <a:pt x="252" y="0"/>
                  </a:moveTo>
                  <a:cubicBezTo>
                    <a:pt x="112" y="0"/>
                    <a:pt x="1" y="114"/>
                    <a:pt x="1" y="254"/>
                  </a:cubicBezTo>
                  <a:lnTo>
                    <a:pt x="1" y="2064"/>
                  </a:lnTo>
                  <a:cubicBezTo>
                    <a:pt x="1" y="3098"/>
                    <a:pt x="832" y="3951"/>
                    <a:pt x="1857" y="3951"/>
                  </a:cubicBezTo>
                  <a:cubicBezTo>
                    <a:pt x="1869" y="3951"/>
                    <a:pt x="1881" y="3951"/>
                    <a:pt x="1893" y="3950"/>
                  </a:cubicBezTo>
                  <a:cubicBezTo>
                    <a:pt x="2905" y="3930"/>
                    <a:pt x="3715" y="3106"/>
                    <a:pt x="3715" y="2090"/>
                  </a:cubicBezTo>
                  <a:lnTo>
                    <a:pt x="3715" y="254"/>
                  </a:lnTo>
                  <a:cubicBezTo>
                    <a:pt x="3715" y="114"/>
                    <a:pt x="3604" y="0"/>
                    <a:pt x="3464"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4"/>
            <p:cNvSpPr/>
            <p:nvPr/>
          </p:nvSpPr>
          <p:spPr>
            <a:xfrm>
              <a:off x="5943787" y="4131212"/>
              <a:ext cx="50023" cy="89448"/>
            </a:xfrm>
            <a:custGeom>
              <a:rect b="b" l="l" r="r" t="t"/>
              <a:pathLst>
                <a:path extrusionOk="0" h="3950" w="2209">
                  <a:moveTo>
                    <a:pt x="1210" y="0"/>
                  </a:moveTo>
                  <a:cubicBezTo>
                    <a:pt x="1348" y="0"/>
                    <a:pt x="1460" y="114"/>
                    <a:pt x="1460" y="254"/>
                  </a:cubicBezTo>
                  <a:lnTo>
                    <a:pt x="1460" y="2090"/>
                  </a:lnTo>
                  <a:cubicBezTo>
                    <a:pt x="1460" y="2988"/>
                    <a:pt x="833" y="3737"/>
                    <a:pt x="1" y="3910"/>
                  </a:cubicBezTo>
                  <a:cubicBezTo>
                    <a:pt x="119" y="3936"/>
                    <a:pt x="241" y="3949"/>
                    <a:pt x="367" y="3949"/>
                  </a:cubicBezTo>
                  <a:cubicBezTo>
                    <a:pt x="418" y="3949"/>
                    <a:pt x="471" y="3947"/>
                    <a:pt x="524" y="3942"/>
                  </a:cubicBezTo>
                  <a:cubicBezTo>
                    <a:pt x="1452" y="3869"/>
                    <a:pt x="2208" y="3020"/>
                    <a:pt x="2208" y="2090"/>
                  </a:cubicBezTo>
                  <a:lnTo>
                    <a:pt x="2208" y="254"/>
                  </a:lnTo>
                  <a:cubicBezTo>
                    <a:pt x="2208" y="116"/>
                    <a:pt x="2097" y="0"/>
                    <a:pt x="1959"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4"/>
            <p:cNvSpPr/>
            <p:nvPr/>
          </p:nvSpPr>
          <p:spPr>
            <a:xfrm>
              <a:off x="5909661" y="4130669"/>
              <a:ext cx="84194" cy="20358"/>
            </a:xfrm>
            <a:custGeom>
              <a:rect b="b" l="l" r="r" t="t"/>
              <a:pathLst>
                <a:path extrusionOk="0" h="899" w="3718">
                  <a:moveTo>
                    <a:pt x="252" y="0"/>
                  </a:moveTo>
                  <a:cubicBezTo>
                    <a:pt x="112" y="0"/>
                    <a:pt x="1" y="112"/>
                    <a:pt x="1" y="252"/>
                  </a:cubicBezTo>
                  <a:lnTo>
                    <a:pt x="1" y="898"/>
                  </a:lnTo>
                  <a:lnTo>
                    <a:pt x="3717" y="898"/>
                  </a:lnTo>
                  <a:lnTo>
                    <a:pt x="3717" y="258"/>
                  </a:lnTo>
                  <a:cubicBezTo>
                    <a:pt x="3715" y="114"/>
                    <a:pt x="3604" y="0"/>
                    <a:pt x="3464"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4"/>
            <p:cNvSpPr/>
            <p:nvPr/>
          </p:nvSpPr>
          <p:spPr>
            <a:xfrm>
              <a:off x="5971188" y="4130669"/>
              <a:ext cx="22622" cy="20358"/>
            </a:xfrm>
            <a:custGeom>
              <a:rect b="b" l="l" r="r" t="t"/>
              <a:pathLst>
                <a:path extrusionOk="0" h="899" w="999">
                  <a:moveTo>
                    <a:pt x="0" y="0"/>
                  </a:moveTo>
                  <a:cubicBezTo>
                    <a:pt x="138" y="0"/>
                    <a:pt x="250" y="114"/>
                    <a:pt x="250" y="258"/>
                  </a:cubicBezTo>
                  <a:lnTo>
                    <a:pt x="250" y="898"/>
                  </a:lnTo>
                  <a:lnTo>
                    <a:pt x="998" y="898"/>
                  </a:lnTo>
                  <a:lnTo>
                    <a:pt x="998" y="258"/>
                  </a:lnTo>
                  <a:cubicBezTo>
                    <a:pt x="998" y="188"/>
                    <a:pt x="970" y="122"/>
                    <a:pt x="926" y="74"/>
                  </a:cubicBezTo>
                  <a:cubicBezTo>
                    <a:pt x="879" y="28"/>
                    <a:pt x="817" y="0"/>
                    <a:pt x="749"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4"/>
            <p:cNvSpPr/>
            <p:nvPr/>
          </p:nvSpPr>
          <p:spPr>
            <a:xfrm>
              <a:off x="5859208" y="4331530"/>
              <a:ext cx="180299" cy="40399"/>
            </a:xfrm>
            <a:custGeom>
              <a:rect b="b" l="l" r="r" t="t"/>
              <a:pathLst>
                <a:path extrusionOk="0" h="1784" w="7962">
                  <a:moveTo>
                    <a:pt x="4089" y="1"/>
                  </a:moveTo>
                  <a:cubicBezTo>
                    <a:pt x="3446" y="1"/>
                    <a:pt x="2881" y="346"/>
                    <a:pt x="2580" y="865"/>
                  </a:cubicBezTo>
                  <a:cubicBezTo>
                    <a:pt x="2527" y="955"/>
                    <a:pt x="2435" y="1005"/>
                    <a:pt x="2339" y="1005"/>
                  </a:cubicBezTo>
                  <a:cubicBezTo>
                    <a:pt x="2291" y="1005"/>
                    <a:pt x="2242" y="992"/>
                    <a:pt x="2197" y="965"/>
                  </a:cubicBezTo>
                  <a:cubicBezTo>
                    <a:pt x="1971" y="833"/>
                    <a:pt x="1712" y="759"/>
                    <a:pt x="1432" y="759"/>
                  </a:cubicBezTo>
                  <a:cubicBezTo>
                    <a:pt x="769" y="759"/>
                    <a:pt x="204" y="1189"/>
                    <a:pt x="1" y="1781"/>
                  </a:cubicBezTo>
                  <a:lnTo>
                    <a:pt x="7961" y="1781"/>
                  </a:lnTo>
                  <a:cubicBezTo>
                    <a:pt x="7685" y="1180"/>
                    <a:pt x="7076" y="761"/>
                    <a:pt x="6369" y="761"/>
                  </a:cubicBezTo>
                  <a:cubicBezTo>
                    <a:pt x="6181" y="761"/>
                    <a:pt x="5999" y="791"/>
                    <a:pt x="5830" y="845"/>
                  </a:cubicBezTo>
                  <a:cubicBezTo>
                    <a:pt x="5801" y="855"/>
                    <a:pt x="5772" y="859"/>
                    <a:pt x="5743" y="859"/>
                  </a:cubicBezTo>
                  <a:cubicBezTo>
                    <a:pt x="5655" y="859"/>
                    <a:pt x="5570" y="817"/>
                    <a:pt x="5520" y="741"/>
                  </a:cubicBezTo>
                  <a:cubicBezTo>
                    <a:pt x="5203" y="292"/>
                    <a:pt x="4682" y="1"/>
                    <a:pt x="4089" y="1"/>
                  </a:cubicBezTo>
                  <a:close/>
                  <a:moveTo>
                    <a:pt x="7961" y="1781"/>
                  </a:moveTo>
                  <a:cubicBezTo>
                    <a:pt x="7961" y="1782"/>
                    <a:pt x="7961" y="1783"/>
                    <a:pt x="7961" y="1783"/>
                  </a:cubicBezTo>
                  <a:lnTo>
                    <a:pt x="7961" y="1781"/>
                  </a:ln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4"/>
            <p:cNvSpPr/>
            <p:nvPr/>
          </p:nvSpPr>
          <p:spPr>
            <a:xfrm>
              <a:off x="5926034" y="4331575"/>
              <a:ext cx="113474" cy="40444"/>
            </a:xfrm>
            <a:custGeom>
              <a:rect b="b" l="l" r="r" t="t"/>
              <a:pathLst>
                <a:path extrusionOk="0" h="1786" w="5011">
                  <a:moveTo>
                    <a:pt x="1138" y="1"/>
                  </a:moveTo>
                  <a:cubicBezTo>
                    <a:pt x="705" y="1"/>
                    <a:pt x="306" y="161"/>
                    <a:pt x="0" y="422"/>
                  </a:cubicBezTo>
                  <a:cubicBezTo>
                    <a:pt x="124" y="392"/>
                    <a:pt x="250" y="380"/>
                    <a:pt x="379" y="380"/>
                  </a:cubicBezTo>
                  <a:cubicBezTo>
                    <a:pt x="972" y="380"/>
                    <a:pt x="1493" y="672"/>
                    <a:pt x="1811" y="1121"/>
                  </a:cubicBezTo>
                  <a:cubicBezTo>
                    <a:pt x="1864" y="1195"/>
                    <a:pt x="1949" y="1238"/>
                    <a:pt x="2036" y="1238"/>
                  </a:cubicBezTo>
                  <a:cubicBezTo>
                    <a:pt x="2064" y="1238"/>
                    <a:pt x="2093" y="1234"/>
                    <a:pt x="2120" y="1224"/>
                  </a:cubicBezTo>
                  <a:cubicBezTo>
                    <a:pt x="2290" y="1171"/>
                    <a:pt x="2471" y="1141"/>
                    <a:pt x="2659" y="1141"/>
                  </a:cubicBezTo>
                  <a:cubicBezTo>
                    <a:pt x="3204" y="1141"/>
                    <a:pt x="3693" y="1392"/>
                    <a:pt x="4016" y="1785"/>
                  </a:cubicBezTo>
                  <a:lnTo>
                    <a:pt x="5010" y="1785"/>
                  </a:lnTo>
                  <a:cubicBezTo>
                    <a:pt x="4733" y="1181"/>
                    <a:pt x="4124" y="761"/>
                    <a:pt x="3418" y="761"/>
                  </a:cubicBezTo>
                  <a:cubicBezTo>
                    <a:pt x="3230" y="761"/>
                    <a:pt x="3048" y="791"/>
                    <a:pt x="2877" y="847"/>
                  </a:cubicBezTo>
                  <a:cubicBezTo>
                    <a:pt x="2849" y="856"/>
                    <a:pt x="2822" y="860"/>
                    <a:pt x="2794" y="860"/>
                  </a:cubicBezTo>
                  <a:cubicBezTo>
                    <a:pt x="2705" y="860"/>
                    <a:pt x="2619" y="817"/>
                    <a:pt x="2569" y="741"/>
                  </a:cubicBezTo>
                  <a:cubicBezTo>
                    <a:pt x="2252" y="292"/>
                    <a:pt x="1729" y="1"/>
                    <a:pt x="1138" y="1"/>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4"/>
            <p:cNvSpPr/>
            <p:nvPr/>
          </p:nvSpPr>
          <p:spPr>
            <a:xfrm>
              <a:off x="5825127" y="4367377"/>
              <a:ext cx="237976" cy="8537"/>
            </a:xfrm>
            <a:custGeom>
              <a:rect b="b" l="l" r="r" t="t"/>
              <a:pathLst>
                <a:path extrusionOk="0" h="377" w="10509">
                  <a:moveTo>
                    <a:pt x="202" y="1"/>
                  </a:moveTo>
                  <a:cubicBezTo>
                    <a:pt x="89" y="1"/>
                    <a:pt x="1" y="99"/>
                    <a:pt x="13" y="210"/>
                  </a:cubicBezTo>
                  <a:cubicBezTo>
                    <a:pt x="25" y="306"/>
                    <a:pt x="111" y="376"/>
                    <a:pt x="208" y="376"/>
                  </a:cubicBezTo>
                  <a:lnTo>
                    <a:pt x="10305" y="376"/>
                  </a:lnTo>
                  <a:cubicBezTo>
                    <a:pt x="10419" y="376"/>
                    <a:pt x="10508" y="280"/>
                    <a:pt x="10494" y="166"/>
                  </a:cubicBezTo>
                  <a:cubicBezTo>
                    <a:pt x="10482" y="71"/>
                    <a:pt x="10399" y="1"/>
                    <a:pt x="10301"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0" name="Google Shape;830;p34"/>
          <p:cNvGrpSpPr/>
          <p:nvPr/>
        </p:nvGrpSpPr>
        <p:grpSpPr>
          <a:xfrm>
            <a:off x="5455606" y="2666569"/>
            <a:ext cx="318581" cy="387279"/>
            <a:chOff x="7005860" y="4086738"/>
            <a:chExt cx="238067" cy="289403"/>
          </a:xfrm>
        </p:grpSpPr>
        <p:sp>
          <p:nvSpPr>
            <p:cNvPr id="831" name="Google Shape;831;p34"/>
            <p:cNvSpPr/>
            <p:nvPr/>
          </p:nvSpPr>
          <p:spPr>
            <a:xfrm>
              <a:off x="7107604" y="4201819"/>
              <a:ext cx="34488" cy="169792"/>
            </a:xfrm>
            <a:custGeom>
              <a:rect b="b" l="l" r="r" t="t"/>
              <a:pathLst>
                <a:path extrusionOk="0" h="7498" w="1523">
                  <a:moveTo>
                    <a:pt x="763" y="0"/>
                  </a:moveTo>
                  <a:cubicBezTo>
                    <a:pt x="550" y="0"/>
                    <a:pt x="374" y="166"/>
                    <a:pt x="364" y="379"/>
                  </a:cubicBezTo>
                  <a:lnTo>
                    <a:pt x="1" y="7497"/>
                  </a:lnTo>
                  <a:lnTo>
                    <a:pt x="1522" y="7497"/>
                  </a:lnTo>
                  <a:lnTo>
                    <a:pt x="1163" y="379"/>
                  </a:lnTo>
                  <a:cubicBezTo>
                    <a:pt x="1153" y="166"/>
                    <a:pt x="975" y="0"/>
                    <a:pt x="763"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7116300" y="4201819"/>
              <a:ext cx="25838" cy="169792"/>
            </a:xfrm>
            <a:custGeom>
              <a:rect b="b" l="l" r="r" t="t"/>
              <a:pathLst>
                <a:path extrusionOk="0" h="7498" w="1141">
                  <a:moveTo>
                    <a:pt x="379" y="0"/>
                  </a:moveTo>
                  <a:cubicBezTo>
                    <a:pt x="202" y="0"/>
                    <a:pt x="52" y="114"/>
                    <a:pt x="0" y="275"/>
                  </a:cubicBezTo>
                  <a:cubicBezTo>
                    <a:pt x="10" y="309"/>
                    <a:pt x="16" y="343"/>
                    <a:pt x="18" y="379"/>
                  </a:cubicBezTo>
                  <a:lnTo>
                    <a:pt x="381" y="7497"/>
                  </a:lnTo>
                  <a:lnTo>
                    <a:pt x="1140" y="7497"/>
                  </a:lnTo>
                  <a:lnTo>
                    <a:pt x="779" y="379"/>
                  </a:lnTo>
                  <a:cubicBezTo>
                    <a:pt x="769" y="166"/>
                    <a:pt x="591" y="0"/>
                    <a:pt x="379" y="0"/>
                  </a:cubicBezTo>
                  <a:close/>
                </a:path>
              </a:pathLst>
            </a:custGeom>
            <a:solidFill>
              <a:srgbClr val="2C3A4C">
                <a:alpha val="23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7048818" y="4367603"/>
              <a:ext cx="152106" cy="8537"/>
            </a:xfrm>
            <a:custGeom>
              <a:rect b="b" l="l" r="r" t="t"/>
              <a:pathLst>
                <a:path extrusionOk="0" h="377" w="6717">
                  <a:moveTo>
                    <a:pt x="202" y="1"/>
                  </a:moveTo>
                  <a:cubicBezTo>
                    <a:pt x="88" y="1"/>
                    <a:pt x="0" y="99"/>
                    <a:pt x="12" y="210"/>
                  </a:cubicBezTo>
                  <a:cubicBezTo>
                    <a:pt x="26" y="306"/>
                    <a:pt x="110" y="376"/>
                    <a:pt x="208" y="376"/>
                  </a:cubicBezTo>
                  <a:lnTo>
                    <a:pt x="6515" y="376"/>
                  </a:lnTo>
                  <a:cubicBezTo>
                    <a:pt x="6627" y="376"/>
                    <a:pt x="6717" y="278"/>
                    <a:pt x="6705" y="166"/>
                  </a:cubicBezTo>
                  <a:cubicBezTo>
                    <a:pt x="6693" y="71"/>
                    <a:pt x="6607" y="1"/>
                    <a:pt x="6509" y="1"/>
                  </a:cubicBezTo>
                  <a:close/>
                </a:path>
              </a:pathLst>
            </a:cu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7120399" y="4154491"/>
              <a:ext cx="8492" cy="41372"/>
            </a:xfrm>
            <a:custGeom>
              <a:rect b="b" l="l" r="r" t="t"/>
              <a:pathLst>
                <a:path extrusionOk="0" h="1827" w="375">
                  <a:moveTo>
                    <a:pt x="186" y="0"/>
                  </a:moveTo>
                  <a:cubicBezTo>
                    <a:pt x="185" y="0"/>
                    <a:pt x="184" y="0"/>
                    <a:pt x="183" y="0"/>
                  </a:cubicBezTo>
                  <a:cubicBezTo>
                    <a:pt x="81" y="4"/>
                    <a:pt x="1" y="94"/>
                    <a:pt x="1" y="196"/>
                  </a:cubicBezTo>
                  <a:lnTo>
                    <a:pt x="1" y="1641"/>
                  </a:lnTo>
                  <a:cubicBezTo>
                    <a:pt x="1" y="1743"/>
                    <a:pt x="85" y="1827"/>
                    <a:pt x="187" y="1827"/>
                  </a:cubicBezTo>
                  <a:cubicBezTo>
                    <a:pt x="290" y="1827"/>
                    <a:pt x="374" y="1743"/>
                    <a:pt x="374" y="1643"/>
                  </a:cubicBezTo>
                  <a:lnTo>
                    <a:pt x="374" y="188"/>
                  </a:lnTo>
                  <a:cubicBezTo>
                    <a:pt x="374" y="85"/>
                    <a:pt x="288" y="0"/>
                    <a:pt x="186"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7111454" y="4086738"/>
              <a:ext cx="25906" cy="71739"/>
            </a:xfrm>
            <a:custGeom>
              <a:rect b="b" l="l" r="r" t="t"/>
              <a:pathLst>
                <a:path extrusionOk="0" h="3168" w="1144">
                  <a:moveTo>
                    <a:pt x="806" y="1"/>
                  </a:moveTo>
                  <a:cubicBezTo>
                    <a:pt x="642" y="1"/>
                    <a:pt x="502" y="117"/>
                    <a:pt x="472" y="277"/>
                  </a:cubicBezTo>
                  <a:lnTo>
                    <a:pt x="29" y="2711"/>
                  </a:lnTo>
                  <a:cubicBezTo>
                    <a:pt x="1" y="2872"/>
                    <a:pt x="82" y="3036"/>
                    <a:pt x="232" y="3106"/>
                  </a:cubicBezTo>
                  <a:cubicBezTo>
                    <a:pt x="322" y="3148"/>
                    <a:pt x="415" y="3167"/>
                    <a:pt x="505" y="3167"/>
                  </a:cubicBezTo>
                  <a:cubicBezTo>
                    <a:pt x="841" y="3167"/>
                    <a:pt x="1144" y="2897"/>
                    <a:pt x="1140" y="2527"/>
                  </a:cubicBezTo>
                  <a:lnTo>
                    <a:pt x="1140" y="347"/>
                  </a:lnTo>
                  <a:cubicBezTo>
                    <a:pt x="1140" y="182"/>
                    <a:pt x="1027" y="34"/>
                    <a:pt x="865" y="6"/>
                  </a:cubicBezTo>
                  <a:cubicBezTo>
                    <a:pt x="845" y="2"/>
                    <a:pt x="825" y="1"/>
                    <a:pt x="806" y="1"/>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7081132" y="4204650"/>
              <a:ext cx="38791" cy="25340"/>
            </a:xfrm>
            <a:custGeom>
              <a:rect b="b" l="l" r="r" t="t"/>
              <a:pathLst>
                <a:path extrusionOk="0" h="1119" w="1713">
                  <a:moveTo>
                    <a:pt x="1494" y="0"/>
                  </a:moveTo>
                  <a:cubicBezTo>
                    <a:pt x="1462" y="0"/>
                    <a:pt x="1429" y="9"/>
                    <a:pt x="1400" y="27"/>
                  </a:cubicBezTo>
                  <a:lnTo>
                    <a:pt x="122" y="765"/>
                  </a:lnTo>
                  <a:cubicBezTo>
                    <a:pt x="30" y="817"/>
                    <a:pt x="0" y="935"/>
                    <a:pt x="52" y="1025"/>
                  </a:cubicBezTo>
                  <a:cubicBezTo>
                    <a:pt x="88" y="1085"/>
                    <a:pt x="152" y="1119"/>
                    <a:pt x="218" y="1119"/>
                  </a:cubicBezTo>
                  <a:cubicBezTo>
                    <a:pt x="250" y="1119"/>
                    <a:pt x="282" y="1113"/>
                    <a:pt x="312" y="1095"/>
                  </a:cubicBezTo>
                  <a:lnTo>
                    <a:pt x="1589" y="356"/>
                  </a:lnTo>
                  <a:cubicBezTo>
                    <a:pt x="1681" y="304"/>
                    <a:pt x="1713" y="186"/>
                    <a:pt x="1659" y="97"/>
                  </a:cubicBezTo>
                  <a:cubicBezTo>
                    <a:pt x="1624" y="35"/>
                    <a:pt x="1560" y="0"/>
                    <a:pt x="1494"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7019379" y="4220003"/>
              <a:ext cx="69815" cy="41033"/>
            </a:xfrm>
            <a:custGeom>
              <a:rect b="b" l="l" r="r" t="t"/>
              <a:pathLst>
                <a:path extrusionOk="0" h="1812" w="3083">
                  <a:moveTo>
                    <a:pt x="2430" y="0"/>
                  </a:moveTo>
                  <a:cubicBezTo>
                    <a:pt x="2323" y="0"/>
                    <a:pt x="2213" y="28"/>
                    <a:pt x="2110" y="87"/>
                  </a:cubicBezTo>
                  <a:lnTo>
                    <a:pt x="218" y="1179"/>
                  </a:lnTo>
                  <a:cubicBezTo>
                    <a:pt x="54" y="1275"/>
                    <a:pt x="1" y="1479"/>
                    <a:pt x="92" y="1642"/>
                  </a:cubicBezTo>
                  <a:cubicBezTo>
                    <a:pt x="154" y="1750"/>
                    <a:pt x="267" y="1811"/>
                    <a:pt x="386" y="1811"/>
                  </a:cubicBezTo>
                  <a:cubicBezTo>
                    <a:pt x="423" y="1811"/>
                    <a:pt x="462" y="1805"/>
                    <a:pt x="500" y="1792"/>
                  </a:cubicBezTo>
                  <a:lnTo>
                    <a:pt x="2827" y="960"/>
                  </a:lnTo>
                  <a:cubicBezTo>
                    <a:pt x="2983" y="906"/>
                    <a:pt x="3083" y="750"/>
                    <a:pt x="3067" y="586"/>
                  </a:cubicBezTo>
                  <a:cubicBezTo>
                    <a:pt x="3037" y="238"/>
                    <a:pt x="2744" y="0"/>
                    <a:pt x="2430"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7129864" y="4204673"/>
              <a:ext cx="38746" cy="25317"/>
            </a:xfrm>
            <a:custGeom>
              <a:rect b="b" l="l" r="r" t="t"/>
              <a:pathLst>
                <a:path extrusionOk="0" h="1118" w="1711">
                  <a:moveTo>
                    <a:pt x="218" y="1"/>
                  </a:moveTo>
                  <a:cubicBezTo>
                    <a:pt x="152" y="1"/>
                    <a:pt x="87" y="35"/>
                    <a:pt x="52" y="96"/>
                  </a:cubicBezTo>
                  <a:cubicBezTo>
                    <a:pt x="0" y="185"/>
                    <a:pt x="32" y="301"/>
                    <a:pt x="122" y="355"/>
                  </a:cubicBezTo>
                  <a:lnTo>
                    <a:pt x="1399" y="1094"/>
                  </a:lnTo>
                  <a:cubicBezTo>
                    <a:pt x="1429" y="1112"/>
                    <a:pt x="1461" y="1118"/>
                    <a:pt x="1493" y="1118"/>
                  </a:cubicBezTo>
                  <a:cubicBezTo>
                    <a:pt x="1559" y="1118"/>
                    <a:pt x="1623" y="1084"/>
                    <a:pt x="1659" y="1024"/>
                  </a:cubicBezTo>
                  <a:cubicBezTo>
                    <a:pt x="1711" y="934"/>
                    <a:pt x="1679" y="816"/>
                    <a:pt x="1589" y="764"/>
                  </a:cubicBezTo>
                  <a:lnTo>
                    <a:pt x="311" y="26"/>
                  </a:lnTo>
                  <a:cubicBezTo>
                    <a:pt x="282" y="9"/>
                    <a:pt x="250" y="1"/>
                    <a:pt x="218"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7160141" y="4218079"/>
              <a:ext cx="64923" cy="51744"/>
            </a:xfrm>
            <a:custGeom>
              <a:rect b="b" l="l" r="r" t="t"/>
              <a:pathLst>
                <a:path extrusionOk="0" h="2285" w="2867">
                  <a:moveTo>
                    <a:pt x="590" y="0"/>
                  </a:moveTo>
                  <a:cubicBezTo>
                    <a:pt x="518" y="0"/>
                    <a:pt x="446" y="21"/>
                    <a:pt x="384" y="64"/>
                  </a:cubicBezTo>
                  <a:cubicBezTo>
                    <a:pt x="0" y="332"/>
                    <a:pt x="24" y="909"/>
                    <a:pt x="432" y="1144"/>
                  </a:cubicBezTo>
                  <a:lnTo>
                    <a:pt x="2324" y="2238"/>
                  </a:lnTo>
                  <a:cubicBezTo>
                    <a:pt x="2378" y="2269"/>
                    <a:pt x="2437" y="2284"/>
                    <a:pt x="2496" y="2284"/>
                  </a:cubicBezTo>
                  <a:cubicBezTo>
                    <a:pt x="2612" y="2284"/>
                    <a:pt x="2724" y="2224"/>
                    <a:pt x="2787" y="2116"/>
                  </a:cubicBezTo>
                  <a:cubicBezTo>
                    <a:pt x="2867" y="1973"/>
                    <a:pt x="2837" y="1793"/>
                    <a:pt x="2711" y="1689"/>
                  </a:cubicBezTo>
                  <a:lnTo>
                    <a:pt x="827" y="86"/>
                  </a:lnTo>
                  <a:cubicBezTo>
                    <a:pt x="759" y="29"/>
                    <a:pt x="675" y="0"/>
                    <a:pt x="590" y="0"/>
                  </a:cubicBez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4"/>
            <p:cNvSpPr/>
            <p:nvPr/>
          </p:nvSpPr>
          <p:spPr>
            <a:xfrm>
              <a:off x="7100879" y="4182232"/>
              <a:ext cx="48211" cy="42324"/>
            </a:xfrm>
            <a:custGeom>
              <a:rect b="b" l="l" r="r" t="t"/>
              <a:pathLst>
                <a:path extrusionOk="0" h="1869" w="2129">
                  <a:moveTo>
                    <a:pt x="1066" y="1"/>
                  </a:moveTo>
                  <a:cubicBezTo>
                    <a:pt x="760" y="1"/>
                    <a:pt x="460" y="151"/>
                    <a:pt x="280" y="428"/>
                  </a:cubicBezTo>
                  <a:cubicBezTo>
                    <a:pt x="1" y="861"/>
                    <a:pt x="124" y="1438"/>
                    <a:pt x="557" y="1719"/>
                  </a:cubicBezTo>
                  <a:cubicBezTo>
                    <a:pt x="714" y="1820"/>
                    <a:pt x="890" y="1869"/>
                    <a:pt x="1063" y="1869"/>
                  </a:cubicBezTo>
                  <a:cubicBezTo>
                    <a:pt x="1369" y="1869"/>
                    <a:pt x="1669" y="1718"/>
                    <a:pt x="1849" y="1442"/>
                  </a:cubicBezTo>
                  <a:cubicBezTo>
                    <a:pt x="2128" y="1009"/>
                    <a:pt x="2005" y="432"/>
                    <a:pt x="1572" y="150"/>
                  </a:cubicBezTo>
                  <a:cubicBezTo>
                    <a:pt x="1415" y="49"/>
                    <a:pt x="1239" y="1"/>
                    <a:pt x="1066" y="1"/>
                  </a:cubicBez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4"/>
            <p:cNvSpPr/>
            <p:nvPr/>
          </p:nvSpPr>
          <p:spPr>
            <a:xfrm>
              <a:off x="7111997" y="4182141"/>
              <a:ext cx="37002" cy="42278"/>
            </a:xfrm>
            <a:custGeom>
              <a:rect b="b" l="l" r="r" t="t"/>
              <a:pathLst>
                <a:path extrusionOk="0" h="1867" w="1634">
                  <a:moveTo>
                    <a:pt x="572" y="0"/>
                  </a:moveTo>
                  <a:cubicBezTo>
                    <a:pt x="542" y="0"/>
                    <a:pt x="512" y="2"/>
                    <a:pt x="482" y="5"/>
                  </a:cubicBezTo>
                  <a:cubicBezTo>
                    <a:pt x="851" y="286"/>
                    <a:pt x="959" y="809"/>
                    <a:pt x="715" y="1218"/>
                  </a:cubicBezTo>
                  <a:cubicBezTo>
                    <a:pt x="560" y="1484"/>
                    <a:pt x="286" y="1644"/>
                    <a:pt x="1" y="1671"/>
                  </a:cubicBezTo>
                  <a:cubicBezTo>
                    <a:pt x="31" y="1693"/>
                    <a:pt x="62" y="1717"/>
                    <a:pt x="94" y="1737"/>
                  </a:cubicBezTo>
                  <a:cubicBezTo>
                    <a:pt x="243" y="1825"/>
                    <a:pt x="406" y="1867"/>
                    <a:pt x="567" y="1867"/>
                  </a:cubicBezTo>
                  <a:cubicBezTo>
                    <a:pt x="887" y="1867"/>
                    <a:pt x="1198" y="1703"/>
                    <a:pt x="1372" y="1408"/>
                  </a:cubicBezTo>
                  <a:cubicBezTo>
                    <a:pt x="1633" y="963"/>
                    <a:pt x="1488" y="392"/>
                    <a:pt x="1043" y="130"/>
                  </a:cubicBezTo>
                  <a:cubicBezTo>
                    <a:pt x="893" y="41"/>
                    <a:pt x="732" y="0"/>
                    <a:pt x="572" y="0"/>
                  </a:cubicBezTo>
                  <a:close/>
                </a:path>
              </a:pathLst>
            </a:custGeom>
            <a:solidFill>
              <a:srgbClr val="FFFFFF">
                <a:alpha val="28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4"/>
            <p:cNvSpPr/>
            <p:nvPr/>
          </p:nvSpPr>
          <p:spPr>
            <a:xfrm>
              <a:off x="7120399" y="4199011"/>
              <a:ext cx="8809" cy="8605"/>
            </a:xfrm>
            <a:custGeom>
              <a:rect b="b" l="l" r="r" t="t"/>
              <a:pathLst>
                <a:path extrusionOk="0" h="380" w="389">
                  <a:moveTo>
                    <a:pt x="193" y="0"/>
                  </a:moveTo>
                  <a:cubicBezTo>
                    <a:pt x="93" y="0"/>
                    <a:pt x="9" y="81"/>
                    <a:pt x="5" y="184"/>
                  </a:cubicBezTo>
                  <a:cubicBezTo>
                    <a:pt x="1" y="288"/>
                    <a:pt x="83" y="376"/>
                    <a:pt x="189" y="380"/>
                  </a:cubicBezTo>
                  <a:cubicBezTo>
                    <a:pt x="191" y="380"/>
                    <a:pt x="193" y="380"/>
                    <a:pt x="196" y="380"/>
                  </a:cubicBezTo>
                  <a:cubicBezTo>
                    <a:pt x="296" y="380"/>
                    <a:pt x="380" y="299"/>
                    <a:pt x="384" y="196"/>
                  </a:cubicBezTo>
                  <a:cubicBezTo>
                    <a:pt x="388" y="92"/>
                    <a:pt x="306" y="4"/>
                    <a:pt x="200" y="0"/>
                  </a:cubicBezTo>
                  <a:cubicBezTo>
                    <a:pt x="198" y="0"/>
                    <a:pt x="196" y="0"/>
                    <a:pt x="193"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4"/>
            <p:cNvSpPr/>
            <p:nvPr/>
          </p:nvSpPr>
          <p:spPr>
            <a:xfrm>
              <a:off x="7152781" y="4285198"/>
              <a:ext cx="50408" cy="30593"/>
            </a:xfrm>
            <a:custGeom>
              <a:rect b="b" l="l" r="r" t="t"/>
              <a:pathLst>
                <a:path extrusionOk="0" h="1351" w="2226">
                  <a:moveTo>
                    <a:pt x="2013" y="0"/>
                  </a:moveTo>
                  <a:cubicBezTo>
                    <a:pt x="1971" y="0"/>
                    <a:pt x="1928" y="15"/>
                    <a:pt x="1892" y="45"/>
                  </a:cubicBezTo>
                  <a:cubicBezTo>
                    <a:pt x="1379" y="474"/>
                    <a:pt x="797" y="789"/>
                    <a:pt x="158" y="979"/>
                  </a:cubicBezTo>
                  <a:cubicBezTo>
                    <a:pt x="58" y="1009"/>
                    <a:pt x="0" y="1115"/>
                    <a:pt x="30" y="1214"/>
                  </a:cubicBezTo>
                  <a:cubicBezTo>
                    <a:pt x="56" y="1298"/>
                    <a:pt x="130" y="1350"/>
                    <a:pt x="212" y="1350"/>
                  </a:cubicBezTo>
                  <a:cubicBezTo>
                    <a:pt x="230" y="1350"/>
                    <a:pt x="248" y="1348"/>
                    <a:pt x="262" y="1342"/>
                  </a:cubicBezTo>
                  <a:cubicBezTo>
                    <a:pt x="950" y="1139"/>
                    <a:pt x="1579" y="799"/>
                    <a:pt x="2134" y="336"/>
                  </a:cubicBezTo>
                  <a:cubicBezTo>
                    <a:pt x="2216" y="270"/>
                    <a:pt x="2226" y="151"/>
                    <a:pt x="2158" y="71"/>
                  </a:cubicBezTo>
                  <a:cubicBezTo>
                    <a:pt x="2121" y="24"/>
                    <a:pt x="2067" y="0"/>
                    <a:pt x="2013"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4"/>
            <p:cNvSpPr/>
            <p:nvPr/>
          </p:nvSpPr>
          <p:spPr>
            <a:xfrm>
              <a:off x="7046418" y="4285221"/>
              <a:ext cx="50408" cy="30571"/>
            </a:xfrm>
            <a:custGeom>
              <a:rect b="b" l="l" r="r" t="t"/>
              <a:pathLst>
                <a:path extrusionOk="0" h="1350" w="2226">
                  <a:moveTo>
                    <a:pt x="217" y="0"/>
                  </a:moveTo>
                  <a:cubicBezTo>
                    <a:pt x="162" y="0"/>
                    <a:pt x="107" y="24"/>
                    <a:pt x="68" y="70"/>
                  </a:cubicBezTo>
                  <a:cubicBezTo>
                    <a:pt x="0" y="150"/>
                    <a:pt x="14" y="269"/>
                    <a:pt x="94" y="335"/>
                  </a:cubicBezTo>
                  <a:cubicBezTo>
                    <a:pt x="647" y="800"/>
                    <a:pt x="1276" y="1138"/>
                    <a:pt x="1964" y="1341"/>
                  </a:cubicBezTo>
                  <a:cubicBezTo>
                    <a:pt x="1984" y="1347"/>
                    <a:pt x="2002" y="1349"/>
                    <a:pt x="2020" y="1349"/>
                  </a:cubicBezTo>
                  <a:cubicBezTo>
                    <a:pt x="2102" y="1349"/>
                    <a:pt x="2178" y="1293"/>
                    <a:pt x="2198" y="1213"/>
                  </a:cubicBezTo>
                  <a:cubicBezTo>
                    <a:pt x="2226" y="1112"/>
                    <a:pt x="2170" y="1006"/>
                    <a:pt x="2070" y="976"/>
                  </a:cubicBezTo>
                  <a:cubicBezTo>
                    <a:pt x="1433" y="788"/>
                    <a:pt x="851" y="473"/>
                    <a:pt x="336" y="44"/>
                  </a:cubicBezTo>
                  <a:cubicBezTo>
                    <a:pt x="301" y="14"/>
                    <a:pt x="259" y="0"/>
                    <a:pt x="217"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4"/>
            <p:cNvSpPr/>
            <p:nvPr/>
          </p:nvSpPr>
          <p:spPr>
            <a:xfrm>
              <a:off x="7005860" y="4091108"/>
              <a:ext cx="80209" cy="142505"/>
            </a:xfrm>
            <a:custGeom>
              <a:rect b="b" l="l" r="r" t="t"/>
              <a:pathLst>
                <a:path extrusionOk="0" h="6293" w="3542">
                  <a:moveTo>
                    <a:pt x="3326" y="0"/>
                  </a:moveTo>
                  <a:cubicBezTo>
                    <a:pt x="3302" y="0"/>
                    <a:pt x="3278" y="5"/>
                    <a:pt x="3254" y="14"/>
                  </a:cubicBezTo>
                  <a:cubicBezTo>
                    <a:pt x="2304" y="408"/>
                    <a:pt x="1494" y="1062"/>
                    <a:pt x="911" y="1917"/>
                  </a:cubicBezTo>
                  <a:cubicBezTo>
                    <a:pt x="316" y="2789"/>
                    <a:pt x="1" y="3813"/>
                    <a:pt x="1" y="4873"/>
                  </a:cubicBezTo>
                  <a:cubicBezTo>
                    <a:pt x="1" y="5304"/>
                    <a:pt x="53" y="5733"/>
                    <a:pt x="156" y="6149"/>
                  </a:cubicBezTo>
                  <a:cubicBezTo>
                    <a:pt x="178" y="6236"/>
                    <a:pt x="256" y="6292"/>
                    <a:pt x="340" y="6292"/>
                  </a:cubicBezTo>
                  <a:cubicBezTo>
                    <a:pt x="354" y="6292"/>
                    <a:pt x="370" y="6290"/>
                    <a:pt x="388" y="6284"/>
                  </a:cubicBezTo>
                  <a:cubicBezTo>
                    <a:pt x="488" y="6260"/>
                    <a:pt x="550" y="6159"/>
                    <a:pt x="524" y="6055"/>
                  </a:cubicBezTo>
                  <a:cubicBezTo>
                    <a:pt x="428" y="5671"/>
                    <a:pt x="380" y="5272"/>
                    <a:pt x="380" y="4873"/>
                  </a:cubicBezTo>
                  <a:cubicBezTo>
                    <a:pt x="380" y="3887"/>
                    <a:pt x="671" y="2939"/>
                    <a:pt x="1226" y="2128"/>
                  </a:cubicBezTo>
                  <a:cubicBezTo>
                    <a:pt x="1765" y="1338"/>
                    <a:pt x="2516" y="729"/>
                    <a:pt x="3398" y="364"/>
                  </a:cubicBezTo>
                  <a:cubicBezTo>
                    <a:pt x="3494" y="324"/>
                    <a:pt x="3542" y="214"/>
                    <a:pt x="3502" y="118"/>
                  </a:cubicBezTo>
                  <a:cubicBezTo>
                    <a:pt x="3472" y="46"/>
                    <a:pt x="3401" y="0"/>
                    <a:pt x="3326" y="0"/>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4"/>
            <p:cNvSpPr/>
            <p:nvPr/>
          </p:nvSpPr>
          <p:spPr>
            <a:xfrm>
              <a:off x="7163764" y="4091176"/>
              <a:ext cx="80163" cy="142437"/>
            </a:xfrm>
            <a:custGeom>
              <a:rect b="b" l="l" r="r" t="t"/>
              <a:pathLst>
                <a:path extrusionOk="0" h="6290" w="3540">
                  <a:moveTo>
                    <a:pt x="214" y="1"/>
                  </a:moveTo>
                  <a:cubicBezTo>
                    <a:pt x="141" y="1"/>
                    <a:pt x="70" y="44"/>
                    <a:pt x="40" y="117"/>
                  </a:cubicBezTo>
                  <a:cubicBezTo>
                    <a:pt x="0" y="211"/>
                    <a:pt x="44" y="325"/>
                    <a:pt x="142" y="365"/>
                  </a:cubicBezTo>
                  <a:cubicBezTo>
                    <a:pt x="1022" y="726"/>
                    <a:pt x="1777" y="1337"/>
                    <a:pt x="2316" y="2127"/>
                  </a:cubicBezTo>
                  <a:cubicBezTo>
                    <a:pt x="2869" y="2940"/>
                    <a:pt x="3160" y="3888"/>
                    <a:pt x="3160" y="4872"/>
                  </a:cubicBezTo>
                  <a:cubicBezTo>
                    <a:pt x="3160" y="5275"/>
                    <a:pt x="3110" y="5670"/>
                    <a:pt x="3016" y="6056"/>
                  </a:cubicBezTo>
                  <a:cubicBezTo>
                    <a:pt x="2988" y="6158"/>
                    <a:pt x="3050" y="6259"/>
                    <a:pt x="3154" y="6285"/>
                  </a:cubicBezTo>
                  <a:cubicBezTo>
                    <a:pt x="3168" y="6287"/>
                    <a:pt x="3184" y="6289"/>
                    <a:pt x="3198" y="6289"/>
                  </a:cubicBezTo>
                  <a:cubicBezTo>
                    <a:pt x="3284" y="6289"/>
                    <a:pt x="3360" y="6233"/>
                    <a:pt x="3386" y="6148"/>
                  </a:cubicBezTo>
                  <a:cubicBezTo>
                    <a:pt x="3487" y="5734"/>
                    <a:pt x="3539" y="5305"/>
                    <a:pt x="3539" y="4872"/>
                  </a:cubicBezTo>
                  <a:cubicBezTo>
                    <a:pt x="3539" y="3812"/>
                    <a:pt x="3226" y="2790"/>
                    <a:pt x="2629" y="1916"/>
                  </a:cubicBezTo>
                  <a:cubicBezTo>
                    <a:pt x="2048" y="1065"/>
                    <a:pt x="1238" y="407"/>
                    <a:pt x="286" y="15"/>
                  </a:cubicBezTo>
                  <a:cubicBezTo>
                    <a:pt x="262" y="6"/>
                    <a:pt x="238" y="1"/>
                    <a:pt x="214"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4"/>
            <p:cNvSpPr/>
            <p:nvPr/>
          </p:nvSpPr>
          <p:spPr>
            <a:xfrm>
              <a:off x="7150834" y="4141493"/>
              <a:ext cx="43773" cy="66259"/>
            </a:xfrm>
            <a:custGeom>
              <a:rect b="b" l="l" r="r" t="t"/>
              <a:pathLst>
                <a:path extrusionOk="0" h="2926" w="1933">
                  <a:moveTo>
                    <a:pt x="219" y="1"/>
                  </a:moveTo>
                  <a:cubicBezTo>
                    <a:pt x="151" y="1"/>
                    <a:pt x="85" y="37"/>
                    <a:pt x="50" y="101"/>
                  </a:cubicBezTo>
                  <a:cubicBezTo>
                    <a:pt x="0" y="193"/>
                    <a:pt x="36" y="309"/>
                    <a:pt x="128" y="358"/>
                  </a:cubicBezTo>
                  <a:cubicBezTo>
                    <a:pt x="1004" y="830"/>
                    <a:pt x="1551" y="1740"/>
                    <a:pt x="1551" y="2736"/>
                  </a:cubicBezTo>
                  <a:cubicBezTo>
                    <a:pt x="1551" y="2840"/>
                    <a:pt x="1635" y="2925"/>
                    <a:pt x="1741" y="2925"/>
                  </a:cubicBezTo>
                  <a:cubicBezTo>
                    <a:pt x="1845" y="2925"/>
                    <a:pt x="1931" y="2840"/>
                    <a:pt x="1933" y="2736"/>
                  </a:cubicBezTo>
                  <a:cubicBezTo>
                    <a:pt x="1933" y="1600"/>
                    <a:pt x="1308" y="560"/>
                    <a:pt x="308" y="23"/>
                  </a:cubicBezTo>
                  <a:cubicBezTo>
                    <a:pt x="279" y="8"/>
                    <a:pt x="249" y="1"/>
                    <a:pt x="219"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4"/>
            <p:cNvSpPr/>
            <p:nvPr/>
          </p:nvSpPr>
          <p:spPr>
            <a:xfrm>
              <a:off x="7055181" y="4141493"/>
              <a:ext cx="43773" cy="66259"/>
            </a:xfrm>
            <a:custGeom>
              <a:rect b="b" l="l" r="r" t="t"/>
              <a:pathLst>
                <a:path extrusionOk="0" h="2926" w="1933">
                  <a:moveTo>
                    <a:pt x="1714" y="1"/>
                  </a:moveTo>
                  <a:cubicBezTo>
                    <a:pt x="1684" y="1"/>
                    <a:pt x="1654" y="8"/>
                    <a:pt x="1625" y="23"/>
                  </a:cubicBezTo>
                  <a:cubicBezTo>
                    <a:pt x="621" y="560"/>
                    <a:pt x="0" y="1600"/>
                    <a:pt x="0" y="2736"/>
                  </a:cubicBezTo>
                  <a:cubicBezTo>
                    <a:pt x="0" y="2840"/>
                    <a:pt x="86" y="2925"/>
                    <a:pt x="190" y="2925"/>
                  </a:cubicBezTo>
                  <a:cubicBezTo>
                    <a:pt x="296" y="2925"/>
                    <a:pt x="380" y="2840"/>
                    <a:pt x="382" y="2736"/>
                  </a:cubicBezTo>
                  <a:cubicBezTo>
                    <a:pt x="382" y="1740"/>
                    <a:pt x="927" y="830"/>
                    <a:pt x="1805" y="358"/>
                  </a:cubicBezTo>
                  <a:cubicBezTo>
                    <a:pt x="1897" y="309"/>
                    <a:pt x="1933" y="193"/>
                    <a:pt x="1883" y="101"/>
                  </a:cubicBezTo>
                  <a:cubicBezTo>
                    <a:pt x="1848" y="37"/>
                    <a:pt x="1782" y="1"/>
                    <a:pt x="1714" y="1"/>
                  </a:cubicBez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34"/>
          <p:cNvGrpSpPr/>
          <p:nvPr/>
        </p:nvGrpSpPr>
        <p:grpSpPr>
          <a:xfrm>
            <a:off x="777111" y="1338925"/>
            <a:ext cx="7448838" cy="2376425"/>
            <a:chOff x="777111" y="1338925"/>
            <a:chExt cx="7448838" cy="2376425"/>
          </a:xfrm>
        </p:grpSpPr>
        <p:sp>
          <p:nvSpPr>
            <p:cNvPr id="850" name="Google Shape;850;p34"/>
            <p:cNvSpPr/>
            <p:nvPr/>
          </p:nvSpPr>
          <p:spPr>
            <a:xfrm>
              <a:off x="777111" y="2476050"/>
              <a:ext cx="768300" cy="76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4"/>
            <p:cNvSpPr/>
            <p:nvPr/>
          </p:nvSpPr>
          <p:spPr>
            <a:xfrm>
              <a:off x="3003949" y="2476050"/>
              <a:ext cx="768300" cy="76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4"/>
            <p:cNvSpPr/>
            <p:nvPr/>
          </p:nvSpPr>
          <p:spPr>
            <a:xfrm>
              <a:off x="5230799" y="2476050"/>
              <a:ext cx="768300" cy="76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4"/>
            <p:cNvSpPr/>
            <p:nvPr/>
          </p:nvSpPr>
          <p:spPr>
            <a:xfrm>
              <a:off x="7457649" y="2476050"/>
              <a:ext cx="768300" cy="7683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4" name="Google Shape;854;p34"/>
            <p:cNvCxnSpPr>
              <a:stCxn id="850" idx="6"/>
              <a:endCxn id="851" idx="2"/>
            </p:cNvCxnSpPr>
            <p:nvPr/>
          </p:nvCxnSpPr>
          <p:spPr>
            <a:xfrm>
              <a:off x="1545411" y="2860200"/>
              <a:ext cx="1458600" cy="0"/>
            </a:xfrm>
            <a:prstGeom prst="straightConnector1">
              <a:avLst/>
            </a:prstGeom>
            <a:noFill/>
            <a:ln cap="flat" cmpd="sng" w="9525">
              <a:solidFill>
                <a:srgbClr val="FF9200"/>
              </a:solidFill>
              <a:prstDash val="solid"/>
              <a:round/>
              <a:headEnd len="med" w="med" type="none"/>
              <a:tailEnd len="med" w="med" type="none"/>
            </a:ln>
          </p:spPr>
        </p:cxnSp>
        <p:cxnSp>
          <p:nvCxnSpPr>
            <p:cNvPr id="855" name="Google Shape;855;p34"/>
            <p:cNvCxnSpPr>
              <a:stCxn id="851" idx="6"/>
              <a:endCxn id="852" idx="2"/>
            </p:cNvCxnSpPr>
            <p:nvPr/>
          </p:nvCxnSpPr>
          <p:spPr>
            <a:xfrm>
              <a:off x="3772249" y="2860200"/>
              <a:ext cx="1458600" cy="0"/>
            </a:xfrm>
            <a:prstGeom prst="straightConnector1">
              <a:avLst/>
            </a:prstGeom>
            <a:noFill/>
            <a:ln cap="flat" cmpd="sng" w="9525">
              <a:solidFill>
                <a:srgbClr val="FF9200"/>
              </a:solidFill>
              <a:prstDash val="solid"/>
              <a:round/>
              <a:headEnd len="med" w="med" type="none"/>
              <a:tailEnd len="med" w="med" type="none"/>
            </a:ln>
          </p:spPr>
        </p:cxnSp>
        <p:cxnSp>
          <p:nvCxnSpPr>
            <p:cNvPr id="856" name="Google Shape;856;p34"/>
            <p:cNvCxnSpPr>
              <a:stCxn id="852" idx="6"/>
              <a:endCxn id="853" idx="2"/>
            </p:cNvCxnSpPr>
            <p:nvPr/>
          </p:nvCxnSpPr>
          <p:spPr>
            <a:xfrm>
              <a:off x="5999099" y="2860200"/>
              <a:ext cx="1458600" cy="0"/>
            </a:xfrm>
            <a:prstGeom prst="straightConnector1">
              <a:avLst/>
            </a:prstGeom>
            <a:noFill/>
            <a:ln cap="flat" cmpd="sng" w="9525">
              <a:solidFill>
                <a:srgbClr val="FF9200"/>
              </a:solidFill>
              <a:prstDash val="solid"/>
              <a:round/>
              <a:headEnd len="med" w="med" type="none"/>
              <a:tailEnd len="med" w="med" type="none"/>
            </a:ln>
          </p:spPr>
        </p:cxnSp>
        <p:cxnSp>
          <p:nvCxnSpPr>
            <p:cNvPr id="857" name="Google Shape;857;p34"/>
            <p:cNvCxnSpPr>
              <a:stCxn id="858" idx="2"/>
              <a:endCxn id="850" idx="0"/>
            </p:cNvCxnSpPr>
            <p:nvPr/>
          </p:nvCxnSpPr>
          <p:spPr>
            <a:xfrm>
              <a:off x="1161250" y="2004925"/>
              <a:ext cx="0" cy="471000"/>
            </a:xfrm>
            <a:prstGeom prst="straightConnector1">
              <a:avLst/>
            </a:prstGeom>
            <a:noFill/>
            <a:ln cap="flat" cmpd="sng" w="9525">
              <a:solidFill>
                <a:srgbClr val="FF9200"/>
              </a:solidFill>
              <a:prstDash val="solid"/>
              <a:round/>
              <a:headEnd len="med" w="med" type="none"/>
              <a:tailEnd len="med" w="med" type="none"/>
            </a:ln>
          </p:spPr>
        </p:cxnSp>
        <p:cxnSp>
          <p:nvCxnSpPr>
            <p:cNvPr id="859" name="Google Shape;859;p34"/>
            <p:cNvCxnSpPr>
              <a:stCxn id="850" idx="4"/>
              <a:endCxn id="766" idx="0"/>
            </p:cNvCxnSpPr>
            <p:nvPr/>
          </p:nvCxnSpPr>
          <p:spPr>
            <a:xfrm>
              <a:off x="1161261" y="3244350"/>
              <a:ext cx="0" cy="471000"/>
            </a:xfrm>
            <a:prstGeom prst="straightConnector1">
              <a:avLst/>
            </a:prstGeom>
            <a:noFill/>
            <a:ln cap="flat" cmpd="sng" w="9525">
              <a:solidFill>
                <a:srgbClr val="FF9200"/>
              </a:solidFill>
              <a:prstDash val="solid"/>
              <a:round/>
              <a:headEnd len="med" w="med" type="none"/>
              <a:tailEnd len="med" w="med" type="none"/>
            </a:ln>
          </p:spPr>
        </p:cxnSp>
        <p:cxnSp>
          <p:nvCxnSpPr>
            <p:cNvPr id="860" name="Google Shape;860;p34"/>
            <p:cNvCxnSpPr>
              <a:stCxn id="861" idx="2"/>
              <a:endCxn id="851" idx="0"/>
            </p:cNvCxnSpPr>
            <p:nvPr/>
          </p:nvCxnSpPr>
          <p:spPr>
            <a:xfrm>
              <a:off x="3388063" y="2004925"/>
              <a:ext cx="0" cy="471000"/>
            </a:xfrm>
            <a:prstGeom prst="straightConnector1">
              <a:avLst/>
            </a:prstGeom>
            <a:noFill/>
            <a:ln cap="flat" cmpd="sng" w="9525">
              <a:solidFill>
                <a:srgbClr val="FF9200"/>
              </a:solidFill>
              <a:prstDash val="solid"/>
              <a:round/>
              <a:headEnd len="med" w="med" type="none"/>
              <a:tailEnd len="med" w="med" type="none"/>
            </a:ln>
          </p:spPr>
        </p:cxnSp>
        <p:cxnSp>
          <p:nvCxnSpPr>
            <p:cNvPr id="862" name="Google Shape;862;p34"/>
            <p:cNvCxnSpPr>
              <a:stCxn id="851" idx="4"/>
              <a:endCxn id="769" idx="0"/>
            </p:cNvCxnSpPr>
            <p:nvPr/>
          </p:nvCxnSpPr>
          <p:spPr>
            <a:xfrm>
              <a:off x="3388099" y="3244350"/>
              <a:ext cx="0" cy="471000"/>
            </a:xfrm>
            <a:prstGeom prst="straightConnector1">
              <a:avLst/>
            </a:prstGeom>
            <a:noFill/>
            <a:ln cap="flat" cmpd="sng" w="9525">
              <a:solidFill>
                <a:srgbClr val="FF9200"/>
              </a:solidFill>
              <a:prstDash val="solid"/>
              <a:round/>
              <a:headEnd len="med" w="med" type="none"/>
              <a:tailEnd len="med" w="med" type="none"/>
            </a:ln>
          </p:spPr>
        </p:cxnSp>
        <p:cxnSp>
          <p:nvCxnSpPr>
            <p:cNvPr id="863" name="Google Shape;863;p34"/>
            <p:cNvCxnSpPr>
              <a:stCxn id="864" idx="2"/>
              <a:endCxn id="852" idx="0"/>
            </p:cNvCxnSpPr>
            <p:nvPr/>
          </p:nvCxnSpPr>
          <p:spPr>
            <a:xfrm>
              <a:off x="5614888" y="2004925"/>
              <a:ext cx="0" cy="471000"/>
            </a:xfrm>
            <a:prstGeom prst="straightConnector1">
              <a:avLst/>
            </a:prstGeom>
            <a:noFill/>
            <a:ln cap="flat" cmpd="sng" w="9525">
              <a:solidFill>
                <a:srgbClr val="FF9200"/>
              </a:solidFill>
              <a:prstDash val="solid"/>
              <a:round/>
              <a:headEnd len="med" w="med" type="none"/>
              <a:tailEnd len="med" w="med" type="none"/>
            </a:ln>
          </p:spPr>
        </p:cxnSp>
        <p:cxnSp>
          <p:nvCxnSpPr>
            <p:cNvPr id="865" name="Google Shape;865;p34"/>
            <p:cNvCxnSpPr>
              <a:stCxn id="852" idx="4"/>
              <a:endCxn id="772" idx="0"/>
            </p:cNvCxnSpPr>
            <p:nvPr/>
          </p:nvCxnSpPr>
          <p:spPr>
            <a:xfrm>
              <a:off x="5614949" y="3244350"/>
              <a:ext cx="0" cy="471000"/>
            </a:xfrm>
            <a:prstGeom prst="straightConnector1">
              <a:avLst/>
            </a:prstGeom>
            <a:noFill/>
            <a:ln cap="flat" cmpd="sng" w="9525">
              <a:solidFill>
                <a:srgbClr val="FF9200"/>
              </a:solidFill>
              <a:prstDash val="solid"/>
              <a:round/>
              <a:headEnd len="med" w="med" type="none"/>
              <a:tailEnd len="med" w="med" type="none"/>
            </a:ln>
          </p:spPr>
        </p:cxnSp>
        <p:cxnSp>
          <p:nvCxnSpPr>
            <p:cNvPr id="866" name="Google Shape;866;p34"/>
            <p:cNvCxnSpPr>
              <a:stCxn id="867" idx="2"/>
              <a:endCxn id="853" idx="0"/>
            </p:cNvCxnSpPr>
            <p:nvPr/>
          </p:nvCxnSpPr>
          <p:spPr>
            <a:xfrm>
              <a:off x="7841713" y="2004925"/>
              <a:ext cx="0" cy="471000"/>
            </a:xfrm>
            <a:prstGeom prst="straightConnector1">
              <a:avLst/>
            </a:prstGeom>
            <a:noFill/>
            <a:ln cap="flat" cmpd="sng" w="9525">
              <a:solidFill>
                <a:srgbClr val="FF9200"/>
              </a:solidFill>
              <a:prstDash val="solid"/>
              <a:round/>
              <a:headEnd len="med" w="med" type="none"/>
              <a:tailEnd len="med" w="med" type="none"/>
            </a:ln>
          </p:spPr>
        </p:cxnSp>
        <p:cxnSp>
          <p:nvCxnSpPr>
            <p:cNvPr id="868" name="Google Shape;868;p34"/>
            <p:cNvCxnSpPr>
              <a:stCxn id="853" idx="4"/>
              <a:endCxn id="775" idx="0"/>
            </p:cNvCxnSpPr>
            <p:nvPr/>
          </p:nvCxnSpPr>
          <p:spPr>
            <a:xfrm>
              <a:off x="7841799" y="3244350"/>
              <a:ext cx="0" cy="471000"/>
            </a:xfrm>
            <a:prstGeom prst="straightConnector1">
              <a:avLst/>
            </a:prstGeom>
            <a:noFill/>
            <a:ln cap="flat" cmpd="sng" w="9525">
              <a:solidFill>
                <a:srgbClr val="FF9200"/>
              </a:solidFill>
              <a:prstDash val="solid"/>
              <a:round/>
              <a:headEnd len="med" w="med" type="none"/>
              <a:tailEnd len="med" w="med" type="none"/>
            </a:ln>
          </p:spPr>
        </p:cxnSp>
        <p:grpSp>
          <p:nvGrpSpPr>
            <p:cNvPr id="869" name="Google Shape;869;p34"/>
            <p:cNvGrpSpPr/>
            <p:nvPr/>
          </p:nvGrpSpPr>
          <p:grpSpPr>
            <a:xfrm>
              <a:off x="828250" y="1338925"/>
              <a:ext cx="7346463" cy="666000"/>
              <a:chOff x="828250" y="2423050"/>
              <a:chExt cx="7346463" cy="666000"/>
            </a:xfrm>
          </p:grpSpPr>
          <p:sp>
            <p:nvSpPr>
              <p:cNvPr id="858" name="Google Shape;858;p34"/>
              <p:cNvSpPr/>
              <p:nvPr/>
            </p:nvSpPr>
            <p:spPr>
              <a:xfrm>
                <a:off x="828250"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a:t>
                </a:r>
                <a:r>
                  <a:rPr lang="en" sz="2000">
                    <a:solidFill>
                      <a:schemeClr val="accent6"/>
                    </a:solidFill>
                    <a:latin typeface="Audiowide"/>
                    <a:ea typeface="Audiowide"/>
                    <a:cs typeface="Audiowide"/>
                    <a:sym typeface="Audiowide"/>
                  </a:rPr>
                  <a:t>1</a:t>
                </a:r>
                <a:endParaRPr sz="900"/>
              </a:p>
            </p:txBody>
          </p:sp>
          <p:sp>
            <p:nvSpPr>
              <p:cNvPr id="861" name="Google Shape;861;p34"/>
              <p:cNvSpPr/>
              <p:nvPr/>
            </p:nvSpPr>
            <p:spPr>
              <a:xfrm>
                <a:off x="3055063"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02</a:t>
                </a:r>
                <a:endParaRPr sz="900"/>
              </a:p>
            </p:txBody>
          </p:sp>
          <p:sp>
            <p:nvSpPr>
              <p:cNvPr id="864" name="Google Shape;864;p34"/>
              <p:cNvSpPr/>
              <p:nvPr/>
            </p:nvSpPr>
            <p:spPr>
              <a:xfrm>
                <a:off x="5281888"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03</a:t>
                </a:r>
                <a:endParaRPr sz="900"/>
              </a:p>
            </p:txBody>
          </p:sp>
          <p:sp>
            <p:nvSpPr>
              <p:cNvPr id="867" name="Google Shape;867;p34"/>
              <p:cNvSpPr/>
              <p:nvPr/>
            </p:nvSpPr>
            <p:spPr>
              <a:xfrm>
                <a:off x="7508713" y="24230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04</a:t>
                </a:r>
                <a:endParaRPr sz="900"/>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grpSp>
        <p:nvGrpSpPr>
          <p:cNvPr id="874" name="Google Shape;874;p35"/>
          <p:cNvGrpSpPr/>
          <p:nvPr/>
        </p:nvGrpSpPr>
        <p:grpSpPr>
          <a:xfrm>
            <a:off x="457206" y="2262878"/>
            <a:ext cx="1931191" cy="860600"/>
            <a:chOff x="967750" y="1353175"/>
            <a:chExt cx="2296850" cy="860600"/>
          </a:xfrm>
        </p:grpSpPr>
        <p:sp>
          <p:nvSpPr>
            <p:cNvPr id="875" name="Google Shape;875;p35"/>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SATURN</a:t>
              </a:r>
              <a:endParaRPr sz="1800">
                <a:solidFill>
                  <a:schemeClr val="dk1"/>
                </a:solidFill>
                <a:latin typeface="Audiowide"/>
                <a:ea typeface="Audiowide"/>
                <a:cs typeface="Audiowide"/>
                <a:sym typeface="Audiowide"/>
              </a:endParaRPr>
            </a:p>
          </p:txBody>
        </p:sp>
        <p:sp>
          <p:nvSpPr>
            <p:cNvPr id="876" name="Google Shape;876;p35"/>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Saturn is not the only planet with rings</a:t>
              </a:r>
              <a:endParaRPr>
                <a:solidFill>
                  <a:schemeClr val="lt1"/>
                </a:solidFill>
                <a:latin typeface="Arimo"/>
                <a:ea typeface="Arimo"/>
                <a:cs typeface="Arimo"/>
                <a:sym typeface="Arimo"/>
              </a:endParaRPr>
            </a:p>
          </p:txBody>
        </p:sp>
      </p:grpSp>
      <p:grpSp>
        <p:nvGrpSpPr>
          <p:cNvPr id="877" name="Google Shape;877;p35"/>
          <p:cNvGrpSpPr/>
          <p:nvPr/>
        </p:nvGrpSpPr>
        <p:grpSpPr>
          <a:xfrm>
            <a:off x="6587906" y="2243413"/>
            <a:ext cx="1931191" cy="899519"/>
            <a:chOff x="967750" y="2499263"/>
            <a:chExt cx="2296850" cy="899519"/>
          </a:xfrm>
        </p:grpSpPr>
        <p:sp>
          <p:nvSpPr>
            <p:cNvPr id="878" name="Google Shape;878;p35"/>
            <p:cNvSpPr txBox="1"/>
            <p:nvPr/>
          </p:nvSpPr>
          <p:spPr>
            <a:xfrm>
              <a:off x="967750" y="2499263"/>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JUPITER</a:t>
              </a:r>
              <a:endParaRPr sz="1800">
                <a:solidFill>
                  <a:schemeClr val="dk1"/>
                </a:solidFill>
                <a:latin typeface="Audiowide"/>
                <a:ea typeface="Audiowide"/>
                <a:cs typeface="Audiowide"/>
                <a:sym typeface="Audiowide"/>
              </a:endParaRPr>
            </a:p>
          </p:txBody>
        </p:sp>
        <p:sp>
          <p:nvSpPr>
            <p:cNvPr id="879" name="Google Shape;879;p35"/>
            <p:cNvSpPr txBox="1"/>
            <p:nvPr/>
          </p:nvSpPr>
          <p:spPr>
            <a:xfrm>
              <a:off x="967800" y="2796381"/>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Jupiter is the biggest planet of them all</a:t>
              </a:r>
              <a:endParaRPr>
                <a:solidFill>
                  <a:schemeClr val="lt1"/>
                </a:solidFill>
                <a:latin typeface="Arimo"/>
                <a:ea typeface="Arimo"/>
                <a:cs typeface="Arimo"/>
                <a:sym typeface="Arimo"/>
              </a:endParaRPr>
            </a:p>
          </p:txBody>
        </p:sp>
      </p:grpSp>
      <p:grpSp>
        <p:nvGrpSpPr>
          <p:cNvPr id="880" name="Google Shape;880;p35"/>
          <p:cNvGrpSpPr/>
          <p:nvPr/>
        </p:nvGrpSpPr>
        <p:grpSpPr>
          <a:xfrm>
            <a:off x="3522556" y="3795253"/>
            <a:ext cx="1931191" cy="860600"/>
            <a:chOff x="967750" y="1353175"/>
            <a:chExt cx="2296850" cy="860600"/>
          </a:xfrm>
        </p:grpSpPr>
        <p:sp>
          <p:nvSpPr>
            <p:cNvPr id="881" name="Google Shape;881;p35"/>
            <p:cNvSpPr txBox="1"/>
            <p:nvPr/>
          </p:nvSpPr>
          <p:spPr>
            <a:xfrm>
              <a:off x="967750" y="1353175"/>
              <a:ext cx="2296800" cy="372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udiowide"/>
                  <a:ea typeface="Audiowide"/>
                  <a:cs typeface="Audiowide"/>
                  <a:sym typeface="Audiowide"/>
                </a:rPr>
                <a:t>MARS</a:t>
              </a:r>
              <a:endParaRPr sz="1800">
                <a:solidFill>
                  <a:schemeClr val="dk1"/>
                </a:solidFill>
                <a:latin typeface="Audiowide"/>
                <a:ea typeface="Audiowide"/>
                <a:cs typeface="Audiowide"/>
                <a:sym typeface="Audiowide"/>
              </a:endParaRPr>
            </a:p>
          </p:txBody>
        </p:sp>
        <p:sp>
          <p:nvSpPr>
            <p:cNvPr id="882" name="Google Shape;882;p35"/>
            <p:cNvSpPr txBox="1"/>
            <p:nvPr/>
          </p:nvSpPr>
          <p:spPr>
            <a:xfrm>
              <a:off x="967800" y="1611375"/>
              <a:ext cx="2296800" cy="60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rimo"/>
                  <a:ea typeface="Arimo"/>
                  <a:cs typeface="Arimo"/>
                  <a:sym typeface="Arimo"/>
                </a:rPr>
                <a:t>Mars is actually a cold place, not hot</a:t>
              </a:r>
              <a:endParaRPr>
                <a:solidFill>
                  <a:schemeClr val="lt1"/>
                </a:solidFill>
                <a:latin typeface="Arimo"/>
                <a:ea typeface="Arimo"/>
                <a:cs typeface="Arimo"/>
                <a:sym typeface="Arimo"/>
              </a:endParaRPr>
            </a:p>
          </p:txBody>
        </p:sp>
      </p:grpSp>
      <p:sp>
        <p:nvSpPr>
          <p:cNvPr id="883" name="Google Shape;883;p35"/>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884" name="Google Shape;884;p35"/>
          <p:cNvGrpSpPr/>
          <p:nvPr/>
        </p:nvGrpSpPr>
        <p:grpSpPr>
          <a:xfrm>
            <a:off x="1089800" y="1338925"/>
            <a:ext cx="6796700" cy="2184075"/>
            <a:chOff x="1089800" y="1338925"/>
            <a:chExt cx="6796700" cy="2184075"/>
          </a:xfrm>
        </p:grpSpPr>
        <p:cxnSp>
          <p:nvCxnSpPr>
            <p:cNvPr id="885" name="Google Shape;885;p35"/>
            <p:cNvCxnSpPr>
              <a:stCxn id="886" idx="1"/>
              <a:endCxn id="887" idx="3"/>
            </p:cNvCxnSpPr>
            <p:nvPr/>
          </p:nvCxnSpPr>
          <p:spPr>
            <a:xfrm rot="10800000">
              <a:off x="1755738" y="1671925"/>
              <a:ext cx="541200" cy="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35"/>
            <p:cNvCxnSpPr>
              <a:stCxn id="886" idx="3"/>
              <a:endCxn id="889" idx="1"/>
            </p:cNvCxnSpPr>
            <p:nvPr/>
          </p:nvCxnSpPr>
          <p:spPr>
            <a:xfrm>
              <a:off x="6679338" y="1671925"/>
              <a:ext cx="541200" cy="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35"/>
            <p:cNvCxnSpPr>
              <a:stCxn id="886" idx="2"/>
              <a:endCxn id="891" idx="0"/>
            </p:cNvCxnSpPr>
            <p:nvPr/>
          </p:nvCxnSpPr>
          <p:spPr>
            <a:xfrm>
              <a:off x="4488138" y="1872025"/>
              <a:ext cx="0" cy="984900"/>
            </a:xfrm>
            <a:prstGeom prst="straightConnector1">
              <a:avLst/>
            </a:prstGeom>
            <a:noFill/>
            <a:ln cap="flat" cmpd="sng" w="9525">
              <a:solidFill>
                <a:schemeClr val="dk2"/>
              </a:solidFill>
              <a:prstDash val="solid"/>
              <a:round/>
              <a:headEnd len="med" w="med" type="none"/>
              <a:tailEnd len="med" w="med" type="none"/>
            </a:ln>
          </p:spPr>
        </p:cxnSp>
        <p:sp>
          <p:nvSpPr>
            <p:cNvPr id="886" name="Google Shape;886;p35"/>
            <p:cNvSpPr/>
            <p:nvPr/>
          </p:nvSpPr>
          <p:spPr>
            <a:xfrm>
              <a:off x="2296938" y="1471825"/>
              <a:ext cx="4382400" cy="400200"/>
            </a:xfrm>
            <a:prstGeom prst="roundRect">
              <a:avLst>
                <a:gd fmla="val 11881" name="adj"/>
              </a:avLst>
            </a:prstGeom>
            <a:solidFill>
              <a:schemeClr val="dk1"/>
            </a:solidFill>
            <a:ln cap="flat" cmpd="sng" w="381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Audiowide"/>
                  <a:ea typeface="Audiowide"/>
                  <a:cs typeface="Audiowide"/>
                  <a:sym typeface="Audiowide"/>
                </a:rPr>
                <a:t>SOLAR ENERGY</a:t>
              </a:r>
              <a:endParaRPr sz="1800">
                <a:solidFill>
                  <a:schemeClr val="accent6"/>
                </a:solidFill>
                <a:latin typeface="Audiowide"/>
                <a:ea typeface="Audiowide"/>
                <a:cs typeface="Audiowide"/>
                <a:sym typeface="Audiowide"/>
              </a:endParaRPr>
            </a:p>
          </p:txBody>
        </p:sp>
        <p:sp>
          <p:nvSpPr>
            <p:cNvPr id="887" name="Google Shape;887;p35"/>
            <p:cNvSpPr/>
            <p:nvPr/>
          </p:nvSpPr>
          <p:spPr>
            <a:xfrm>
              <a:off x="1089800" y="1338925"/>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sp>
          <p:nvSpPr>
            <p:cNvPr id="889" name="Google Shape;889;p35"/>
            <p:cNvSpPr/>
            <p:nvPr/>
          </p:nvSpPr>
          <p:spPr>
            <a:xfrm>
              <a:off x="7220500" y="1338925"/>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sp>
          <p:nvSpPr>
            <p:cNvPr id="891" name="Google Shape;891;p35"/>
            <p:cNvSpPr/>
            <p:nvPr/>
          </p:nvSpPr>
          <p:spPr>
            <a:xfrm>
              <a:off x="4155150" y="285700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6"/>
          <p:cNvSpPr txBox="1"/>
          <p:nvPr>
            <p:ph type="title"/>
          </p:nvPr>
        </p:nvSpPr>
        <p:spPr>
          <a:xfrm>
            <a:off x="457200" y="414900"/>
            <a:ext cx="8229600" cy="63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SOLAR ENERGY INFOGRAPHICS</a:t>
            </a:r>
            <a:endParaRPr sz="3200"/>
          </a:p>
        </p:txBody>
      </p:sp>
      <p:grpSp>
        <p:nvGrpSpPr>
          <p:cNvPr id="897" name="Google Shape;897;p36"/>
          <p:cNvGrpSpPr/>
          <p:nvPr/>
        </p:nvGrpSpPr>
        <p:grpSpPr>
          <a:xfrm>
            <a:off x="7696613" y="1371488"/>
            <a:ext cx="666000" cy="3133463"/>
            <a:chOff x="3813613" y="1371488"/>
            <a:chExt cx="666000" cy="3133463"/>
          </a:xfrm>
        </p:grpSpPr>
        <p:sp>
          <p:nvSpPr>
            <p:cNvPr id="898" name="Google Shape;898;p36"/>
            <p:cNvSpPr/>
            <p:nvPr/>
          </p:nvSpPr>
          <p:spPr>
            <a:xfrm>
              <a:off x="3813613" y="1371488"/>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1</a:t>
              </a:r>
              <a:endParaRPr sz="900"/>
            </a:p>
          </p:txBody>
        </p:sp>
        <p:sp>
          <p:nvSpPr>
            <p:cNvPr id="899" name="Google Shape;899;p36"/>
            <p:cNvSpPr/>
            <p:nvPr/>
          </p:nvSpPr>
          <p:spPr>
            <a:xfrm>
              <a:off x="3813613" y="26137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2</a:t>
              </a:r>
              <a:endParaRPr sz="900"/>
            </a:p>
          </p:txBody>
        </p:sp>
        <p:sp>
          <p:nvSpPr>
            <p:cNvPr id="900" name="Google Shape;900;p36"/>
            <p:cNvSpPr/>
            <p:nvPr/>
          </p:nvSpPr>
          <p:spPr>
            <a:xfrm>
              <a:off x="3813613" y="3838950"/>
              <a:ext cx="666000" cy="6660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accent6"/>
                  </a:solidFill>
                  <a:latin typeface="Audiowide"/>
                  <a:ea typeface="Audiowide"/>
                  <a:cs typeface="Audiowide"/>
                  <a:sym typeface="Audiowide"/>
                </a:rPr>
                <a:t>3</a:t>
              </a:r>
              <a:endParaRPr sz="900"/>
            </a:p>
          </p:txBody>
        </p:sp>
      </p:grpSp>
      <p:grpSp>
        <p:nvGrpSpPr>
          <p:cNvPr id="901" name="Google Shape;901;p36"/>
          <p:cNvGrpSpPr/>
          <p:nvPr/>
        </p:nvGrpSpPr>
        <p:grpSpPr>
          <a:xfrm>
            <a:off x="3818684" y="1251000"/>
            <a:ext cx="3734807" cy="913525"/>
            <a:chOff x="4726924" y="1250988"/>
            <a:chExt cx="3757351" cy="913525"/>
          </a:xfrm>
        </p:grpSpPr>
        <p:sp>
          <p:nvSpPr>
            <p:cNvPr id="902" name="Google Shape;902;p36"/>
            <p:cNvSpPr txBox="1"/>
            <p:nvPr/>
          </p:nvSpPr>
          <p:spPr>
            <a:xfrm flipH="1">
              <a:off x="4727075" y="1250988"/>
              <a:ext cx="3757200" cy="394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EARTH</a:t>
              </a:r>
              <a:endParaRPr sz="1800">
                <a:solidFill>
                  <a:schemeClr val="dk1"/>
                </a:solidFill>
                <a:latin typeface="Audiowide"/>
                <a:ea typeface="Audiowide"/>
                <a:cs typeface="Audiowide"/>
                <a:sym typeface="Audiowide"/>
              </a:endParaRPr>
            </a:p>
          </p:txBody>
        </p:sp>
        <p:sp>
          <p:nvSpPr>
            <p:cNvPr id="903" name="Google Shape;903;p36"/>
            <p:cNvSpPr txBox="1"/>
            <p:nvPr/>
          </p:nvSpPr>
          <p:spPr>
            <a:xfrm flipH="1">
              <a:off x="4726924" y="1569313"/>
              <a:ext cx="3757200" cy="59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It’s </a:t>
              </a:r>
              <a:r>
                <a:rPr lang="en">
                  <a:solidFill>
                    <a:schemeClr val="lt1"/>
                  </a:solidFill>
                  <a:latin typeface="Arimo"/>
                  <a:ea typeface="Arimo"/>
                  <a:cs typeface="Arimo"/>
                  <a:sym typeface="Arimo"/>
                </a:rPr>
                <a:t>the third planet from the Sun and the only one that harbors life in the Solar System</a:t>
              </a:r>
              <a:endParaRPr>
                <a:solidFill>
                  <a:schemeClr val="lt1"/>
                </a:solidFill>
                <a:latin typeface="Arimo"/>
                <a:ea typeface="Arimo"/>
                <a:cs typeface="Arimo"/>
                <a:sym typeface="Arimo"/>
              </a:endParaRPr>
            </a:p>
          </p:txBody>
        </p:sp>
      </p:grpSp>
      <p:grpSp>
        <p:nvGrpSpPr>
          <p:cNvPr id="904" name="Google Shape;904;p36"/>
          <p:cNvGrpSpPr/>
          <p:nvPr/>
        </p:nvGrpSpPr>
        <p:grpSpPr>
          <a:xfrm>
            <a:off x="3819044" y="2483113"/>
            <a:ext cx="3734825" cy="913525"/>
            <a:chOff x="4727287" y="2483100"/>
            <a:chExt cx="3757369" cy="913525"/>
          </a:xfrm>
        </p:grpSpPr>
        <p:sp>
          <p:nvSpPr>
            <p:cNvPr id="905" name="Google Shape;905;p36"/>
            <p:cNvSpPr txBox="1"/>
            <p:nvPr/>
          </p:nvSpPr>
          <p:spPr>
            <a:xfrm flipH="1">
              <a:off x="4727456" y="2483100"/>
              <a:ext cx="3757200" cy="394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MERCURY</a:t>
              </a:r>
              <a:endParaRPr sz="1800">
                <a:solidFill>
                  <a:schemeClr val="dk1"/>
                </a:solidFill>
                <a:latin typeface="Audiowide"/>
                <a:ea typeface="Audiowide"/>
                <a:cs typeface="Audiowide"/>
                <a:sym typeface="Audiowide"/>
              </a:endParaRPr>
            </a:p>
          </p:txBody>
        </p:sp>
        <p:sp>
          <p:nvSpPr>
            <p:cNvPr id="906" name="Google Shape;906;p36"/>
            <p:cNvSpPr txBox="1"/>
            <p:nvPr/>
          </p:nvSpPr>
          <p:spPr>
            <a:xfrm flipH="1">
              <a:off x="4727287" y="2801425"/>
              <a:ext cx="3757200" cy="59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Mercury is the closest planet to the Sun and the smallest one</a:t>
              </a:r>
              <a:endParaRPr>
                <a:solidFill>
                  <a:schemeClr val="lt1"/>
                </a:solidFill>
                <a:latin typeface="Arimo"/>
                <a:ea typeface="Arimo"/>
                <a:cs typeface="Arimo"/>
                <a:sym typeface="Arimo"/>
              </a:endParaRPr>
            </a:p>
          </p:txBody>
        </p:sp>
      </p:grpSp>
      <p:grpSp>
        <p:nvGrpSpPr>
          <p:cNvPr id="907" name="Google Shape;907;p36"/>
          <p:cNvGrpSpPr/>
          <p:nvPr/>
        </p:nvGrpSpPr>
        <p:grpSpPr>
          <a:xfrm>
            <a:off x="3818430" y="3715200"/>
            <a:ext cx="3734819" cy="913525"/>
            <a:chOff x="4726669" y="3715188"/>
            <a:chExt cx="3757364" cy="913525"/>
          </a:xfrm>
        </p:grpSpPr>
        <p:sp>
          <p:nvSpPr>
            <p:cNvPr id="908" name="Google Shape;908;p36"/>
            <p:cNvSpPr txBox="1"/>
            <p:nvPr/>
          </p:nvSpPr>
          <p:spPr>
            <a:xfrm flipH="1">
              <a:off x="4726833" y="3715188"/>
              <a:ext cx="3757200" cy="394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dk1"/>
                  </a:solidFill>
                  <a:latin typeface="Audiowide"/>
                  <a:ea typeface="Audiowide"/>
                  <a:cs typeface="Audiowide"/>
                  <a:sym typeface="Audiowide"/>
                </a:rPr>
                <a:t>VENUS</a:t>
              </a:r>
              <a:endParaRPr sz="1800">
                <a:solidFill>
                  <a:schemeClr val="dk1"/>
                </a:solidFill>
                <a:latin typeface="Audiowide"/>
                <a:ea typeface="Audiowide"/>
                <a:cs typeface="Audiowide"/>
                <a:sym typeface="Audiowide"/>
              </a:endParaRPr>
            </a:p>
          </p:txBody>
        </p:sp>
        <p:sp>
          <p:nvSpPr>
            <p:cNvPr id="909" name="Google Shape;909;p36"/>
            <p:cNvSpPr txBox="1"/>
            <p:nvPr/>
          </p:nvSpPr>
          <p:spPr>
            <a:xfrm flipH="1">
              <a:off x="4726669" y="4033513"/>
              <a:ext cx="3757200" cy="595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latin typeface="Arimo"/>
                  <a:ea typeface="Arimo"/>
                  <a:cs typeface="Arimo"/>
                  <a:sym typeface="Arimo"/>
                </a:rPr>
                <a:t>Venus is the second planet from the Sun. It’s terribly hot, even hotter than Mercury</a:t>
              </a:r>
              <a:endParaRPr>
                <a:solidFill>
                  <a:schemeClr val="lt1"/>
                </a:solidFill>
                <a:latin typeface="Arimo"/>
                <a:ea typeface="Arimo"/>
                <a:cs typeface="Arimo"/>
                <a:sym typeface="Arimo"/>
              </a:endParaRPr>
            </a:p>
          </p:txBody>
        </p:sp>
      </p:grpSp>
      <p:grpSp>
        <p:nvGrpSpPr>
          <p:cNvPr id="910" name="Google Shape;910;p36"/>
          <p:cNvGrpSpPr/>
          <p:nvPr/>
        </p:nvGrpSpPr>
        <p:grpSpPr>
          <a:xfrm>
            <a:off x="585278" y="1338677"/>
            <a:ext cx="3102783" cy="3188108"/>
            <a:chOff x="7944696" y="6611375"/>
            <a:chExt cx="1076496" cy="1106175"/>
          </a:xfrm>
        </p:grpSpPr>
        <p:grpSp>
          <p:nvGrpSpPr>
            <p:cNvPr id="911" name="Google Shape;911;p36"/>
            <p:cNvGrpSpPr/>
            <p:nvPr/>
          </p:nvGrpSpPr>
          <p:grpSpPr>
            <a:xfrm>
              <a:off x="7944696" y="6611375"/>
              <a:ext cx="1076496" cy="1106175"/>
              <a:chOff x="7944696" y="6611375"/>
              <a:chExt cx="1076496" cy="1106175"/>
            </a:xfrm>
          </p:grpSpPr>
          <p:sp>
            <p:nvSpPr>
              <p:cNvPr id="912" name="Google Shape;912;p36"/>
              <p:cNvSpPr/>
              <p:nvPr/>
            </p:nvSpPr>
            <p:spPr>
              <a:xfrm>
                <a:off x="7944696" y="6611375"/>
                <a:ext cx="1076496" cy="1096435"/>
              </a:xfrm>
              <a:custGeom>
                <a:rect b="b" l="l" r="r" t="t"/>
                <a:pathLst>
                  <a:path extrusionOk="0" h="13857" w="13605">
                    <a:moveTo>
                      <a:pt x="10905" y="0"/>
                    </a:moveTo>
                    <a:cubicBezTo>
                      <a:pt x="10905" y="271"/>
                      <a:pt x="10770" y="821"/>
                      <a:pt x="10613" y="1100"/>
                    </a:cubicBezTo>
                    <a:cubicBezTo>
                      <a:pt x="10416" y="1140"/>
                      <a:pt x="10232" y="1217"/>
                      <a:pt x="10072" y="1324"/>
                    </a:cubicBezTo>
                    <a:cubicBezTo>
                      <a:pt x="9762" y="1238"/>
                      <a:pt x="9277" y="943"/>
                      <a:pt x="9087" y="753"/>
                    </a:cubicBezTo>
                    <a:lnTo>
                      <a:pt x="9087" y="753"/>
                    </a:lnTo>
                    <a:cubicBezTo>
                      <a:pt x="9277" y="944"/>
                      <a:pt x="9572" y="1429"/>
                      <a:pt x="9658" y="1739"/>
                    </a:cubicBezTo>
                    <a:cubicBezTo>
                      <a:pt x="9550" y="1899"/>
                      <a:pt x="9473" y="2080"/>
                      <a:pt x="9434" y="2280"/>
                    </a:cubicBezTo>
                    <a:cubicBezTo>
                      <a:pt x="9154" y="2436"/>
                      <a:pt x="8604" y="2571"/>
                      <a:pt x="8334" y="2571"/>
                    </a:cubicBezTo>
                    <a:cubicBezTo>
                      <a:pt x="8604" y="2571"/>
                      <a:pt x="9154" y="2707"/>
                      <a:pt x="9434" y="2863"/>
                    </a:cubicBezTo>
                    <a:cubicBezTo>
                      <a:pt x="9455" y="2955"/>
                      <a:pt x="9480" y="3044"/>
                      <a:pt x="9510" y="3124"/>
                    </a:cubicBezTo>
                    <a:lnTo>
                      <a:pt x="2946" y="3124"/>
                    </a:lnTo>
                    <a:lnTo>
                      <a:pt x="132" y="7886"/>
                    </a:lnTo>
                    <a:lnTo>
                      <a:pt x="446" y="7886"/>
                    </a:lnTo>
                    <a:lnTo>
                      <a:pt x="446" y="13442"/>
                    </a:lnTo>
                    <a:lnTo>
                      <a:pt x="0" y="13442"/>
                    </a:lnTo>
                    <a:lnTo>
                      <a:pt x="0" y="13857"/>
                    </a:lnTo>
                    <a:lnTo>
                      <a:pt x="13605" y="13857"/>
                    </a:lnTo>
                    <a:lnTo>
                      <a:pt x="13605" y="13442"/>
                    </a:lnTo>
                    <a:lnTo>
                      <a:pt x="13018" y="13442"/>
                    </a:lnTo>
                    <a:lnTo>
                      <a:pt x="13018" y="7892"/>
                    </a:lnTo>
                    <a:lnTo>
                      <a:pt x="13602" y="7892"/>
                    </a:lnTo>
                    <a:lnTo>
                      <a:pt x="11313" y="4015"/>
                    </a:lnTo>
                    <a:cubicBezTo>
                      <a:pt x="11467" y="3975"/>
                      <a:pt x="11611" y="3905"/>
                      <a:pt x="11737" y="3822"/>
                    </a:cubicBezTo>
                    <a:cubicBezTo>
                      <a:pt x="12051" y="3905"/>
                      <a:pt x="12533" y="4199"/>
                      <a:pt x="12726" y="4393"/>
                    </a:cubicBezTo>
                    <a:cubicBezTo>
                      <a:pt x="12533" y="4199"/>
                      <a:pt x="12238" y="3717"/>
                      <a:pt x="12152" y="3404"/>
                    </a:cubicBezTo>
                    <a:cubicBezTo>
                      <a:pt x="12260" y="3244"/>
                      <a:pt x="12336" y="3063"/>
                      <a:pt x="12376" y="2863"/>
                    </a:cubicBezTo>
                    <a:cubicBezTo>
                      <a:pt x="12656" y="2707"/>
                      <a:pt x="13206" y="2571"/>
                      <a:pt x="13479" y="2571"/>
                    </a:cubicBezTo>
                    <a:cubicBezTo>
                      <a:pt x="13206" y="2571"/>
                      <a:pt x="12656" y="2436"/>
                      <a:pt x="12376" y="2280"/>
                    </a:cubicBezTo>
                    <a:cubicBezTo>
                      <a:pt x="12336" y="2083"/>
                      <a:pt x="12260" y="1899"/>
                      <a:pt x="12152" y="1739"/>
                    </a:cubicBezTo>
                    <a:cubicBezTo>
                      <a:pt x="12238" y="1429"/>
                      <a:pt x="12533" y="944"/>
                      <a:pt x="12726" y="753"/>
                    </a:cubicBezTo>
                    <a:lnTo>
                      <a:pt x="12726" y="753"/>
                    </a:lnTo>
                    <a:cubicBezTo>
                      <a:pt x="12533" y="943"/>
                      <a:pt x="12051" y="1238"/>
                      <a:pt x="11737" y="1324"/>
                    </a:cubicBezTo>
                    <a:cubicBezTo>
                      <a:pt x="11578" y="1217"/>
                      <a:pt x="11396" y="1140"/>
                      <a:pt x="11197" y="1100"/>
                    </a:cubicBezTo>
                    <a:cubicBezTo>
                      <a:pt x="11040" y="821"/>
                      <a:pt x="10905" y="271"/>
                      <a:pt x="10905" y="0"/>
                    </a:cubicBezTo>
                    <a:close/>
                  </a:path>
                </a:pathLst>
              </a:custGeom>
              <a:solidFill>
                <a:srgbClr val="FFFFFF"/>
              </a:solidFill>
              <a:ln cap="flat" cmpd="sng" w="76200">
                <a:solidFill>
                  <a:srgbClr val="FFFF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8373427" y="7229153"/>
                <a:ext cx="598976" cy="446107"/>
              </a:xfrm>
              <a:custGeom>
                <a:rect b="b" l="l" r="r" t="t"/>
                <a:pathLst>
                  <a:path extrusionOk="0" h="5638" w="7570">
                    <a:moveTo>
                      <a:pt x="0" y="1"/>
                    </a:moveTo>
                    <a:lnTo>
                      <a:pt x="0" y="5637"/>
                    </a:lnTo>
                    <a:lnTo>
                      <a:pt x="7569" y="5637"/>
                    </a:lnTo>
                    <a:lnTo>
                      <a:pt x="7569" y="1"/>
                    </a:lnTo>
                    <a:close/>
                  </a:path>
                </a:pathLst>
              </a:custGeom>
              <a:solidFill>
                <a:srgbClr val="9AAC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8175861" y="6859024"/>
                <a:ext cx="842444" cy="376793"/>
              </a:xfrm>
              <a:custGeom>
                <a:rect b="b" l="l" r="r" t="t"/>
                <a:pathLst>
                  <a:path extrusionOk="0" h="4762" w="10647">
                    <a:moveTo>
                      <a:pt x="0" y="0"/>
                    </a:moveTo>
                    <a:lnTo>
                      <a:pt x="2811" y="4762"/>
                    </a:lnTo>
                    <a:lnTo>
                      <a:pt x="10647" y="4762"/>
                    </a:lnTo>
                    <a:lnTo>
                      <a:pt x="7839"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7978216" y="6894787"/>
                <a:ext cx="395309" cy="780489"/>
              </a:xfrm>
              <a:custGeom>
                <a:rect b="b" l="l" r="r" t="t"/>
                <a:pathLst>
                  <a:path extrusionOk="0" h="9864" w="4996">
                    <a:moveTo>
                      <a:pt x="2498" y="0"/>
                    </a:moveTo>
                    <a:lnTo>
                      <a:pt x="1" y="4227"/>
                    </a:lnTo>
                    <a:lnTo>
                      <a:pt x="1" y="9863"/>
                    </a:lnTo>
                    <a:lnTo>
                      <a:pt x="4995" y="9863"/>
                    </a:lnTo>
                    <a:lnTo>
                      <a:pt x="4995" y="4227"/>
                    </a:lnTo>
                    <a:lnTo>
                      <a:pt x="2498" y="0"/>
                    </a:lnTo>
                    <a:close/>
                  </a:path>
                </a:pathLst>
              </a:custGeom>
              <a:solidFill>
                <a:srgbClr val="B0C5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8218349" y="6883314"/>
                <a:ext cx="757464" cy="328210"/>
              </a:xfrm>
              <a:custGeom>
                <a:rect b="b" l="l" r="r" t="t"/>
                <a:pathLst>
                  <a:path extrusionOk="0" h="4148" w="9573">
                    <a:moveTo>
                      <a:pt x="1" y="1"/>
                    </a:moveTo>
                    <a:lnTo>
                      <a:pt x="2452" y="4147"/>
                    </a:lnTo>
                    <a:lnTo>
                      <a:pt x="9572" y="4147"/>
                    </a:lnTo>
                    <a:lnTo>
                      <a:pt x="7124" y="1"/>
                    </a:lnTo>
                    <a:close/>
                  </a:path>
                </a:pathLst>
              </a:custGeom>
              <a:solidFill>
                <a:srgbClr val="FFFFFF">
                  <a:alpha val="5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7953214" y="6859024"/>
                <a:ext cx="445078" cy="376793"/>
              </a:xfrm>
              <a:custGeom>
                <a:rect b="b" l="l" r="r" t="t"/>
                <a:pathLst>
                  <a:path extrusionOk="0" h="4762" w="5625">
                    <a:moveTo>
                      <a:pt x="2814" y="0"/>
                    </a:moveTo>
                    <a:lnTo>
                      <a:pt x="0" y="4762"/>
                    </a:lnTo>
                    <a:lnTo>
                      <a:pt x="538" y="4762"/>
                    </a:lnTo>
                    <a:lnTo>
                      <a:pt x="2814" y="907"/>
                    </a:lnTo>
                    <a:lnTo>
                      <a:pt x="5093" y="4762"/>
                    </a:lnTo>
                    <a:lnTo>
                      <a:pt x="5625" y="4762"/>
                    </a:lnTo>
                    <a:lnTo>
                      <a:pt x="2814"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8351827" y="6874294"/>
                <a:ext cx="210552" cy="344748"/>
              </a:xfrm>
              <a:custGeom>
                <a:rect b="b" l="l" r="r" t="t"/>
                <a:pathLst>
                  <a:path extrusionOk="0" h="4357" w="2661">
                    <a:moveTo>
                      <a:pt x="132" y="1"/>
                    </a:moveTo>
                    <a:lnTo>
                      <a:pt x="0" y="81"/>
                    </a:lnTo>
                    <a:lnTo>
                      <a:pt x="2528" y="4357"/>
                    </a:lnTo>
                    <a:lnTo>
                      <a:pt x="2660" y="4280"/>
                    </a:lnTo>
                    <a:lnTo>
                      <a:pt x="132" y="1"/>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8492267" y="6874611"/>
                <a:ext cx="210552" cy="344668"/>
              </a:xfrm>
              <a:custGeom>
                <a:rect b="b" l="l" r="r" t="t"/>
                <a:pathLst>
                  <a:path extrusionOk="0" h="4356" w="2661">
                    <a:moveTo>
                      <a:pt x="133" y="0"/>
                    </a:moveTo>
                    <a:lnTo>
                      <a:pt x="1" y="77"/>
                    </a:lnTo>
                    <a:lnTo>
                      <a:pt x="2529" y="4356"/>
                    </a:lnTo>
                    <a:lnTo>
                      <a:pt x="2661" y="4279"/>
                    </a:lnTo>
                    <a:lnTo>
                      <a:pt x="133"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8633262" y="6874611"/>
                <a:ext cx="210552" cy="344668"/>
              </a:xfrm>
              <a:custGeom>
                <a:rect b="b" l="l" r="r" t="t"/>
                <a:pathLst>
                  <a:path extrusionOk="0" h="4356" w="2661">
                    <a:moveTo>
                      <a:pt x="132" y="0"/>
                    </a:moveTo>
                    <a:lnTo>
                      <a:pt x="0" y="77"/>
                    </a:lnTo>
                    <a:lnTo>
                      <a:pt x="2528" y="4356"/>
                    </a:lnTo>
                    <a:lnTo>
                      <a:pt x="2660" y="4276"/>
                    </a:lnTo>
                    <a:lnTo>
                      <a:pt x="132"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8260679" y="6959191"/>
                <a:ext cx="575872" cy="12185"/>
              </a:xfrm>
              <a:custGeom>
                <a:rect b="b" l="l" r="r" t="t"/>
                <a:pathLst>
                  <a:path extrusionOk="0" h="154" w="7278">
                    <a:moveTo>
                      <a:pt x="0" y="0"/>
                    </a:moveTo>
                    <a:lnTo>
                      <a:pt x="0" y="154"/>
                    </a:lnTo>
                    <a:lnTo>
                      <a:pt x="7277" y="154"/>
                    </a:lnTo>
                    <a:lnTo>
                      <a:pt x="7277"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8309260" y="7041319"/>
                <a:ext cx="575872" cy="12185"/>
              </a:xfrm>
              <a:custGeom>
                <a:rect b="b" l="l" r="r" t="t"/>
                <a:pathLst>
                  <a:path extrusionOk="0" h="154" w="7278">
                    <a:moveTo>
                      <a:pt x="1" y="0"/>
                    </a:moveTo>
                    <a:lnTo>
                      <a:pt x="1" y="154"/>
                    </a:lnTo>
                    <a:lnTo>
                      <a:pt x="7277" y="154"/>
                    </a:lnTo>
                    <a:lnTo>
                      <a:pt x="7277"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8357603" y="7123210"/>
                <a:ext cx="575634" cy="12264"/>
              </a:xfrm>
              <a:custGeom>
                <a:rect b="b" l="l" r="r" t="t"/>
                <a:pathLst>
                  <a:path extrusionOk="0" h="155" w="7275">
                    <a:moveTo>
                      <a:pt x="1" y="0"/>
                    </a:moveTo>
                    <a:lnTo>
                      <a:pt x="1" y="154"/>
                    </a:lnTo>
                    <a:lnTo>
                      <a:pt x="7275" y="154"/>
                    </a:lnTo>
                    <a:lnTo>
                      <a:pt x="7275" y="0"/>
                    </a:lnTo>
                    <a:close/>
                  </a:path>
                </a:pathLst>
              </a:custGeom>
              <a:solidFill>
                <a:srgbClr val="394A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8456030" y="7401479"/>
                <a:ext cx="112357" cy="273773"/>
              </a:xfrm>
              <a:custGeom>
                <a:rect b="b" l="l" r="r" t="t"/>
                <a:pathLst>
                  <a:path extrusionOk="0" h="3460" w="1420">
                    <a:moveTo>
                      <a:pt x="1" y="1"/>
                    </a:moveTo>
                    <a:lnTo>
                      <a:pt x="1" y="3459"/>
                    </a:lnTo>
                    <a:lnTo>
                      <a:pt x="1420" y="3459"/>
                    </a:lnTo>
                    <a:lnTo>
                      <a:pt x="14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8651697" y="7366745"/>
                <a:ext cx="108480" cy="204934"/>
              </a:xfrm>
              <a:custGeom>
                <a:rect b="b" l="l" r="r" t="t"/>
                <a:pathLst>
                  <a:path extrusionOk="0" h="2590" w="1371">
                    <a:moveTo>
                      <a:pt x="1" y="0"/>
                    </a:moveTo>
                    <a:lnTo>
                      <a:pt x="1" y="2590"/>
                    </a:lnTo>
                    <a:lnTo>
                      <a:pt x="1371" y="2590"/>
                    </a:lnTo>
                    <a:lnTo>
                      <a:pt x="1371"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8808436" y="7366745"/>
                <a:ext cx="108480" cy="204934"/>
              </a:xfrm>
              <a:custGeom>
                <a:rect b="b" l="l" r="r" t="t"/>
                <a:pathLst>
                  <a:path extrusionOk="0" h="2590" w="1371">
                    <a:moveTo>
                      <a:pt x="1" y="0"/>
                    </a:moveTo>
                    <a:lnTo>
                      <a:pt x="1" y="2590"/>
                    </a:lnTo>
                    <a:lnTo>
                      <a:pt x="1371" y="2590"/>
                    </a:lnTo>
                    <a:lnTo>
                      <a:pt x="1371"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8043175" y="7366745"/>
                <a:ext cx="108401" cy="204934"/>
              </a:xfrm>
              <a:custGeom>
                <a:rect b="b" l="l" r="r" t="t"/>
                <a:pathLst>
                  <a:path extrusionOk="0" h="2590" w="1370">
                    <a:moveTo>
                      <a:pt x="0" y="0"/>
                    </a:moveTo>
                    <a:lnTo>
                      <a:pt x="0" y="2590"/>
                    </a:lnTo>
                    <a:lnTo>
                      <a:pt x="1370" y="2590"/>
                    </a:lnTo>
                    <a:lnTo>
                      <a:pt x="1370"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8200151" y="7366745"/>
                <a:ext cx="108718" cy="204934"/>
              </a:xfrm>
              <a:custGeom>
                <a:rect b="b" l="l" r="r" t="t"/>
                <a:pathLst>
                  <a:path extrusionOk="0" h="2590" w="1374">
                    <a:moveTo>
                      <a:pt x="0" y="0"/>
                    </a:moveTo>
                    <a:lnTo>
                      <a:pt x="0" y="2590"/>
                    </a:lnTo>
                    <a:lnTo>
                      <a:pt x="1373" y="2590"/>
                    </a:lnTo>
                    <a:lnTo>
                      <a:pt x="1373" y="0"/>
                    </a:ln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8106314" y="7138005"/>
                <a:ext cx="115523" cy="57920"/>
              </a:xfrm>
              <a:custGeom>
                <a:rect b="b" l="l" r="r" t="t"/>
                <a:pathLst>
                  <a:path extrusionOk="0" h="732" w="1460">
                    <a:moveTo>
                      <a:pt x="732" y="1"/>
                    </a:moveTo>
                    <a:cubicBezTo>
                      <a:pt x="326" y="1"/>
                      <a:pt x="1" y="329"/>
                      <a:pt x="1" y="732"/>
                    </a:cubicBezTo>
                    <a:lnTo>
                      <a:pt x="1460" y="732"/>
                    </a:lnTo>
                    <a:cubicBezTo>
                      <a:pt x="1460" y="329"/>
                      <a:pt x="1134" y="1"/>
                      <a:pt x="732" y="1"/>
                    </a:cubicBezTo>
                    <a:close/>
                  </a:path>
                </a:pathLst>
              </a:custGeom>
              <a:solidFill>
                <a:srgbClr val="2C3A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8675275" y="6696588"/>
                <a:ext cx="260163" cy="236979"/>
              </a:xfrm>
              <a:custGeom>
                <a:rect b="b" l="l" r="r" t="t"/>
                <a:pathLst>
                  <a:path extrusionOk="0" h="2995" w="3288">
                    <a:moveTo>
                      <a:pt x="1644" y="0"/>
                    </a:moveTo>
                    <a:cubicBezTo>
                      <a:pt x="1261" y="0"/>
                      <a:pt x="878" y="146"/>
                      <a:pt x="584" y="438"/>
                    </a:cubicBezTo>
                    <a:cubicBezTo>
                      <a:pt x="1" y="1024"/>
                      <a:pt x="1" y="1971"/>
                      <a:pt x="584" y="2557"/>
                    </a:cubicBezTo>
                    <a:cubicBezTo>
                      <a:pt x="878" y="2849"/>
                      <a:pt x="1261" y="2995"/>
                      <a:pt x="1644" y="2995"/>
                    </a:cubicBezTo>
                    <a:cubicBezTo>
                      <a:pt x="2027" y="2995"/>
                      <a:pt x="2410" y="2849"/>
                      <a:pt x="2704" y="2557"/>
                    </a:cubicBezTo>
                    <a:cubicBezTo>
                      <a:pt x="3287" y="1971"/>
                      <a:pt x="3287" y="1024"/>
                      <a:pt x="2704" y="438"/>
                    </a:cubicBezTo>
                    <a:cubicBezTo>
                      <a:pt x="2410" y="146"/>
                      <a:pt x="2027" y="0"/>
                      <a:pt x="1644" y="0"/>
                    </a:cubicBezTo>
                    <a:close/>
                  </a:path>
                </a:pathLst>
              </a:custGeom>
              <a:solidFill>
                <a:srgbClr val="FFD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8919523" y="6790980"/>
                <a:ext cx="89490" cy="48662"/>
              </a:xfrm>
              <a:custGeom>
                <a:rect b="b" l="l" r="r" t="t"/>
                <a:pathLst>
                  <a:path extrusionOk="0" h="615" w="1131">
                    <a:moveTo>
                      <a:pt x="1" y="0"/>
                    </a:moveTo>
                    <a:lnTo>
                      <a:pt x="1" y="0"/>
                    </a:lnTo>
                    <a:cubicBezTo>
                      <a:pt x="19" y="99"/>
                      <a:pt x="31" y="200"/>
                      <a:pt x="31" y="308"/>
                    </a:cubicBezTo>
                    <a:cubicBezTo>
                      <a:pt x="31" y="409"/>
                      <a:pt x="19" y="513"/>
                      <a:pt x="1" y="615"/>
                    </a:cubicBezTo>
                    <a:cubicBezTo>
                      <a:pt x="274" y="449"/>
                      <a:pt x="848" y="308"/>
                      <a:pt x="1131" y="308"/>
                    </a:cubicBezTo>
                    <a:cubicBezTo>
                      <a:pt x="848" y="308"/>
                      <a:pt x="274" y="163"/>
                      <a:pt x="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8780981" y="6929046"/>
                <a:ext cx="48741" cy="89490"/>
              </a:xfrm>
              <a:custGeom>
                <a:rect b="b" l="l" r="r" t="t"/>
                <a:pathLst>
                  <a:path extrusionOk="0" h="1131" w="616">
                    <a:moveTo>
                      <a:pt x="1" y="0"/>
                    </a:moveTo>
                    <a:lnTo>
                      <a:pt x="1" y="0"/>
                    </a:lnTo>
                    <a:cubicBezTo>
                      <a:pt x="167" y="274"/>
                      <a:pt x="308" y="851"/>
                      <a:pt x="308" y="1131"/>
                    </a:cubicBezTo>
                    <a:cubicBezTo>
                      <a:pt x="308" y="848"/>
                      <a:pt x="452" y="274"/>
                      <a:pt x="615" y="0"/>
                    </a:cubicBezTo>
                    <a:lnTo>
                      <a:pt x="615" y="0"/>
                    </a:lnTo>
                    <a:cubicBezTo>
                      <a:pt x="517" y="22"/>
                      <a:pt x="412" y="31"/>
                      <a:pt x="308" y="31"/>
                    </a:cubicBezTo>
                    <a:cubicBezTo>
                      <a:pt x="207" y="31"/>
                      <a:pt x="102" y="22"/>
                      <a:pt x="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8601850" y="6790980"/>
                <a:ext cx="89332" cy="48662"/>
              </a:xfrm>
              <a:custGeom>
                <a:rect b="b" l="l" r="r" t="t"/>
                <a:pathLst>
                  <a:path extrusionOk="0" h="615" w="1129">
                    <a:moveTo>
                      <a:pt x="1128" y="0"/>
                    </a:moveTo>
                    <a:lnTo>
                      <a:pt x="1128" y="0"/>
                    </a:lnTo>
                    <a:cubicBezTo>
                      <a:pt x="858" y="163"/>
                      <a:pt x="280" y="308"/>
                      <a:pt x="1" y="308"/>
                    </a:cubicBezTo>
                    <a:cubicBezTo>
                      <a:pt x="280" y="308"/>
                      <a:pt x="858" y="449"/>
                      <a:pt x="1128" y="615"/>
                    </a:cubicBezTo>
                    <a:cubicBezTo>
                      <a:pt x="1110" y="513"/>
                      <a:pt x="1097" y="409"/>
                      <a:pt x="1097" y="308"/>
                    </a:cubicBezTo>
                    <a:cubicBezTo>
                      <a:pt x="1097" y="203"/>
                      <a:pt x="1110" y="99"/>
                      <a:pt x="1128"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8661666" y="6671190"/>
                <a:ext cx="80312" cy="80233"/>
              </a:xfrm>
              <a:custGeom>
                <a:rect b="b" l="l" r="r" t="t"/>
                <a:pathLst>
                  <a:path extrusionOk="0" h="1014" w="1015">
                    <a:moveTo>
                      <a:pt x="1" y="0"/>
                    </a:moveTo>
                    <a:lnTo>
                      <a:pt x="1" y="0"/>
                    </a:lnTo>
                    <a:cubicBezTo>
                      <a:pt x="200" y="200"/>
                      <a:pt x="507" y="707"/>
                      <a:pt x="581" y="1014"/>
                    </a:cubicBezTo>
                    <a:cubicBezTo>
                      <a:pt x="633" y="934"/>
                      <a:pt x="701" y="854"/>
                      <a:pt x="778" y="777"/>
                    </a:cubicBezTo>
                    <a:cubicBezTo>
                      <a:pt x="848" y="703"/>
                      <a:pt x="931" y="639"/>
                      <a:pt x="1014" y="581"/>
                    </a:cubicBezTo>
                    <a:cubicBezTo>
                      <a:pt x="707" y="504"/>
                      <a:pt x="197" y="197"/>
                      <a:pt x="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8868964" y="6671190"/>
                <a:ext cx="80312" cy="80233"/>
              </a:xfrm>
              <a:custGeom>
                <a:rect b="b" l="l" r="r" t="t"/>
                <a:pathLst>
                  <a:path extrusionOk="0" h="1014" w="1015">
                    <a:moveTo>
                      <a:pt x="1014" y="0"/>
                    </a:moveTo>
                    <a:lnTo>
                      <a:pt x="1014" y="0"/>
                    </a:lnTo>
                    <a:cubicBezTo>
                      <a:pt x="815" y="200"/>
                      <a:pt x="308" y="507"/>
                      <a:pt x="1" y="581"/>
                    </a:cubicBezTo>
                    <a:cubicBezTo>
                      <a:pt x="84" y="639"/>
                      <a:pt x="163" y="703"/>
                      <a:pt x="237" y="777"/>
                    </a:cubicBezTo>
                    <a:cubicBezTo>
                      <a:pt x="311" y="848"/>
                      <a:pt x="375" y="931"/>
                      <a:pt x="434" y="1014"/>
                    </a:cubicBezTo>
                    <a:cubicBezTo>
                      <a:pt x="511" y="707"/>
                      <a:pt x="818" y="197"/>
                      <a:pt x="1014"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8868964" y="6878725"/>
                <a:ext cx="80312" cy="80233"/>
              </a:xfrm>
              <a:custGeom>
                <a:rect b="b" l="l" r="r" t="t"/>
                <a:pathLst>
                  <a:path extrusionOk="0" h="1014" w="1015">
                    <a:moveTo>
                      <a:pt x="434" y="0"/>
                    </a:moveTo>
                    <a:cubicBezTo>
                      <a:pt x="375" y="83"/>
                      <a:pt x="314" y="166"/>
                      <a:pt x="237" y="237"/>
                    </a:cubicBezTo>
                    <a:cubicBezTo>
                      <a:pt x="163" y="311"/>
                      <a:pt x="84" y="375"/>
                      <a:pt x="1" y="433"/>
                    </a:cubicBezTo>
                    <a:cubicBezTo>
                      <a:pt x="308" y="510"/>
                      <a:pt x="818" y="817"/>
                      <a:pt x="1014" y="1014"/>
                    </a:cubicBezTo>
                    <a:cubicBezTo>
                      <a:pt x="815" y="814"/>
                      <a:pt x="508" y="307"/>
                      <a:pt x="434"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8661666" y="6878725"/>
                <a:ext cx="80312" cy="80233"/>
              </a:xfrm>
              <a:custGeom>
                <a:rect b="b" l="l" r="r" t="t"/>
                <a:pathLst>
                  <a:path extrusionOk="0" h="1014" w="1015">
                    <a:moveTo>
                      <a:pt x="581" y="0"/>
                    </a:moveTo>
                    <a:cubicBezTo>
                      <a:pt x="504" y="307"/>
                      <a:pt x="197" y="817"/>
                      <a:pt x="1" y="1014"/>
                    </a:cubicBezTo>
                    <a:cubicBezTo>
                      <a:pt x="200" y="814"/>
                      <a:pt x="707" y="507"/>
                      <a:pt x="1014" y="433"/>
                    </a:cubicBezTo>
                    <a:cubicBezTo>
                      <a:pt x="931" y="375"/>
                      <a:pt x="848" y="311"/>
                      <a:pt x="778" y="237"/>
                    </a:cubicBezTo>
                    <a:cubicBezTo>
                      <a:pt x="704" y="166"/>
                      <a:pt x="639" y="83"/>
                      <a:pt x="581"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7950850" y="7672250"/>
                <a:ext cx="1058100" cy="45300"/>
              </a:xfrm>
              <a:prstGeom prst="rect">
                <a:avLst/>
              </a:prstGeom>
              <a:solidFill>
                <a:srgbClr val="376D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36"/>
            <p:cNvSpPr/>
            <p:nvPr/>
          </p:nvSpPr>
          <p:spPr>
            <a:xfrm>
              <a:off x="8780981" y="6611612"/>
              <a:ext cx="48741" cy="89490"/>
            </a:xfrm>
            <a:custGeom>
              <a:rect b="b" l="l" r="r" t="t"/>
              <a:pathLst>
                <a:path extrusionOk="0" h="1131" w="616">
                  <a:moveTo>
                    <a:pt x="308" y="0"/>
                  </a:moveTo>
                  <a:cubicBezTo>
                    <a:pt x="308" y="280"/>
                    <a:pt x="167" y="857"/>
                    <a:pt x="1" y="1131"/>
                  </a:cubicBezTo>
                  <a:cubicBezTo>
                    <a:pt x="102" y="1109"/>
                    <a:pt x="200" y="1097"/>
                    <a:pt x="308" y="1097"/>
                  </a:cubicBezTo>
                  <a:cubicBezTo>
                    <a:pt x="412" y="1097"/>
                    <a:pt x="517" y="1109"/>
                    <a:pt x="615" y="1131"/>
                  </a:cubicBezTo>
                  <a:cubicBezTo>
                    <a:pt x="452" y="857"/>
                    <a:pt x="308" y="280"/>
                    <a:pt x="308" y="0"/>
                  </a:cubicBezTo>
                  <a:close/>
                </a:path>
              </a:pathLst>
            </a:custGeom>
            <a:solidFill>
              <a:srgbClr val="FF9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0" name="Google Shape;940;p36"/>
          <p:cNvSpPr/>
          <p:nvPr/>
        </p:nvSpPr>
        <p:spPr>
          <a:xfrm>
            <a:off x="2882450" y="1829349"/>
            <a:ext cx="388200" cy="3882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6"/>
                </a:solidFill>
                <a:latin typeface="Audiowide"/>
                <a:ea typeface="Audiowide"/>
                <a:cs typeface="Audiowide"/>
                <a:sym typeface="Audiowide"/>
              </a:rPr>
              <a:t>1</a:t>
            </a:r>
            <a:endParaRPr sz="1200"/>
          </a:p>
        </p:txBody>
      </p:sp>
      <p:sp>
        <p:nvSpPr>
          <p:cNvPr id="941" name="Google Shape;941;p36"/>
          <p:cNvSpPr/>
          <p:nvPr/>
        </p:nvSpPr>
        <p:spPr>
          <a:xfrm>
            <a:off x="1942563" y="2483124"/>
            <a:ext cx="388200" cy="3882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6"/>
                </a:solidFill>
                <a:latin typeface="Audiowide"/>
                <a:ea typeface="Audiowide"/>
                <a:cs typeface="Audiowide"/>
                <a:sym typeface="Audiowide"/>
              </a:rPr>
              <a:t>2</a:t>
            </a:r>
            <a:endParaRPr sz="1200"/>
          </a:p>
        </p:txBody>
      </p:sp>
      <p:sp>
        <p:nvSpPr>
          <p:cNvPr id="942" name="Google Shape;942;p36"/>
          <p:cNvSpPr/>
          <p:nvPr/>
        </p:nvSpPr>
        <p:spPr>
          <a:xfrm>
            <a:off x="1262963" y="3326999"/>
            <a:ext cx="388200" cy="388200"/>
          </a:xfrm>
          <a:prstGeom prst="roundRect">
            <a:avLst>
              <a:gd fmla="val 11881" name="adj"/>
            </a:avLst>
          </a:prstGeom>
          <a:solidFill>
            <a:schemeClr val="dk2"/>
          </a:solidFill>
          <a:ln cap="flat" cmpd="sng" w="38100">
            <a:solidFill>
              <a:schemeClr val="accent6"/>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accent6"/>
                </a:solidFill>
                <a:latin typeface="Audiowide"/>
                <a:ea typeface="Audiowide"/>
                <a:cs typeface="Audiowide"/>
                <a:sym typeface="Audiowide"/>
              </a:rPr>
              <a:t>3</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r Energy Company Pitch Deck Infographics by Slidesgo">
  <a:themeElements>
    <a:clrScheme name="Simple Light">
      <a:dk1>
        <a:srgbClr val="376D00"/>
      </a:dk1>
      <a:lt1>
        <a:srgbClr val="152A00"/>
      </a:lt1>
      <a:dk2>
        <a:srgbClr val="FF9200"/>
      </a:dk2>
      <a:lt2>
        <a:srgbClr val="FFDA00"/>
      </a:lt2>
      <a:accent1>
        <a:srgbClr val="76C608"/>
      </a:accent1>
      <a:accent2>
        <a:srgbClr val="2C3A4C"/>
      </a:accent2>
      <a:accent3>
        <a:srgbClr val="394A66"/>
      </a:accent3>
      <a:accent4>
        <a:srgbClr val="9AACC0"/>
      </a:accent4>
      <a:accent5>
        <a:srgbClr val="B0C5D9"/>
      </a:accent5>
      <a:accent6>
        <a:srgbClr val="FFFFFF"/>
      </a:accent6>
      <a:hlink>
        <a:srgbClr val="152A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