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2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3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2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66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98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53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01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92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5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4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3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0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0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3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Internship Report: Data Analytics Internship at NullClass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dirty="0"/>
              <a:t>Rishabh Bhatt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My internship at </a:t>
            </a:r>
            <a:r>
              <a:rPr dirty="0" err="1"/>
              <a:t>NullClass</a:t>
            </a:r>
            <a:r>
              <a:rPr dirty="0"/>
              <a:t> was a highly rewarding experience. It allowed me to apply my theoretical knowledge to real-world data analysis problems and develop practical skills that will be invaluable in my future career.</a:t>
            </a:r>
            <a:endParaRPr lang="en-US" dirty="0"/>
          </a:p>
          <a:p>
            <a:r>
              <a:rPr dirty="0"/>
              <a:t>The experience has strengthened my interest in data analytics and has prepared me for more advanced roles in this field.</a:t>
            </a:r>
            <a:endParaRPr lang="en-US" dirty="0"/>
          </a:p>
          <a:p>
            <a:r>
              <a:rPr lang="en-US" dirty="0"/>
              <a:t>I would like to thank </a:t>
            </a:r>
            <a:r>
              <a:rPr lang="en-US" dirty="0" err="1"/>
              <a:t>NullClass</a:t>
            </a:r>
            <a:r>
              <a:rPr lang="en-US" dirty="0"/>
              <a:t> for providing me with this opportunity to work with them.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During my internship at </a:t>
            </a:r>
            <a:r>
              <a:rPr sz="2000" dirty="0" err="1"/>
              <a:t>NullClass</a:t>
            </a:r>
            <a:r>
              <a:rPr sz="2000" dirty="0"/>
              <a:t>, I had the opportunity to engage in </a:t>
            </a:r>
            <a:r>
              <a:rPr lang="en-US" sz="2000" dirty="0"/>
              <a:t>various data analytics tasks, which helped me develop my data visualization, analysis, and reporting skills</a:t>
            </a:r>
            <a:r>
              <a:rPr sz="2000" dirty="0"/>
              <a:t>. This report provides an overview of the work I completed, the skills and competencies I developed, the challenges I faced, and the outcomes of my internship.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I joined </a:t>
            </a:r>
            <a:r>
              <a:rPr sz="2000" dirty="0" err="1"/>
              <a:t>NullClass</a:t>
            </a:r>
            <a:r>
              <a:rPr sz="2000" dirty="0"/>
              <a:t> as a Data Analyst Intern,</a:t>
            </a:r>
            <a:r>
              <a:rPr lang="en-US" sz="2000" dirty="0"/>
              <a:t> where I first had my training session as a part of my learning journey.</a:t>
            </a:r>
          </a:p>
          <a:p>
            <a:r>
              <a:rPr lang="en-US" sz="2000" dirty="0"/>
              <a:t>After completing the training session, my internship started, where</a:t>
            </a:r>
            <a:r>
              <a:rPr sz="2000" dirty="0"/>
              <a:t> my primary role was to analyze and visualize data related to company preferences, work types, and various other metrics.</a:t>
            </a:r>
            <a:endParaRPr lang="en-US" sz="2000" dirty="0"/>
          </a:p>
          <a:p>
            <a:r>
              <a:rPr sz="2000" dirty="0"/>
              <a:t>The goal was to generate meaningful insights that could assist in decision-making processes.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1. To gain practical experience in data analysis and visualization.</a:t>
            </a:r>
          </a:p>
          <a:p>
            <a:r>
              <a:rPr sz="2000" dirty="0"/>
              <a:t>2. To develop proficiency in using tools like Tableau for creating charts and dashboards.</a:t>
            </a:r>
          </a:p>
          <a:p>
            <a:r>
              <a:rPr sz="2000" dirty="0"/>
              <a:t>3. To understand the process of analyzing large datasets and extracting actionable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Activities and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During my internship, I completed several key tasks, including:</a:t>
            </a:r>
          </a:p>
          <a:p>
            <a:r>
              <a:t>- Data Visualization: Created various charts to represent data on company preferences, work types, company sizes, roles, qualifications, and job titles.</a:t>
            </a:r>
          </a:p>
          <a:p>
            <a:r>
              <a:t>- Data Analysis: Analyzed data from different perspectives, including company size, country-specific data, and job market trends.</a:t>
            </a:r>
          </a:p>
          <a:p>
            <a:r>
              <a:t>- Reporting: Compiled the findings into reports that were presented to stakeholders for strategic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and Competencies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Throughout the internship, I developed and enhanced the following skills:</a:t>
            </a:r>
          </a:p>
          <a:p>
            <a:r>
              <a:rPr dirty="0"/>
              <a:t>- Data Visualization: Proficiency in creating charts and dashboards using tools like Tableau.</a:t>
            </a:r>
          </a:p>
          <a:p>
            <a:r>
              <a:rPr dirty="0"/>
              <a:t>- Data Analysis: Enhanced ability to analyze complex datasets and draw meaningful insights.</a:t>
            </a:r>
          </a:p>
          <a:p>
            <a:r>
              <a:rPr dirty="0"/>
              <a:t>- Problem-Solving: Developed the ability to approach data-related challenges creatively and efficiently.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Feedback and Evidence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625A4C-257E-4096-9A53-0A3DB45C0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032795"/>
            <a:ext cx="1338606" cy="2249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1A7FAC-5C29-482A-AAFC-5741623BC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33403"/>
            <a:ext cx="5184742" cy="836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EC74B7-15FD-47D3-86E9-9588919BA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69466"/>
            <a:ext cx="5253727" cy="1788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9E3EC-6C66-4D10-B98A-CDA837CF1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607" y="3397340"/>
            <a:ext cx="1775276" cy="836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C687F3-1EEF-4EA1-80C0-0A94DB56B5AE}"/>
              </a:ext>
            </a:extLst>
          </p:cNvPr>
          <p:cNvSpPr txBox="1"/>
          <p:nvPr/>
        </p:nvSpPr>
        <p:spPr>
          <a:xfrm>
            <a:off x="5184743" y="2432115"/>
            <a:ext cx="37707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 experience while working with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Nullclass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this internship was great, and I learned so much during my time as an intern.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Attached are a few glimpses of my work during the internship.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different types of charts and calculated fields created by me for finishing the tasks shows my hard work for the internship.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One of the major challenges I faced was handling large datasets with numerous variables.</a:t>
            </a:r>
            <a:endParaRPr lang="en-US" dirty="0"/>
          </a:p>
          <a:p>
            <a:r>
              <a:rPr dirty="0"/>
              <a:t>To overcome this, I focused on segmenting the data into manageable chunks and utilized advanced filtering techniques to streamline the analysis process.</a:t>
            </a:r>
            <a:endParaRPr lang="en-US" dirty="0"/>
          </a:p>
          <a:p>
            <a:r>
              <a:rPr lang="en-US" dirty="0"/>
              <a:t>A few of the tasks gave me a bit of a problem in the beginning while thinking about how to execute them.</a:t>
            </a:r>
          </a:p>
          <a:p>
            <a:r>
              <a:rPr lang="en-US" dirty="0"/>
              <a:t>I tried hard to try out different methods to solve the issue and did my best to overcome the challenges.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Outcomes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outcomes of my internship include a series of well-structured data visualizations. </a:t>
            </a:r>
            <a:endParaRPr lang="en-US" dirty="0"/>
          </a:p>
          <a:p>
            <a:r>
              <a:rPr dirty="0"/>
              <a:t>The impact</a:t>
            </a:r>
            <a:r>
              <a:rPr lang="en-US" dirty="0"/>
              <a:t> this internship had on me was to enhance my skills in the field of Data analysis and visualization</a:t>
            </a:r>
            <a:r>
              <a:rPr dirty="0"/>
              <a:t>.</a:t>
            </a:r>
            <a:endParaRPr lang="en-US" dirty="0"/>
          </a:p>
          <a:p>
            <a:r>
              <a:rPr lang="en-US" dirty="0"/>
              <a:t>I learned about different features of Tableau and also got to know where I lacked.</a:t>
            </a:r>
          </a:p>
          <a:p>
            <a:r>
              <a:rPr lang="en-US" dirty="0"/>
              <a:t>Knowing my </a:t>
            </a:r>
            <a:r>
              <a:rPr lang="en-US" dirty="0" err="1"/>
              <a:t>lackings</a:t>
            </a:r>
            <a:r>
              <a:rPr lang="en-US" dirty="0"/>
              <a:t>, I worked on them and improved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618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Internship Report: Data Analytics Internship at NullClass</vt:lpstr>
      <vt:lpstr>Introduction</vt:lpstr>
      <vt:lpstr>Background</vt:lpstr>
      <vt:lpstr>Learning Objectives</vt:lpstr>
      <vt:lpstr>Activities and Tasks</vt:lpstr>
      <vt:lpstr>Skills and Competencies</vt:lpstr>
      <vt:lpstr>Feedback and Evidence</vt:lpstr>
      <vt:lpstr>Challenges and Solutions</vt:lpstr>
      <vt:lpstr>Outcomes and Impact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Report: Data Analytics Internship at NullClass</dc:title>
  <dc:subject/>
  <dc:creator>rishabh bhatt</dc:creator>
  <cp:keywords/>
  <dc:description>generated using python-pptx</dc:description>
  <cp:lastModifiedBy>rishabh bhatt</cp:lastModifiedBy>
  <cp:revision>5</cp:revision>
  <dcterms:created xsi:type="dcterms:W3CDTF">2013-01-27T09:14:16Z</dcterms:created>
  <dcterms:modified xsi:type="dcterms:W3CDTF">2024-08-04T18:26:20Z</dcterms:modified>
  <cp:category/>
</cp:coreProperties>
</file>