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6EC7-B9E0-44F9-A73C-9099FCFB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92C396-9E7E-46B0-947C-CC8F2C049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621BF8-0CD1-491D-8C34-B8395E77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A83D2-CD5A-45C4-976E-B073B84A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AB08F-F543-48EE-8A91-73EF1F8E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6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341A0-B705-49D2-9552-1CA16894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D19E62-570B-4760-A01F-519C2C204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9BB8A-745C-4340-9F31-38327CE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75FA7-D3EE-4001-9323-00D7E20D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9CA07-FD92-479A-82C6-03C3F4F9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82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D34918-BC53-44E4-97D0-2F379FFE7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A5A86-29ED-49FF-BAC1-0DDBC5C7C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CB32CC-C6DB-410E-A93F-06BE5705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A757D-2A90-496C-8D9E-4E7AC690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7EA13F-715B-4A1F-B74F-42C6B9B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40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5F4FF-A737-4A7C-A07E-1780865F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F08789-5104-4B08-B8A4-18E2126D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D8C2F8-679D-40CD-96BC-5D129FC6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989910-7F20-4794-B25A-1DF5382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75F41C-3020-4192-AF3A-64C2969D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FCE84-02B2-42AF-AA23-A9DDB212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F34AB-0429-4C05-A1D5-C96FD938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6983E-F37A-4C22-992F-FBD10B69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A8EB4-684C-47F4-AF61-102870DC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E025D-764D-4F1F-A3D4-F8CF333C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8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DAA93-0176-49F5-B40C-800FFCCA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8E122-73CE-4A46-85A3-385FB0D7C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5F2F26-1556-420D-8FC6-A5A2B012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0D4A72-A792-4DC2-BCCC-B57C7F11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484D02-7F7A-4C67-A567-CE09ADB5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6AF2B-C67C-43C7-A6AF-07E12CA9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2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19945-E863-4BCF-9EB9-E2D4A404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F996AB-4EAF-4AE9-AC61-35E2C03B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4C5810-F56D-4671-8427-9AA8F1FF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24FD8B-3F40-41DC-9F21-D259E2733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54CB74-B3C5-4B35-9AAD-8E56E6A61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F56876-BC2F-4BF7-8DB4-79A1F9DF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E50AE6-7813-4030-9396-E3042CA6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ECDBBC-BAB1-4C91-B3D1-0F5270D8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2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0A0A4-7269-4EBE-BDEB-B35A8866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C289F1-B6E0-4C75-8682-8CFB80A6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59BD28-1576-4416-91A7-E0757AA9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E852EC-7214-4825-A180-847104D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15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7042A3-B863-4456-AA53-A714ACF0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A6708C-189F-4753-8582-E20F9587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2CF5C7-B42E-4AC7-B7B7-FEF6E62D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4DADF-5B5E-4731-9701-1910EB91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2806B-9314-430B-ABFE-342F34E3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7D8433-659C-4387-B023-1E1E617FF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AC3008-B2DD-4DD2-A826-ACD36481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B68582-8305-4F49-9D02-C596A6FC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EB4A0B-1874-4DDD-A01E-61B0698D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4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0CACD-7BAC-4DF2-9BA7-227A3EBD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BE6E7A2-A805-4058-B704-76DF914A4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9D90F2-8900-497E-874C-6CEDE34F3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B42D9-007D-46B7-B8DF-AD86C8EE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064657-145E-43F2-935D-CDC72271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B8148A-55A6-413F-AC1A-A0E33B2E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10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3F744-B9D2-48DB-82E5-F8FBF618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C4166F-2058-44D5-B08F-CF42D76B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53DB-28BC-483B-8D99-65412176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6AAD-EFAC-4253-82B5-16BDE7E5380B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89B6B8-52AD-47AE-A62E-6B3D341DF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6FB15-7F89-4A46-8155-FDD26496A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C9A3-8262-49CC-B775-79287722F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8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5CEDF8-42A9-488C-ABC4-DB6366386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3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Chadrack Pensée</dc:creator>
  <cp:lastModifiedBy>Chadrack Pensée</cp:lastModifiedBy>
  <cp:revision>1</cp:revision>
  <dcterms:created xsi:type="dcterms:W3CDTF">2022-09-11T04:55:54Z</dcterms:created>
  <dcterms:modified xsi:type="dcterms:W3CDTF">2022-09-11T04:58:46Z</dcterms:modified>
</cp:coreProperties>
</file>