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1" r:id="rId5"/>
    <p:sldId id="280" r:id="rId6"/>
    <p:sldId id="271" r:id="rId7"/>
    <p:sldId id="260" r:id="rId8"/>
    <p:sldId id="281" r:id="rId9"/>
    <p:sldId id="262" r:id="rId10"/>
    <p:sldId id="269" r:id="rId11"/>
    <p:sldId id="263" r:id="rId12"/>
    <p:sldId id="264" r:id="rId13"/>
    <p:sldId id="265" r:id="rId14"/>
    <p:sldId id="266" r:id="rId15"/>
    <p:sldId id="267" r:id="rId16"/>
    <p:sldId id="268"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84004F-6F03-4AFA-B09A-578299D144B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9F835-70CD-4EFB-9FF6-5D2669C998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 y="0"/>
            <a:ext cx="12175090" cy="6858000"/>
          </a:xfrm>
          <a:prstGeom prst="rect">
            <a:avLst/>
          </a:prstGeom>
        </p:spPr>
      </p:pic>
      <p:sp>
        <p:nvSpPr>
          <p:cNvPr id="8" name="矩形 7"/>
          <p:cNvSpPr/>
          <p:nvPr/>
        </p:nvSpPr>
        <p:spPr>
          <a:xfrm>
            <a:off x="-12700" y="-14337"/>
            <a:ext cx="12192000" cy="6872212"/>
          </a:xfrm>
          <a:prstGeom prst="rect">
            <a:avLst/>
          </a:prstGeom>
          <a:gradFill>
            <a:gsLst>
              <a:gs pos="1000">
                <a:schemeClr val="tx2">
                  <a:alpha val="0"/>
                  <a:lumMod val="76000"/>
                  <a:lumOff val="24000"/>
                </a:schemeClr>
              </a:gs>
              <a:gs pos="94915">
                <a:schemeClr val="tx2">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3850" y="321426"/>
            <a:ext cx="11468100" cy="6288924"/>
          </a:xfrm>
          <a:prstGeom prst="rect">
            <a:avLst/>
          </a:prstGeom>
          <a:noFill/>
          <a:ln w="19050">
            <a:solidFill>
              <a:schemeClr val="accent3">
                <a:alpha val="4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022600" y="3044280"/>
            <a:ext cx="593271" cy="0"/>
          </a:xfrm>
          <a:prstGeom prst="line">
            <a:avLst/>
          </a:prstGeom>
          <a:ln w="38100">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542193" y="3044280"/>
            <a:ext cx="593271" cy="0"/>
          </a:xfrm>
          <a:prstGeom prst="line">
            <a:avLst/>
          </a:prstGeom>
          <a:ln w="38100">
            <a:solidFill>
              <a:schemeClr val="accent3">
                <a:lumMod val="9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4038600" y="2720038"/>
            <a:ext cx="4114800" cy="701731"/>
          </a:xfrm>
        </p:spPr>
        <p:txBody>
          <a:bodyPr wrap="square" anchor="ctr" anchorCtr="0">
            <a:normAutofit/>
          </a:bodyPr>
          <a:lstStyle>
            <a:lvl1pPr algn="ctr">
              <a:defRPr sz="4400" b="1">
                <a:solidFill>
                  <a:schemeClr val="bg1">
                    <a:lumMod val="95000"/>
                  </a:schemeClr>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4038600" y="3529467"/>
            <a:ext cx="4114800" cy="341632"/>
          </a:xfrm>
        </p:spPr>
        <p:txBody>
          <a:bodyPr>
            <a:normAutofit/>
          </a:bodyPr>
          <a:lstStyle>
            <a:lvl1pPr marL="0" indent="0" algn="dist">
              <a:buNone/>
              <a:defRPr sz="18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nvPr>
        </p:nvSpPr>
        <p:spPr/>
        <p:txBody>
          <a:bodyPr/>
          <a:lstStyle/>
          <a:p>
            <a:fld id="{33F84688-B31C-4218-B022-56EACE705D6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74AD691-68F9-4F6E-80EC-74F7E50649A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363643C6-2E78-49A0-A525-CE9DD3A2FB2A}"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8DD1C341-5381-4FDA-A6A2-8D8A922B326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883FE19D-DC90-4131-BB1E-F2A8A8CD945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77224A7-E01D-4DD1-87D2-627C1E585658}"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10668000" cy="6858000"/>
          </a:xfrm>
          <a:prstGeom prst="rect">
            <a:avLst/>
          </a:prstGeom>
        </p:spPr>
      </p:pic>
      <p:sp>
        <p:nvSpPr>
          <p:cNvPr id="7" name="任意多边形: 形状 6"/>
          <p:cNvSpPr/>
          <p:nvPr/>
        </p:nvSpPr>
        <p:spPr>
          <a:xfrm flipH="1">
            <a:off x="-203199" y="-1"/>
            <a:ext cx="5518929" cy="6858000"/>
          </a:xfrm>
          <a:custGeom>
            <a:avLst/>
            <a:gdLst>
              <a:gd name="connsiteX0" fmla="*/ 5518929 w 5518929"/>
              <a:gd name="connsiteY0" fmla="*/ 0 h 6858000"/>
              <a:gd name="connsiteX1" fmla="*/ 2552581 w 5518929"/>
              <a:gd name="connsiteY1" fmla="*/ 0 h 6858000"/>
              <a:gd name="connsiteX2" fmla="*/ 2484291 w 5518929"/>
              <a:gd name="connsiteY2" fmla="*/ 58555 h 6858000"/>
              <a:gd name="connsiteX3" fmla="*/ 282674 w 5518929"/>
              <a:gd name="connsiteY3" fmla="*/ 3494387 h 6858000"/>
              <a:gd name="connsiteX4" fmla="*/ 94136 w 5518929"/>
              <a:gd name="connsiteY4" fmla="*/ 6579704 h 6858000"/>
              <a:gd name="connsiteX5" fmla="*/ 153355 w 5518929"/>
              <a:gd name="connsiteY5" fmla="*/ 6858000 h 6858000"/>
              <a:gd name="connsiteX6" fmla="*/ 5518929 w 55189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929" h="6858000">
                <a:moveTo>
                  <a:pt x="5518929" y="0"/>
                </a:moveTo>
                <a:lnTo>
                  <a:pt x="2552581" y="0"/>
                </a:lnTo>
                <a:lnTo>
                  <a:pt x="2484291" y="58555"/>
                </a:lnTo>
                <a:cubicBezTo>
                  <a:pt x="1451572" y="980409"/>
                  <a:pt x="676515" y="2154489"/>
                  <a:pt x="282674" y="3494387"/>
                </a:cubicBezTo>
                <a:cubicBezTo>
                  <a:pt x="-20236" y="4524915"/>
                  <a:pt x="-74044" y="5573240"/>
                  <a:pt x="94136" y="6579704"/>
                </a:cubicBezTo>
                <a:lnTo>
                  <a:pt x="153355" y="6858000"/>
                </a:lnTo>
                <a:lnTo>
                  <a:pt x="5518929" y="6858000"/>
                </a:lnTo>
                <a:close/>
              </a:path>
            </a:pathLst>
          </a:custGeom>
          <a:solidFill>
            <a:schemeClr val="accent1">
              <a:lumMod val="7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rot="21020585" flipH="1">
            <a:off x="-731286" y="-302588"/>
            <a:ext cx="5306599" cy="7637343"/>
          </a:xfrm>
          <a:custGeom>
            <a:avLst/>
            <a:gdLst>
              <a:gd name="connsiteX0" fmla="*/ 2066556 w 5306599"/>
              <a:gd name="connsiteY0" fmla="*/ 355557 h 7637343"/>
              <a:gd name="connsiteX1" fmla="*/ 1858390 w 5306599"/>
              <a:gd name="connsiteY1" fmla="*/ 605024 h 7637343"/>
              <a:gd name="connsiteX2" fmla="*/ 298477 w 5306599"/>
              <a:gd name="connsiteY2" fmla="*/ 3744387 h 7637343"/>
              <a:gd name="connsiteX3" fmla="*/ 99398 w 5306599"/>
              <a:gd name="connsiteY3" fmla="*/ 7333766 h 7637343"/>
              <a:gd name="connsiteX4" fmla="*/ 158030 w 5306599"/>
              <a:gd name="connsiteY4" fmla="*/ 7637343 h 7637343"/>
              <a:gd name="connsiteX5" fmla="*/ 5306599 w 5306599"/>
              <a:gd name="connsiteY5" fmla="*/ 6761266 h 7637343"/>
              <a:gd name="connsiteX6" fmla="*/ 4156106 w 5306599"/>
              <a:gd name="connsiteY6" fmla="*/ 0 h 763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599" h="7637343">
                <a:moveTo>
                  <a:pt x="2066556" y="355557"/>
                </a:moveTo>
                <a:lnTo>
                  <a:pt x="1858390" y="605024"/>
                </a:lnTo>
                <a:cubicBezTo>
                  <a:pt x="1148689" y="1514694"/>
                  <a:pt x="610372" y="2575286"/>
                  <a:pt x="298477" y="3744387"/>
                </a:cubicBezTo>
                <a:cubicBezTo>
                  <a:pt x="-21368" y="4943278"/>
                  <a:pt x="-78184" y="6162872"/>
                  <a:pt x="99398" y="7333766"/>
                </a:cubicBezTo>
                <a:lnTo>
                  <a:pt x="158030" y="7637343"/>
                </a:lnTo>
                <a:lnTo>
                  <a:pt x="5306599" y="6761266"/>
                </a:lnTo>
                <a:lnTo>
                  <a:pt x="4156106"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矩形 8"/>
          <p:cNvSpPr/>
          <p:nvPr/>
        </p:nvSpPr>
        <p:spPr>
          <a:xfrm>
            <a:off x="485401" y="2768257"/>
            <a:ext cx="45719" cy="1645920"/>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593416" y="2710062"/>
            <a:ext cx="3445184" cy="1089529"/>
          </a:xfrm>
        </p:spPr>
        <p:txBody>
          <a:bodyPr wrap="square">
            <a:normAutofit/>
          </a:bodyPr>
          <a:lstStyle>
            <a:lvl1pPr>
              <a:defRPr sz="3600" b="1">
                <a:solidFill>
                  <a:schemeClr val="bg1">
                    <a:lumMod val="95000"/>
                  </a:schemeClr>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432CCBB5-F7BD-419F-960A-F84C61AEC99A}"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1" name="内容占位符 10"/>
          <p:cNvSpPr>
            <a:spLocks noGrp="1"/>
          </p:cNvSpPr>
          <p:nvPr>
            <p:ph sz="quarter" idx="13" hasCustomPrompt="1"/>
          </p:nvPr>
        </p:nvSpPr>
        <p:spPr>
          <a:xfrm>
            <a:off x="583760" y="3904797"/>
            <a:ext cx="3454840" cy="481013"/>
          </a:xfrm>
        </p:spPr>
        <p:txBody>
          <a:bodyPr>
            <a:normAutofit/>
          </a:bodyPr>
          <a:lstStyle>
            <a:lvl1pPr marL="0" indent="0">
              <a:buNone/>
              <a:defRPr sz="2800">
                <a:solidFill>
                  <a:schemeClr val="bg1">
                    <a:lumMod val="9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0540EB-7BC1-4C55-9F6D-B16B9D8E0A3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30F29099-531C-4440-80FF-5B163293106D}"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1D334450-B0F4-4E27-92C5-1F99D05BB53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fld id="{8F69CA33-EE17-44E3-B76F-290568D12A5D}"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fld id="{49AE70B2-8BF9-45C0-BB95-33D1B9D3A854}"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7" Type="http://schemas.openxmlformats.org/officeDocument/2006/relationships/notesSlide" Target="../notesSlides/notesSlide10.xml"/><Relationship Id="rId16" Type="http://schemas.openxmlformats.org/officeDocument/2006/relationships/slideLayout" Target="../slideLayouts/slideLayout7.xml"/><Relationship Id="rId15" Type="http://schemas.openxmlformats.org/officeDocument/2006/relationships/tags" Target="../tags/tag99.xml"/><Relationship Id="rId14" Type="http://schemas.openxmlformats.org/officeDocument/2006/relationships/image" Target="../media/image23.jpeg"/><Relationship Id="rId13" Type="http://schemas.openxmlformats.org/officeDocument/2006/relationships/tags" Target="../tags/tag98.xml"/><Relationship Id="rId12" Type="http://schemas.openxmlformats.org/officeDocument/2006/relationships/image" Target="../media/image22.jpeg"/><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4" Type="http://schemas.openxmlformats.org/officeDocument/2006/relationships/notesSlide" Target="../notesSlides/notesSlide11.xml"/><Relationship Id="rId13" Type="http://schemas.openxmlformats.org/officeDocument/2006/relationships/slideLayout" Target="../slideLayouts/slideLayout7.xml"/><Relationship Id="rId12" Type="http://schemas.openxmlformats.org/officeDocument/2006/relationships/tags" Target="../tags/tag109.xml"/><Relationship Id="rId11" Type="http://schemas.openxmlformats.org/officeDocument/2006/relationships/image" Target="../media/image6.jpeg"/><Relationship Id="rId10" Type="http://schemas.openxmlformats.org/officeDocument/2006/relationships/tags" Target="../tags/tag108.xml"/><Relationship Id="rId1" Type="http://schemas.openxmlformats.org/officeDocument/2006/relationships/tags" Target="../tags/tag100.xml"/></Relationships>
</file>

<file path=ppt/slides/_rels/slide12.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media/image27.jpeg"/><Relationship Id="rId7" Type="http://schemas.openxmlformats.org/officeDocument/2006/relationships/tags" Target="../tags/tag113.xml"/><Relationship Id="rId6" Type="http://schemas.openxmlformats.org/officeDocument/2006/relationships/image" Target="../media/image26.jpeg"/><Relationship Id="rId5" Type="http://schemas.openxmlformats.org/officeDocument/2006/relationships/tags" Target="../tags/tag112.xml"/><Relationship Id="rId4" Type="http://schemas.openxmlformats.org/officeDocument/2006/relationships/image" Target="../media/image25.jpeg"/><Relationship Id="rId3" Type="http://schemas.openxmlformats.org/officeDocument/2006/relationships/tags" Target="../tags/tag111.xml"/><Relationship Id="rId2" Type="http://schemas.openxmlformats.org/officeDocument/2006/relationships/image" Target="../media/image24.jpeg"/><Relationship Id="rId15" Type="http://schemas.openxmlformats.org/officeDocument/2006/relationships/notesSlide" Target="../notesSlides/notesSlide12.xml"/><Relationship Id="rId14" Type="http://schemas.openxmlformats.org/officeDocument/2006/relationships/slideLayout" Target="../slideLayouts/slideLayout7.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image" Target="../media/image28.jpeg"/><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9" Type="http://schemas.openxmlformats.org/officeDocument/2006/relationships/image" Target="../media/image29.jpeg"/><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6" Type="http://schemas.openxmlformats.org/officeDocument/2006/relationships/notesSlide" Target="../notesSlides/notesSlide13.xml"/><Relationship Id="rId15" Type="http://schemas.openxmlformats.org/officeDocument/2006/relationships/slideLayout" Target="../slideLayouts/slideLayout7.xml"/><Relationship Id="rId14" Type="http://schemas.openxmlformats.org/officeDocument/2006/relationships/tags" Target="../tags/tag128.xml"/><Relationship Id="rId13" Type="http://schemas.openxmlformats.org/officeDocument/2006/relationships/image" Target="../media/image31.jpeg"/><Relationship Id="rId12" Type="http://schemas.openxmlformats.org/officeDocument/2006/relationships/tags" Target="../tags/tag127.xml"/><Relationship Id="rId11" Type="http://schemas.openxmlformats.org/officeDocument/2006/relationships/image" Target="../media/image30.jpeg"/><Relationship Id="rId10" Type="http://schemas.openxmlformats.org/officeDocument/2006/relationships/tags" Target="../tags/tag126.xml"/><Relationship Id="rId1" Type="http://schemas.openxmlformats.org/officeDocument/2006/relationships/tags" Target="../tags/tag11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2.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image" Target="../media/image3.jpeg"/><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7.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4.jpeg"/><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28.xml"/><Relationship Id="rId7" Type="http://schemas.openxmlformats.org/officeDocument/2006/relationships/image" Target="../media/image5.jpeg"/><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6" Type="http://schemas.openxmlformats.org/officeDocument/2006/relationships/notesSlide" Target="../notesSlides/notesSlide4.xml"/><Relationship Id="rId15" Type="http://schemas.openxmlformats.org/officeDocument/2006/relationships/slideLayout" Target="../slideLayouts/slideLayout7.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image" Target="../media/image8.png"/><Relationship Id="rId10" Type="http://schemas.openxmlformats.org/officeDocument/2006/relationships/image" Target="../media/image7.png"/><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image" Target="../media/image9.jpeg"/><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image" Target="../media/image10.jpeg"/><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11.png"/><Relationship Id="rId14" Type="http://schemas.openxmlformats.org/officeDocument/2006/relationships/notesSlide" Target="../notesSlides/notesSlide7.xml"/><Relationship Id="rId13" Type="http://schemas.openxmlformats.org/officeDocument/2006/relationships/slideLayout" Target="../slideLayouts/slideLayout7.xml"/><Relationship Id="rId12" Type="http://schemas.openxmlformats.org/officeDocument/2006/relationships/tags" Target="../tags/tag52.xml"/><Relationship Id="rId11" Type="http://schemas.openxmlformats.org/officeDocument/2006/relationships/image" Target="../media/image13.jpeg"/><Relationship Id="rId10" Type="http://schemas.openxmlformats.org/officeDocument/2006/relationships/tags" Target="../tags/tag51.xml"/><Relationship Id="rId1" Type="http://schemas.openxmlformats.org/officeDocument/2006/relationships/tags" Target="../tags/tag44.xml"/></Relationships>
</file>

<file path=ppt/slides/_rels/slide8.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9" Type="http://schemas.openxmlformats.org/officeDocument/2006/relationships/notesSlide" Target="../notesSlides/notesSlide8.xml"/><Relationship Id="rId18" Type="http://schemas.openxmlformats.org/officeDocument/2006/relationships/slideLayout" Target="../slideLayouts/slideLayout7.xml"/><Relationship Id="rId17" Type="http://schemas.openxmlformats.org/officeDocument/2006/relationships/tags" Target="../tags/tag69.xml"/><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9.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7" Type="http://schemas.openxmlformats.org/officeDocument/2006/relationships/notesSlide" Target="../notesSlides/notesSlide9.xml"/><Relationship Id="rId26" Type="http://schemas.openxmlformats.org/officeDocument/2006/relationships/slideLayout" Target="../slideLayouts/slideLayout7.xml"/><Relationship Id="rId25" Type="http://schemas.openxmlformats.org/officeDocument/2006/relationships/tags" Target="../tags/tag86.xml"/><Relationship Id="rId24" Type="http://schemas.openxmlformats.org/officeDocument/2006/relationships/image" Target="../media/image21.jpeg"/><Relationship Id="rId23" Type="http://schemas.openxmlformats.org/officeDocument/2006/relationships/tags" Target="../tags/tag85.xml"/><Relationship Id="rId22" Type="http://schemas.openxmlformats.org/officeDocument/2006/relationships/image" Target="../media/image20.jpeg"/><Relationship Id="rId21" Type="http://schemas.openxmlformats.org/officeDocument/2006/relationships/tags" Target="../tags/tag84.xml"/><Relationship Id="rId20" Type="http://schemas.openxmlformats.org/officeDocument/2006/relationships/image" Target="../media/image19.jpeg"/><Relationship Id="rId2" Type="http://schemas.openxmlformats.org/officeDocument/2006/relationships/tags" Target="../tags/tag71.xml"/><Relationship Id="rId19" Type="http://schemas.openxmlformats.org/officeDocument/2006/relationships/tags" Target="../tags/tag83.xml"/><Relationship Id="rId18" Type="http://schemas.openxmlformats.org/officeDocument/2006/relationships/image" Target="../media/image18.jpeg"/><Relationship Id="rId17" Type="http://schemas.openxmlformats.org/officeDocument/2006/relationships/tags" Target="../tags/tag82.xml"/><Relationship Id="rId16" Type="http://schemas.openxmlformats.org/officeDocument/2006/relationships/image" Target="../media/image17.jpeg"/><Relationship Id="rId15" Type="http://schemas.openxmlformats.org/officeDocument/2006/relationships/tags" Target="../tags/tag81.xml"/><Relationship Id="rId14" Type="http://schemas.openxmlformats.org/officeDocument/2006/relationships/image" Target="../media/image16.jpeg"/><Relationship Id="rId13" Type="http://schemas.openxmlformats.org/officeDocument/2006/relationships/tags" Target="../tags/tag80.xml"/><Relationship Id="rId12" Type="http://schemas.openxmlformats.org/officeDocument/2006/relationships/image" Target="../media/image15.jpeg"/><Relationship Id="rId11" Type="http://schemas.openxmlformats.org/officeDocument/2006/relationships/tags" Target="../tags/tag79.xml"/><Relationship Id="rId10" Type="http://schemas.openxmlformats.org/officeDocument/2006/relationships/image" Target="../media/image14.jpeg"/><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custDataLst>
              <p:tags r:id="rId1"/>
            </p:custDataLst>
          </p:nvPr>
        </p:nvSpPr>
        <p:spPr>
          <a:xfrm>
            <a:off x="3992706" y="5949531"/>
            <a:ext cx="4286250" cy="369332"/>
          </a:xfrm>
          <a:prstGeom prst="rect">
            <a:avLst/>
          </a:prstGeom>
          <a:noFill/>
        </p:spPr>
        <p:txBody>
          <a:bodyPr wrap="square" lIns="90000" tIns="46800" rIns="90000" bIns="46800" rtlCol="0" anchor="ctr" anchorCtr="0">
            <a:normAutofit fontScale="90000"/>
          </a:bodyPr>
          <a:lstStyle/>
          <a:p>
            <a:pPr algn="ctr"/>
            <a:r>
              <a:rPr lang="zh-CN" altLang="en-US" b="1">
                <a:solidFill>
                  <a:schemeClr val="bg1">
                    <a:lumMod val="95000"/>
                  </a:schemeClr>
                </a:solidFill>
              </a:rPr>
              <a:t>张誉鏻 </a:t>
            </a:r>
            <a:r>
              <a:rPr lang="en-US" altLang="zh-CN" b="1">
                <a:solidFill>
                  <a:schemeClr val="bg1">
                    <a:lumMod val="95000"/>
                  </a:schemeClr>
                </a:solidFill>
              </a:rPr>
              <a:t>2018218015</a:t>
            </a:r>
            <a:endParaRPr lang="en-US" altLang="zh-CN" b="1">
              <a:solidFill>
                <a:schemeClr val="bg1">
                  <a:lumMod val="95000"/>
                </a:schemeClr>
              </a:solidFill>
            </a:endParaRPr>
          </a:p>
        </p:txBody>
      </p:sp>
      <p:sp>
        <p:nvSpPr>
          <p:cNvPr id="3" name="标题 2"/>
          <p:cNvSpPr>
            <a:spLocks noGrp="1"/>
          </p:cNvSpPr>
          <p:nvPr>
            <p:ph type="ctrTitle"/>
            <p:custDataLst>
              <p:tags r:id="rId2"/>
            </p:custDataLst>
          </p:nvPr>
        </p:nvSpPr>
        <p:spPr/>
        <p:txBody>
          <a:bodyPr lIns="90000" tIns="46800" rIns="90000" bIns="46800">
            <a:normAutofit fontScale="90000"/>
          </a:bodyPr>
          <a:lstStyle/>
          <a:p>
            <a:r>
              <a:rPr lang="zh-CN" altLang="en-US"/>
              <a:t>团队与流程</a:t>
            </a:r>
            <a:endParaRPr lang="zh-CN" altLang="en-US"/>
          </a:p>
        </p:txBody>
      </p:sp>
      <p:sp>
        <p:nvSpPr>
          <p:cNvPr id="4" name="副标题 3"/>
          <p:cNvSpPr>
            <a:spLocks noGrp="1"/>
          </p:cNvSpPr>
          <p:nvPr>
            <p:ph type="subTitle" idx="1"/>
            <p:custDataLst>
              <p:tags r:id="rId3"/>
            </p:custDataLst>
          </p:nvPr>
        </p:nvSpPr>
        <p:spPr/>
        <p:txBody>
          <a:bodyPr lIns="90000" tIns="46800" rIns="90000" bIns="46800">
            <a:normAutofit fontScale="90000" lnSpcReduction="20000"/>
          </a:bodyPr>
          <a:lstStyle/>
          <a:p>
            <a:r>
              <a:rPr lang="zh-CN" altLang="en-US"/>
              <a:t>开发经验感悟</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custDataLst>
              <p:tags r:id="rId1"/>
            </p:custDataLst>
          </p:nvPr>
        </p:nvCxnSpPr>
        <p:spPr>
          <a:xfrm>
            <a:off x="6088743" y="2352615"/>
            <a:ext cx="7257" cy="4490871"/>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椭圆 14"/>
          <p:cNvSpPr/>
          <p:nvPr>
            <p:custDataLst>
              <p:tags r:id="rId2"/>
            </p:custDataLst>
          </p:nvPr>
        </p:nvSpPr>
        <p:spPr>
          <a:xfrm>
            <a:off x="5998160" y="2149415"/>
            <a:ext cx="203200" cy="2032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ym typeface="+mn-lt"/>
            </a:endParaRPr>
          </a:p>
        </p:txBody>
      </p:sp>
      <p:sp>
        <p:nvSpPr>
          <p:cNvPr id="17" name="椭圆 16"/>
          <p:cNvSpPr/>
          <p:nvPr>
            <p:custDataLst>
              <p:tags r:id="rId3"/>
            </p:custDataLst>
          </p:nvPr>
        </p:nvSpPr>
        <p:spPr>
          <a:xfrm>
            <a:off x="6009177" y="4876628"/>
            <a:ext cx="203200" cy="2032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ym typeface="+mn-lt"/>
            </a:endParaRPr>
          </a:p>
        </p:txBody>
      </p:sp>
      <p:sp>
        <p:nvSpPr>
          <p:cNvPr id="2" name="文本框 1"/>
          <p:cNvSpPr txBox="1"/>
          <p:nvPr>
            <p:custDataLst>
              <p:tags r:id="rId4"/>
            </p:custDataLst>
          </p:nvPr>
        </p:nvSpPr>
        <p:spPr>
          <a:xfrm>
            <a:off x="4259137" y="1538578"/>
            <a:ext cx="918835" cy="522451"/>
          </a:xfrm>
          <a:prstGeom prst="rect">
            <a:avLst/>
          </a:prstGeom>
        </p:spPr>
        <p:txBody>
          <a:bodyPr wrap="square">
            <a:normAutofit fontScale="75000" lnSpcReduction="10000"/>
          </a:bodyPr>
          <a:lstStyle>
            <a:defPPr>
              <a:defRPr lang="zh-CN"/>
            </a:defPPr>
            <a:lvl1pPr algn="ctr">
              <a:lnSpc>
                <a:spcPct val="130000"/>
              </a:lnSpc>
              <a:defRPr sz="2800">
                <a:solidFill>
                  <a:schemeClr val="tx2"/>
                </a:solidFill>
                <a:latin typeface="Impact" panose="020B0806030902050204" pitchFamily="34" charset="0"/>
                <a:cs typeface="+mn-ea"/>
              </a:defRPr>
            </a:lvl1pPr>
          </a:lstStyle>
          <a:p>
            <a:r>
              <a:rPr lang="en-US" altLang="zh-CN" dirty="0">
                <a:latin typeface="+mn-lt"/>
                <a:cs typeface="+mn-cs"/>
              </a:rPr>
              <a:t>2015</a:t>
            </a:r>
            <a:endParaRPr lang="zh-CN" altLang="en-US" dirty="0">
              <a:latin typeface="+mn-lt"/>
              <a:cs typeface="+mn-cs"/>
            </a:endParaRPr>
          </a:p>
        </p:txBody>
      </p:sp>
      <p:sp>
        <p:nvSpPr>
          <p:cNvPr id="4" name="文本框 3"/>
          <p:cNvSpPr txBox="1"/>
          <p:nvPr>
            <p:custDataLst>
              <p:tags r:id="rId5"/>
            </p:custDataLst>
          </p:nvPr>
        </p:nvSpPr>
        <p:spPr>
          <a:xfrm>
            <a:off x="7173069" y="4287566"/>
            <a:ext cx="899760" cy="479857"/>
          </a:xfrm>
          <a:prstGeom prst="rect">
            <a:avLst/>
          </a:prstGeom>
        </p:spPr>
        <p:txBody>
          <a:bodyPr wrap="square">
            <a:normAutofit fontScale="75000" lnSpcReduction="20000"/>
          </a:bodyPr>
          <a:lstStyle>
            <a:defPPr>
              <a:defRPr lang="zh-CN"/>
            </a:defPPr>
            <a:lvl1pPr algn="ctr">
              <a:lnSpc>
                <a:spcPct val="130000"/>
              </a:lnSpc>
              <a:defRPr sz="2800">
                <a:solidFill>
                  <a:schemeClr val="tx2"/>
                </a:solidFill>
                <a:latin typeface="Impact" panose="020B0806030902050204" pitchFamily="34" charset="0"/>
                <a:cs typeface="+mn-ea"/>
              </a:defRPr>
            </a:lvl1pPr>
          </a:lstStyle>
          <a:p>
            <a:r>
              <a:rPr lang="en-US" altLang="zh-CN" dirty="0">
                <a:latin typeface="+mn-lt"/>
                <a:cs typeface="+mn-cs"/>
              </a:rPr>
              <a:t>2016</a:t>
            </a:r>
            <a:endParaRPr lang="zh-CN" altLang="en-US" dirty="0">
              <a:latin typeface="+mn-lt"/>
              <a:cs typeface="+mn-cs"/>
            </a:endParaRPr>
          </a:p>
        </p:txBody>
      </p:sp>
      <p:sp>
        <p:nvSpPr>
          <p:cNvPr id="6" name="文本框 5"/>
          <p:cNvSpPr txBox="1"/>
          <p:nvPr>
            <p:custDataLst>
              <p:tags r:id="rId6"/>
            </p:custDataLst>
          </p:nvPr>
        </p:nvSpPr>
        <p:spPr>
          <a:xfrm>
            <a:off x="1820954" y="2123661"/>
            <a:ext cx="3365081" cy="1019253"/>
          </a:xfrm>
          <a:prstGeom prst="rect">
            <a:avLst/>
          </a:prstGeom>
        </p:spPr>
        <p:txBody>
          <a:bodyPr wrap="square">
            <a:normAutofit lnSpcReduction="10000"/>
          </a:bodyPr>
          <a:lstStyle>
            <a:defPPr>
              <a:defRPr lang="zh-CN"/>
            </a:defPPr>
            <a:lvl1pPr algn="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a:t>
            </a:r>
            <a:endParaRPr lang="en-US" altLang="zh-CN">
              <a:cs typeface="+mn-cs"/>
            </a:endParaRPr>
          </a:p>
        </p:txBody>
      </p:sp>
      <p:sp>
        <p:nvSpPr>
          <p:cNvPr id="7" name="文本框 6"/>
          <p:cNvSpPr txBox="1"/>
          <p:nvPr>
            <p:custDataLst>
              <p:tags r:id="rId7"/>
            </p:custDataLst>
          </p:nvPr>
        </p:nvSpPr>
        <p:spPr>
          <a:xfrm>
            <a:off x="1820954" y="1579460"/>
            <a:ext cx="2315617" cy="450829"/>
          </a:xfrm>
          <a:prstGeom prst="rect">
            <a:avLst/>
          </a:prstGeom>
        </p:spPr>
        <p:txBody>
          <a:bodyPr wrap="square" anchor="b">
            <a:normAutofit lnSpcReduction="20000"/>
          </a:bodyPr>
          <a:lstStyle>
            <a:defPPr>
              <a:defRPr lang="zh-CN"/>
            </a:defPPr>
            <a:lvl1pPr algn="r">
              <a:lnSpc>
                <a:spcPct val="130000"/>
              </a:lnSpc>
              <a:defRPr sz="2000">
                <a:latin typeface="+mj-lt"/>
                <a:cs typeface="+mn-ea"/>
              </a:defRPr>
            </a:lvl1pPr>
          </a:lstStyle>
          <a:p>
            <a:r>
              <a:rPr lang="en-US" altLang="zh-CN">
                <a:ea typeface="+mj-ea"/>
                <a:cs typeface="+mj-cs"/>
              </a:rPr>
              <a:t>Text here</a:t>
            </a:r>
            <a:endParaRPr lang="en-US" altLang="zh-CN">
              <a:ea typeface="+mj-ea"/>
              <a:cs typeface="+mj-cs"/>
            </a:endParaRPr>
          </a:p>
        </p:txBody>
      </p:sp>
      <p:sp>
        <p:nvSpPr>
          <p:cNvPr id="8" name="文本框 7"/>
          <p:cNvSpPr txBox="1"/>
          <p:nvPr>
            <p:custDataLst>
              <p:tags r:id="rId8"/>
            </p:custDataLst>
          </p:nvPr>
        </p:nvSpPr>
        <p:spPr>
          <a:xfrm>
            <a:off x="509906" y="375765"/>
            <a:ext cx="4216710" cy="522451"/>
          </a:xfrm>
          <a:prstGeom prst="rect">
            <a:avLst/>
          </a:prstGeom>
        </p:spPr>
        <p:txBody>
          <a:bodyPr wrap="square">
            <a:normAutofit lnSpcReduction="20000"/>
          </a:bodyPr>
          <a:lstStyle>
            <a:defPPr>
              <a:defRPr lang="zh-CN"/>
            </a:defPPr>
            <a:lvl1pPr>
              <a:lnSpc>
                <a:spcPct val="130000"/>
              </a:lnSpc>
              <a:defRPr sz="2400">
                <a:cs typeface="+mn-ea"/>
              </a:defRPr>
            </a:lvl1pPr>
          </a:lstStyle>
          <a:p>
            <a:r>
              <a:rPr lang="en-US" altLang="zh-CN">
                <a:latin typeface="+mj-lt"/>
                <a:ea typeface="+mj-ea"/>
                <a:cs typeface="+mj-cs"/>
              </a:rPr>
              <a:t>Our Time Line at here</a:t>
            </a:r>
            <a:endParaRPr lang="en-US" altLang="zh-CN">
              <a:latin typeface="+mj-lt"/>
              <a:ea typeface="+mj-ea"/>
              <a:cs typeface="+mj-cs"/>
            </a:endParaRPr>
          </a:p>
        </p:txBody>
      </p:sp>
      <p:sp>
        <p:nvSpPr>
          <p:cNvPr id="9" name="文本框 8"/>
          <p:cNvSpPr txBox="1"/>
          <p:nvPr>
            <p:custDataLst>
              <p:tags r:id="rId9"/>
            </p:custDataLst>
          </p:nvPr>
        </p:nvSpPr>
        <p:spPr>
          <a:xfrm>
            <a:off x="7173068" y="4827370"/>
            <a:ext cx="2822185" cy="1339341"/>
          </a:xfrm>
          <a:prstGeom prst="rect">
            <a:avLst/>
          </a:prstGeom>
        </p:spPr>
        <p:txBody>
          <a:bodyPr wrap="square">
            <a:normAutofit lnSpcReduction="10000"/>
          </a:bodyPr>
          <a:lstStyle>
            <a:defPPr>
              <a:defRPr lang="zh-CN"/>
            </a:defPPr>
            <a:lvl1pP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a:t>
            </a:r>
            <a:endParaRPr lang="en-US" altLang="zh-CN">
              <a:cs typeface="+mn-cs"/>
            </a:endParaRPr>
          </a:p>
        </p:txBody>
      </p:sp>
      <p:sp>
        <p:nvSpPr>
          <p:cNvPr id="11" name="文本框 10"/>
          <p:cNvSpPr txBox="1"/>
          <p:nvPr>
            <p:custDataLst>
              <p:tags r:id="rId10"/>
            </p:custDataLst>
          </p:nvPr>
        </p:nvSpPr>
        <p:spPr>
          <a:xfrm>
            <a:off x="8200571" y="4287567"/>
            <a:ext cx="1794682" cy="450829"/>
          </a:xfrm>
          <a:prstGeom prst="rect">
            <a:avLst/>
          </a:prstGeom>
        </p:spPr>
        <p:txBody>
          <a:bodyPr wrap="square" anchor="b">
            <a:normAutofit lnSpcReduction="20000"/>
          </a:bodyPr>
          <a:lstStyle>
            <a:defPPr>
              <a:defRPr lang="zh-CN"/>
            </a:defPPr>
            <a:lvl1pPr>
              <a:lnSpc>
                <a:spcPct val="130000"/>
              </a:lnSpc>
              <a:defRPr sz="2000">
                <a:latin typeface="+mj-lt"/>
                <a:cs typeface="+mn-ea"/>
              </a:defRPr>
            </a:lvl1pPr>
          </a:lstStyle>
          <a:p>
            <a:r>
              <a:rPr lang="en-US" altLang="zh-CN">
                <a:ea typeface="+mj-ea"/>
                <a:cs typeface="+mj-cs"/>
              </a:rPr>
              <a:t>Text here</a:t>
            </a:r>
            <a:endParaRPr lang="en-US" altLang="zh-CN">
              <a:ea typeface="+mj-ea"/>
              <a:cs typeface="+mj-cs"/>
            </a:endParaRPr>
          </a:p>
        </p:txBody>
      </p:sp>
      <p:pic>
        <p:nvPicPr>
          <p:cNvPr id="18" name="图片 17"/>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1822349" y="3812296"/>
            <a:ext cx="3276600" cy="2181225"/>
          </a:xfrm>
          <a:prstGeom prst="rect">
            <a:avLst/>
          </a:prstGeom>
        </p:spPr>
      </p:pic>
      <p:pic>
        <p:nvPicPr>
          <p:cNvPr id="19" name="图片 18"/>
          <p:cNvPicPr>
            <a:picLocks noChangeAspect="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7073267" y="1264117"/>
            <a:ext cx="2952750" cy="2209800"/>
          </a:xfrm>
          <a:prstGeom prst="rect">
            <a:avLst/>
          </a:prstGeom>
        </p:spPr>
      </p:pic>
    </p:spTree>
    <p:custDataLst>
      <p:tags r:id="rId1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3860800" y="2670629"/>
            <a:ext cx="4354286" cy="2148114"/>
            <a:chOff x="3860800" y="2670629"/>
            <a:chExt cx="4354286" cy="2148114"/>
          </a:xfrm>
        </p:grpSpPr>
        <p:cxnSp>
          <p:nvCxnSpPr>
            <p:cNvPr id="4" name="直接连接符 3"/>
            <p:cNvCxnSpPr/>
            <p:nvPr>
              <p:custDataLst>
                <p:tags r:id="rId2"/>
              </p:custDataLst>
            </p:nvPr>
          </p:nvCxnSpPr>
          <p:spPr>
            <a:xfrm>
              <a:off x="3860800"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3875314" y="4818743"/>
              <a:ext cx="43397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8215086"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5"/>
            </p:custDataLst>
          </p:nvPr>
        </p:nvSpPr>
        <p:spPr>
          <a:xfrm>
            <a:off x="3749495" y="1118791"/>
            <a:ext cx="4581704" cy="522451"/>
          </a:xfrm>
          <a:prstGeom prst="rect">
            <a:avLst/>
          </a:prstGeom>
        </p:spPr>
        <p:txBody>
          <a:bodyPr wrap="square">
            <a:normAutofit lnSpcReduction="20000"/>
          </a:bodyPr>
          <a:lstStyle>
            <a:defPPr>
              <a:defRPr lang="zh-CN"/>
            </a:defPPr>
            <a:lvl1pPr algn="ctr">
              <a:lnSpc>
                <a:spcPct val="130000"/>
              </a:lnSpc>
              <a:defRPr sz="2400">
                <a:cs typeface="+mn-ea"/>
              </a:defRPr>
            </a:lvl1pPr>
          </a:lstStyle>
          <a:p>
            <a:r>
              <a:rPr lang="en-US" altLang="zh-CN">
                <a:latin typeface="+mj-lt"/>
                <a:ea typeface="+mj-ea"/>
                <a:cs typeface="+mj-cs"/>
              </a:rPr>
              <a:t>Lorem Ipsum Dolor</a:t>
            </a:r>
            <a:endParaRPr lang="en-US" altLang="zh-CN">
              <a:latin typeface="+mj-lt"/>
              <a:ea typeface="+mj-ea"/>
              <a:cs typeface="+mj-cs"/>
            </a:endParaRPr>
          </a:p>
        </p:txBody>
      </p:sp>
      <p:sp>
        <p:nvSpPr>
          <p:cNvPr id="3" name="文本框 2"/>
          <p:cNvSpPr txBox="1"/>
          <p:nvPr>
            <p:custDataLst>
              <p:tags r:id="rId6"/>
            </p:custDataLst>
          </p:nvPr>
        </p:nvSpPr>
        <p:spPr>
          <a:xfrm>
            <a:off x="3749496" y="1762593"/>
            <a:ext cx="4581703" cy="307777"/>
          </a:xfrm>
          <a:prstGeom prst="rect">
            <a:avLst/>
          </a:prstGeom>
        </p:spPr>
        <p:txBody>
          <a:bodyPr wrap="none">
            <a:normAutofit/>
          </a:bodyPr>
          <a:lstStyle>
            <a:defPPr>
              <a:defRPr lang="zh-CN"/>
            </a:defPPr>
            <a:lvl1pPr>
              <a:defRPr sz="1400">
                <a:solidFill>
                  <a:schemeClr val="tx1">
                    <a:lumMod val="50000"/>
                    <a:lumOff val="50000"/>
                  </a:schemeClr>
                </a:solidFill>
              </a:defRPr>
            </a:lvl1pPr>
          </a:lstStyle>
          <a:p>
            <a:r>
              <a:rPr lang="en-US" altLang="zh-CN"/>
              <a:t>Lorem ipsum dolor sit amet, consectetur adipisicing elit,</a:t>
            </a:r>
            <a:endParaRPr lang="en-US" altLang="zh-CN"/>
          </a:p>
        </p:txBody>
      </p:sp>
      <p:sp>
        <p:nvSpPr>
          <p:cNvPr id="5" name="文本框 4"/>
          <p:cNvSpPr txBox="1"/>
          <p:nvPr>
            <p:custDataLst>
              <p:tags r:id="rId7"/>
            </p:custDataLst>
          </p:nvPr>
        </p:nvSpPr>
        <p:spPr>
          <a:xfrm>
            <a:off x="4185694" y="2714172"/>
            <a:ext cx="3772807" cy="1659429"/>
          </a:xfrm>
          <a:prstGeom prst="rect">
            <a:avLst/>
          </a:prstGeom>
        </p:spPr>
        <p:txBody>
          <a:bodyPr wrap="square">
            <a:normAutofit lnSpcReduction="10000"/>
          </a:bodyPr>
          <a:lstStyle>
            <a:defPPr>
              <a:defRPr lang="zh-CN"/>
            </a:defPPr>
            <a:lvl1pPr algn="ctr">
              <a:lnSpc>
                <a:spcPct val="130000"/>
              </a:lnSpc>
              <a:defRPr sz="1600">
                <a:solidFill>
                  <a:schemeClr val="tx1">
                    <a:lumMod val="50000"/>
                    <a:lumOff val="50000"/>
                  </a:schemeClr>
                </a:solidFill>
                <a:cs typeface="+mn-ea"/>
              </a:defRPr>
            </a:lvl1pPr>
          </a:lstStyle>
          <a:p>
            <a:r>
              <a:rPr lang="en-US" altLang="zh-CN">
                <a:cs typeface="+mn-cs"/>
              </a:rPr>
              <a:t>Lorem ipsum dolor sit amet, consectetur adipisicing elit.Lorem ipsum dolor sit amet, consectetur adipisicing elit. Lorem ipsum dolor sit amet, consectetur adipisicing elit.</a:t>
            </a:r>
            <a:endParaRPr lang="en-US" altLang="zh-CN">
              <a:cs typeface="+mn-cs"/>
            </a:endParaRPr>
          </a:p>
        </p:txBody>
      </p:sp>
      <p:pic>
        <p:nvPicPr>
          <p:cNvPr id="7" name="图片 6"/>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21317" y="0"/>
            <a:ext cx="3409950" cy="6858000"/>
          </a:xfrm>
          <a:prstGeom prst="rect">
            <a:avLst/>
          </a:prstGeom>
        </p:spPr>
      </p:pic>
      <p:pic>
        <p:nvPicPr>
          <p:cNvPr id="11" name="图片 10"/>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8782050" y="0"/>
            <a:ext cx="3409950" cy="6858000"/>
          </a:xfrm>
          <a:prstGeom prst="rect">
            <a:avLst/>
          </a:prstGeom>
        </p:spPr>
      </p:pic>
    </p:spTree>
    <p:custDataLst>
      <p:tags r:id="rId1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684669" y="3822245"/>
            <a:ext cx="5305425" cy="2876550"/>
          </a:xfrm>
          <a:prstGeom prst="rect">
            <a:avLst/>
          </a:prstGeom>
        </p:spPr>
      </p:pic>
      <p:pic>
        <p:nvPicPr>
          <p:cNvPr id="23" name="图片 22"/>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119632" y="3822245"/>
            <a:ext cx="5229225" cy="2876550"/>
          </a:xfrm>
          <a:prstGeom prst="rect">
            <a:avLst/>
          </a:prstGeom>
        </p:spPr>
      </p:pic>
      <p:pic>
        <p:nvPicPr>
          <p:cNvPr id="17" name="图片 16"/>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7884304" y="226785"/>
            <a:ext cx="3409950" cy="3409950"/>
          </a:xfrm>
          <a:prstGeom prst="rect">
            <a:avLst/>
          </a:prstGeom>
        </p:spPr>
      </p:pic>
      <p:pic>
        <p:nvPicPr>
          <p:cNvPr id="14" name="图片 13"/>
          <p:cNvPicPr>
            <a:picLocks noChangeAspect="1"/>
          </p:cNvPicPr>
          <p:nvPr>
            <p:custDataLst>
              <p:tags r:id="rId7"/>
            </p:custDataLst>
          </p:nvPr>
        </p:nvPicPr>
        <p:blipFill>
          <a:blip r:embed="rId8">
            <a:extLst>
              <a:ext uri="{28A0092B-C50C-407E-A947-70E740481C1C}">
                <a14:useLocalDpi xmlns:a14="http://schemas.microsoft.com/office/drawing/2010/main" val="0"/>
              </a:ext>
            </a:extLst>
          </a:blip>
          <a:stretch>
            <a:fillRect/>
          </a:stretch>
        </p:blipFill>
        <p:spPr>
          <a:xfrm>
            <a:off x="4275833" y="226785"/>
            <a:ext cx="3409950" cy="3409950"/>
          </a:xfrm>
          <a:prstGeom prst="rect">
            <a:avLst/>
          </a:prstGeom>
        </p:spPr>
      </p:pic>
      <p:pic>
        <p:nvPicPr>
          <p:cNvPr id="11" name="图片 10"/>
          <p:cNvPicPr>
            <a:picLocks noChangeAspect="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687718" y="226785"/>
            <a:ext cx="3409950" cy="3409950"/>
          </a:xfrm>
          <a:prstGeom prst="rect">
            <a:avLst/>
          </a:prstGeom>
        </p:spPr>
      </p:pic>
      <p:sp>
        <p:nvSpPr>
          <p:cNvPr id="4" name="矩形 3"/>
          <p:cNvSpPr/>
          <p:nvPr>
            <p:custDataLst>
              <p:tags r:id="rId11"/>
            </p:custDataLst>
          </p:nvPr>
        </p:nvSpPr>
        <p:spPr>
          <a:xfrm>
            <a:off x="3905265" y="3223567"/>
            <a:ext cx="4151086" cy="827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endParaRPr>
          </a:p>
        </p:txBody>
      </p:sp>
      <p:sp>
        <p:nvSpPr>
          <p:cNvPr id="3" name="文本框 2"/>
          <p:cNvSpPr txBox="1"/>
          <p:nvPr>
            <p:custDataLst>
              <p:tags r:id="rId12"/>
            </p:custDataLst>
          </p:nvPr>
        </p:nvSpPr>
        <p:spPr>
          <a:xfrm>
            <a:off x="4102431" y="3357564"/>
            <a:ext cx="3777110" cy="575454"/>
          </a:xfrm>
          <a:prstGeom prst="rect">
            <a:avLst/>
          </a:prstGeom>
          <a:noFill/>
        </p:spPr>
        <p:txBody>
          <a:bodyPr wrap="square" rtlCol="0" anchor="ctr" anchorCtr="0">
            <a:normAutofit/>
          </a:bodyPr>
          <a:lstStyle/>
          <a:p>
            <a:pPr algn="ctr"/>
            <a:r>
              <a:rPr lang="en-US" altLang="zh-CN" sz="2400">
                <a:solidFill>
                  <a:schemeClr val="bg1"/>
                </a:solidFill>
                <a:latin typeface="+mj-lt"/>
                <a:ea typeface="+mj-ea"/>
                <a:cs typeface="+mj-cs"/>
              </a:rPr>
              <a:t>The Happy Time About Us</a:t>
            </a:r>
            <a:endParaRPr lang="en-US" altLang="zh-CN" sz="2400">
              <a:solidFill>
                <a:schemeClr val="bg1"/>
              </a:solidFill>
              <a:latin typeface="+mj-lt"/>
              <a:ea typeface="+mj-ea"/>
              <a:cs typeface="+mj-cs"/>
            </a:endParaRPr>
          </a:p>
        </p:txBody>
      </p:sp>
    </p:spTree>
    <p:custDataLst>
      <p:tags r:id="rId1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99236"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4" name="文本框 3"/>
          <p:cNvSpPr txBox="1"/>
          <p:nvPr>
            <p:custDataLst>
              <p:tags r:id="rId2"/>
            </p:custDataLst>
          </p:nvPr>
        </p:nvSpPr>
        <p:spPr>
          <a:xfrm>
            <a:off x="4555807"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6" name="文本框 5"/>
          <p:cNvSpPr txBox="1"/>
          <p:nvPr>
            <p:custDataLst>
              <p:tags r:id="rId3"/>
            </p:custDataLst>
          </p:nvPr>
        </p:nvSpPr>
        <p:spPr>
          <a:xfrm>
            <a:off x="8090035" y="5278983"/>
            <a:ext cx="3215644" cy="646331"/>
          </a:xfrm>
          <a:prstGeom prst="rect">
            <a:avLst/>
          </a:prstGeom>
        </p:spPr>
        <p:txBody>
          <a:bodyPr wrap="square">
            <a:normAutofit/>
          </a:bodyPr>
          <a:lstStyle>
            <a:defPPr>
              <a:defRPr lang="zh-CN"/>
            </a:defPPr>
            <a:lvl1pPr algn="ctr">
              <a:defRPr>
                <a:solidFill>
                  <a:schemeClr val="tx1">
                    <a:lumMod val="65000"/>
                    <a:lumOff val="35000"/>
                  </a:schemeClr>
                </a:solidFill>
              </a:defRPr>
            </a:lvl1pPr>
          </a:lstStyle>
          <a:p>
            <a:r>
              <a:rPr lang="en-US" altLang="zh-CN"/>
              <a:t>Lorem ipsum dolor sit amet, consectetur adipisicing elit,</a:t>
            </a:r>
            <a:endParaRPr lang="en-US" altLang="zh-CN"/>
          </a:p>
        </p:txBody>
      </p:sp>
      <p:sp>
        <p:nvSpPr>
          <p:cNvPr id="8" name="文本框 7"/>
          <p:cNvSpPr txBox="1"/>
          <p:nvPr>
            <p:custDataLst>
              <p:tags r:id="rId4"/>
            </p:custDataLst>
          </p:nvPr>
        </p:nvSpPr>
        <p:spPr>
          <a:xfrm>
            <a:off x="8090036"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0" name="文本框 9"/>
          <p:cNvSpPr txBox="1"/>
          <p:nvPr>
            <p:custDataLst>
              <p:tags r:id="rId5"/>
            </p:custDataLst>
          </p:nvPr>
        </p:nvSpPr>
        <p:spPr>
          <a:xfrm>
            <a:off x="4555808"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1" name="文本框 10"/>
          <p:cNvSpPr txBox="1"/>
          <p:nvPr>
            <p:custDataLst>
              <p:tags r:id="rId6"/>
            </p:custDataLst>
          </p:nvPr>
        </p:nvSpPr>
        <p:spPr>
          <a:xfrm>
            <a:off x="799237" y="4786443"/>
            <a:ext cx="3215644" cy="400110"/>
          </a:xfrm>
          <a:prstGeom prst="rect">
            <a:avLst/>
          </a:prstGeom>
        </p:spPr>
        <p:txBody>
          <a:bodyPr wrap="square">
            <a:normAutofit/>
          </a:bodyPr>
          <a:lstStyle>
            <a:defPPr>
              <a:defRPr lang="zh-CN"/>
            </a:defPPr>
            <a:lvl1pPr algn="ctr">
              <a:defRPr sz="2000">
                <a:solidFill>
                  <a:schemeClr val="tx1">
                    <a:lumMod val="65000"/>
                    <a:lumOff val="35000"/>
                  </a:schemeClr>
                </a:solidFill>
                <a:cs typeface="+mn-ea"/>
              </a:defRPr>
            </a:lvl1pPr>
          </a:lstStyle>
          <a:p>
            <a:r>
              <a:rPr lang="en-US" altLang="zh-CN">
                <a:latin typeface="+mj-lt"/>
                <a:ea typeface="+mj-ea"/>
                <a:cs typeface="+mj-cs"/>
              </a:rPr>
              <a:t>LOREM IPSUM</a:t>
            </a:r>
            <a:endParaRPr lang="en-US" altLang="zh-CN">
              <a:latin typeface="+mj-lt"/>
              <a:ea typeface="+mj-ea"/>
              <a:cs typeface="+mj-cs"/>
            </a:endParaRPr>
          </a:p>
        </p:txBody>
      </p:sp>
      <p:sp>
        <p:nvSpPr>
          <p:cNvPr id="12" name="文本框 11"/>
          <p:cNvSpPr txBox="1"/>
          <p:nvPr>
            <p:custDataLst>
              <p:tags r:id="rId7"/>
            </p:custDataLst>
          </p:nvPr>
        </p:nvSpPr>
        <p:spPr>
          <a:xfrm>
            <a:off x="3902484" y="423665"/>
            <a:ext cx="4299960" cy="522451"/>
          </a:xfrm>
          <a:prstGeom prst="rect">
            <a:avLst/>
          </a:prstGeom>
        </p:spPr>
        <p:txBody>
          <a:bodyPr wrap="none">
            <a:normAutofit lnSpcReduction="20000"/>
          </a:bodyPr>
          <a:lstStyle>
            <a:defPPr>
              <a:defRPr lang="zh-CN"/>
            </a:defPPr>
            <a:lvl1pPr algn="ctr">
              <a:lnSpc>
                <a:spcPct val="130000"/>
              </a:lnSpc>
              <a:defRPr sz="2400">
                <a:cs typeface="+mn-ea"/>
              </a:defRPr>
            </a:lvl1pPr>
          </a:lstStyle>
          <a:p>
            <a:r>
              <a:rPr lang="en-US" altLang="zh-CN">
                <a:latin typeface="+mj-lt"/>
                <a:ea typeface="+mj-ea"/>
                <a:cs typeface="+mj-cs"/>
              </a:rPr>
              <a:t>Best Wish From Our Teachers</a:t>
            </a:r>
            <a:endParaRPr lang="en-US" altLang="zh-CN">
              <a:latin typeface="+mj-lt"/>
              <a:ea typeface="+mj-ea"/>
              <a:cs typeface="+mj-cs"/>
            </a:endParaRPr>
          </a:p>
        </p:txBody>
      </p:sp>
      <p:pic>
        <p:nvPicPr>
          <p:cNvPr id="5" name="图片 4"/>
          <p:cNvPicPr>
            <a:picLocks noChangeAspect="1"/>
          </p:cNvPicPr>
          <p:nvPr>
            <p:custDataLst>
              <p:tags r:id="rId8"/>
            </p:custDataLst>
          </p:nvPr>
        </p:nvPicPr>
        <p:blipFill>
          <a:blip r:embed="rId9"/>
          <a:stretch>
            <a:fillRect/>
          </a:stretch>
        </p:blipFill>
        <p:spPr>
          <a:xfrm>
            <a:off x="1078865" y="1732915"/>
            <a:ext cx="2658110" cy="2724785"/>
          </a:xfrm>
          <a:prstGeom prst="ellipse">
            <a:avLst/>
          </a:prstGeom>
          <a:ln w="76200">
            <a:solidFill>
              <a:schemeClr val="tx2"/>
            </a:solidFill>
          </a:ln>
        </p:spPr>
      </p:pic>
      <p:pic>
        <p:nvPicPr>
          <p:cNvPr id="7" name="图片 6"/>
          <p:cNvPicPr>
            <a:picLocks noChangeAspect="1"/>
          </p:cNvPicPr>
          <p:nvPr>
            <p:custDataLst>
              <p:tags r:id="rId10"/>
            </p:custDataLst>
          </p:nvPr>
        </p:nvPicPr>
        <p:blipFill>
          <a:blip r:embed="rId11"/>
          <a:stretch>
            <a:fillRect/>
          </a:stretch>
        </p:blipFill>
        <p:spPr>
          <a:xfrm>
            <a:off x="4771707" y="1732915"/>
            <a:ext cx="2648585" cy="2724785"/>
          </a:xfrm>
          <a:prstGeom prst="ellipse">
            <a:avLst/>
          </a:prstGeom>
          <a:ln w="76200">
            <a:solidFill>
              <a:schemeClr val="tx2"/>
            </a:solidFill>
          </a:ln>
        </p:spPr>
      </p:pic>
      <p:pic>
        <p:nvPicPr>
          <p:cNvPr id="9" name="图片 8"/>
          <p:cNvPicPr>
            <a:picLocks noChangeAspect="1"/>
          </p:cNvPicPr>
          <p:nvPr>
            <p:custDataLst>
              <p:tags r:id="rId12"/>
            </p:custDataLst>
          </p:nvPr>
        </p:nvPicPr>
        <p:blipFill>
          <a:blip r:embed="rId13"/>
          <a:stretch>
            <a:fillRect/>
          </a:stretch>
        </p:blipFill>
        <p:spPr>
          <a:xfrm>
            <a:off x="8373745" y="1733550"/>
            <a:ext cx="2648585" cy="2724785"/>
          </a:xfrm>
          <a:prstGeom prst="ellipse">
            <a:avLst/>
          </a:prstGeom>
          <a:ln w="76200">
            <a:solidFill>
              <a:schemeClr val="tx2"/>
            </a:solidFill>
          </a:ln>
        </p:spPr>
      </p:pic>
    </p:spTree>
    <p:custDataLst>
      <p:tags r:id="rId1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a:t>HAPPY</a:t>
            </a:r>
            <a:br>
              <a:rPr lang="en-US" altLang="zh-CN"/>
            </a:br>
            <a:r>
              <a:rPr lang="en-US" altLang="zh-CN"/>
              <a:t>GRADUATION</a:t>
            </a:r>
            <a:endParaRPr lang="en-US" altLang="zh-CN"/>
          </a:p>
        </p:txBody>
      </p:sp>
      <p:sp>
        <p:nvSpPr>
          <p:cNvPr id="3" name="内容占位符 2"/>
          <p:cNvSpPr>
            <a:spLocks noGrp="1"/>
          </p:cNvSpPr>
          <p:nvPr>
            <p:ph sz="quarter" idx="13"/>
            <p:custDataLst>
              <p:tags r:id="rId2"/>
            </p:custDataLst>
          </p:nvPr>
        </p:nvSpPr>
        <p:spPr/>
        <p:txBody>
          <a:bodyPr>
            <a:normAutofit fontScale="90000" lnSpcReduction="20000"/>
          </a:bodyPr>
          <a:lstStyle/>
          <a:p>
            <a:r>
              <a:rPr lang="zh-CN" altLang="en-US"/>
              <a:t>毕业快乐</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0"/>
            <a:ext cx="12192000" cy="6796829"/>
          </a:xfrm>
          <a:prstGeom prst="rect">
            <a:avLst/>
          </a:prstGeom>
        </p:spPr>
      </p:pic>
      <p:grpSp>
        <p:nvGrpSpPr>
          <p:cNvPr id="4" name="组合 3"/>
          <p:cNvGrpSpPr/>
          <p:nvPr>
            <p:custDataLst>
              <p:tags r:id="rId3"/>
            </p:custDataLst>
          </p:nvPr>
        </p:nvGrpSpPr>
        <p:grpSpPr>
          <a:xfrm>
            <a:off x="-201285" y="-1275927"/>
            <a:ext cx="7746047" cy="7071347"/>
            <a:chOff x="-201285" y="-1275927"/>
            <a:chExt cx="7746047" cy="7071347"/>
          </a:xfrm>
        </p:grpSpPr>
        <p:sp>
          <p:nvSpPr>
            <p:cNvPr id="13" name="任意多边形: 形状 12"/>
            <p:cNvSpPr/>
            <p:nvPr>
              <p:custDataLst>
                <p:tags r:id="rId4"/>
              </p:custDataLst>
            </p:nvPr>
          </p:nvSpPr>
          <p:spPr>
            <a:xfrm rot="9388994">
              <a:off x="-201285" y="-1275927"/>
              <a:ext cx="7746047" cy="7071347"/>
            </a:xfrm>
            <a:custGeom>
              <a:avLst/>
              <a:gdLst>
                <a:gd name="connsiteX0" fmla="*/ 938184 w 6022175"/>
                <a:gd name="connsiteY0" fmla="*/ 6443664 h 6443664"/>
                <a:gd name="connsiteX1" fmla="*/ 0 w 6022175"/>
                <a:gd name="connsiteY1" fmla="*/ 6035403 h 6443664"/>
                <a:gd name="connsiteX2" fmla="*/ 3337494 w 6022175"/>
                <a:gd name="connsiteY2" fmla="*/ 0 h 6443664"/>
                <a:gd name="connsiteX3" fmla="*/ 6022175 w 6022175"/>
                <a:gd name="connsiteY3" fmla="*/ 4854878 h 6443664"/>
                <a:gd name="connsiteX4" fmla="*/ 5330798 w 6022175"/>
                <a:gd name="connsiteY4" fmla="*/ 6443664 h 6443664"/>
                <a:gd name="connsiteX0-1" fmla="*/ 2542755 w 7626746"/>
                <a:gd name="connsiteY0-2" fmla="*/ 6443664 h 6443664"/>
                <a:gd name="connsiteX1-3" fmla="*/ 0 w 7626746"/>
                <a:gd name="connsiteY1-4" fmla="*/ 5321329 h 6443664"/>
                <a:gd name="connsiteX2-5" fmla="*/ 4942065 w 7626746"/>
                <a:gd name="connsiteY2-6" fmla="*/ 0 h 6443664"/>
                <a:gd name="connsiteX3-7" fmla="*/ 7626746 w 7626746"/>
                <a:gd name="connsiteY3-8" fmla="*/ 4854878 h 6443664"/>
                <a:gd name="connsiteX4-9" fmla="*/ 6935369 w 7626746"/>
                <a:gd name="connsiteY4-10" fmla="*/ 6443664 h 6443664"/>
                <a:gd name="connsiteX5" fmla="*/ 2542755 w 7626746"/>
                <a:gd name="connsiteY5" fmla="*/ 6443664 h 6443664"/>
                <a:gd name="connsiteX0-11" fmla="*/ 2694944 w 7778935"/>
                <a:gd name="connsiteY0-12" fmla="*/ 6443664 h 6443664"/>
                <a:gd name="connsiteX1-13" fmla="*/ 0 w 7778935"/>
                <a:gd name="connsiteY1-14" fmla="*/ 5270931 h 6443664"/>
                <a:gd name="connsiteX2-15" fmla="*/ 5094254 w 7778935"/>
                <a:gd name="connsiteY2-16" fmla="*/ 0 h 6443664"/>
                <a:gd name="connsiteX3-17" fmla="*/ 7778935 w 7778935"/>
                <a:gd name="connsiteY3-18" fmla="*/ 4854878 h 6443664"/>
                <a:gd name="connsiteX4-19" fmla="*/ 7087558 w 7778935"/>
                <a:gd name="connsiteY4-20" fmla="*/ 6443664 h 6443664"/>
                <a:gd name="connsiteX5-21" fmla="*/ 2694944 w 7778935"/>
                <a:gd name="connsiteY5-22" fmla="*/ 6443664 h 6443664"/>
                <a:gd name="connsiteX0-23" fmla="*/ 2694944 w 7746047"/>
                <a:gd name="connsiteY0-24" fmla="*/ 6443664 h 6443664"/>
                <a:gd name="connsiteX1-25" fmla="*/ 0 w 7746047"/>
                <a:gd name="connsiteY1-26" fmla="*/ 5270931 h 6443664"/>
                <a:gd name="connsiteX2-27" fmla="*/ 5094254 w 7746047"/>
                <a:gd name="connsiteY2-28" fmla="*/ 0 h 6443664"/>
                <a:gd name="connsiteX3-29" fmla="*/ 7746047 w 7746047"/>
                <a:gd name="connsiteY3-30" fmla="*/ 4771314 h 6443664"/>
                <a:gd name="connsiteX4-31" fmla="*/ 7087558 w 7746047"/>
                <a:gd name="connsiteY4-32" fmla="*/ 6443664 h 6443664"/>
                <a:gd name="connsiteX5-33" fmla="*/ 2694944 w 7746047"/>
                <a:gd name="connsiteY5-34" fmla="*/ 6443664 h 6443664"/>
                <a:gd name="connsiteX0-35" fmla="*/ 2694944 w 7746047"/>
                <a:gd name="connsiteY0-36" fmla="*/ 6443664 h 6443664"/>
                <a:gd name="connsiteX1-37" fmla="*/ 0 w 7746047"/>
                <a:gd name="connsiteY1-38" fmla="*/ 5270931 h 6443664"/>
                <a:gd name="connsiteX2-39" fmla="*/ 5094254 w 7746047"/>
                <a:gd name="connsiteY2-40" fmla="*/ 0 h 6443664"/>
                <a:gd name="connsiteX3-41" fmla="*/ 7746047 w 7746047"/>
                <a:gd name="connsiteY3-42" fmla="*/ 4771314 h 6443664"/>
                <a:gd name="connsiteX4-43" fmla="*/ 7052623 w 7746047"/>
                <a:gd name="connsiteY4-44" fmla="*/ 6428461 h 6443664"/>
                <a:gd name="connsiteX5-45" fmla="*/ 2694944 w 7746047"/>
                <a:gd name="connsiteY5-46" fmla="*/ 6443664 h 6443664"/>
                <a:gd name="connsiteX0-47" fmla="*/ 2694944 w 7746047"/>
                <a:gd name="connsiteY0-48" fmla="*/ 5489497 h 5489497"/>
                <a:gd name="connsiteX1-49" fmla="*/ 0 w 7746047"/>
                <a:gd name="connsiteY1-50" fmla="*/ 4316764 h 5489497"/>
                <a:gd name="connsiteX2-51" fmla="*/ 4631551 w 7746047"/>
                <a:gd name="connsiteY2-52" fmla="*/ 0 h 5489497"/>
                <a:gd name="connsiteX3-53" fmla="*/ 7746047 w 7746047"/>
                <a:gd name="connsiteY3-54" fmla="*/ 3817147 h 5489497"/>
                <a:gd name="connsiteX4-55" fmla="*/ 7052623 w 7746047"/>
                <a:gd name="connsiteY4-56" fmla="*/ 5474294 h 5489497"/>
                <a:gd name="connsiteX5-57" fmla="*/ 2694944 w 7746047"/>
                <a:gd name="connsiteY5-58" fmla="*/ 5489497 h 5489497"/>
                <a:gd name="connsiteX0-59" fmla="*/ 2694944 w 7746047"/>
                <a:gd name="connsiteY0-60" fmla="*/ 5489497 h 5489497"/>
                <a:gd name="connsiteX1-61" fmla="*/ 0 w 7746047"/>
                <a:gd name="connsiteY1-62" fmla="*/ 4316764 h 5489497"/>
                <a:gd name="connsiteX2-63" fmla="*/ 4631551 w 7746047"/>
                <a:gd name="connsiteY2-64" fmla="*/ 0 h 5489497"/>
                <a:gd name="connsiteX3-65" fmla="*/ 7746047 w 7746047"/>
                <a:gd name="connsiteY3-66" fmla="*/ 3817147 h 5489497"/>
                <a:gd name="connsiteX4-67" fmla="*/ 7052623 w 7746047"/>
                <a:gd name="connsiteY4-68" fmla="*/ 5474294 h 5489497"/>
                <a:gd name="connsiteX5-69" fmla="*/ 2694944 w 7746047"/>
                <a:gd name="connsiteY5-70" fmla="*/ 5489497 h 5489497"/>
                <a:gd name="connsiteX0-71" fmla="*/ 2694944 w 7746047"/>
                <a:gd name="connsiteY0-72" fmla="*/ 5489497 h 7071347"/>
                <a:gd name="connsiteX1-73" fmla="*/ 0 w 7746047"/>
                <a:gd name="connsiteY1-74" fmla="*/ 4316764 h 7071347"/>
                <a:gd name="connsiteX2-75" fmla="*/ 4631551 w 7746047"/>
                <a:gd name="connsiteY2-76" fmla="*/ 0 h 7071347"/>
                <a:gd name="connsiteX3-77" fmla="*/ 7746047 w 7746047"/>
                <a:gd name="connsiteY3-78" fmla="*/ 3817147 h 7071347"/>
                <a:gd name="connsiteX4-79" fmla="*/ 6357648 w 7746047"/>
                <a:gd name="connsiteY4-80" fmla="*/ 7071347 h 7071347"/>
                <a:gd name="connsiteX5-81" fmla="*/ 2694944 w 7746047"/>
                <a:gd name="connsiteY5-82" fmla="*/ 5489497 h 70713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746047" h="7071347">
                  <a:moveTo>
                    <a:pt x="2694944" y="5489497"/>
                  </a:moveTo>
                  <a:lnTo>
                    <a:pt x="0" y="4316764"/>
                  </a:lnTo>
                  <a:lnTo>
                    <a:pt x="4631551" y="0"/>
                  </a:lnTo>
                  <a:lnTo>
                    <a:pt x="7746047" y="3817147"/>
                  </a:lnTo>
                  <a:lnTo>
                    <a:pt x="6357648" y="7071347"/>
                  </a:lnTo>
                  <a:lnTo>
                    <a:pt x="2694944" y="5489497"/>
                  </a:lnTo>
                  <a:close/>
                </a:path>
              </a:pathLst>
            </a:custGeom>
            <a:solidFill>
              <a:schemeClr val="accent1">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11" name="任意多边形: 形状 10"/>
            <p:cNvSpPr/>
            <p:nvPr>
              <p:custDataLst>
                <p:tags r:id="rId5"/>
              </p:custDataLst>
            </p:nvPr>
          </p:nvSpPr>
          <p:spPr>
            <a:xfrm rot="9388994">
              <a:off x="-122966" y="-1211924"/>
              <a:ext cx="7150962" cy="6489382"/>
            </a:xfrm>
            <a:custGeom>
              <a:avLst/>
              <a:gdLst>
                <a:gd name="connsiteX0" fmla="*/ 2147628 w 5593835"/>
                <a:gd name="connsiteY0" fmla="*/ 6443664 h 6443664"/>
                <a:gd name="connsiteX1" fmla="*/ 0 w 5593835"/>
                <a:gd name="connsiteY1" fmla="*/ 5509101 h 6443664"/>
                <a:gd name="connsiteX2" fmla="*/ 3046457 w 5593835"/>
                <a:gd name="connsiteY2" fmla="*/ 0 h 6443664"/>
                <a:gd name="connsiteX3" fmla="*/ 5593835 w 5593835"/>
                <a:gd name="connsiteY3" fmla="*/ 4606586 h 6443664"/>
                <a:gd name="connsiteX4" fmla="*/ 4794412 w 5593835"/>
                <a:gd name="connsiteY4" fmla="*/ 6443664 h 6443664"/>
                <a:gd name="connsiteX0-1" fmla="*/ 3704755 w 7150962"/>
                <a:gd name="connsiteY0-2" fmla="*/ 6443664 h 6443664"/>
                <a:gd name="connsiteX1-3" fmla="*/ 0 w 7150962"/>
                <a:gd name="connsiteY1-4" fmla="*/ 4831501 h 6443664"/>
                <a:gd name="connsiteX2-5" fmla="*/ 4603584 w 7150962"/>
                <a:gd name="connsiteY2-6" fmla="*/ 0 h 6443664"/>
                <a:gd name="connsiteX3-7" fmla="*/ 7150962 w 7150962"/>
                <a:gd name="connsiteY3-8" fmla="*/ 4606586 h 6443664"/>
                <a:gd name="connsiteX4-9" fmla="*/ 6351539 w 7150962"/>
                <a:gd name="connsiteY4-10" fmla="*/ 6443664 h 6443664"/>
                <a:gd name="connsiteX5" fmla="*/ 3704755 w 7150962"/>
                <a:gd name="connsiteY5" fmla="*/ 6443664 h 6443664"/>
                <a:gd name="connsiteX0-11" fmla="*/ 3704755 w 7150962"/>
                <a:gd name="connsiteY0-12" fmla="*/ 6443664 h 7415205"/>
                <a:gd name="connsiteX1-13" fmla="*/ 0 w 7150962"/>
                <a:gd name="connsiteY1-14" fmla="*/ 4831501 h 7415205"/>
                <a:gd name="connsiteX2-15" fmla="*/ 4603584 w 7150962"/>
                <a:gd name="connsiteY2-16" fmla="*/ 0 h 7415205"/>
                <a:gd name="connsiteX3-17" fmla="*/ 7150962 w 7150962"/>
                <a:gd name="connsiteY3-18" fmla="*/ 4606586 h 7415205"/>
                <a:gd name="connsiteX4-19" fmla="*/ 5928763 w 7150962"/>
                <a:gd name="connsiteY4-20" fmla="*/ 7415205 h 7415205"/>
                <a:gd name="connsiteX5-21" fmla="*/ 3704755 w 7150962"/>
                <a:gd name="connsiteY5-22" fmla="*/ 6443664 h 7415205"/>
                <a:gd name="connsiteX0-23" fmla="*/ 3704755 w 7150962"/>
                <a:gd name="connsiteY0-24" fmla="*/ 5517841 h 6489382"/>
                <a:gd name="connsiteX1-25" fmla="*/ 0 w 7150962"/>
                <a:gd name="connsiteY1-26" fmla="*/ 3905678 h 6489382"/>
                <a:gd name="connsiteX2-27" fmla="*/ 4184874 w 7150962"/>
                <a:gd name="connsiteY2-28" fmla="*/ 0 h 6489382"/>
                <a:gd name="connsiteX3-29" fmla="*/ 7150962 w 7150962"/>
                <a:gd name="connsiteY3-30" fmla="*/ 3680763 h 6489382"/>
                <a:gd name="connsiteX4-31" fmla="*/ 5928763 w 7150962"/>
                <a:gd name="connsiteY4-32" fmla="*/ 6489382 h 6489382"/>
                <a:gd name="connsiteX5-33" fmla="*/ 3704755 w 7150962"/>
                <a:gd name="connsiteY5-34" fmla="*/ 5517841 h 64893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50962" h="6489382">
                  <a:moveTo>
                    <a:pt x="3704755" y="5517841"/>
                  </a:moveTo>
                  <a:lnTo>
                    <a:pt x="0" y="3905678"/>
                  </a:lnTo>
                  <a:lnTo>
                    <a:pt x="4184874" y="0"/>
                  </a:lnTo>
                  <a:lnTo>
                    <a:pt x="7150962" y="3680763"/>
                  </a:lnTo>
                  <a:lnTo>
                    <a:pt x="5928763" y="6489382"/>
                  </a:lnTo>
                  <a:lnTo>
                    <a:pt x="3704755" y="5517841"/>
                  </a:lnTo>
                  <a:close/>
                </a:path>
              </a:pathLst>
            </a:custGeom>
            <a:solidFill>
              <a:schemeClr val="accent1">
                <a:lumMod val="7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grpSp>
      <p:cxnSp>
        <p:nvCxnSpPr>
          <p:cNvPr id="18" name="直接连接符 17"/>
          <p:cNvCxnSpPr/>
          <p:nvPr>
            <p:custDataLst>
              <p:tags r:id="rId6"/>
            </p:custDataLst>
          </p:nvPr>
        </p:nvCxnSpPr>
        <p:spPr>
          <a:xfrm>
            <a:off x="723291" y="1550658"/>
            <a:ext cx="1802195" cy="0"/>
          </a:xfrm>
          <a:prstGeom prst="line">
            <a:avLst/>
          </a:prstGeom>
          <a:ln w="57150">
            <a:solidFill>
              <a:schemeClr val="accent3">
                <a:alpha val="9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7"/>
            </p:custDataLst>
          </p:nvPr>
        </p:nvSpPr>
        <p:spPr>
          <a:xfrm>
            <a:off x="618185" y="69306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en-US" altLang="zh-CN">
                <a:latin typeface="+mj-lt"/>
                <a:ea typeface="+mj-ea"/>
                <a:cs typeface="+mj-cs"/>
              </a:rPr>
              <a:t> </a:t>
            </a:r>
            <a:r>
              <a:rPr lang="en-US" altLang="zh-CN"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1 </a:t>
            </a:r>
            <a:r>
              <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rPr>
              <a:t>软件团队模式</a:t>
            </a:r>
            <a:endPar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
        <p:nvSpPr>
          <p:cNvPr id="3" name="文本框 2"/>
          <p:cNvSpPr txBox="1"/>
          <p:nvPr>
            <p:custDataLst>
              <p:tags r:id="rId8"/>
            </p:custDataLst>
          </p:nvPr>
        </p:nvSpPr>
        <p:spPr>
          <a:xfrm>
            <a:off x="618655" y="1757528"/>
            <a:ext cx="3967767" cy="1339341"/>
          </a:xfrm>
          <a:prstGeom prst="rect">
            <a:avLst/>
          </a:prstGeom>
        </p:spPr>
        <p:txBody>
          <a:bodyPr wrap="square">
            <a:normAutofit lnSpcReduction="10000"/>
          </a:bodyPr>
          <a:lstStyle>
            <a:defPPr>
              <a:defRPr lang="zh-CN"/>
            </a:defPPr>
            <a:lvl1pPr>
              <a:lnSpc>
                <a:spcPct val="130000"/>
              </a:lnSpc>
              <a:defRPr sz="1600">
                <a:solidFill>
                  <a:schemeClr val="bg2"/>
                </a:solidFill>
                <a:cs typeface="+mn-ea"/>
              </a:defRPr>
            </a:lvl1pPr>
          </a:lstStyle>
          <a:p>
            <a:r>
              <a:rPr lang="zh-CN" altLang="en-US">
                <a:cs typeface="+mn-cs"/>
              </a:rPr>
              <a:t>Lorem ipsum dolor sit amet, consectetur adipisicing elit.Lorem ipsum dolor sit amet, consectetur adipisicing elit. Lorem ipsum dolor sit amet, consectetur adipisicing elit.</a:t>
            </a:r>
            <a:endParaRPr lang="zh-CN" altLang="en-US">
              <a:cs typeface="+mn-cs"/>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E:\Modern software engineering\资料图片\小岛秀夫.jpg小岛秀夫"/>
          <p:cNvPicPr>
            <a:picLocks noChangeAspect="1"/>
          </p:cNvPicPr>
          <p:nvPr>
            <p:custDataLst>
              <p:tags r:id="rId1"/>
            </p:custDataLst>
          </p:nvPr>
        </p:nvPicPr>
        <p:blipFill>
          <a:blip r:embed="rId2"/>
          <a:srcRect/>
          <a:stretch>
            <a:fillRect/>
          </a:stretch>
        </p:blipFill>
        <p:spPr>
          <a:xfrm>
            <a:off x="0" y="0"/>
            <a:ext cx="12192000" cy="6858000"/>
          </a:xfrm>
          <a:prstGeom prst="rect">
            <a:avLst/>
          </a:prstGeom>
        </p:spPr>
      </p:pic>
      <p:sp>
        <p:nvSpPr>
          <p:cNvPr id="2" name="矩形 1"/>
          <p:cNvSpPr/>
          <p:nvPr>
            <p:custDataLst>
              <p:tags r:id="rId3"/>
            </p:custDataLst>
          </p:nvPr>
        </p:nvSpPr>
        <p:spPr>
          <a:xfrm>
            <a:off x="0" y="0"/>
            <a:ext cx="4940300" cy="6858000"/>
          </a:xfrm>
          <a:prstGeom prst="rect">
            <a:avLst/>
          </a:prstGeom>
          <a:gradFill flip="none" rotWithShape="1">
            <a:gsLst>
              <a:gs pos="33000">
                <a:schemeClr val="accent1">
                  <a:lumMod val="75000"/>
                  <a:alpha val="88000"/>
                </a:schemeClr>
              </a:gs>
              <a:gs pos="100000">
                <a:schemeClr val="accent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635000" y="2354245"/>
            <a:ext cx="1155700" cy="6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44348" y="2712012"/>
            <a:ext cx="3724597" cy="3094758"/>
          </a:xfrm>
          <a:prstGeom prst="rect">
            <a:avLst/>
          </a:prstGeom>
        </p:spPr>
        <p:txBody>
          <a:bodyPr wrap="square">
            <a:normAutofit/>
          </a:bodyPr>
          <a:lstStyle>
            <a:defPPr>
              <a:defRPr lang="zh-CN"/>
            </a:defPPr>
            <a:lvl1pPr>
              <a:lnSpc>
                <a:spcPct val="130000"/>
              </a:lnSpc>
              <a:spcBef>
                <a:spcPts val="600"/>
              </a:spcBef>
              <a:spcAft>
                <a:spcPts val="1200"/>
              </a:spcAft>
              <a:defRPr sz="1400">
                <a:solidFill>
                  <a:schemeClr val="bg1"/>
                </a:solidFill>
                <a:cs typeface="+mn-ea"/>
              </a:defRPr>
            </a:lvl1pPr>
          </a:lstStyle>
          <a:p>
            <a:r>
              <a:rPr lang="en-US" altLang="zh-CN" sz="1800">
                <a:latin typeface="宋体" panose="02010600030101010101" pitchFamily="2" charset="-122"/>
                <a:ea typeface="宋体" panose="02010600030101010101" pitchFamily="2" charset="-122"/>
                <a:cs typeface="+mn-cs"/>
              </a:rPr>
              <a:t>◎</a:t>
            </a:r>
            <a:r>
              <a:rPr lang="zh-CN" altLang="en-US" sz="1800">
                <a:latin typeface="宋体" panose="02010600030101010101" pitchFamily="2" charset="-122"/>
                <a:ea typeface="宋体" panose="02010600030101010101" pitchFamily="2" charset="-122"/>
                <a:cs typeface="+mn-cs"/>
              </a:rPr>
              <a:t>类似于日本的幕府，整个团队由上到下贯彻一个人的意志。</a:t>
            </a:r>
            <a:endParaRPr lang="zh-CN" altLang="en-US" sz="1800">
              <a:latin typeface="宋体" panose="02010600030101010101" pitchFamily="2" charset="-122"/>
              <a:ea typeface="宋体" panose="02010600030101010101" pitchFamily="2" charset="-122"/>
              <a:cs typeface="+mn-cs"/>
            </a:endParaRPr>
          </a:p>
          <a:p>
            <a:r>
              <a:rPr lang="zh-CN" altLang="en-US" sz="1800">
                <a:latin typeface="宋体" panose="02010600030101010101" pitchFamily="2" charset="-122"/>
                <a:ea typeface="宋体" panose="02010600030101010101" pitchFamily="2" charset="-122"/>
                <a:cs typeface="+mn-cs"/>
              </a:rPr>
              <a:t>◎明星个人的作用大到影响公司业绩的程度。</a:t>
            </a:r>
            <a:endParaRPr lang="zh-CN" altLang="en-US" sz="1800">
              <a:latin typeface="宋体" panose="02010600030101010101" pitchFamily="2" charset="-122"/>
              <a:ea typeface="宋体" panose="02010600030101010101" pitchFamily="2" charset="-122"/>
              <a:cs typeface="+mn-cs"/>
            </a:endParaRPr>
          </a:p>
          <a:p>
            <a:r>
              <a:rPr lang="zh-CN" altLang="en-US" sz="1800">
                <a:latin typeface="宋体" panose="02010600030101010101" pitchFamily="2" charset="-122"/>
                <a:ea typeface="宋体" panose="02010600030101010101" pitchFamily="2" charset="-122"/>
                <a:cs typeface="+mn-cs"/>
              </a:rPr>
              <a:t>◎整个团队成果与个人的能力息息相关。</a:t>
            </a:r>
            <a:endParaRPr lang="zh-CN" altLang="en-US">
              <a:latin typeface="宋体" panose="02010600030101010101" pitchFamily="2" charset="-122"/>
              <a:ea typeface="宋体" panose="02010600030101010101" pitchFamily="2" charset="-122"/>
              <a:cs typeface="+mn-cs"/>
            </a:endParaRPr>
          </a:p>
          <a:p>
            <a:endParaRPr lang="zh-CN" altLang="en-US">
              <a:latin typeface="宋体" panose="02010600030101010101" pitchFamily="2" charset="-122"/>
              <a:ea typeface="宋体" panose="02010600030101010101" pitchFamily="2" charset="-122"/>
              <a:cs typeface="+mn-cs"/>
            </a:endParaRPr>
          </a:p>
        </p:txBody>
      </p:sp>
      <p:sp>
        <p:nvSpPr>
          <p:cNvPr id="5" name="文本框 4"/>
          <p:cNvSpPr txBox="1"/>
          <p:nvPr>
            <p:custDataLst>
              <p:tags r:id="rId6"/>
            </p:custDataLst>
          </p:nvPr>
        </p:nvSpPr>
        <p:spPr>
          <a:xfrm>
            <a:off x="634695" y="137124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en-US">
                <a:latin typeface="+mj-lt"/>
                <a:ea typeface="+mj-ea"/>
                <a:cs typeface="+mj-cs"/>
              </a:rPr>
              <a:t>1.1</a:t>
            </a:r>
            <a:r>
              <a:rPr lang="zh-CN" altLang="en-US">
                <a:latin typeface="+mj-lt"/>
                <a:ea typeface="+mj-ea"/>
                <a:cs typeface="+mj-cs"/>
              </a:rPr>
              <a:t>主治医师</a:t>
            </a:r>
            <a:r>
              <a:rPr lang="en-US" altLang="zh-CN">
                <a:latin typeface="+mj-lt"/>
                <a:ea typeface="+mj-ea"/>
                <a:cs typeface="+mj-cs"/>
              </a:rPr>
              <a:t>&amp;</a:t>
            </a:r>
            <a:r>
              <a:rPr lang="zh-CN" altLang="en-US">
                <a:latin typeface="+mj-lt"/>
                <a:ea typeface="+mj-ea"/>
                <a:cs typeface="+mj-cs"/>
              </a:rPr>
              <a:t>明星 团队</a:t>
            </a:r>
            <a:endPar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3860800" y="2670629"/>
            <a:ext cx="4354286" cy="2148114"/>
            <a:chOff x="3860800" y="2670629"/>
            <a:chExt cx="4354286" cy="2148114"/>
          </a:xfrm>
        </p:grpSpPr>
        <p:cxnSp>
          <p:nvCxnSpPr>
            <p:cNvPr id="4" name="直接连接符 3"/>
            <p:cNvCxnSpPr/>
            <p:nvPr>
              <p:custDataLst>
                <p:tags r:id="rId2"/>
              </p:custDataLst>
            </p:nvPr>
          </p:nvCxnSpPr>
          <p:spPr>
            <a:xfrm>
              <a:off x="3860800"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3"/>
              </p:custDataLst>
            </p:nvPr>
          </p:nvCxnSpPr>
          <p:spPr>
            <a:xfrm>
              <a:off x="3875314" y="4818743"/>
              <a:ext cx="433977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4"/>
              </p:custDataLst>
            </p:nvPr>
          </p:nvCxnSpPr>
          <p:spPr>
            <a:xfrm>
              <a:off x="8215086" y="2670629"/>
              <a:ext cx="0" cy="214811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custDataLst>
              <p:tags r:id="rId5"/>
            </p:custDataLst>
          </p:nvPr>
        </p:nvSpPr>
        <p:spPr>
          <a:xfrm>
            <a:off x="3749495" y="1118791"/>
            <a:ext cx="4581704" cy="522451"/>
          </a:xfrm>
          <a:prstGeom prst="rect">
            <a:avLst/>
          </a:prstGeom>
        </p:spPr>
        <p:txBody>
          <a:bodyPr wrap="square">
            <a:normAutofit lnSpcReduction="20000"/>
          </a:bodyPr>
          <a:lstStyle>
            <a:defPPr>
              <a:defRPr lang="zh-CN"/>
            </a:defPPr>
            <a:lvl1pPr algn="ctr">
              <a:lnSpc>
                <a:spcPct val="130000"/>
              </a:lnSpc>
              <a:defRPr sz="2400">
                <a:cs typeface="+mn-ea"/>
              </a:defRPr>
            </a:lvl1pPr>
          </a:lstStyle>
          <a:p>
            <a:endParaRPr lang="en-US" altLang="zh-CN">
              <a:latin typeface="+mj-lt"/>
              <a:ea typeface="+mj-ea"/>
              <a:cs typeface="+mj-cs"/>
            </a:endParaRPr>
          </a:p>
        </p:txBody>
      </p:sp>
      <p:pic>
        <p:nvPicPr>
          <p:cNvPr id="7" name="图片 6"/>
          <p:cNvPicPr>
            <a:picLocks noChangeAspect="1"/>
          </p:cNvPicPr>
          <p:nvPr>
            <p:custDataLst>
              <p:tags r:id="rId6"/>
            </p:custDataLst>
          </p:nvPr>
        </p:nvPicPr>
        <p:blipFill>
          <a:blip r:embed="rId7">
            <a:extLst>
              <a:ext uri="{28A0092B-C50C-407E-A947-70E740481C1C}">
                <a14:useLocalDpi xmlns:a14="http://schemas.microsoft.com/office/drawing/2010/main" val="0"/>
              </a:ext>
            </a:extLst>
          </a:blip>
          <a:stretch>
            <a:fillRect/>
          </a:stretch>
        </p:blipFill>
        <p:spPr>
          <a:xfrm>
            <a:off x="-21317" y="0"/>
            <a:ext cx="3409950" cy="6858000"/>
          </a:xfrm>
          <a:prstGeom prst="rect">
            <a:avLst/>
          </a:prstGeom>
        </p:spPr>
      </p:pic>
      <p:pic>
        <p:nvPicPr>
          <p:cNvPr id="11" name="图片 10"/>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8782050" y="0"/>
            <a:ext cx="3409950" cy="6858000"/>
          </a:xfrm>
          <a:prstGeom prst="rect">
            <a:avLst/>
          </a:prstGeom>
        </p:spPr>
      </p:pic>
      <p:pic>
        <p:nvPicPr>
          <p:cNvPr id="9" name="图片 8" descr="宿舍2裁剪"/>
          <p:cNvPicPr>
            <a:picLocks noChangeAspect="1"/>
          </p:cNvPicPr>
          <p:nvPr/>
        </p:nvPicPr>
        <p:blipFill>
          <a:blip r:embed="rId10"/>
          <a:stretch>
            <a:fillRect/>
          </a:stretch>
        </p:blipFill>
        <p:spPr>
          <a:xfrm>
            <a:off x="-602615" y="13970"/>
            <a:ext cx="3990975" cy="7058660"/>
          </a:xfrm>
          <a:prstGeom prst="rect">
            <a:avLst/>
          </a:prstGeom>
        </p:spPr>
      </p:pic>
      <p:pic>
        <p:nvPicPr>
          <p:cNvPr id="12" name="图片 11" descr="宿舍1裁剪"/>
          <p:cNvPicPr>
            <a:picLocks noChangeAspect="1"/>
          </p:cNvPicPr>
          <p:nvPr/>
        </p:nvPicPr>
        <p:blipFill>
          <a:blip r:embed="rId11"/>
          <a:stretch>
            <a:fillRect/>
          </a:stretch>
        </p:blipFill>
        <p:spPr>
          <a:xfrm>
            <a:off x="8782050" y="-247650"/>
            <a:ext cx="4886325" cy="7105650"/>
          </a:xfrm>
          <a:prstGeom prst="rect">
            <a:avLst/>
          </a:prstGeom>
        </p:spPr>
      </p:pic>
      <p:sp>
        <p:nvSpPr>
          <p:cNvPr id="14" name="文本框 13"/>
          <p:cNvSpPr txBox="1"/>
          <p:nvPr>
            <p:custDataLst>
              <p:tags r:id="rId12"/>
            </p:custDataLst>
          </p:nvPr>
        </p:nvSpPr>
        <p:spPr>
          <a:xfrm>
            <a:off x="3749370" y="1119153"/>
            <a:ext cx="3967766" cy="522451"/>
          </a:xfrm>
          <a:prstGeom prst="rect">
            <a:avLst/>
          </a:prstGeom>
        </p:spPr>
        <p:txBody>
          <a:bodyPr wrap="square">
            <a:noAutofit/>
          </a:bodyPr>
          <a:lstStyle>
            <a:defPPr>
              <a:defRPr lang="zh-CN"/>
            </a:defPPr>
            <a:lvl1pPr>
              <a:lnSpc>
                <a:spcPct val="130000"/>
              </a:lnSpc>
              <a:defRPr sz="2400">
                <a:solidFill>
                  <a:schemeClr val="bg2"/>
                </a:solidFill>
                <a:cs typeface="+mn-ea"/>
              </a:defRPr>
            </a:lvl1pPr>
          </a:lstStyle>
          <a:p>
            <a:r>
              <a:rPr lang="en-US">
                <a:ln/>
                <a:solidFill>
                  <a:schemeClr val="tx1"/>
                </a:solidFill>
                <a:effectLst>
                  <a:outerShdw blurRad="38100" dist="19050" dir="2700000" algn="tl" rotWithShape="0">
                    <a:schemeClr val="dk1">
                      <a:alpha val="40000"/>
                    </a:schemeClr>
                  </a:outerShdw>
                </a:effectLst>
                <a:latin typeface="+mj-lt"/>
                <a:ea typeface="+mj-ea"/>
                <a:cs typeface="+mj-cs"/>
              </a:rPr>
              <a:t>1.2 </a:t>
            </a:r>
            <a:r>
              <a:rPr lang="zh-CN" altLang="en-US">
                <a:ln/>
                <a:solidFill>
                  <a:schemeClr val="tx1"/>
                </a:solidFill>
                <a:effectLst>
                  <a:outerShdw blurRad="38100" dist="19050" dir="2700000" algn="tl" rotWithShape="0">
                    <a:schemeClr val="dk1">
                      <a:alpha val="40000"/>
                    </a:schemeClr>
                  </a:outerShdw>
                </a:effectLst>
                <a:latin typeface="+mj-lt"/>
                <a:ea typeface="+mj-ea"/>
                <a:cs typeface="+mj-cs"/>
              </a:rPr>
              <a:t>社区</a:t>
            </a:r>
            <a:r>
              <a:rPr lang="zh-CN" altLang="en-US">
                <a:ln/>
                <a:solidFill>
                  <a:schemeClr val="tx1"/>
                </a:solidFill>
                <a:effectLst>
                  <a:outerShdw blurRad="38100" dist="19050" dir="2700000" algn="tl" rotWithShape="0">
                    <a:schemeClr val="dk1">
                      <a:alpha val="40000"/>
                    </a:schemeClr>
                  </a:outerShdw>
                </a:effectLst>
                <a:latin typeface="+mj-lt"/>
                <a:ea typeface="+mj-ea"/>
                <a:cs typeface="+mj-cs"/>
              </a:rPr>
              <a:t> 团队</a:t>
            </a:r>
            <a:endParaRPr lang="zh-CN" altLang="en-US" sz="3200">
              <a:ln/>
              <a:solidFill>
                <a:schemeClr val="tx1"/>
              </a:solidFill>
              <a:effectLst>
                <a:outerShdw blurRad="38100" dist="19050" dir="2700000" algn="tl" rotWithShape="0">
                  <a:schemeClr val="dk1">
                    <a:alpha val="40000"/>
                  </a:schemeClr>
                </a:outerShdw>
              </a:effectLst>
              <a:latin typeface="+mj-lt"/>
              <a:ea typeface="+mj-ea"/>
              <a:cs typeface="+mj-cs"/>
            </a:endParaRPr>
          </a:p>
        </p:txBody>
      </p:sp>
      <p:sp>
        <p:nvSpPr>
          <p:cNvPr id="15" name="文本框 14"/>
          <p:cNvSpPr txBox="1"/>
          <p:nvPr>
            <p:custDataLst>
              <p:tags r:id="rId13"/>
            </p:custDataLst>
          </p:nvPr>
        </p:nvSpPr>
        <p:spPr>
          <a:xfrm>
            <a:off x="4177818" y="2324662"/>
            <a:ext cx="3724597" cy="3094758"/>
          </a:xfrm>
          <a:prstGeom prst="rect">
            <a:avLst/>
          </a:prstGeom>
        </p:spPr>
        <p:txBody>
          <a:bodyPr wrap="square">
            <a:normAutofit/>
          </a:bodyPr>
          <a:lstStyle>
            <a:defPPr>
              <a:defRPr lang="zh-CN"/>
            </a:defPPr>
            <a:lvl1pPr>
              <a:lnSpc>
                <a:spcPct val="130000"/>
              </a:lnSpc>
              <a:spcBef>
                <a:spcPts val="600"/>
              </a:spcBef>
              <a:spcAft>
                <a:spcPts val="1200"/>
              </a:spcAft>
              <a:defRPr sz="1400">
                <a:solidFill>
                  <a:schemeClr val="bg1"/>
                </a:solidFill>
                <a:cs typeface="+mn-ea"/>
              </a:defRPr>
            </a:lvl1pPr>
          </a:lstStyle>
          <a:p>
            <a:r>
              <a:rPr lang="en-US" altLang="zh-CN"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rPr>
              <a:t>◎</a:t>
            </a:r>
            <a:r>
              <a:rPr lang="zh-CN" altLang="en-US"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rPr>
              <a:t>通过大多数人的无私奉献来完成整个项目。</a:t>
            </a:r>
            <a:endParaRPr lang="zh-CN" altLang="en-US"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endParaRPr>
          </a:p>
          <a:p>
            <a:r>
              <a:rPr lang="zh-CN" altLang="en-US"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rPr>
              <a:t>◎具有相应的审查制度。</a:t>
            </a:r>
            <a:endParaRPr lang="zh-CN" altLang="en-US"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endParaRPr>
          </a:p>
          <a:p>
            <a:r>
              <a:rPr lang="zh-CN" altLang="en-US" sz="1800">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rPr>
              <a:t>◎我的经历：东北大学虚拟校园项目。</a:t>
            </a:r>
            <a:endParaRPr lang="zh-CN" altLang="en-US">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endParaRPr>
          </a:p>
          <a:p>
            <a:endParaRPr lang="zh-CN" altLang="en-US">
              <a:ln/>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n-cs"/>
            </a:endParaRPr>
          </a:p>
        </p:txBody>
      </p:sp>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E:\Modern software engineering\资料图片\忍者.JPG忍者"/>
          <p:cNvPicPr>
            <a:picLocks noChangeAspect="1"/>
          </p:cNvPicPr>
          <p:nvPr>
            <p:custDataLst>
              <p:tags r:id="rId1"/>
            </p:custDataLst>
          </p:nvPr>
        </p:nvPicPr>
        <p:blipFill>
          <a:blip r:embed="rId2"/>
          <a:srcRect/>
          <a:stretch>
            <a:fillRect/>
          </a:stretch>
        </p:blipFill>
        <p:spPr>
          <a:xfrm>
            <a:off x="0" y="158750"/>
            <a:ext cx="12192000" cy="6540500"/>
          </a:xfrm>
          <a:prstGeom prst="rect">
            <a:avLst/>
          </a:prstGeom>
        </p:spPr>
      </p:pic>
      <p:sp>
        <p:nvSpPr>
          <p:cNvPr id="2" name="矩形 1"/>
          <p:cNvSpPr/>
          <p:nvPr>
            <p:custDataLst>
              <p:tags r:id="rId3"/>
            </p:custDataLst>
          </p:nvPr>
        </p:nvSpPr>
        <p:spPr>
          <a:xfrm>
            <a:off x="0" y="0"/>
            <a:ext cx="4940300" cy="6858000"/>
          </a:xfrm>
          <a:prstGeom prst="rect">
            <a:avLst/>
          </a:prstGeom>
          <a:gradFill flip="none" rotWithShape="1">
            <a:gsLst>
              <a:gs pos="33000">
                <a:schemeClr val="accent1">
                  <a:lumMod val="75000"/>
                  <a:alpha val="88000"/>
                </a:schemeClr>
              </a:gs>
              <a:gs pos="100000">
                <a:schemeClr val="accent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635000" y="2354245"/>
            <a:ext cx="1155700" cy="6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44195" y="2712085"/>
            <a:ext cx="3724910" cy="3576955"/>
          </a:xfrm>
          <a:prstGeom prst="rect">
            <a:avLst/>
          </a:prstGeom>
        </p:spPr>
        <p:txBody>
          <a:bodyPr wrap="square">
            <a:normAutofit fontScale="90000"/>
          </a:bodyPr>
          <a:lstStyle>
            <a:defPPr>
              <a:defRPr lang="zh-CN"/>
            </a:defPPr>
            <a:lvl1pPr>
              <a:lnSpc>
                <a:spcPct val="130000"/>
              </a:lnSpc>
              <a:spcBef>
                <a:spcPts val="600"/>
              </a:spcBef>
              <a:spcAft>
                <a:spcPts val="1200"/>
              </a:spcAft>
              <a:defRPr sz="1400">
                <a:solidFill>
                  <a:schemeClr val="bg1"/>
                </a:solidFill>
                <a:cs typeface="+mn-ea"/>
              </a:defRPr>
            </a:lvl1pPr>
          </a:lstStyle>
          <a:p>
            <a:r>
              <a:rPr lang="en-US" altLang="zh-CN" sz="1800">
                <a:latin typeface="宋体" panose="02010600030101010101" pitchFamily="2" charset="-122"/>
                <a:ea typeface="宋体" panose="02010600030101010101" pitchFamily="2" charset="-122"/>
                <a:cs typeface="+mn-cs"/>
              </a:rPr>
              <a:t>◎</a:t>
            </a:r>
            <a:r>
              <a:rPr lang="zh-CN" altLang="en-US" sz="1800">
                <a:latin typeface="宋体" panose="02010600030101010101" pitchFamily="2" charset="-122"/>
                <a:ea typeface="宋体" panose="02010600030101010101" pitchFamily="2" charset="-122"/>
                <a:cs typeface="+mn-cs"/>
              </a:rPr>
              <a:t>在小项目当中，个人的开发效率有可能要高于2-3人的新人团队。</a:t>
            </a:r>
            <a:endParaRPr lang="zh-CN" altLang="en-US" sz="1800">
              <a:latin typeface="宋体" panose="02010600030101010101" pitchFamily="2" charset="-122"/>
              <a:ea typeface="宋体" panose="02010600030101010101" pitchFamily="2" charset="-122"/>
              <a:cs typeface="+mn-cs"/>
            </a:endParaRPr>
          </a:p>
          <a:p>
            <a:r>
              <a:rPr lang="zh-CN" altLang="en-US" sz="1800">
                <a:latin typeface="宋体" panose="02010600030101010101" pitchFamily="2" charset="-122"/>
                <a:ea typeface="宋体" panose="02010600030101010101" pitchFamily="2" charset="-122"/>
                <a:cs typeface="+mn-cs"/>
              </a:rPr>
              <a:t>◎《乌合之众：大众心理学研究》提到，无规则约束的团队效率反而远远不如个人</a:t>
            </a:r>
            <a:endParaRPr lang="zh-CN" altLang="en-US" sz="1800">
              <a:latin typeface="宋体" panose="02010600030101010101" pitchFamily="2" charset="-122"/>
              <a:ea typeface="宋体" panose="02010600030101010101" pitchFamily="2" charset="-122"/>
              <a:cs typeface="+mn-cs"/>
            </a:endParaRPr>
          </a:p>
          <a:p>
            <a:r>
              <a:rPr lang="zh-CN" altLang="en-US" sz="1800">
                <a:latin typeface="宋体" panose="02010600030101010101" pitchFamily="2" charset="-122"/>
                <a:ea typeface="宋体" panose="02010600030101010101" pitchFamily="2" charset="-122"/>
                <a:cs typeface="+mn-cs"/>
              </a:rPr>
              <a:t>◎这种模式在30年前的软件开发当中非常流行：在车库当中诞生的诸多软件产品。但是在当今的大公司科学的规划下，日本忍者已然面临着战国时代的结束。</a:t>
            </a:r>
            <a:endParaRPr lang="zh-CN" altLang="en-US" sz="1800">
              <a:latin typeface="宋体" panose="02010600030101010101" pitchFamily="2" charset="-122"/>
              <a:ea typeface="宋体" panose="02010600030101010101" pitchFamily="2" charset="-122"/>
              <a:cs typeface="+mn-cs"/>
            </a:endParaRPr>
          </a:p>
        </p:txBody>
      </p:sp>
      <p:sp>
        <p:nvSpPr>
          <p:cNvPr id="5" name="文本框 4"/>
          <p:cNvSpPr txBox="1"/>
          <p:nvPr>
            <p:custDataLst>
              <p:tags r:id="rId6"/>
            </p:custDataLst>
          </p:nvPr>
        </p:nvSpPr>
        <p:spPr>
          <a:xfrm>
            <a:off x="634695" y="137124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zh-CN">
                <a:latin typeface="+mj-lt"/>
                <a:ea typeface="+mj-ea"/>
                <a:cs typeface="+mj-cs"/>
              </a:rPr>
              <a:t>附加 </a:t>
            </a:r>
            <a:r>
              <a:rPr lang="en-US" altLang="zh-CN">
                <a:latin typeface="+mj-lt"/>
                <a:ea typeface="+mj-ea"/>
                <a:cs typeface="+mj-cs"/>
              </a:rPr>
              <a:t>: </a:t>
            </a:r>
            <a:r>
              <a:rPr lang="zh-CN">
                <a:latin typeface="+mj-lt"/>
                <a:ea typeface="+mj-ea"/>
                <a:cs typeface="+mj-cs"/>
              </a:rPr>
              <a:t>日本忍者团队模式</a:t>
            </a:r>
            <a:endParaRPr lang="zh-CN"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E:\Modern software engineering\资料图片\全栈工程师.jpg全栈工程师"/>
          <p:cNvPicPr>
            <a:picLocks noChangeAspect="1"/>
          </p:cNvPicPr>
          <p:nvPr>
            <p:custDataLst>
              <p:tags r:id="rId1"/>
            </p:custDataLst>
          </p:nvPr>
        </p:nvPicPr>
        <p:blipFill>
          <a:blip r:embed="rId2"/>
          <a:srcRect/>
          <a:stretch>
            <a:fillRect/>
          </a:stretch>
        </p:blipFill>
        <p:spPr>
          <a:xfrm>
            <a:off x="0" y="-1650365"/>
            <a:ext cx="12201525" cy="8806815"/>
          </a:xfrm>
          <a:prstGeom prst="rect">
            <a:avLst/>
          </a:prstGeom>
        </p:spPr>
      </p:pic>
      <p:sp>
        <p:nvSpPr>
          <p:cNvPr id="2" name="矩形 1"/>
          <p:cNvSpPr/>
          <p:nvPr>
            <p:custDataLst>
              <p:tags r:id="rId3"/>
            </p:custDataLst>
          </p:nvPr>
        </p:nvSpPr>
        <p:spPr>
          <a:xfrm>
            <a:off x="0" y="0"/>
            <a:ext cx="4940300" cy="6858000"/>
          </a:xfrm>
          <a:prstGeom prst="rect">
            <a:avLst/>
          </a:prstGeom>
          <a:gradFill flip="none" rotWithShape="1">
            <a:gsLst>
              <a:gs pos="33000">
                <a:schemeClr val="accent1">
                  <a:lumMod val="75000"/>
                  <a:alpha val="88000"/>
                </a:schemeClr>
              </a:gs>
              <a:gs pos="100000">
                <a:schemeClr val="accent1">
                  <a:alpha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635000" y="2354245"/>
            <a:ext cx="1155700" cy="6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44195" y="2712085"/>
            <a:ext cx="3724910" cy="3576955"/>
          </a:xfrm>
          <a:prstGeom prst="rect">
            <a:avLst/>
          </a:prstGeom>
        </p:spPr>
        <p:txBody>
          <a:bodyPr wrap="square">
            <a:normAutofit/>
          </a:bodyPr>
          <a:lstStyle>
            <a:defPPr>
              <a:defRPr lang="zh-CN"/>
            </a:defPPr>
            <a:lvl1pPr>
              <a:lnSpc>
                <a:spcPct val="130000"/>
              </a:lnSpc>
              <a:spcBef>
                <a:spcPts val="600"/>
              </a:spcBef>
              <a:spcAft>
                <a:spcPts val="1200"/>
              </a:spcAft>
              <a:defRPr sz="1400">
                <a:solidFill>
                  <a:schemeClr val="bg1"/>
                </a:solidFill>
                <a:cs typeface="+mn-ea"/>
              </a:defRPr>
            </a:lvl1pPr>
          </a:lstStyle>
          <a:p>
            <a:r>
              <a:rPr lang="en-US" altLang="zh-CN" sz="1800">
                <a:latin typeface="宋体" panose="02010600030101010101" pitchFamily="2" charset="-122"/>
                <a:ea typeface="宋体" panose="02010600030101010101" pitchFamily="2" charset="-122"/>
                <a:cs typeface="+mn-cs"/>
              </a:rPr>
              <a:t>◎</a:t>
            </a:r>
            <a:r>
              <a:rPr lang="zh-CN" altLang="en-US" sz="1800">
                <a:latin typeface="宋体" panose="02010600030101010101" pitchFamily="2" charset="-122"/>
                <a:ea typeface="宋体" panose="02010600030101010101" pitchFamily="2" charset="-122"/>
                <a:cs typeface="+mn-cs"/>
              </a:rPr>
              <a:t>由日本忍者团队的进阶。</a:t>
            </a:r>
            <a:endParaRPr lang="zh-CN" altLang="en-US" sz="1800">
              <a:latin typeface="宋体" panose="02010600030101010101" pitchFamily="2" charset="-122"/>
              <a:ea typeface="宋体" panose="02010600030101010101" pitchFamily="2" charset="-122"/>
              <a:cs typeface="+mn-cs"/>
            </a:endParaRPr>
          </a:p>
          <a:p>
            <a:r>
              <a:rPr lang="zh-CN" altLang="en-US" sz="1800">
                <a:latin typeface="宋体" panose="02010600030101010101" pitchFamily="2" charset="-122"/>
                <a:ea typeface="宋体" panose="02010600030101010101" pitchFamily="2" charset="-122"/>
                <a:cs typeface="+mn-cs"/>
              </a:rPr>
              <a:t>◎经验老道，快速解决问题。</a:t>
            </a:r>
            <a:endParaRPr lang="zh-CN" altLang="en-US" sz="1800">
              <a:latin typeface="宋体" panose="02010600030101010101" pitchFamily="2" charset="-122"/>
              <a:ea typeface="宋体" panose="02010600030101010101" pitchFamily="2" charset="-122"/>
              <a:cs typeface="+mn-cs"/>
            </a:endParaRPr>
          </a:p>
          <a:p>
            <a:endParaRPr lang="zh-CN" altLang="en-US" sz="1800">
              <a:latin typeface="宋体" panose="02010600030101010101" pitchFamily="2" charset="-122"/>
              <a:ea typeface="宋体" panose="02010600030101010101" pitchFamily="2" charset="-122"/>
              <a:cs typeface="+mn-cs"/>
            </a:endParaRPr>
          </a:p>
        </p:txBody>
      </p:sp>
      <p:sp>
        <p:nvSpPr>
          <p:cNvPr id="5" name="文本框 4"/>
          <p:cNvSpPr txBox="1"/>
          <p:nvPr>
            <p:custDataLst>
              <p:tags r:id="rId6"/>
            </p:custDataLst>
          </p:nvPr>
        </p:nvSpPr>
        <p:spPr>
          <a:xfrm>
            <a:off x="634695" y="1371248"/>
            <a:ext cx="3967766" cy="522451"/>
          </a:xfrm>
          <a:prstGeom prst="rect">
            <a:avLst/>
          </a:prstGeom>
        </p:spPr>
        <p:txBody>
          <a:bodyPr wrap="square">
            <a:noAutofit/>
            <a:scene3d>
              <a:camera prst="orthographicFront"/>
              <a:lightRig rig="threePt" dir="t"/>
            </a:scene3d>
          </a:bodyPr>
          <a:lstStyle>
            <a:defPPr>
              <a:defRPr lang="zh-CN"/>
            </a:defPPr>
            <a:lvl1pPr>
              <a:lnSpc>
                <a:spcPct val="130000"/>
              </a:lnSpc>
              <a:defRPr sz="2400">
                <a:solidFill>
                  <a:schemeClr val="bg2"/>
                </a:solidFill>
                <a:cs typeface="+mn-ea"/>
              </a:defRPr>
            </a:lvl1pPr>
          </a:lstStyle>
          <a:p>
            <a:r>
              <a:rPr lang="en-US">
                <a:latin typeface="+mj-lt"/>
                <a:ea typeface="+mj-ea"/>
                <a:cs typeface="+mj-cs"/>
              </a:rPr>
              <a:t>1.3 </a:t>
            </a:r>
            <a:r>
              <a:rPr lang="zh-CN" altLang="en-US">
                <a:latin typeface="+mj-lt"/>
                <a:ea typeface="+mj-ea"/>
                <a:cs typeface="+mj-cs"/>
              </a:rPr>
              <a:t>特工 团队</a:t>
            </a:r>
            <a:endParaRPr lang="zh-CN" altLang="en-US" sz="3200">
              <a:ln w="6600">
                <a:solidFill>
                  <a:schemeClr val="accent2"/>
                </a:solidFill>
                <a:prstDash val="solid"/>
              </a:ln>
              <a:solidFill>
                <a:srgbClr val="FFFFFF"/>
              </a:solidFill>
              <a:effectLst>
                <a:outerShdw dist="38100" dir="2700000" algn="tl" rotWithShape="0">
                  <a:schemeClr val="accent2"/>
                </a:outerShdw>
              </a:effectLst>
              <a:latin typeface="+mj-lt"/>
              <a:ea typeface="+mj-ea"/>
              <a:cs typeface="+mj-cs"/>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E:\Modern software engineering\资料图片\独立游戏2.png独立游戏2"/>
          <p:cNvPicPr>
            <a:picLocks noChangeAspect="1"/>
          </p:cNvPicPr>
          <p:nvPr>
            <p:custDataLst>
              <p:tags r:id="rId1"/>
            </p:custDataLst>
          </p:nvPr>
        </p:nvPicPr>
        <p:blipFill>
          <a:blip r:embed="rId2"/>
          <a:srcRect/>
          <a:stretch>
            <a:fillRect/>
          </a:stretch>
        </p:blipFill>
        <p:spPr>
          <a:xfrm>
            <a:off x="-1991360" y="-528955"/>
            <a:ext cx="15403195" cy="7233285"/>
          </a:xfrm>
          <a:prstGeom prst="rect">
            <a:avLst/>
          </a:prstGeom>
        </p:spPr>
      </p:pic>
      <p:sp>
        <p:nvSpPr>
          <p:cNvPr id="3" name="矩形 2"/>
          <p:cNvSpPr/>
          <p:nvPr>
            <p:custDataLst>
              <p:tags r:id="rId3"/>
            </p:custDataLst>
          </p:nvPr>
        </p:nvSpPr>
        <p:spPr>
          <a:xfrm>
            <a:off x="0" y="-529046"/>
            <a:ext cx="12192000" cy="4949371"/>
          </a:xfrm>
          <a:prstGeom prst="rect">
            <a:avLst/>
          </a:prstGeom>
          <a:solidFill>
            <a:schemeClr val="accent1">
              <a:lumMod val="7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10" name="矩形 9"/>
          <p:cNvSpPr/>
          <p:nvPr>
            <p:custDataLst>
              <p:tags r:id="rId4"/>
            </p:custDataLst>
          </p:nvPr>
        </p:nvSpPr>
        <p:spPr>
          <a:xfrm>
            <a:off x="4688115" y="1567541"/>
            <a:ext cx="2815770" cy="450667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solidFill>
                <a:schemeClr val="tx2"/>
              </a:solidFill>
              <a:cs typeface="+mn-ea"/>
              <a:sym typeface="+mn-lt"/>
            </a:endParaRPr>
          </a:p>
        </p:txBody>
      </p:sp>
      <p:sp>
        <p:nvSpPr>
          <p:cNvPr id="4" name="文本框 3"/>
          <p:cNvSpPr txBox="1"/>
          <p:nvPr>
            <p:custDataLst>
              <p:tags r:id="rId5"/>
            </p:custDataLst>
          </p:nvPr>
        </p:nvSpPr>
        <p:spPr>
          <a:xfrm>
            <a:off x="4336542" y="438776"/>
            <a:ext cx="3518912" cy="522451"/>
          </a:xfrm>
          <a:prstGeom prst="rect">
            <a:avLst/>
          </a:prstGeom>
        </p:spPr>
        <p:txBody>
          <a:bodyPr wrap="none">
            <a:normAutofit lnSpcReduction="20000"/>
          </a:bodyPr>
          <a:lstStyle>
            <a:defPPr>
              <a:defRPr lang="zh-CN"/>
            </a:defPPr>
            <a:lvl1pPr algn="ctr">
              <a:lnSpc>
                <a:spcPct val="130000"/>
              </a:lnSpc>
              <a:defRPr sz="2400" b="1">
                <a:solidFill>
                  <a:schemeClr val="bg2"/>
                </a:solidFill>
                <a:cs typeface="+mn-ea"/>
              </a:defRPr>
            </a:lvl1pPr>
          </a:lstStyle>
          <a:p>
            <a:r>
              <a:rPr lang="zh-CN" altLang="en-US">
                <a:latin typeface="+mj-lt"/>
                <a:ea typeface="+mj-ea"/>
                <a:cs typeface="+mj-cs"/>
              </a:rPr>
              <a:t>附加：独立开发模式</a:t>
            </a:r>
            <a:endParaRPr lang="zh-CN" altLang="en-US">
              <a:latin typeface="+mj-lt"/>
              <a:ea typeface="+mj-ea"/>
              <a:cs typeface="+mj-cs"/>
            </a:endParaRPr>
          </a:p>
        </p:txBody>
      </p:sp>
      <p:sp>
        <p:nvSpPr>
          <p:cNvPr id="5" name="文本框 4"/>
          <p:cNvSpPr txBox="1"/>
          <p:nvPr>
            <p:custDataLst>
              <p:tags r:id="rId6"/>
            </p:custDataLst>
          </p:nvPr>
        </p:nvSpPr>
        <p:spPr>
          <a:xfrm>
            <a:off x="4916662" y="2123310"/>
            <a:ext cx="2358676" cy="1154355"/>
          </a:xfrm>
          <a:prstGeom prst="rect">
            <a:avLst/>
          </a:prstGeom>
        </p:spPr>
        <p:txBody>
          <a:bodyPr wrap="square">
            <a:normAutofit lnSpcReduction="10000"/>
          </a:bodyPr>
          <a:lstStyle>
            <a:defPPr>
              <a:defRPr lang="zh-CN"/>
            </a:defPPr>
            <a:lvl1pPr algn="ctr">
              <a:lnSpc>
                <a:spcPct val="130000"/>
              </a:lnSpc>
              <a:defRPr sz="2800" b="1">
                <a:solidFill>
                  <a:schemeClr val="bg1"/>
                </a:solidFill>
                <a:cs typeface="+mn-ea"/>
              </a:defRPr>
            </a:lvl1pPr>
          </a:lstStyle>
          <a:p>
            <a:r>
              <a:rPr lang="en-US" altLang="zh-CN">
                <a:latin typeface="+mj-lt"/>
                <a:ea typeface="+mj-ea"/>
                <a:cs typeface="+mj-cs"/>
              </a:rPr>
              <a:t>Add title here</a:t>
            </a:r>
            <a:endParaRPr lang="en-US" altLang="zh-CN">
              <a:latin typeface="+mj-lt"/>
              <a:ea typeface="+mj-ea"/>
              <a:cs typeface="+mj-cs"/>
            </a:endParaRPr>
          </a:p>
        </p:txBody>
      </p:sp>
      <p:sp>
        <p:nvSpPr>
          <p:cNvPr id="6" name="文本框 5"/>
          <p:cNvSpPr txBox="1"/>
          <p:nvPr>
            <p:custDataLst>
              <p:tags r:id="rId7"/>
            </p:custDataLst>
          </p:nvPr>
        </p:nvSpPr>
        <p:spPr>
          <a:xfrm>
            <a:off x="4916662" y="3456289"/>
            <a:ext cx="2358676" cy="2215478"/>
          </a:xfrm>
          <a:prstGeom prst="rect">
            <a:avLst/>
          </a:prstGeom>
        </p:spPr>
        <p:txBody>
          <a:bodyPr wrap="square">
            <a:normAutofit lnSpcReduction="10000"/>
          </a:bodyPr>
          <a:lstStyle>
            <a:defPPr>
              <a:defRPr lang="zh-CN"/>
            </a:defPPr>
            <a:lvl1pPr algn="ctr">
              <a:lnSpc>
                <a:spcPct val="130000"/>
              </a:lnSpc>
              <a:defRPr>
                <a:solidFill>
                  <a:schemeClr val="bg1"/>
                </a:solidFill>
                <a:cs typeface="+mn-ea"/>
              </a:defRPr>
            </a:lvl1pPr>
          </a:lstStyle>
          <a:p>
            <a:r>
              <a:rPr lang="en-US" altLang="zh-CN">
                <a:cs typeface="+mn-cs"/>
              </a:rPr>
              <a:t>Lorem ipsum dolor sit amet, consectetur adipisicing elit.Lorem ipsum dolor sit amet, consectetur adipisicing elit.</a:t>
            </a:r>
            <a:endParaRPr lang="en-US" altLang="zh-CN">
              <a:cs typeface="+mn-cs"/>
            </a:endParaRPr>
          </a:p>
        </p:txBody>
      </p:sp>
      <p:pic>
        <p:nvPicPr>
          <p:cNvPr id="14" name="图片 13"/>
          <p:cNvPicPr>
            <a:picLocks noChangeAspect="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135063" y="1567540"/>
            <a:ext cx="2809875" cy="4505325"/>
          </a:xfrm>
          <a:prstGeom prst="rect">
            <a:avLst/>
          </a:prstGeom>
        </p:spPr>
      </p:pic>
      <p:pic>
        <p:nvPicPr>
          <p:cNvPr id="15" name="图片 14"/>
          <p:cNvPicPr>
            <a:picLocks noChangeAspect="1"/>
          </p:cNvPicPr>
          <p:nvPr>
            <p:custDataLst>
              <p:tags r:id="rId10"/>
            </p:custDataLst>
          </p:nvPr>
        </p:nvPicPr>
        <p:blipFill>
          <a:blip r:embed="rId11">
            <a:extLst>
              <a:ext uri="{28A0092B-C50C-407E-A947-70E740481C1C}">
                <a14:useLocalDpi xmlns:a14="http://schemas.microsoft.com/office/drawing/2010/main" val="0"/>
              </a:ext>
            </a:extLst>
          </a:blip>
          <a:stretch>
            <a:fillRect/>
          </a:stretch>
        </p:blipFill>
        <p:spPr>
          <a:xfrm>
            <a:off x="8247062" y="1567540"/>
            <a:ext cx="2809875" cy="4505325"/>
          </a:xfrm>
          <a:prstGeom prst="rect">
            <a:avLst/>
          </a:prstGeom>
        </p:spPr>
      </p:pic>
    </p:spTree>
    <p:custDataLst>
      <p:tags r:id="rId1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custDataLst>
              <p:tags r:id="rId1"/>
            </p:custDataLst>
          </p:nvPr>
        </p:nvSpPr>
        <p:spPr>
          <a:xfrm>
            <a:off x="982800" y="391409"/>
            <a:ext cx="7200000" cy="597921"/>
          </a:xfrm>
          <a:prstGeom prst="rect">
            <a:avLst/>
          </a:prstGeom>
          <a:noFill/>
        </p:spPr>
        <p:txBody>
          <a:bodyPr wrap="square" lIns="90000" tIns="0" rIns="90000" bIns="0" rtlCol="0" anchor="t">
            <a:normAutofit/>
          </a:bodyPr>
          <a:lstStyle>
            <a:defPPr>
              <a:defRPr lang="zh-CN"/>
            </a:defPPr>
            <a:lvl1pPr lvl="0">
              <a:lnSpc>
                <a:spcPct val="130000"/>
              </a:lnSpc>
              <a:defRPr sz="2800">
                <a:solidFill>
                  <a:schemeClr val="tx1">
                    <a:lumMod val="75000"/>
                    <a:lumOff val="25000"/>
                  </a:schemeClr>
                </a:solidFill>
                <a:latin typeface="+mj-lt"/>
                <a:ea typeface="+mj-ea"/>
                <a:cs typeface="+mj-cs"/>
              </a:defRPr>
            </a:lvl1pPr>
          </a:lstStyle>
          <a:p>
            <a:r>
              <a:rPr lang="zh-CN" altLang="en-US" dirty="0"/>
              <a:t>软件团队模式</a:t>
            </a:r>
            <a:endParaRPr lang="zh-CN" altLang="en-US" dirty="0"/>
          </a:p>
        </p:txBody>
      </p:sp>
      <p:sp>
        <p:nvSpPr>
          <p:cNvPr id="95" name="文本框 94"/>
          <p:cNvSpPr txBox="1"/>
          <p:nvPr>
            <p:custDataLst>
              <p:tags r:id="rId2"/>
            </p:custDataLst>
          </p:nvPr>
        </p:nvSpPr>
        <p:spPr>
          <a:xfrm>
            <a:off x="982800" y="987313"/>
            <a:ext cx="7200000" cy="308995"/>
          </a:xfrm>
          <a:prstGeom prst="rect">
            <a:avLst/>
          </a:prstGeom>
          <a:noFill/>
        </p:spPr>
        <p:txBody>
          <a:bodyPr wrap="square" lIns="90000" tIns="0" rIns="90000" bIns="0" rtlCol="0">
            <a:normAutofit/>
          </a:bodyPr>
          <a:lstStyle>
            <a:defPPr>
              <a:defRPr lang="zh-CN"/>
            </a:defPPr>
            <a:lvl1pPr lvl="0">
              <a:lnSpc>
                <a:spcPct val="130000"/>
              </a:lnSpc>
              <a:defRPr sz="1200">
                <a:solidFill>
                  <a:schemeClr val="tx1">
                    <a:lumMod val="50000"/>
                    <a:lumOff val="50000"/>
                  </a:schemeClr>
                </a:solidFill>
              </a:defRPr>
            </a:lvl1pPr>
          </a:lstStyle>
          <a:p>
            <a:r>
              <a:rPr lang="zh-CN" altLang="en-US" dirty="0"/>
              <a:t>添加您的标题简要概述介绍，一句话作为重点提要，作为整个页面的内容概述，或者将重点语句填充至此</a:t>
            </a:r>
            <a:endParaRPr lang="zh-CN" altLang="en-US" dirty="0"/>
          </a:p>
        </p:txBody>
      </p:sp>
      <p:sp>
        <p:nvSpPr>
          <p:cNvPr id="96" name="AutoShape 118"/>
          <p:cNvSpPr/>
          <p:nvPr>
            <p:custDataLst>
              <p:tags r:id="rId3"/>
            </p:custDataLst>
          </p:nvPr>
        </p:nvSpPr>
        <p:spPr bwMode="auto">
          <a:xfrm>
            <a:off x="460375" y="525780"/>
            <a:ext cx="407670" cy="306070"/>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accent1"/>
          </a:solidFill>
          <a:ln>
            <a:noFill/>
          </a:ln>
          <a:effectLst/>
        </p:spPr>
        <p:txBody>
          <a:bodyPr lIns="19050" tIns="19050" rIns="19050" bIns="19050" anchor="ctr">
            <a:normAutofit lnSpcReduction="20000"/>
          </a:bodyPr>
          <a:lstStyle/>
          <a:p>
            <a:pPr marL="0" marR="0" lvl="0" indent="0" algn="ctr" defTabSz="228600" rtl="0" eaLnBrk="1" fontAlgn="base" latinLnBrk="0" hangingPunct="0">
              <a:lnSpc>
                <a:spcPct val="13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97" name="AutoShape 119"/>
          <p:cNvSpPr/>
          <p:nvPr>
            <p:custDataLst>
              <p:tags r:id="rId4"/>
            </p:custDataLst>
          </p:nvPr>
        </p:nvSpPr>
        <p:spPr bwMode="auto">
          <a:xfrm>
            <a:off x="714375" y="639445"/>
            <a:ext cx="76835" cy="768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accent1"/>
          </a:solidFill>
          <a:ln>
            <a:noFill/>
          </a:ln>
          <a:effectLst/>
        </p:spPr>
        <p:txBody>
          <a:bodyPr lIns="19050" tIns="19050" rIns="19050" bIns="19050" anchor="ctr">
            <a:normAutofit fontScale="25000" lnSpcReduction="20000"/>
          </a:bodyPr>
          <a:lstStyle/>
          <a:p>
            <a:pPr marL="0" marR="0" lvl="0" indent="0" algn="ctr" defTabSz="228600" rtl="0" eaLnBrk="1" fontAlgn="base" latinLnBrk="0" hangingPunct="0">
              <a:lnSpc>
                <a:spcPct val="13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1" name="文本框 10"/>
          <p:cNvSpPr txBox="1"/>
          <p:nvPr>
            <p:custDataLst>
              <p:tags r:id="rId5"/>
            </p:custDataLst>
          </p:nvPr>
        </p:nvSpPr>
        <p:spPr>
          <a:xfrm>
            <a:off x="493395" y="3042285"/>
            <a:ext cx="638175" cy="588645"/>
          </a:xfrm>
          <a:prstGeom prst="rect">
            <a:avLst/>
          </a:prstGeom>
          <a:noFill/>
        </p:spPr>
        <p:txBody>
          <a:bodyPr wrap="square" lIns="90000" tIns="46800" rIns="90000" bIns="46800" rtlCol="0" anchor="b" anchorCtr="0">
            <a:normAutofit/>
          </a:bodyPr>
          <a:lstStyle/>
          <a:p>
            <a:pPr algn="r"/>
            <a:r>
              <a:rPr lang="en-US" altLang="zh-CN" sz="3200" dirty="0"/>
              <a:t>01</a:t>
            </a:r>
            <a:endParaRPr lang="zh-CN" altLang="en-US" sz="3200" dirty="0"/>
          </a:p>
        </p:txBody>
      </p:sp>
      <p:sp>
        <p:nvSpPr>
          <p:cNvPr id="12" name="文本框 11"/>
          <p:cNvSpPr txBox="1"/>
          <p:nvPr>
            <p:custDataLst>
              <p:tags r:id="rId6"/>
            </p:custDataLst>
          </p:nvPr>
        </p:nvSpPr>
        <p:spPr>
          <a:xfrm>
            <a:off x="113284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 name="文本框 1"/>
          <p:cNvSpPr txBox="1"/>
          <p:nvPr>
            <p:custDataLst>
              <p:tags r:id="rId7"/>
            </p:custDataLst>
          </p:nvPr>
        </p:nvSpPr>
        <p:spPr>
          <a:xfrm>
            <a:off x="493395"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27" name="文本框 26"/>
          <p:cNvSpPr txBox="1"/>
          <p:nvPr>
            <p:custDataLst>
              <p:tags r:id="rId8"/>
            </p:custDataLst>
          </p:nvPr>
        </p:nvSpPr>
        <p:spPr>
          <a:xfrm>
            <a:off x="3141345"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02</a:t>
            </a:r>
            <a:endParaRPr lang="zh-CN" altLang="en-US" sz="3200" dirty="0"/>
          </a:p>
        </p:txBody>
      </p:sp>
      <p:sp>
        <p:nvSpPr>
          <p:cNvPr id="28" name="文本框 27"/>
          <p:cNvSpPr txBox="1"/>
          <p:nvPr>
            <p:custDataLst>
              <p:tags r:id="rId9"/>
            </p:custDataLst>
          </p:nvPr>
        </p:nvSpPr>
        <p:spPr>
          <a:xfrm>
            <a:off x="378079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9" name="文本框 28"/>
          <p:cNvSpPr txBox="1"/>
          <p:nvPr>
            <p:custDataLst>
              <p:tags r:id="rId10"/>
            </p:custDataLst>
          </p:nvPr>
        </p:nvSpPr>
        <p:spPr>
          <a:xfrm>
            <a:off x="3141345"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31" name="文本框 30"/>
          <p:cNvSpPr txBox="1"/>
          <p:nvPr>
            <p:custDataLst>
              <p:tags r:id="rId11"/>
            </p:custDataLst>
          </p:nvPr>
        </p:nvSpPr>
        <p:spPr>
          <a:xfrm>
            <a:off x="5788660"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03</a:t>
            </a:r>
            <a:endParaRPr lang="zh-CN" altLang="en-US" sz="3200" dirty="0"/>
          </a:p>
        </p:txBody>
      </p:sp>
      <p:sp>
        <p:nvSpPr>
          <p:cNvPr id="32" name="文本框 31"/>
          <p:cNvSpPr txBox="1"/>
          <p:nvPr>
            <p:custDataLst>
              <p:tags r:id="rId12"/>
            </p:custDataLst>
          </p:nvPr>
        </p:nvSpPr>
        <p:spPr>
          <a:xfrm>
            <a:off x="6428740"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33" name="文本框 32"/>
          <p:cNvSpPr txBox="1"/>
          <p:nvPr>
            <p:custDataLst>
              <p:tags r:id="rId13"/>
            </p:custDataLst>
          </p:nvPr>
        </p:nvSpPr>
        <p:spPr>
          <a:xfrm>
            <a:off x="5788660"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
        <p:nvSpPr>
          <p:cNvPr id="21" name="文本框 20"/>
          <p:cNvSpPr txBox="1"/>
          <p:nvPr>
            <p:custDataLst>
              <p:tags r:id="rId14"/>
            </p:custDataLst>
          </p:nvPr>
        </p:nvSpPr>
        <p:spPr>
          <a:xfrm>
            <a:off x="8436610" y="3042285"/>
            <a:ext cx="638175" cy="588645"/>
          </a:xfrm>
          <a:prstGeom prst="rect">
            <a:avLst/>
          </a:prstGeom>
          <a:noFill/>
        </p:spPr>
        <p:txBody>
          <a:bodyPr wrap="square" lIns="90000" tIns="46800" rIns="90000" bIns="46800" rtlCol="0" anchor="b" anchorCtr="0">
            <a:normAutofit/>
          </a:bodyPr>
          <a:lstStyle/>
          <a:p>
            <a:pPr algn="r"/>
            <a:r>
              <a:rPr lang="en-US" altLang="zh-CN" sz="3200" dirty="0" smtClean="0"/>
              <a:t>04</a:t>
            </a:r>
            <a:endParaRPr lang="zh-CN" altLang="en-US" sz="3200" dirty="0"/>
          </a:p>
        </p:txBody>
      </p:sp>
      <p:sp>
        <p:nvSpPr>
          <p:cNvPr id="22" name="文本框 21"/>
          <p:cNvSpPr txBox="1"/>
          <p:nvPr>
            <p:custDataLst>
              <p:tags r:id="rId15"/>
            </p:custDataLst>
          </p:nvPr>
        </p:nvSpPr>
        <p:spPr>
          <a:xfrm>
            <a:off x="9076055" y="3042285"/>
            <a:ext cx="1696720" cy="588645"/>
          </a:xfrm>
          <a:prstGeom prst="rect">
            <a:avLst/>
          </a:prstGeom>
          <a:noFill/>
        </p:spPr>
        <p:txBody>
          <a:bodyPr wrap="square" lIns="90000" tIns="46800" rIns="90000" bIns="46800" rtlCol="0" anchor="b" anchorCtr="0">
            <a:noAutofit/>
          </a:bodyPr>
          <a:lstStyle/>
          <a:p>
            <a:pPr lvl="0" defTabSz="410210" hangingPunct="0">
              <a:lnSpc>
                <a:spcPct val="130000"/>
              </a:lnSpc>
              <a:defRPr/>
            </a:pPr>
            <a:r>
              <a:rPr lang="zh-CN" altLang="en-US" sz="2400" dirty="0" smtClean="0">
                <a:latin typeface="Arial" panose="020B0604020202020204" pitchFamily="34" charset="0"/>
                <a:ea typeface="黑体" panose="02010609060101010101" pitchFamily="49" charset="-122"/>
                <a:cs typeface="+mn-ea"/>
                <a:sym typeface="Helvetica Neue"/>
              </a:rPr>
              <a:t>输入手段</a:t>
            </a:r>
            <a:endParaRPr lang="zh-CN" altLang="en-US" sz="2400" dirty="0" smtClean="0">
              <a:latin typeface="Arial" panose="020B0604020202020204" pitchFamily="34" charset="0"/>
              <a:ea typeface="黑体" panose="02010609060101010101" pitchFamily="49" charset="-122"/>
              <a:cs typeface="+mn-ea"/>
              <a:sym typeface="Helvetica Neue"/>
            </a:endParaRPr>
          </a:p>
        </p:txBody>
      </p:sp>
      <p:sp>
        <p:nvSpPr>
          <p:cNvPr id="23" name="文本框 22"/>
          <p:cNvSpPr txBox="1"/>
          <p:nvPr>
            <p:custDataLst>
              <p:tags r:id="rId16"/>
            </p:custDataLst>
          </p:nvPr>
        </p:nvSpPr>
        <p:spPr>
          <a:xfrm>
            <a:off x="8436610" y="3649345"/>
            <a:ext cx="2336165" cy="1244600"/>
          </a:xfrm>
          <a:prstGeom prst="rect">
            <a:avLst/>
          </a:prstGeom>
        </p:spPr>
        <p:txBody>
          <a:bodyPr wrap="square">
            <a:normAutofit lnSpcReduction="20000"/>
          </a:bodyPr>
          <a:lstStyle>
            <a:defPPr>
              <a:defRPr lang="zh-CN"/>
            </a:defPPr>
            <a:lvl1pPr>
              <a:defRPr sz="1100">
                <a:latin typeface="等线 Light" panose="02010600030101010101" pitchFamily="2" charset="-122"/>
                <a:ea typeface="等线 Light" panose="02010600030101010101" pitchFamily="2" charset="-122"/>
              </a:defRPr>
            </a:lvl1pPr>
          </a:lstStyle>
          <a:p>
            <a:pPr algn="l">
              <a:lnSpc>
                <a:spcPct val="130000"/>
              </a:lnSpc>
            </a:pPr>
            <a:r>
              <a:rPr lang="zh-CN" altLang="en-US" sz="1600" dirty="0" smtClean="0">
                <a:latin typeface="Arial" panose="020B0604020202020204" pitchFamily="34" charset="0"/>
                <a:ea typeface="黑体" panose="02010609060101010101" pitchFamily="49" charset="-122"/>
              </a:rPr>
              <a:t>添加您的标题简要概述介绍，作为重点提要，或者将重点语句填充至此</a:t>
            </a:r>
            <a:endParaRPr lang="zh-CN" altLang="en-US" sz="1600" dirty="0" smtClean="0">
              <a:latin typeface="Arial" panose="020B0604020202020204" pitchFamily="34" charset="0"/>
              <a:ea typeface="黑体" panose="02010609060101010101" pitchFamily="49" charset="-122"/>
            </a:endParaRPr>
          </a:p>
        </p:txBody>
      </p:sp>
    </p:spTree>
    <p:custDataLst>
      <p:tags r:id="rId1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2"/>
          <p:cNvSpPr txBox="1"/>
          <p:nvPr>
            <p:custDataLst>
              <p:tags r:id="rId1"/>
            </p:custDataLst>
          </p:nvPr>
        </p:nvSpPr>
        <p:spPr>
          <a:xfrm>
            <a:off x="346552"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21" name="文本框 23"/>
          <p:cNvSpPr txBox="1"/>
          <p:nvPr>
            <p:custDataLst>
              <p:tags r:id="rId2"/>
            </p:custDataLst>
          </p:nvPr>
        </p:nvSpPr>
        <p:spPr>
          <a:xfrm>
            <a:off x="346553"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8" name="文本框 26"/>
          <p:cNvSpPr txBox="1"/>
          <p:nvPr>
            <p:custDataLst>
              <p:tags r:id="rId3"/>
            </p:custDataLst>
          </p:nvPr>
        </p:nvSpPr>
        <p:spPr>
          <a:xfrm>
            <a:off x="3394362"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9" name="文本框 27"/>
          <p:cNvSpPr txBox="1"/>
          <p:nvPr>
            <p:custDataLst>
              <p:tags r:id="rId4"/>
            </p:custDataLst>
          </p:nvPr>
        </p:nvSpPr>
        <p:spPr>
          <a:xfrm>
            <a:off x="3394363"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6" name="文本框 29"/>
          <p:cNvSpPr txBox="1"/>
          <p:nvPr>
            <p:custDataLst>
              <p:tags r:id="rId5"/>
            </p:custDataLst>
          </p:nvPr>
        </p:nvSpPr>
        <p:spPr>
          <a:xfrm>
            <a:off x="6442171"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7" name="文本框 30"/>
          <p:cNvSpPr txBox="1"/>
          <p:nvPr>
            <p:custDataLst>
              <p:tags r:id="rId6"/>
            </p:custDataLst>
          </p:nvPr>
        </p:nvSpPr>
        <p:spPr>
          <a:xfrm>
            <a:off x="6442172"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sp>
        <p:nvSpPr>
          <p:cNvPr id="14" name="文本框 32"/>
          <p:cNvSpPr txBox="1"/>
          <p:nvPr>
            <p:custDataLst>
              <p:tags r:id="rId7"/>
            </p:custDataLst>
          </p:nvPr>
        </p:nvSpPr>
        <p:spPr>
          <a:xfrm>
            <a:off x="9489980" y="3027354"/>
            <a:ext cx="2355842" cy="371513"/>
          </a:xfrm>
          <a:prstGeom prst="rect">
            <a:avLst/>
          </a:prstGeom>
          <a:noFill/>
        </p:spPr>
        <p:txBody>
          <a:bodyPr wrap="square" lIns="90000" tIns="46800" rIns="90000" bIns="46800" rtlCol="0" anchor="b"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a:latin typeface="+mj-lt"/>
                <a:ea typeface="+mj-ea"/>
                <a:cs typeface="+mj-cs"/>
              </a:rPr>
              <a:t>Title</a:t>
            </a:r>
            <a:endParaRPr lang="en-US" altLang="zh-CN">
              <a:latin typeface="+mj-lt"/>
              <a:ea typeface="+mj-ea"/>
              <a:cs typeface="+mj-cs"/>
            </a:endParaRPr>
          </a:p>
        </p:txBody>
      </p:sp>
      <p:sp>
        <p:nvSpPr>
          <p:cNvPr id="15" name="文本框 33"/>
          <p:cNvSpPr txBox="1"/>
          <p:nvPr>
            <p:custDataLst>
              <p:tags r:id="rId8"/>
            </p:custDataLst>
          </p:nvPr>
        </p:nvSpPr>
        <p:spPr>
          <a:xfrm>
            <a:off x="9489981" y="3468492"/>
            <a:ext cx="2355841" cy="711621"/>
          </a:xfrm>
          <a:prstGeom prst="rect">
            <a:avLst/>
          </a:prstGeom>
          <a:noFill/>
        </p:spPr>
        <p:txBody>
          <a:bodyPr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a:t>Unified fonts make reading more fluent. Copy paste fonts.</a:t>
            </a:r>
            <a:endParaRPr lang="en-US" altLang="zh-CN" sz="1200"/>
          </a:p>
        </p:txBody>
      </p:sp>
      <p:pic>
        <p:nvPicPr>
          <p:cNvPr id="3" name="图片 2"/>
          <p:cNvPicPr>
            <a:picLocks noChangeAspect="1"/>
          </p:cNvPicPr>
          <p:nvPr>
            <p:custDataLst>
              <p:tags r:id="rId9"/>
            </p:custDataLst>
          </p:nvPr>
        </p:nvPicPr>
        <p:blipFill rotWithShape="1">
          <a:blip r:embed="rId10">
            <a:extLst>
              <a:ext uri="{28A0092B-C50C-407E-A947-70E740481C1C}">
                <a14:useLocalDpi xmlns:a14="http://schemas.microsoft.com/office/drawing/2010/main" val="0"/>
              </a:ext>
            </a:extLst>
          </a:blip>
          <a:srcRect t="361" b="571"/>
          <a:stretch>
            <a:fillRect/>
          </a:stretch>
        </p:blipFill>
        <p:spPr>
          <a:xfrm>
            <a:off x="3076579" y="-11242"/>
            <a:ext cx="3019425" cy="2434571"/>
          </a:xfrm>
          <a:prstGeom prst="rect">
            <a:avLst/>
          </a:prstGeom>
        </p:spPr>
      </p:pic>
      <p:pic>
        <p:nvPicPr>
          <p:cNvPr id="22" name="图片 21"/>
          <p:cNvPicPr>
            <a:picLocks noChangeAspect="1"/>
          </p:cNvPicPr>
          <p:nvPr>
            <p:custDataLst>
              <p:tags r:id="rId11"/>
            </p:custDataLst>
          </p:nvPr>
        </p:nvPicPr>
        <p:blipFill>
          <a:blip r:embed="rId12">
            <a:extLst>
              <a:ext uri="{28A0092B-C50C-407E-A947-70E740481C1C}">
                <a14:useLocalDpi xmlns:a14="http://schemas.microsoft.com/office/drawing/2010/main" val="0"/>
              </a:ext>
            </a:extLst>
          </a:blip>
          <a:stretch>
            <a:fillRect/>
          </a:stretch>
        </p:blipFill>
        <p:spPr>
          <a:xfrm>
            <a:off x="0" y="-11242"/>
            <a:ext cx="3076575" cy="2438400"/>
          </a:xfrm>
          <a:prstGeom prst="rect">
            <a:avLst/>
          </a:prstGeom>
        </p:spPr>
      </p:pic>
      <p:pic>
        <p:nvPicPr>
          <p:cNvPr id="7" name="图片 6"/>
          <p:cNvPicPr>
            <a:picLocks noChangeAspect="1"/>
          </p:cNvPicPr>
          <p:nvPr>
            <p:custDataLst>
              <p:tags r:id="rId13"/>
            </p:custDataLst>
          </p:nvPr>
        </p:nvPicPr>
        <p:blipFill rotWithShape="1">
          <a:blip r:embed="rId14">
            <a:extLst>
              <a:ext uri="{28A0092B-C50C-407E-A947-70E740481C1C}">
                <a14:useLocalDpi xmlns:a14="http://schemas.microsoft.com/office/drawing/2010/main" val="0"/>
              </a:ext>
            </a:extLst>
          </a:blip>
          <a:srcRect b="931"/>
          <a:stretch>
            <a:fillRect/>
          </a:stretch>
        </p:blipFill>
        <p:spPr>
          <a:xfrm>
            <a:off x="6096791" y="-11905"/>
            <a:ext cx="3009900" cy="2434571"/>
          </a:xfrm>
          <a:prstGeom prst="rect">
            <a:avLst/>
          </a:prstGeom>
        </p:spPr>
      </p:pic>
      <p:pic>
        <p:nvPicPr>
          <p:cNvPr id="9" name="图片 8"/>
          <p:cNvPicPr>
            <a:picLocks noChangeAspect="1"/>
          </p:cNvPicPr>
          <p:nvPr>
            <p:custDataLst>
              <p:tags r:id="rId15"/>
            </p:custDataLst>
          </p:nvPr>
        </p:nvPicPr>
        <p:blipFill rotWithShape="1">
          <a:blip r:embed="rId16">
            <a:extLst>
              <a:ext uri="{28A0092B-C50C-407E-A947-70E740481C1C}">
                <a14:useLocalDpi xmlns:a14="http://schemas.microsoft.com/office/drawing/2010/main" val="0"/>
              </a:ext>
            </a:extLst>
          </a:blip>
          <a:srcRect t="208" b="492"/>
          <a:stretch>
            <a:fillRect/>
          </a:stretch>
        </p:blipFill>
        <p:spPr>
          <a:xfrm>
            <a:off x="9103080" y="-11905"/>
            <a:ext cx="3086100" cy="2440257"/>
          </a:xfrm>
          <a:prstGeom prst="rect">
            <a:avLst/>
          </a:prstGeom>
        </p:spPr>
      </p:pic>
      <p:pic>
        <p:nvPicPr>
          <p:cNvPr id="11" name="图片 10"/>
          <p:cNvPicPr>
            <a:picLocks noChangeAspect="1"/>
          </p:cNvPicPr>
          <p:nvPr>
            <p:custDataLst>
              <p:tags r:id="rId17"/>
            </p:custDataLst>
          </p:nvPr>
        </p:nvPicPr>
        <p:blipFill rotWithShape="1">
          <a:blip r:embed="rId18">
            <a:extLst>
              <a:ext uri="{28A0092B-C50C-407E-A947-70E740481C1C}">
                <a14:useLocalDpi xmlns:a14="http://schemas.microsoft.com/office/drawing/2010/main" val="0"/>
              </a:ext>
            </a:extLst>
          </a:blip>
          <a:srcRect b="-229"/>
          <a:stretch>
            <a:fillRect/>
          </a:stretch>
        </p:blipFill>
        <p:spPr>
          <a:xfrm>
            <a:off x="9055164" y="4429650"/>
            <a:ext cx="3171825" cy="2432400"/>
          </a:xfrm>
          <a:prstGeom prst="rect">
            <a:avLst/>
          </a:prstGeom>
        </p:spPr>
      </p:pic>
      <p:pic>
        <p:nvPicPr>
          <p:cNvPr id="13" name="图片 12"/>
          <p:cNvPicPr>
            <a:picLocks noChangeAspect="1"/>
          </p:cNvPicPr>
          <p:nvPr>
            <p:custDataLst>
              <p:tags r:id="rId19"/>
            </p:custDataLst>
          </p:nvPr>
        </p:nvPicPr>
        <p:blipFill rotWithShape="1">
          <a:blip r:embed="rId20">
            <a:extLst>
              <a:ext uri="{28A0092B-C50C-407E-A947-70E740481C1C}">
                <a14:useLocalDpi xmlns:a14="http://schemas.microsoft.com/office/drawing/2010/main" val="0"/>
              </a:ext>
            </a:extLst>
          </a:blip>
          <a:srcRect t="420" b="1388"/>
          <a:stretch>
            <a:fillRect/>
          </a:stretch>
        </p:blipFill>
        <p:spPr>
          <a:xfrm>
            <a:off x="-6529" y="4443535"/>
            <a:ext cx="3076575" cy="2413013"/>
          </a:xfrm>
          <a:prstGeom prst="rect">
            <a:avLst/>
          </a:prstGeom>
        </p:spPr>
      </p:pic>
      <p:pic>
        <p:nvPicPr>
          <p:cNvPr id="32" name="图片 31"/>
          <p:cNvPicPr>
            <a:picLocks noChangeAspect="1"/>
          </p:cNvPicPr>
          <p:nvPr>
            <p:custDataLst>
              <p:tags r:id="rId21"/>
            </p:custDataLst>
          </p:nvPr>
        </p:nvPicPr>
        <p:blipFill rotWithShape="1">
          <a:blip r:embed="rId22">
            <a:extLst>
              <a:ext uri="{28A0092B-C50C-407E-A947-70E740481C1C}">
                <a14:useLocalDpi xmlns:a14="http://schemas.microsoft.com/office/drawing/2010/main" val="0"/>
              </a:ext>
            </a:extLst>
          </a:blip>
          <a:srcRect b="794"/>
          <a:stretch>
            <a:fillRect/>
          </a:stretch>
        </p:blipFill>
        <p:spPr>
          <a:xfrm>
            <a:off x="3070046" y="4445874"/>
            <a:ext cx="3022843" cy="2409825"/>
          </a:xfrm>
          <a:prstGeom prst="rect">
            <a:avLst/>
          </a:prstGeom>
        </p:spPr>
      </p:pic>
      <p:pic>
        <p:nvPicPr>
          <p:cNvPr id="34" name="图片 33"/>
          <p:cNvPicPr>
            <a:picLocks noChangeAspect="1"/>
          </p:cNvPicPr>
          <p:nvPr>
            <p:custDataLst>
              <p:tags r:id="rId23"/>
            </p:custDataLst>
          </p:nvPr>
        </p:nvPicPr>
        <p:blipFill rotWithShape="1">
          <a:blip r:embed="rId24">
            <a:extLst>
              <a:ext uri="{28A0092B-C50C-407E-A947-70E740481C1C}">
                <a14:useLocalDpi xmlns:a14="http://schemas.microsoft.com/office/drawing/2010/main" val="0"/>
              </a:ext>
            </a:extLst>
          </a:blip>
          <a:srcRect b="1172"/>
          <a:stretch>
            <a:fillRect/>
          </a:stretch>
        </p:blipFill>
        <p:spPr>
          <a:xfrm>
            <a:off x="6092889" y="4435335"/>
            <a:ext cx="2962275" cy="2420364"/>
          </a:xfrm>
          <a:prstGeom prst="rect">
            <a:avLst/>
          </a:prstGeom>
        </p:spPr>
      </p:pic>
    </p:spTree>
    <p:custDataLst>
      <p:tags r:id="rId2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46"/>
</p:tagLst>
</file>

<file path=ppt/tags/tag10.xml><?xml version="1.0" encoding="utf-8"?>
<p:tagLst xmlns:p="http://schemas.openxmlformats.org/presentationml/2006/main">
  <p:tag name="KSO_WM_TAG_VERSION" val="1.0"/>
  <p:tag name="KSO_WM_BEAUTIFY_FLAG" val="#wm#"/>
  <p:tag name="KSO_WM_UNIT_TYPE" val="i"/>
  <p:tag name="KSO_WM_UNIT_ID" val="custom20189046_3*i*4"/>
  <p:tag name="KSO_WM_TEMPLATE_CATEGORY" val="custom"/>
  <p:tag name="KSO_WM_TEMPLATE_INDEX" val="20189046"/>
  <p:tag name="KSO_WM_UNIT_INDEX" val="4"/>
</p:tagLst>
</file>

<file path=ppt/tags/tag100.xml><?xml version="1.0" encoding="utf-8"?>
<p:tagLst xmlns:p="http://schemas.openxmlformats.org/presentationml/2006/main">
  <p:tag name="KSO_WM_TAG_VERSION" val="1.0"/>
  <p:tag name="KSO_WM_BEAUTIFY_FLAG" val="#wm#"/>
  <p:tag name="KSO_WM_UNIT_TYPE" val="i"/>
  <p:tag name="KSO_WM_UNIT_ID" val="custom20189046_7*i*0"/>
  <p:tag name="KSO_WM_TEMPLATE_CATEGORY" val="custom"/>
  <p:tag name="KSO_WM_TEMPLATE_INDEX" val="20189046"/>
  <p:tag name="KSO_WM_UNIT_INDEX" val="0"/>
</p:tagLst>
</file>

<file path=ppt/tags/tag101.xml><?xml version="1.0" encoding="utf-8"?>
<p:tagLst xmlns:p="http://schemas.openxmlformats.org/presentationml/2006/main">
  <p:tag name="KSO_WM_TAG_VERSION" val="1.0"/>
  <p:tag name="KSO_WM_BEAUTIFY_FLAG" val="#wm#"/>
  <p:tag name="KSO_WM_UNIT_TYPE" val="i"/>
  <p:tag name="KSO_WM_UNIT_ID" val="custom20189046_7*i*4"/>
  <p:tag name="KSO_WM_TEMPLATE_CATEGORY" val="custom"/>
  <p:tag name="KSO_WM_TEMPLATE_INDEX" val="20189046"/>
  <p:tag name="KSO_WM_UNIT_INDEX" val="4"/>
</p:tagLst>
</file>

<file path=ppt/tags/tag102.xml><?xml version="1.0" encoding="utf-8"?>
<p:tagLst xmlns:p="http://schemas.openxmlformats.org/presentationml/2006/main">
  <p:tag name="KSO_WM_TAG_VERSION" val="1.0"/>
  <p:tag name="KSO_WM_BEAUTIFY_FLAG" val="#wm#"/>
  <p:tag name="KSO_WM_UNIT_TYPE" val="i"/>
  <p:tag name="KSO_WM_UNIT_ID" val="custom20189046_7*i*5"/>
  <p:tag name="KSO_WM_TEMPLATE_CATEGORY" val="custom"/>
  <p:tag name="KSO_WM_TEMPLATE_INDEX" val="20189046"/>
  <p:tag name="KSO_WM_UNIT_INDEX" val="5"/>
</p:tagLst>
</file>

<file path=ppt/tags/tag103.xml><?xml version="1.0" encoding="utf-8"?>
<p:tagLst xmlns:p="http://schemas.openxmlformats.org/presentationml/2006/main">
  <p:tag name="KSO_WM_TAG_VERSION" val="1.0"/>
  <p:tag name="KSO_WM_BEAUTIFY_FLAG" val="#wm#"/>
  <p:tag name="KSO_WM_UNIT_TYPE" val="i"/>
  <p:tag name="KSO_WM_UNIT_ID" val="custom20189046_7*i*6"/>
  <p:tag name="KSO_WM_TEMPLATE_CATEGORY" val="custom"/>
  <p:tag name="KSO_WM_TEMPLATE_INDEX" val="20189046"/>
  <p:tag name="KSO_WM_UNIT_INDEX" val="6"/>
</p:tagLst>
</file>

<file path=ppt/tags/tag104.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7*a*1"/>
  <p:tag name="KSO_WM_UNIT_PRESET_TEXT" val="Lorem Ipsum Dolor"/>
</p:tagLst>
</file>

<file path=ppt/tags/tag105.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24"/>
  <p:tag name="KSO_WM_UNIT_ISCONTENTSTITLE" val="0"/>
  <p:tag name="KSO_WM_UNIT_HIGHLIGHT" val="0"/>
  <p:tag name="KSO_WM_UNIT_COMPATIBLE" val="0"/>
  <p:tag name="KSO_WM_UNIT_CLEAR" val="0"/>
  <p:tag name="KSO_WM_BEAUTIFY_FLAG" val="#wm#"/>
  <p:tag name="KSO_WM_UNIT_ID" val="custom20189046_7*b*1"/>
  <p:tag name="KSO_WM_UNIT_PRESET_TEXT" val="Lorem ipsum dolor sit amet, consectetur adipisicing elit,"/>
</p:tagLst>
</file>

<file path=ppt/tags/tag106.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85"/>
  <p:tag name="KSO_WM_UNIT_HIGHLIGHT" val="0"/>
  <p:tag name="KSO_WM_UNIT_COMPATIBLE" val="0"/>
  <p:tag name="KSO_WM_UNIT_CLEAR" val="0"/>
  <p:tag name="KSO_WM_BEAUTIFY_FLAG" val="#wm#"/>
  <p:tag name="KSO_WM_UNIT_ID" val="custom20189046_7*f*1"/>
  <p:tag name="KSO_WM_UNIT_PRESET_TEXT" val="Lorem ipsum dolor sit amet, consectetur adipisicing elit.Lorem ipsum dolor sit amet, consectetur adipisicing elit. Lorem ipsum dolor sit amet, consectetur adipisicing elit."/>
</p:tagLst>
</file>

<file path=ppt/tags/tag107.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7*d*1"/>
  <p:tag name="KSO_WM_UNIT_LAYERLEVEL" val="1"/>
  <p:tag name="KSO_WM_UNIT_VALUE" val="1904*946"/>
  <p:tag name="KSO_WM_UNIT_HIGHLIGHT" val="0"/>
  <p:tag name="KSO_WM_UNIT_COMPATIBLE" val="0"/>
  <p:tag name="KSO_WM_UNIT_CLEAR" val="0"/>
  <p:tag name="KSO_WM_BEAUTIFY_FLAG" val="#wm#"/>
</p:tagLst>
</file>

<file path=ppt/tags/tag108.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7*d*2"/>
  <p:tag name="KSO_WM_UNIT_LAYERLEVEL" val="1"/>
  <p:tag name="KSO_WM_UNIT_VALUE" val="1904*946"/>
  <p:tag name="KSO_WM_UNIT_HIGHLIGHT" val="0"/>
  <p:tag name="KSO_WM_UNIT_COMPATIBLE" val="0"/>
  <p:tag name="KSO_WM_UNIT_CLEAR" val="0"/>
  <p:tag name="KSO_WM_BEAUTIFY_FLAG" val="#wm#"/>
</p:tagLst>
</file>

<file path=ppt/tags/tag109.xml><?xml version="1.0" encoding="utf-8"?>
<p:tagLst xmlns:p="http://schemas.openxmlformats.org/presentationml/2006/main">
  <p:tag name="KSO_WM_TAG_VERSION" val="1.0"/>
  <p:tag name="KSO_WM_SLIDE_ITEM_CNT" val="3"/>
  <p:tag name="KSO_WM_SLIDE_LAYOUT" val="a_b_f_d"/>
  <p:tag name="KSO_WM_SLIDE_LAYOUT_CNT" val="1_1_1_2"/>
  <p:tag name="KSO_WM_SLIDE_TYPE" val="text"/>
  <p:tag name="KSO_WM_SLIDE_SUBTYPE" val="picTxt"/>
  <p:tag name="KSO_WM_BEAUTIFY_FLAG" val="#wm#"/>
  <p:tag name="KSO_WM_SLIDE_POSITION" val="-1*0"/>
  <p:tag name="KSO_WM_SLIDE_SIZE" val="960*540"/>
  <p:tag name="KSO_WM_COMBINE_RELATE_SLIDE_ID" val="background20185110_7"/>
  <p:tag name="KSO_WM_TEMPLATE_CATEGORY" val="custom"/>
  <p:tag name="KSO_WM_TEMPLATE_INDEX" val="20189046"/>
  <p:tag name="KSO_WM_SLIDE_ID" val="custom20189046_7"/>
  <p:tag name="KSO_WM_SLIDE_INDEX" val="7"/>
  <p:tag name="KSO_WM_TEMPLATE_SUBCATEGORY" val="combine"/>
</p:tagLst>
</file>

<file path=ppt/tags/tag11.xml><?xml version="1.0" encoding="utf-8"?>
<p:tagLst xmlns:p="http://schemas.openxmlformats.org/presentationml/2006/main">
  <p:tag name="KSO_WM_TAG_VERSION" val="1.0"/>
  <p:tag name="KSO_WM_BEAUTIFY_FLAG" val="#wm#"/>
  <p:tag name="KSO_WM_UNIT_TYPE" val="i"/>
  <p:tag name="KSO_WM_UNIT_ID" val="custom20189046_3*i*5"/>
  <p:tag name="KSO_WM_TEMPLATE_CATEGORY" val="custom"/>
  <p:tag name="KSO_WM_TEMPLATE_INDEX" val="20189046"/>
  <p:tag name="KSO_WM_UNIT_INDEX" val="5"/>
</p:tagLst>
</file>

<file path=ppt/tags/tag110.xml><?xml version="1.0" encoding="utf-8"?>
<p:tagLst xmlns:p="http://schemas.openxmlformats.org/presentationml/2006/main">
  <p:tag name="KSO_WM_TAG_VERSION" val="1.0"/>
  <p:tag name="KSO_WM_TEMPLATE_CATEGORY" val="custom"/>
  <p:tag name="KSO_WM_TEMPLATE_INDEX" val="20189046"/>
  <p:tag name="KSO_WM_UNIT_TYPE" val="d"/>
  <p:tag name="KSO_WM_UNIT_INDEX" val="4"/>
  <p:tag name="KSO_WM_UNIT_ID" val="custom20189046_8*d*4"/>
  <p:tag name="KSO_WM_UNIT_LAYERLEVEL" val="1"/>
  <p:tag name="KSO_WM_UNIT_VALUE" val="798*1473"/>
  <p:tag name="KSO_WM_UNIT_HIGHLIGHT" val="0"/>
  <p:tag name="KSO_WM_UNIT_COMPATIBLE" val="0"/>
  <p:tag name="KSO_WM_UNIT_CLEAR" val="0"/>
  <p:tag name="KSO_WM_BEAUTIFY_FLAG" val="#wm#"/>
</p:tagLst>
</file>

<file path=ppt/tags/tag111.xml><?xml version="1.0" encoding="utf-8"?>
<p:tagLst xmlns:p="http://schemas.openxmlformats.org/presentationml/2006/main">
  <p:tag name="KSO_WM_TAG_VERSION" val="1.0"/>
  <p:tag name="KSO_WM_TEMPLATE_CATEGORY" val="custom"/>
  <p:tag name="KSO_WM_TEMPLATE_INDEX" val="20189046"/>
  <p:tag name="KSO_WM_UNIT_TYPE" val="d"/>
  <p:tag name="KSO_WM_UNIT_INDEX" val="5"/>
  <p:tag name="KSO_WM_UNIT_ID" val="custom20189046_8*d*5"/>
  <p:tag name="KSO_WM_UNIT_LAYERLEVEL" val="1"/>
  <p:tag name="KSO_WM_UNIT_VALUE" val="798*1451"/>
  <p:tag name="KSO_WM_UNIT_HIGHLIGHT" val="0"/>
  <p:tag name="KSO_WM_UNIT_COMPATIBLE" val="0"/>
  <p:tag name="KSO_WM_UNIT_CLEAR" val="0"/>
  <p:tag name="KSO_WM_BEAUTIFY_FLAG" val="#wm#"/>
</p:tagLst>
</file>

<file path=ppt/tags/tag112.xml><?xml version="1.0" encoding="utf-8"?>
<p:tagLst xmlns:p="http://schemas.openxmlformats.org/presentationml/2006/main">
  <p:tag name="KSO_WM_TAG_VERSION" val="1.0"/>
  <p:tag name="KSO_WM_TEMPLATE_CATEGORY" val="custom"/>
  <p:tag name="KSO_WM_TEMPLATE_INDEX" val="20189046"/>
  <p:tag name="KSO_WM_UNIT_TYPE" val="d"/>
  <p:tag name="KSO_WM_UNIT_INDEX" val="3"/>
  <p:tag name="KSO_WM_UNIT_ID" val="custom20189046_8*d*3"/>
  <p:tag name="KSO_WM_UNIT_LAYERLEVEL" val="1"/>
  <p:tag name="KSO_WM_UNIT_VALUE" val="946*946"/>
  <p:tag name="KSO_WM_UNIT_HIGHLIGHT" val="0"/>
  <p:tag name="KSO_WM_UNIT_COMPATIBLE" val="0"/>
  <p:tag name="KSO_WM_UNIT_CLEAR" val="0"/>
  <p:tag name="KSO_WM_BEAUTIFY_FLAG" val="#wm#"/>
</p:tagLst>
</file>

<file path=ppt/tags/tag113.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8*d*2"/>
  <p:tag name="KSO_WM_UNIT_LAYERLEVEL" val="1"/>
  <p:tag name="KSO_WM_UNIT_VALUE" val="946*946"/>
  <p:tag name="KSO_WM_UNIT_HIGHLIGHT" val="0"/>
  <p:tag name="KSO_WM_UNIT_COMPATIBLE" val="0"/>
  <p:tag name="KSO_WM_UNIT_CLEAR" val="0"/>
  <p:tag name="KSO_WM_BEAUTIFY_FLAG" val="#wm#"/>
</p:tagLst>
</file>

<file path=ppt/tags/tag114.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8*d*1"/>
  <p:tag name="KSO_WM_UNIT_LAYERLEVEL" val="1"/>
  <p:tag name="KSO_WM_UNIT_VALUE" val="946*946"/>
  <p:tag name="KSO_WM_UNIT_HIGHLIGHT" val="0"/>
  <p:tag name="KSO_WM_UNIT_COMPATIBLE" val="0"/>
  <p:tag name="KSO_WM_UNIT_CLEAR" val="0"/>
  <p:tag name="KSO_WM_BEAUTIFY_FLAG" val="#wm#"/>
</p:tagLst>
</file>

<file path=ppt/tags/tag115.xml><?xml version="1.0" encoding="utf-8"?>
<p:tagLst xmlns:p="http://schemas.openxmlformats.org/presentationml/2006/main">
  <p:tag name="KSO_WM_TAG_VERSION" val="1.0"/>
  <p:tag name="KSO_WM_BEAUTIFY_FLAG" val="#wm#"/>
  <p:tag name="KSO_WM_UNIT_TYPE" val="i"/>
  <p:tag name="KSO_WM_UNIT_ID" val="custom20189046_8*i*5"/>
  <p:tag name="KSO_WM_TEMPLATE_CATEGORY" val="custom"/>
  <p:tag name="KSO_WM_TEMPLATE_INDEX" val="20189046"/>
  <p:tag name="KSO_WM_UNIT_INDEX" val="5"/>
</p:tagLst>
</file>

<file path=ppt/tags/tag116.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8*a*1"/>
  <p:tag name="KSO_WM_UNIT_PRESET_TEXT" val="The Happy Time About Us"/>
</p:tagLst>
</file>

<file path=ppt/tags/tag117.xml><?xml version="1.0" encoding="utf-8"?>
<p:tagLst xmlns:p="http://schemas.openxmlformats.org/presentationml/2006/main">
  <p:tag name="KSO_WM_TAG_VERSION" val="1.0"/>
  <p:tag name="KSO_WM_SLIDE_ITEM_CNT" val="5"/>
  <p:tag name="KSO_WM_SLIDE_LAYOUT" val="a_d"/>
  <p:tag name="KSO_WM_SLIDE_LAYOUT_CNT" val="1_5"/>
  <p:tag name="KSO_WM_SLIDE_TYPE" val="text"/>
  <p:tag name="KSO_WM_SLIDE_SUBTYPE" val="picTxt"/>
  <p:tag name="KSO_WM_BEAUTIFY_FLAG" val="#wm#"/>
  <p:tag name="KSO_WM_SLIDE_POSITION" val="53*17"/>
  <p:tag name="KSO_WM_SLIDE_SIZE" val="839*509"/>
  <p:tag name="KSO_WM_COMBINE_RELATE_SLIDE_ID" val="background20185110_8"/>
  <p:tag name="KSO_WM_TEMPLATE_CATEGORY" val="custom"/>
  <p:tag name="KSO_WM_TEMPLATE_INDEX" val="20189046"/>
  <p:tag name="KSO_WM_SLIDE_ID" val="custom20189046_8"/>
  <p:tag name="KSO_WM_SLIDE_INDEX" val="8"/>
  <p:tag name="KSO_WM_TEMPLATE_SUBCATEGORY" val="combine"/>
</p:tagLst>
</file>

<file path=ppt/tags/tag118.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1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1_1"/>
  <p:tag name="KSO_WM_UNIT_PRESET_TEXT" val="Lorem ipsum dolor sit amet, consectetur adipisicing elit,"/>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2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2_1"/>
  <p:tag name="KSO_WM_UNIT_PRESET_TEXT" val="Lorem ipsum dolor sit amet, consectetur adipisicing elit,"/>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TAG_VERSION" val="1.0"/>
  <p:tag name="KSO_WM_BEAUTIFY_FLAG" val="#wm#"/>
  <p:tag name="KSO_WM_UNIT_TYPE" val="i"/>
  <p:tag name="KSO_WM_UNIT_ID" val="custom20189046_3*i*6"/>
  <p:tag name="KSO_WM_TEMPLATE_CATEGORY" val="custom"/>
  <p:tag name="KSO_WM_TEMPLATE_INDEX" val="20189046"/>
  <p:tag name="KSO_WM_UNIT_INDEX" val="6"/>
</p:tagLst>
</file>

<file path=ppt/tags/tag120.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3_1"/>
  <p:tag name="KSO_WM_UNIT_LAYERLEVEL" val="1_1_1"/>
  <p:tag name="KSO_WM_UNIT_VALUE" val="26"/>
  <p:tag name="KSO_WM_UNIT_HIGHLIGHT" val="0"/>
  <p:tag name="KSO_WM_UNIT_COMPATIBLE" val="0"/>
  <p:tag name="KSO_WM_UNIT_CLEAR" val="0"/>
  <p:tag name="KSO_WM_BEAUTIFY_FLAG" val="#wm#"/>
  <p:tag name="KSO_WM_DIAGRAM_GROUP_CODE" val="l1-2"/>
  <p:tag name="KSO_WM_UNIT_ID" val="custom20189046_9*l_h_f*1_3_1"/>
  <p:tag name="KSO_WM_UNIT_PRESET_TEXT" val="Lorem ipsum dolor sit amet, consectetur adipisicing elit,"/>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3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3_1"/>
  <p:tag name="KSO_WM_UNIT_PRESET_TEXT" val="LOREM IPSUM"/>
  <p:tag name="KSO_WM_UNIT_TEXT_FILL_FORE_SCHEMECOLOR_INDEX" val="13"/>
  <p:tag name="KSO_WM_UNIT_TEXT_FILL_TYPE" val="1"/>
  <p:tag name="KSO_WM_UNIT_USESOURCEFORMAT_APPLY" val="1"/>
</p:tagLst>
</file>

<file path=ppt/tags/tag122.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2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2_1"/>
  <p:tag name="KSO_WM_UNIT_PRESET_TEXT" val="LOREM IPSUM"/>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1_1"/>
  <p:tag name="KSO_WM_UNIT_LAYERLEVEL" val="1_1_1"/>
  <p:tag name="KSO_WM_UNIT_VALUE" val="13"/>
  <p:tag name="KSO_WM_UNIT_HIGHLIGHT" val="0"/>
  <p:tag name="KSO_WM_UNIT_COMPATIBLE" val="0"/>
  <p:tag name="KSO_WM_UNIT_CLEAR" val="0"/>
  <p:tag name="KSO_WM_BEAUTIFY_FLAG" val="#wm#"/>
  <p:tag name="KSO_WM_DIAGRAM_GROUP_CODE" val="l1-2"/>
  <p:tag name="KSO_WM_UNIT_ID" val="custom20189046_9*l_h_a*1_1_1"/>
  <p:tag name="KSO_WM_UNIT_PRESET_TEXT" val="LOREM IPSUM"/>
  <p:tag name="KSO_WM_UNIT_TEXT_FILL_FORE_SCHEMECOLOR_INDEX" val="13"/>
  <p:tag name="KSO_WM_UNIT_TEXT_FILL_TYPE" val="1"/>
  <p:tag name="KSO_WM_UNIT_USESOURCEFORMAT_APPLY" val="1"/>
</p:tagLst>
</file>

<file path=ppt/tags/tag124.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BEAUTIFY_FLAG" val="#wm#"/>
  <p:tag name="KSO_WM_DIAGRAM_GROUP_CODE" val="l1_1"/>
  <p:tag name="KSO_WM_UNIT_ID" val="custom20189046_9*a*1"/>
  <p:tag name="KSO_WM_UNIT_PRESET_TEXT" val="Best Wish From Our Teachers"/>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1"/>
  <p:tag name="KSO_WM_UNIT_ID" val="custom20189046_9*l_h_d*1_1_1"/>
  <p:tag name="KSO_WM_UNIT_LAYERLEVEL" val="1_1_1"/>
  <p:tag name="KSO_WM_UNIT_VALUE" val="756*738"/>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26.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1"/>
  <p:tag name="KSO_WM_UNIT_ID" val="custom20189046_9*l_h_d*1_2_1"/>
  <p:tag name="KSO_WM_UNIT_LAYERLEVEL" val="1_1_1"/>
  <p:tag name="KSO_WM_UNIT_VALUE" val="756*735"/>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27.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1"/>
  <p:tag name="KSO_WM_UNIT_ID" val="custom20189046_9*l_h_d*1_3_1"/>
  <p:tag name="KSO_WM_UNIT_LAYERLEVEL" val="1_1_1"/>
  <p:tag name="KSO_WM_UNIT_VALUE" val="756*735"/>
  <p:tag name="KSO_WM_UNIT_HIGHLIGHT" val="0"/>
  <p:tag name="KSO_WM_UNIT_COMPATIBLE" val="0"/>
  <p:tag name="KSO_WM_UNIT_CLEAR" val="0"/>
  <p:tag name="KSO_WM_BEAUTIFY_FLAG" val="#wm#"/>
  <p:tag name="KSO_WM_DIAGRAM_GROUP_CODE" val="l1-2"/>
  <p:tag name="KSO_WM_UNIT_LINE_FORE_SCHEMECOLOR_INDEX" val="15"/>
  <p:tag name="KSO_WM_UNIT_LINE_FILL_TYPE" val="2"/>
  <p:tag name="KSO_WM_UNIT_USESOURCEFORMAT_APPLY" val="1"/>
</p:tagLst>
</file>

<file path=ppt/tags/tag128.xml><?xml version="1.0" encoding="utf-8"?>
<p:tagLst xmlns:p="http://schemas.openxmlformats.org/presentationml/2006/main">
  <p:tag name="KSO_WM_TAG_VERSION" val="1.0"/>
  <p:tag name="KSO_WM_SLIDE_ITEM_CNT" val="3"/>
  <p:tag name="KSO_WM_SLIDE_LAYOUT" val="a_l"/>
  <p:tag name="KSO_WM_SLIDE_LAYOUT_CNT" val="1_1"/>
  <p:tag name="KSO_WM_SLIDE_TYPE" val="text"/>
  <p:tag name="KSO_WM_SLIDE_SUBTYPE" val="diag"/>
  <p:tag name="KSO_WM_BEAUTIFY_FLAG" val="#wm#"/>
  <p:tag name="KSO_WM_SLIDE_POSITION" val="62*136"/>
  <p:tag name="KSO_WM_SLIDE_SIZE" val="828*329"/>
  <p:tag name="KSO_WM_COMBINE_RELATE_SLIDE_ID" val="background20185110_9"/>
  <p:tag name="KSO_WM_TEMPLATE_CATEGORY" val="custom"/>
  <p:tag name="KSO_WM_TEMPLATE_INDEX" val="20189046"/>
  <p:tag name="KSO_WM_SLIDE_ID" val="custom20189046_9"/>
  <p:tag name="KSO_WM_SLIDE_INDEX" val="9"/>
  <p:tag name="KSO_WM_DIAGRAM_GROUP_CODE" val="l1-2"/>
  <p:tag name="KSO_WM_TEMPLATE_SUBCATEGORY" val="combine"/>
</p:tagLst>
</file>

<file path=ppt/tags/tag129.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6"/>
  <p:tag name="KSO_WM_UNIT_ISCONTENTSTITLE" val="0"/>
  <p:tag name="KSO_WM_UNIT_HIGHLIGHT" val="0"/>
  <p:tag name="KSO_WM_UNIT_COMPATIBLE" val="0"/>
  <p:tag name="KSO_WM_UNIT_CLEAR" val="0"/>
  <p:tag name="KSO_WM_BEAUTIFY_FLAG" val="#wm#"/>
  <p:tag name="KSO_WM_UNIT_ID" val="custom20189046_10*a*1"/>
  <p:tag name="KSO_WM_UNIT_PRESET_TEXT" val="HAPPY_x000B_GRADUATION"/>
</p:tagLst>
</file>

<file path=ppt/tags/tag13.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130.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10"/>
  <p:tag name="KSO_WM_UNIT_ISCONTENTSTITLE" val="0"/>
  <p:tag name="KSO_WM_UNIT_HIGHLIGHT" val="0"/>
  <p:tag name="KSO_WM_UNIT_COMPATIBLE" val="0"/>
  <p:tag name="KSO_WM_UNIT_CLEAR" val="0"/>
  <p:tag name="KSO_WM_BEAUTIFY_FLAG" val="#wm#"/>
  <p:tag name="KSO_WM_UNIT_ID" val="custom20189046_10*b*1"/>
  <p:tag name="KSO_WM_UNIT_PRESET_TEXT" val="毕业快乐"/>
</p:tagLst>
</file>

<file path=ppt/tags/tag131.xml><?xml version="1.0" encoding="utf-8"?>
<p:tagLst xmlns:p="http://schemas.openxmlformats.org/presentationml/2006/main">
  <p:tag name="KSO_WM_TAG_VERSION" val="1.0"/>
  <p:tag name="KSO_WM_SLIDE_ITEM_CNT" val="2"/>
  <p:tag name="KSO_WM_SLIDE_LAYOUT" val="a_b"/>
  <p:tag name="KSO_WM_SLIDE_LAYOUT_CNT" val="1_1"/>
  <p:tag name="KSO_WM_SLIDE_TYPE" val="endPage"/>
  <p:tag name="KSO_WM_SLIDE_SUBTYPE" val="pureTxt"/>
  <p:tag name="KSO_WM_BEAUTIFY_FLAG" val="#wm#"/>
  <p:tag name="KSO_WM_COMBINE_RELATE_SLIDE_ID" val="background20185110_10"/>
  <p:tag name="KSO_WM_TEMPLATE_CATEGORY" val="custom"/>
  <p:tag name="KSO_WM_TEMPLATE_INDEX" val="20189046"/>
  <p:tag name="KSO_WM_SLIDE_ID" val="custom20189046_10"/>
  <p:tag name="KSO_WM_SLIDE_INDEX" val="10"/>
  <p:tag name="KSO_WM_TEMPLATE_SUBCATEGORY" val="combine"/>
</p:tagLst>
</file>

<file path=ppt/tags/tag14.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72"/>
  <p:tag name="KSO_WM_UNIT_HIGHLIGHT" val="0"/>
  <p:tag name="KSO_WM_UNIT_COMPATIBLE" val="0"/>
  <p:tag name="KSO_WM_UNIT_CLEAR" val="0"/>
  <p:tag name="KSO_WM_BEAUTIFY_FLAG" val="#wm#"/>
  <p:tag name="KSO_WM_UNIT_ID" val="custom20189046_3*f*1"/>
  <p:tag name="KSO_WM_UNIT_PRESET_TEXT" val="Lorem ipsum dolor sit amet, consectetur adipisicing elit.Lorem ipsum dolor sit amet, consectetur adipisicing elit. Lorem ipsum dolor sit amet, consectetur adipisicing elit."/>
</p:tagLst>
</file>

<file path=ppt/tags/tag15.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9*122"/>
  <p:tag name="KSO_WM_SLIDE_SIZE" val="312*105"/>
  <p:tag name="KSO_WM_COMBINE_RELATE_SLIDE_ID" val="background20185110_3"/>
  <p:tag name="KSO_WM_TEMPLATE_CATEGORY" val="custom"/>
  <p:tag name="KSO_WM_TEMPLATE_INDEX" val="20189046"/>
  <p:tag name="KSO_WM_SLIDE_ID" val="custom20189046_3"/>
  <p:tag name="KSO_WM_SLIDE_INDEX" val="3"/>
  <p:tag name="KSO_WM_TEMPLATE_SUBCATEGORY" val="combine"/>
</p:tagLst>
</file>

<file path=ppt/tags/tag16.xml><?xml version="1.0" encoding="utf-8"?>
<p:tagLst xmlns:p="http://schemas.openxmlformats.org/presentationml/2006/main">
  <p:tag name="KSO_WM_TAG_VERSION" val="1.0"/>
  <p:tag name="KSO_WM_BEAUTIFY_FLAG" val="#wm#"/>
  <p:tag name="KSO_WM_UNIT_TYPE" val="i"/>
  <p:tag name="KSO_WM_UNIT_ID" val="custom20189046_2*i*0"/>
  <p:tag name="KSO_WM_TEMPLATE_CATEGORY" val="custom"/>
  <p:tag name="KSO_WM_TEMPLATE_INDEX" val="20189046"/>
  <p:tag name="KSO_WM_UNIT_INDEX" val="0"/>
</p:tagLst>
</file>

<file path=ppt/tags/tag17.xml><?xml version="1.0" encoding="utf-8"?>
<p:tagLst xmlns:p="http://schemas.openxmlformats.org/presentationml/2006/main">
  <p:tag name="KSO_WM_TAG_VERSION" val="1.0"/>
  <p:tag name="KSO_WM_BEAUTIFY_FLAG" val="#wm#"/>
  <p:tag name="KSO_WM_UNIT_TYPE" val="i"/>
  <p:tag name="KSO_WM_UNIT_ID" val="custom20189046_2*i*1"/>
  <p:tag name="KSO_WM_TEMPLATE_CATEGORY" val="custom"/>
  <p:tag name="KSO_WM_TEMPLATE_INDEX" val="20189046"/>
  <p:tag name="KSO_WM_UNIT_INDEX" val="1"/>
</p:tagLst>
</file>

<file path=ppt/tags/tag18.xml><?xml version="1.0" encoding="utf-8"?>
<p:tagLst xmlns:p="http://schemas.openxmlformats.org/presentationml/2006/main">
  <p:tag name="KSO_WM_TAG_VERSION" val="1.0"/>
  <p:tag name="KSO_WM_BEAUTIFY_FLAG" val="#wm#"/>
  <p:tag name="KSO_WM_UNIT_TYPE" val="i"/>
  <p:tag name="KSO_WM_UNIT_ID" val="custom20189046_2*i*2"/>
  <p:tag name="KSO_WM_TEMPLATE_CATEGORY" val="custom"/>
  <p:tag name="KSO_WM_TEMPLATE_INDEX" val="20189046"/>
  <p:tag name="KSO_WM_UNIT_INDEX" val="2"/>
</p:tagLst>
</file>

<file path=ppt/tags/tag19.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209"/>
  <p:tag name="KSO_WM_UNIT_HIGHLIGHT" val="0"/>
  <p:tag name="KSO_WM_UNIT_COMPATIBLE" val="0"/>
  <p:tag name="KSO_WM_UNIT_CLEAR" val="0"/>
  <p:tag name="KSO_WM_BEAUTIFY_FLAG" val="#wm#"/>
  <p:tag name="KSO_WM_UNIT_ID" val="custom20189046_2*f*1"/>
  <p:tag name="KSO_WM_UNIT_PRESET_TEXT" val="Lorem ipsum dolor sit amet, consectetur adipisicing elit.Lorem ipsum dolor sit amet, consectetur adipisicing elit. Lorem ipsum dolor sit amet, consectetur adipisicing elit.Lorem ipsum dolor sit amet, consectetur adipisicing elit.Lorem ipsum dolor sit amet&#13;Lorem ipsum dolor sit amet, consectetur adipisicing elit.Lorem ipsum dolor sit amet, consectetur adipisicing elit.Lorem ipsum dolor sit amet"/>
</p:tagLst>
</file>

<file path=ppt/tags/tag2.xml><?xml version="1.0" encoding="utf-8"?>
<p:tagLst xmlns:p="http://schemas.openxmlformats.org/presentationml/2006/main">
  <p:tag name="KSO_WM_TAG_VERSION" val="1.0"/>
  <p:tag name="KSO_WM_TEMPLATE_CATEGORY" val="custom"/>
  <p:tag name="KSO_WM_TEMPLATE_INDEX" val="20189046"/>
</p:tagLst>
</file>

<file path=ppt/tags/tag20.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21.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2*213"/>
  <p:tag name="KSO_WM_SLIDE_SIZE" val="293*243"/>
  <p:tag name="KSO_WM_COMBINE_RELATE_SLIDE_ID" val="background20185110_2"/>
  <p:tag name="KSO_WM_TEMPLATE_CATEGORY" val="custom"/>
  <p:tag name="KSO_WM_TEMPLATE_INDEX" val="20189046"/>
  <p:tag name="KSO_WM_SLIDE_ID" val="custom20189046_2"/>
  <p:tag name="KSO_WM_SLIDE_INDEX" val="2"/>
  <p:tag name="KSO_WM_TEMPLATE_SUBCATEGORY" val="combine"/>
</p:tagLst>
</file>

<file path=ppt/tags/tag22.xml><?xml version="1.0" encoding="utf-8"?>
<p:tagLst xmlns:p="http://schemas.openxmlformats.org/presentationml/2006/main">
  <p:tag name="KSO_WM_TAG_VERSION" val="1.0"/>
  <p:tag name="KSO_WM_BEAUTIFY_FLAG" val="#wm#"/>
  <p:tag name="KSO_WM_UNIT_TYPE" val="i"/>
  <p:tag name="KSO_WM_UNIT_ID" val="custom20189046_7*i*0"/>
  <p:tag name="KSO_WM_TEMPLATE_CATEGORY" val="custom"/>
  <p:tag name="KSO_WM_TEMPLATE_INDEX" val="20189046"/>
  <p:tag name="KSO_WM_UNIT_INDEX" val="0"/>
</p:tagLst>
</file>

<file path=ppt/tags/tag23.xml><?xml version="1.0" encoding="utf-8"?>
<p:tagLst xmlns:p="http://schemas.openxmlformats.org/presentationml/2006/main">
  <p:tag name="KSO_WM_TAG_VERSION" val="1.0"/>
  <p:tag name="KSO_WM_BEAUTIFY_FLAG" val="#wm#"/>
  <p:tag name="KSO_WM_UNIT_TYPE" val="i"/>
  <p:tag name="KSO_WM_UNIT_ID" val="custom20189046_7*i*4"/>
  <p:tag name="KSO_WM_TEMPLATE_CATEGORY" val="custom"/>
  <p:tag name="KSO_WM_TEMPLATE_INDEX" val="20189046"/>
  <p:tag name="KSO_WM_UNIT_INDEX" val="4"/>
</p:tagLst>
</file>

<file path=ppt/tags/tag24.xml><?xml version="1.0" encoding="utf-8"?>
<p:tagLst xmlns:p="http://schemas.openxmlformats.org/presentationml/2006/main">
  <p:tag name="KSO_WM_TAG_VERSION" val="1.0"/>
  <p:tag name="KSO_WM_BEAUTIFY_FLAG" val="#wm#"/>
  <p:tag name="KSO_WM_UNIT_TYPE" val="i"/>
  <p:tag name="KSO_WM_UNIT_ID" val="custom20189046_7*i*5"/>
  <p:tag name="KSO_WM_TEMPLATE_CATEGORY" val="custom"/>
  <p:tag name="KSO_WM_TEMPLATE_INDEX" val="20189046"/>
  <p:tag name="KSO_WM_UNIT_INDEX" val="5"/>
</p:tagLst>
</file>

<file path=ppt/tags/tag25.xml><?xml version="1.0" encoding="utf-8"?>
<p:tagLst xmlns:p="http://schemas.openxmlformats.org/presentationml/2006/main">
  <p:tag name="KSO_WM_TAG_VERSION" val="1.0"/>
  <p:tag name="KSO_WM_BEAUTIFY_FLAG" val="#wm#"/>
  <p:tag name="KSO_WM_UNIT_TYPE" val="i"/>
  <p:tag name="KSO_WM_UNIT_ID" val="custom20189046_7*i*6"/>
  <p:tag name="KSO_WM_TEMPLATE_CATEGORY" val="custom"/>
  <p:tag name="KSO_WM_TEMPLATE_INDEX" val="20189046"/>
  <p:tag name="KSO_WM_UNIT_INDEX" val="6"/>
</p:tagLst>
</file>

<file path=ppt/tags/tag26.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7*a*1"/>
  <p:tag name="KSO_WM_UNIT_PRESET_TEXT" val="Lorem Ipsum Dolor"/>
</p:tagLst>
</file>

<file path=ppt/tags/tag27.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7*d*1"/>
  <p:tag name="KSO_WM_UNIT_LAYERLEVEL" val="1"/>
  <p:tag name="KSO_WM_UNIT_VALUE" val="1904*946"/>
  <p:tag name="KSO_WM_UNIT_HIGHLIGHT" val="0"/>
  <p:tag name="KSO_WM_UNIT_COMPATIBLE" val="0"/>
  <p:tag name="KSO_WM_UNIT_CLEAR" val="0"/>
  <p:tag name="KSO_WM_BEAUTIFY_FLAG" val="#wm#"/>
</p:tagLst>
</file>

<file path=ppt/tags/tag28.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7*d*2"/>
  <p:tag name="KSO_WM_UNIT_LAYERLEVEL" val="1"/>
  <p:tag name="KSO_WM_UNIT_VALUE" val="1904*946"/>
  <p:tag name="KSO_WM_UNIT_HIGHLIGHT" val="0"/>
  <p:tag name="KSO_WM_UNIT_COMPATIBLE" val="0"/>
  <p:tag name="KSO_WM_UNIT_CLEAR" val="0"/>
  <p:tag name="KSO_WM_BEAUTIFY_FLAG" val="#wm#"/>
</p:tagLst>
</file>

<file path=ppt/tags/tag29.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3.xml><?xml version="1.0" encoding="utf-8"?>
<p:tagLst xmlns:p="http://schemas.openxmlformats.org/presentationml/2006/main">
  <p:tag name="KSO_WM_TAG_VERSION" val="1.0"/>
  <p:tag name="KSO_WM_BEAUTIFY_FLAG" val="#wm#"/>
  <p:tag name="KSO_WM_COMBINE_RELATE_SLIDE_ID" val="background20185110_1"/>
  <p:tag name="KSO_WM_TEMPLATE_CATEGORY" val="custom"/>
  <p:tag name="KSO_WM_TEMPLATE_INDEX" val="20189046"/>
  <p:tag name="KSO_WM_TEMPLATE_SUBCATEGORY" val="combine"/>
  <p:tag name="KSO_WM_TEMPLATE_THUMBS_INDEX" val="1、2、3、4、5、6、7、8、9、10"/>
</p:tagLst>
</file>

<file path=ppt/tags/tag30.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209"/>
  <p:tag name="KSO_WM_UNIT_HIGHLIGHT" val="0"/>
  <p:tag name="KSO_WM_UNIT_COMPATIBLE" val="0"/>
  <p:tag name="KSO_WM_UNIT_CLEAR" val="0"/>
  <p:tag name="KSO_WM_BEAUTIFY_FLAG" val="#wm#"/>
  <p:tag name="KSO_WM_UNIT_ID" val="custom20189046_2*f*1"/>
  <p:tag name="KSO_WM_UNIT_PRESET_TEXT" val="Lorem ipsum dolor sit amet, consectetur adipisicing elit.Lorem ipsum dolor sit amet, consectetur adipisicing elit. Lorem ipsum dolor sit amet, consectetur adipisicing elit.Lorem ipsum dolor sit amet, consectetur adipisicing elit.Lorem ipsum dolor sit amet&#13;Lorem ipsum dolor sit amet, consectetur adipisicing elit.Lorem ipsum dolor sit amet, consectetur adipisicing elit.Lorem ipsum dolor sit amet"/>
</p:tagLst>
</file>

<file path=ppt/tags/tag31.xml><?xml version="1.0" encoding="utf-8"?>
<p:tagLst xmlns:p="http://schemas.openxmlformats.org/presentationml/2006/main">
  <p:tag name="KSO_WM_TAG_VERSION" val="1.0"/>
  <p:tag name="KSO_WM_SLIDE_ITEM_CNT" val="3"/>
  <p:tag name="KSO_WM_SLIDE_LAYOUT" val="a_b_f_d"/>
  <p:tag name="KSO_WM_SLIDE_LAYOUT_CNT" val="1_1_1_2"/>
  <p:tag name="KSO_WM_SLIDE_TYPE" val="text"/>
  <p:tag name="KSO_WM_SLIDE_SUBTYPE" val="picTxt"/>
  <p:tag name="KSO_WM_BEAUTIFY_FLAG" val="#wm#"/>
  <p:tag name="KSO_WM_SLIDE_POSITION" val="-1*0"/>
  <p:tag name="KSO_WM_SLIDE_SIZE" val="960*540"/>
  <p:tag name="KSO_WM_COMBINE_RELATE_SLIDE_ID" val="background20185110_7"/>
  <p:tag name="KSO_WM_TEMPLATE_CATEGORY" val="custom"/>
  <p:tag name="KSO_WM_TEMPLATE_INDEX" val="20189046"/>
  <p:tag name="KSO_WM_SLIDE_ID" val="custom20189046_7"/>
  <p:tag name="KSO_WM_SLIDE_INDEX" val="7"/>
  <p:tag name="KSO_WM_TEMPLATE_SUBCATEGORY" val="combine"/>
</p:tagLst>
</file>

<file path=ppt/tags/tag32.xml><?xml version="1.0" encoding="utf-8"?>
<p:tagLst xmlns:p="http://schemas.openxmlformats.org/presentationml/2006/main">
  <p:tag name="KSO_WM_TAG_VERSION" val="1.0"/>
  <p:tag name="KSO_WM_BEAUTIFY_FLAG" val="#wm#"/>
  <p:tag name="KSO_WM_UNIT_TYPE" val="i"/>
  <p:tag name="KSO_WM_UNIT_ID" val="custom20189046_2*i*0"/>
  <p:tag name="KSO_WM_TEMPLATE_CATEGORY" val="custom"/>
  <p:tag name="KSO_WM_TEMPLATE_INDEX" val="20189046"/>
  <p:tag name="KSO_WM_UNIT_INDEX" val="0"/>
</p:tagLst>
</file>

<file path=ppt/tags/tag33.xml><?xml version="1.0" encoding="utf-8"?>
<p:tagLst xmlns:p="http://schemas.openxmlformats.org/presentationml/2006/main">
  <p:tag name="KSO_WM_TAG_VERSION" val="1.0"/>
  <p:tag name="KSO_WM_BEAUTIFY_FLAG" val="#wm#"/>
  <p:tag name="KSO_WM_UNIT_TYPE" val="i"/>
  <p:tag name="KSO_WM_UNIT_ID" val="custom20189046_2*i*1"/>
  <p:tag name="KSO_WM_TEMPLATE_CATEGORY" val="custom"/>
  <p:tag name="KSO_WM_TEMPLATE_INDEX" val="20189046"/>
  <p:tag name="KSO_WM_UNIT_INDEX" val="1"/>
</p:tagLst>
</file>

<file path=ppt/tags/tag34.xml><?xml version="1.0" encoding="utf-8"?>
<p:tagLst xmlns:p="http://schemas.openxmlformats.org/presentationml/2006/main">
  <p:tag name="KSO_WM_TAG_VERSION" val="1.0"/>
  <p:tag name="KSO_WM_BEAUTIFY_FLAG" val="#wm#"/>
  <p:tag name="KSO_WM_UNIT_TYPE" val="i"/>
  <p:tag name="KSO_WM_UNIT_ID" val="custom20189046_2*i*2"/>
  <p:tag name="KSO_WM_TEMPLATE_CATEGORY" val="custom"/>
  <p:tag name="KSO_WM_TEMPLATE_INDEX" val="20189046"/>
  <p:tag name="KSO_WM_UNIT_INDEX" val="2"/>
</p:tagLst>
</file>

<file path=ppt/tags/tag35.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209"/>
  <p:tag name="KSO_WM_UNIT_HIGHLIGHT" val="0"/>
  <p:tag name="KSO_WM_UNIT_COMPATIBLE" val="0"/>
  <p:tag name="KSO_WM_UNIT_CLEAR" val="0"/>
  <p:tag name="KSO_WM_BEAUTIFY_FLAG" val="#wm#"/>
  <p:tag name="KSO_WM_UNIT_ID" val="custom20189046_2*f*1"/>
  <p:tag name="KSO_WM_UNIT_PRESET_TEXT" val="Lorem ipsum dolor sit amet, consectetur adipisicing elit.Lorem ipsum dolor sit amet, consectetur adipisicing elit. Lorem ipsum dolor sit amet, consectetur adipisicing elit.Lorem ipsum dolor sit amet, consectetur adipisicing elit.Lorem ipsum dolor sit amet&#13;Lorem ipsum dolor sit amet, consectetur adipisicing elit.Lorem ipsum dolor sit amet, consectetur adipisicing elit.Lorem ipsum dolor sit amet"/>
</p:tagLst>
</file>

<file path=ppt/tags/tag36.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37.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2*213"/>
  <p:tag name="KSO_WM_SLIDE_SIZE" val="293*243"/>
  <p:tag name="KSO_WM_COMBINE_RELATE_SLIDE_ID" val="background20185110_2"/>
  <p:tag name="KSO_WM_TEMPLATE_CATEGORY" val="custom"/>
  <p:tag name="KSO_WM_TEMPLATE_INDEX" val="20189046"/>
  <p:tag name="KSO_WM_SLIDE_ID" val="custom20189046_2"/>
  <p:tag name="KSO_WM_SLIDE_INDEX" val="2"/>
  <p:tag name="KSO_WM_TEMPLATE_SUBCATEGORY" val="combine"/>
</p:tagLst>
</file>

<file path=ppt/tags/tag38.xml><?xml version="1.0" encoding="utf-8"?>
<p:tagLst xmlns:p="http://schemas.openxmlformats.org/presentationml/2006/main">
  <p:tag name="KSO_WM_TAG_VERSION" val="1.0"/>
  <p:tag name="KSO_WM_BEAUTIFY_FLAG" val="#wm#"/>
  <p:tag name="KSO_WM_UNIT_TYPE" val="i"/>
  <p:tag name="KSO_WM_UNIT_ID" val="custom20189046_2*i*0"/>
  <p:tag name="KSO_WM_TEMPLATE_CATEGORY" val="custom"/>
  <p:tag name="KSO_WM_TEMPLATE_INDEX" val="20189046"/>
  <p:tag name="KSO_WM_UNIT_INDEX" val="0"/>
</p:tagLst>
</file>

<file path=ppt/tags/tag39.xml><?xml version="1.0" encoding="utf-8"?>
<p:tagLst xmlns:p="http://schemas.openxmlformats.org/presentationml/2006/main">
  <p:tag name="KSO_WM_TAG_VERSION" val="1.0"/>
  <p:tag name="KSO_WM_BEAUTIFY_FLAG" val="#wm#"/>
  <p:tag name="KSO_WM_UNIT_TYPE" val="i"/>
  <p:tag name="KSO_WM_UNIT_ID" val="custom20189046_2*i*1"/>
  <p:tag name="KSO_WM_TEMPLATE_CATEGORY" val="custom"/>
  <p:tag name="KSO_WM_TEMPLATE_INDEX" val="20189046"/>
  <p:tag name="KSO_WM_UNIT_INDEX" val="1"/>
</p:tagLst>
</file>

<file path=ppt/tags/tag4.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17"/>
  <p:tag name="KSO_WM_UNIT_HIGHLIGHT" val="0"/>
  <p:tag name="KSO_WM_UNIT_COMPATIBLE" val="0"/>
  <p:tag name="KSO_WM_UNIT_CLEAR" val="0"/>
  <p:tag name="KSO_WM_BEAUTIFY_FLAG" val="#wm#"/>
  <p:tag name="KSO_WM_UNIT_ID" val="custom20189046_1*f*1"/>
  <p:tag name="KSO_WM_UNIT_PRESET_TEXT" val="GRADUATION"/>
</p:tagLst>
</file>

<file path=ppt/tags/tag40.xml><?xml version="1.0" encoding="utf-8"?>
<p:tagLst xmlns:p="http://schemas.openxmlformats.org/presentationml/2006/main">
  <p:tag name="KSO_WM_TAG_VERSION" val="1.0"/>
  <p:tag name="KSO_WM_BEAUTIFY_FLAG" val="#wm#"/>
  <p:tag name="KSO_WM_UNIT_TYPE" val="i"/>
  <p:tag name="KSO_WM_UNIT_ID" val="custom20189046_2*i*2"/>
  <p:tag name="KSO_WM_TEMPLATE_CATEGORY" val="custom"/>
  <p:tag name="KSO_WM_TEMPLATE_INDEX" val="20189046"/>
  <p:tag name="KSO_WM_UNIT_INDEX" val="2"/>
</p:tagLst>
</file>

<file path=ppt/tags/tag41.xml><?xml version="1.0" encoding="utf-8"?>
<p:tagLst xmlns:p="http://schemas.openxmlformats.org/presentationml/2006/main">
  <p:tag name="KSO_WM_TEMPLATE_CATEGORY" val="custom"/>
  <p:tag name="KSO_WM_TEMPLATE_INDEX" val="20189046"/>
  <p:tag name="KSO_WM_TAG_VERSION" val="1.0"/>
  <p:tag name="KSO_WM_UNIT_TYPE" val="f"/>
  <p:tag name="KSO_WM_UNIT_INDEX" val="1"/>
  <p:tag name="KSO_WM_UNIT_LAYERLEVEL" val="1"/>
  <p:tag name="KSO_WM_UNIT_VALUE" val="209"/>
  <p:tag name="KSO_WM_UNIT_HIGHLIGHT" val="0"/>
  <p:tag name="KSO_WM_UNIT_COMPATIBLE" val="0"/>
  <p:tag name="KSO_WM_UNIT_CLEAR" val="0"/>
  <p:tag name="KSO_WM_BEAUTIFY_FLAG" val="#wm#"/>
  <p:tag name="KSO_WM_UNIT_ID" val="custom20189046_2*f*1"/>
  <p:tag name="KSO_WM_UNIT_PRESET_TEXT" val="Lorem ipsum dolor sit amet, consectetur adipisicing elit.Lorem ipsum dolor sit amet, consectetur adipisicing elit. Lorem ipsum dolor sit amet, consectetur adipisicing elit.Lorem ipsum dolor sit amet, consectetur adipisicing elit.Lorem ipsum dolor sit amet&#13;Lorem ipsum dolor sit amet, consectetur adipisicing elit.Lorem ipsum dolor sit amet, consectetur adipisicing elit.Lorem ipsum dolor sit amet"/>
</p:tagLst>
</file>

<file path=ppt/tags/tag42.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4"/>
  <p:tag name="KSO_WM_UNIT_ISCONTENTSTITLE" val="0"/>
  <p:tag name="KSO_WM_UNIT_HIGHLIGHT" val="0"/>
  <p:tag name="KSO_WM_UNIT_COMPATIBLE" val="0"/>
  <p:tag name="KSO_WM_UNIT_CLEAR" val="0"/>
  <p:tag name="KSO_WM_BEAUTIFY_FLAG" val="#wm#"/>
  <p:tag name="KSO_WM_UNIT_ID" val="custom20189046_3*a*1"/>
  <p:tag name="KSO_WM_UNIT_PRESET_TEXT" val="LOREM IPSUM DOLOR"/>
</p:tagLst>
</file>

<file path=ppt/tags/tag43.xml><?xml version="1.0" encoding="utf-8"?>
<p:tagLst xmlns:p="http://schemas.openxmlformats.org/presentationml/2006/main">
  <p:tag name="KSO_WM_TAG_VERSION" val="1.0"/>
  <p:tag name="KSO_WM_SLIDE_ITEM_CNT" val="1"/>
  <p:tag name="KSO_WM_SLIDE_LAYOUT" val="a_f"/>
  <p:tag name="KSO_WM_SLIDE_LAYOUT_CNT" val="1_1"/>
  <p:tag name="KSO_WM_SLIDE_TYPE" val="text"/>
  <p:tag name="KSO_WM_SLIDE_SUBTYPE" val="pureTxt"/>
  <p:tag name="KSO_WM_BEAUTIFY_FLAG" val="#wm#"/>
  <p:tag name="KSO_WM_SLIDE_POSITION" val="42*213"/>
  <p:tag name="KSO_WM_SLIDE_SIZE" val="293*243"/>
  <p:tag name="KSO_WM_COMBINE_RELATE_SLIDE_ID" val="background20185110_2"/>
  <p:tag name="KSO_WM_TEMPLATE_CATEGORY" val="custom"/>
  <p:tag name="KSO_WM_TEMPLATE_INDEX" val="20189046"/>
  <p:tag name="KSO_WM_SLIDE_ID" val="custom20189046_2"/>
  <p:tag name="KSO_WM_SLIDE_INDEX" val="2"/>
  <p:tag name="KSO_WM_TEMPLATE_SUBCATEGORY" val="combine"/>
</p:tagLst>
</file>

<file path=ppt/tags/tag44.xml><?xml version="1.0" encoding="utf-8"?>
<p:tagLst xmlns:p="http://schemas.openxmlformats.org/presentationml/2006/main">
  <p:tag name="KSO_WM_TAG_VERSION" val="1.0"/>
  <p:tag name="KSO_WM_BEAUTIFY_FLAG" val="#wm#"/>
  <p:tag name="KSO_WM_UNIT_TYPE" val="i"/>
  <p:tag name="KSO_WM_UNIT_ID" val="custom20189046_4*i*0"/>
  <p:tag name="KSO_WM_TEMPLATE_CATEGORY" val="custom"/>
  <p:tag name="KSO_WM_TEMPLATE_INDEX" val="20189046"/>
  <p:tag name="KSO_WM_UNIT_INDEX" val="0"/>
</p:tagLst>
</file>

<file path=ppt/tags/tag45.xml><?xml version="1.0" encoding="utf-8"?>
<p:tagLst xmlns:p="http://schemas.openxmlformats.org/presentationml/2006/main">
  <p:tag name="KSO_WM_TAG_VERSION" val="1.0"/>
  <p:tag name="KSO_WM_BEAUTIFY_FLAG" val="#wm#"/>
  <p:tag name="KSO_WM_UNIT_TYPE" val="i"/>
  <p:tag name="KSO_WM_UNIT_ID" val="custom20189046_4*i*1"/>
  <p:tag name="KSO_WM_TEMPLATE_CATEGORY" val="custom"/>
  <p:tag name="KSO_WM_TEMPLATE_INDEX" val="20189046"/>
  <p:tag name="KSO_WM_UNIT_INDEX" val="1"/>
</p:tagLst>
</file>

<file path=ppt/tags/tag46.xml><?xml version="1.0" encoding="utf-8"?>
<p:tagLst xmlns:p="http://schemas.openxmlformats.org/presentationml/2006/main">
  <p:tag name="KSO_WM_TAG_VERSION" val="1.0"/>
  <p:tag name="KSO_WM_BEAUTIFY_FLAG" val="#wm#"/>
  <p:tag name="KSO_WM_UNIT_TYPE" val="i"/>
  <p:tag name="KSO_WM_UNIT_ID" val="custom20189046_4*i*2"/>
  <p:tag name="KSO_WM_TEMPLATE_CATEGORY" val="custom"/>
  <p:tag name="KSO_WM_TEMPLATE_INDEX" val="20189046"/>
  <p:tag name="KSO_WM_UNIT_INDEX" val="2"/>
</p:tagLst>
</file>

<file path=ppt/tags/tag47.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3"/>
  <p:tag name="KSO_WM_UNIT_ISCONTENTSTITLE" val="0"/>
  <p:tag name="KSO_WM_UNIT_HIGHLIGHT" val="0"/>
  <p:tag name="KSO_WM_UNIT_COMPATIBLE" val="0"/>
  <p:tag name="KSO_WM_UNIT_CLEAR" val="0"/>
  <p:tag name="KSO_WM_BEAUTIFY_FLAG" val="#wm#"/>
  <p:tag name="KSO_WM_UNIT_ID" val="custom20189046_4*a*1"/>
  <p:tag name="KSO_WM_UNIT_PRESET_TEXT" val="LOREM IPSUM DOLOR"/>
</p:tagLst>
</file>

<file path=ppt/tags/tag48.xml><?xml version="1.0" encoding="utf-8"?>
<p:tagLst xmlns:p="http://schemas.openxmlformats.org/presentationml/2006/main">
  <p:tag name="KSO_WM_TEMPLATE_CATEGORY" val="custom"/>
  <p:tag name="KSO_WM_TEMPLATE_INDEX" val="20189046"/>
  <p:tag name="KSO_WM_TAG_VERSION" val="1.0"/>
  <p:tag name="KSO_WM_UNIT_TYPE" val="h_a"/>
  <p:tag name="KSO_WM_UNIT_INDEX" val="1_1"/>
  <p:tag name="KSO_WM_UNIT_LAYERLEVEL" val="1_1"/>
  <p:tag name="KSO_WM_UNIT_VALUE" val="14"/>
  <p:tag name="KSO_WM_UNIT_HIGHLIGHT" val="0"/>
  <p:tag name="KSO_WM_UNIT_COMPATIBLE" val="0"/>
  <p:tag name="KSO_WM_UNIT_CLEAR" val="0"/>
  <p:tag name="KSO_WM_BEAUTIFY_FLAG" val="#wm#"/>
  <p:tag name="KSO_WM_UNIT_ID" val="custom20189046_4*h_a*1_1"/>
  <p:tag name="KSO_WM_UNIT_PRESET_TEXT" val="Add title here"/>
</p:tagLst>
</file>

<file path=ppt/tags/tag49.xml><?xml version="1.0" encoding="utf-8"?>
<p:tagLst xmlns:p="http://schemas.openxmlformats.org/presentationml/2006/main">
  <p:tag name="KSO_WM_TEMPLATE_CATEGORY" val="custom"/>
  <p:tag name="KSO_WM_TEMPLATE_INDEX" val="20189046"/>
  <p:tag name="KSO_WM_TAG_VERSION" val="1.0"/>
  <p:tag name="KSO_WM_UNIT_TYPE" val="h_f"/>
  <p:tag name="KSO_WM_UNIT_INDEX" val="1_1"/>
  <p:tag name="KSO_WM_UNIT_LAYERLEVEL" val="1_1"/>
  <p:tag name="KSO_WM_UNIT_VALUE" val="54"/>
  <p:tag name="KSO_WM_UNIT_HIGHLIGHT" val="0"/>
  <p:tag name="KSO_WM_UNIT_COMPATIBLE" val="0"/>
  <p:tag name="KSO_WM_UNIT_CLEAR" val="0"/>
  <p:tag name="KSO_WM_BEAUTIFY_FLAG" val="#wm#"/>
  <p:tag name="KSO_WM_UNIT_ID" val="custom20189046_4*h_f*1_1"/>
  <p:tag name="KSO_WM_UNIT_PRESET_TEXT" val="Lorem ipsum dolor sit amet, consectetur adipisicing elit.Lorem ipsum dolor sit amet, consectetur adipisicing elit."/>
</p:tagLst>
</file>

<file path=ppt/tags/tag5.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7"/>
  <p:tag name="KSO_WM_UNIT_ISCONTENTSTITLE" val="0"/>
  <p:tag name="KSO_WM_UNIT_HIGHLIGHT" val="0"/>
  <p:tag name="KSO_WM_UNIT_COMPATIBLE" val="0"/>
  <p:tag name="KSO_WM_UNIT_CLEAR" val="0"/>
  <p:tag name="KSO_WM_BEAUTIFY_FLAG" val="#wm#"/>
  <p:tag name="KSO_WM_UNIT_ID" val="custom20189046_1*a*1"/>
  <p:tag name="KSO_WM_UNIT_PRESET_TEXT" val="毕业纪念册模板"/>
</p:tagLst>
</file>

<file path=ppt/tags/tag50.xml><?xml version="1.0" encoding="utf-8"?>
<p:tagLst xmlns:p="http://schemas.openxmlformats.org/presentationml/2006/main">
  <p:tag name="KSO_WM_TAG_VERSION" val="1.0"/>
  <p:tag name="KSO_WM_TEMPLATE_CATEGORY" val="custom"/>
  <p:tag name="KSO_WM_TEMPLATE_INDEX" val="20189046"/>
  <p:tag name="KSO_WM_UNIT_TYPE" val="d"/>
  <p:tag name="KSO_WM_UNIT_INDEX" val="1"/>
  <p:tag name="KSO_WM_UNIT_ID" val="custom20189046_4*d*1"/>
  <p:tag name="KSO_WM_UNIT_LAYERLEVEL" val="1"/>
  <p:tag name="KSO_WM_UNIT_VALUE" val="1250*780"/>
  <p:tag name="KSO_WM_UNIT_HIGHLIGHT" val="0"/>
  <p:tag name="KSO_WM_UNIT_COMPATIBLE" val="0"/>
  <p:tag name="KSO_WM_UNIT_CLEAR" val="0"/>
  <p:tag name="KSO_WM_BEAUTIFY_FLAG" val="#wm#"/>
</p:tagLst>
</file>

<file path=ppt/tags/tag51.xml><?xml version="1.0" encoding="utf-8"?>
<p:tagLst xmlns:p="http://schemas.openxmlformats.org/presentationml/2006/main">
  <p:tag name="KSO_WM_TAG_VERSION" val="1.0"/>
  <p:tag name="KSO_WM_TEMPLATE_CATEGORY" val="custom"/>
  <p:tag name="KSO_WM_TEMPLATE_INDEX" val="20189046"/>
  <p:tag name="KSO_WM_UNIT_TYPE" val="d"/>
  <p:tag name="KSO_WM_UNIT_INDEX" val="2"/>
  <p:tag name="KSO_WM_UNIT_ID" val="custom20189046_4*d*2"/>
  <p:tag name="KSO_WM_UNIT_LAYERLEVEL" val="1"/>
  <p:tag name="KSO_WM_UNIT_VALUE" val="1250*780"/>
  <p:tag name="KSO_WM_UNIT_HIGHLIGHT" val="0"/>
  <p:tag name="KSO_WM_UNIT_COMPATIBLE" val="0"/>
  <p:tag name="KSO_WM_UNIT_CLEAR" val="0"/>
  <p:tag name="KSO_WM_BEAUTIFY_FLAG" val="#wm#"/>
</p:tagLst>
</file>

<file path=ppt/tags/tag52.xml><?xml version="1.0" encoding="utf-8"?>
<p:tagLst xmlns:p="http://schemas.openxmlformats.org/presentationml/2006/main">
  <p:tag name="KSO_WM_TAG_VERSION" val="1.0"/>
  <p:tag name="KSO_WM_SLIDE_ITEM_CNT" val="3"/>
  <p:tag name="KSO_WM_SLIDE_LAYOUT" val="a_h_d"/>
  <p:tag name="KSO_WM_SLIDE_LAYOUT_CNT" val="1_1_2"/>
  <p:tag name="KSO_WM_SLIDE_TYPE" val="text"/>
  <p:tag name="KSO_WM_SLIDE_SUBTYPE" val="picTxt"/>
  <p:tag name="KSO_WM_BEAUTIFY_FLAG" val="#wm#"/>
  <p:tag name="KSO_WM_SLIDE_POSITION" val="89*123"/>
  <p:tag name="KSO_WM_SLIDE_SIZE" val="781*354"/>
  <p:tag name="KSO_WM_COMBINE_RELATE_SLIDE_ID" val="background20185110_4"/>
  <p:tag name="KSO_WM_TEMPLATE_CATEGORY" val="custom"/>
  <p:tag name="KSO_WM_TEMPLATE_INDEX" val="20189046"/>
  <p:tag name="KSO_WM_SLIDE_ID" val="custom20189046_4"/>
  <p:tag name="KSO_WM_SLIDE_INDEX" val="4"/>
  <p:tag name="KSO_WM_TEMPLATE_SUBCATEGORY" val="combine"/>
</p:tagLst>
</file>

<file path=ppt/tags/tag53.xml><?xml version="1.0" encoding="utf-8"?>
<p:tagLst xmlns:p="http://schemas.openxmlformats.org/presentationml/2006/main">
  <p:tag name="KSO_WM_TEMPLATE_CATEGORY" val="custom"/>
  <p:tag name="KSO_WM_TEMPLATE_INDEX" val="20189116"/>
  <p:tag name="KSO_WM_TAG_VERSION" val="1.0"/>
  <p:tag name="KSO_WM_UNIT_TYPE" val="a"/>
  <p:tag name="KSO_WM_UNIT_INDEX" val="1"/>
  <p:tag name="KSO_WM_UNIT_ID" val="custom20189116_55*a*1"/>
  <p:tag name="KSO_WM_UNIT_LAYERLEVEL" val="1"/>
  <p:tag name="KSO_WM_UNIT_VALUE" val="23"/>
  <p:tag name="KSO_WM_UNIT_ISCONTENTSTITLE" val="0"/>
  <p:tag name="KSO_WM_UNIT_HIGHLIGHT" val="0"/>
  <p:tag name="KSO_WM_UNIT_COMPATIBLE" val="0"/>
  <p:tag name="KSO_WM_UNIT_CLEAR" val="0"/>
  <p:tag name="KSO_WM_BEAUTIFY_FLAG" val="#wm#"/>
  <p:tag name="KSO_WM_UNIT_PRESET_TEXT_INDEX" val="2"/>
  <p:tag name="KSO_WM_UNIT_PRESET_TEXT_LEN" val="10"/>
</p:tagLst>
</file>

<file path=ppt/tags/tag54.xml><?xml version="1.0" encoding="utf-8"?>
<p:tagLst xmlns:p="http://schemas.openxmlformats.org/presentationml/2006/main">
  <p:tag name="KSO_WM_TEMPLATE_CATEGORY" val="custom"/>
  <p:tag name="KSO_WM_TEMPLATE_INDEX" val="20189116"/>
  <p:tag name="KSO_WM_TAG_VERSION" val="1.0"/>
  <p:tag name="KSO_WM_UNIT_TYPE" val="b"/>
  <p:tag name="KSO_WM_UNIT_INDEX" val="1"/>
  <p:tag name="KSO_WM_UNIT_ID" val="custom20189116_55*b*1"/>
  <p:tag name="KSO_WM_UNIT_LAYERLEVEL" val="1"/>
  <p:tag name="KSO_WM_UNIT_VALUE" val="46"/>
  <p:tag name="KSO_WM_UNIT_ISCONTENTSTITLE" val="0"/>
  <p:tag name="KSO_WM_UNIT_HIGHLIGHT" val="0"/>
  <p:tag name="KSO_WM_UNIT_COMPATIBLE" val="0"/>
  <p:tag name="KSO_WM_UNIT_CLEAR" val="0"/>
  <p:tag name="KSO_WM_BEAUTIFY_FLAG" val="#wm#"/>
  <p:tag name="KSO_WM_UNIT_PRESET_TEXT_INDEX" val="2"/>
  <p:tag name="KSO_WM_UNIT_PRESET_TEXT_LEN" val="10"/>
</p:tagLst>
</file>

<file path=ppt/tags/tag55.xml><?xml version="1.0" encoding="utf-8"?>
<p:tagLst xmlns:p="http://schemas.openxmlformats.org/presentationml/2006/main">
  <p:tag name="KSO_WM_TAG_VERSION" val="1.0"/>
  <p:tag name="KSO_WM_BEAUTIFY_FLAG" val="#wm#"/>
  <p:tag name="KSO_WM_UNIT_TYPE" val="i"/>
  <p:tag name="KSO_WM_UNIT_ID" val="custom20189116_55*i*63"/>
  <p:tag name="KSO_WM_TEMPLATE_CATEGORY" val="custom"/>
  <p:tag name="KSO_WM_TEMPLATE_INDEX" val="20189116"/>
  <p:tag name="KSO_WM_UNIT_INDEX" val="63"/>
</p:tagLst>
</file>

<file path=ppt/tags/tag56.xml><?xml version="1.0" encoding="utf-8"?>
<p:tagLst xmlns:p="http://schemas.openxmlformats.org/presentationml/2006/main">
  <p:tag name="KSO_WM_TAG_VERSION" val="1.0"/>
  <p:tag name="KSO_WM_BEAUTIFY_FLAG" val="#wm#"/>
  <p:tag name="KSO_WM_UNIT_TYPE" val="i"/>
  <p:tag name="KSO_WM_UNIT_ID" val="custom20189116_55*i*64"/>
  <p:tag name="KSO_WM_TEMPLATE_CATEGORY" val="custom"/>
  <p:tag name="KSO_WM_TEMPLATE_INDEX" val="20189116"/>
  <p:tag name="KSO_WM_UNIT_INDEX" val="64"/>
</p:tagLst>
</file>

<file path=ppt/tags/tag57.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1"/>
  <p:tag name="KSO_WM_UNIT_LAYERLEVEL" val="1_1"/>
  <p:tag name="KSO_WM_DIAGRAM_GROUP_CODE" val="l1-1"/>
  <p:tag name="KSO_WM_UNIT_ID" val="diagram20170888_3*l_i*1_1"/>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1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1_1"/>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1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1_1"/>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TEMPLATE_CATEGORY" val="custom"/>
  <p:tag name="KSO_WM_TEMPLATE_INDEX" val="20189046"/>
  <p:tag name="KSO_WM_TAG_VERSION" val="1.0"/>
  <p:tag name="KSO_WM_UNIT_TYPE" val="b"/>
  <p:tag name="KSO_WM_UNIT_INDEX" val="1"/>
  <p:tag name="KSO_WM_UNIT_LAYERLEVEL" val="1"/>
  <p:tag name="KSO_WM_UNIT_VALUE" val="17"/>
  <p:tag name="KSO_WM_UNIT_ISCONTENTSTITLE" val="0"/>
  <p:tag name="KSO_WM_UNIT_HIGHLIGHT" val="0"/>
  <p:tag name="KSO_WM_UNIT_COMPATIBLE" val="0"/>
  <p:tag name="KSO_WM_UNIT_CLEAR" val="0"/>
  <p:tag name="KSO_WM_BEAUTIFY_FLAG" val="#wm#"/>
  <p:tag name="KSO_WM_UNIT_ID" val="custom20189046_1*b*1"/>
  <p:tag name="KSO_WM_UNIT_PRESET_TEXT" val="我们青春不散场"/>
</p:tagLst>
</file>

<file path=ppt/tags/tag60.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2"/>
  <p:tag name="KSO_WM_UNIT_LAYERLEVEL" val="1_1"/>
  <p:tag name="KSO_WM_DIAGRAM_GROUP_CODE" val="l1-1"/>
  <p:tag name="KSO_WM_UNIT_ID" val="diagram20170888_3*l_i*1_2"/>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2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2_1"/>
  <p:tag name="KSO_WM_UNIT_TEXT_FILL_FORE_SCHEMECOLOR_INDEX" val="13"/>
  <p:tag name="KSO_WM_UNIT_TEXT_FILL_TYPE" val="1"/>
  <p:tag name="KSO_WM_UNIT_USESOURCEFORMAT_APPLY" val="1"/>
</p:tagLst>
</file>

<file path=ppt/tags/tag62.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2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2_1"/>
  <p:tag name="KSO_WM_UNIT_TEXT_FILL_FORE_SCHEMECOLOR_INDEX" val="13"/>
  <p:tag name="KSO_WM_UNIT_TEXT_FILL_TYPE" val="1"/>
  <p:tag name="KSO_WM_UNIT_USESOURCEFORMAT_APPLY" val="1"/>
</p:tagLst>
</file>

<file path=ppt/tags/tag63.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3"/>
  <p:tag name="KSO_WM_UNIT_LAYERLEVEL" val="1_1"/>
  <p:tag name="KSO_WM_DIAGRAM_GROUP_CODE" val="l1-1"/>
  <p:tag name="KSO_WM_UNIT_ID" val="diagram20170888_3*l_i*1_3"/>
  <p:tag name="KSO_WM_UNIT_TEXT_FILL_FORE_SCHEMECOLOR_INDEX" val="13"/>
  <p:tag name="KSO_WM_UNIT_TEXT_FILL_TYPE" val="1"/>
  <p:tag name="KSO_WM_UNIT_USESOURCEFORMAT_APPLY" val="1"/>
</p:tagLst>
</file>

<file path=ppt/tags/tag64.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3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3_1"/>
  <p:tag name="KSO_WM_UNIT_TEXT_FILL_FORE_SCHEMECOLOR_INDEX" val="13"/>
  <p:tag name="KSO_WM_UNIT_TEXT_FILL_TYPE" val="1"/>
  <p:tag name="KSO_WM_UNIT_USESOURCEFORMAT_APPLY" val="1"/>
</p:tagLst>
</file>

<file path=ppt/tags/tag65.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3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3_1"/>
  <p:tag name="KSO_WM_UNIT_TEXT_FILL_FORE_SCHEMECOLOR_INDEX" val="13"/>
  <p:tag name="KSO_WM_UNIT_TEXT_FILL_TYPE" val="1"/>
  <p:tag name="KSO_WM_UNIT_USESOURCEFORMAT_APPLY" val="1"/>
</p:tagLst>
</file>

<file path=ppt/tags/tag66.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i"/>
  <p:tag name="KSO_WM_UNIT_INDEX" val="1_4"/>
  <p:tag name="KSO_WM_UNIT_LAYERLEVEL" val="1_1"/>
  <p:tag name="KSO_WM_DIAGRAM_GROUP_CODE" val="l1-1"/>
  <p:tag name="KSO_WM_UNIT_ID" val="diagram20170888_3*l_i*1_4"/>
  <p:tag name="KSO_WM_UNIT_TEXT_FILL_FORE_SCHEMECOLOR_INDEX" val="13"/>
  <p:tag name="KSO_WM_UNIT_TEXT_FILL_TYPE" val="1"/>
  <p:tag name="KSO_WM_UNIT_USESOURCEFORMAT_APPLY" val="1"/>
</p:tagLst>
</file>

<file path=ppt/tags/tag67.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a"/>
  <p:tag name="KSO_WM_UNIT_INDEX" val="1_4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DIAGRAM_GROUP_CODE" val="l1-1"/>
  <p:tag name="KSO_WM_UNIT_ID" val="diagram20170888_3*l_h_a*1_4_1"/>
  <p:tag name="KSO_WM_UNIT_TEXT_FILL_FORE_SCHEMECOLOR_INDEX" val="13"/>
  <p:tag name="KSO_WM_UNIT_TEXT_FILL_TYPE" val="1"/>
  <p:tag name="KSO_WM_UNIT_USESOURCEFORMAT_APPLY" val="1"/>
</p:tagLst>
</file>

<file path=ppt/tags/tag68.xml><?xml version="1.0" encoding="utf-8"?>
<p:tagLst xmlns:p="http://schemas.openxmlformats.org/presentationml/2006/main">
  <p:tag name="KSO_WM_TAG_VERSION" val="1.0"/>
  <p:tag name="KSO_WM_BEAUTIFY_FLAG" val="#wm#"/>
  <p:tag name="KSO_WM_TEMPLATE_CATEGORY" val="diagram"/>
  <p:tag name="KSO_WM_TEMPLATE_INDEX" val="20170888"/>
  <p:tag name="KSO_WM_UNIT_TYPE" val="l_h_f"/>
  <p:tag name="KSO_WM_UNIT_INDEX" val="1_4_1"/>
  <p:tag name="KSO_WM_UNIT_LAYERLEVEL" val="1_1_1"/>
  <p:tag name="KSO_WM_UNIT_VALUE" val="40"/>
  <p:tag name="KSO_WM_UNIT_HIGHLIGHT" val="0"/>
  <p:tag name="KSO_WM_UNIT_COMPATIBLE" val="0"/>
  <p:tag name="KSO_WM_UNIT_CLEAR" val="0"/>
  <p:tag name="KSO_WM_UNIT_PRESET_TEXT_INDEX" val="4"/>
  <p:tag name="KSO_WM_UNIT_PRESET_TEXT_LEN" val="57"/>
  <p:tag name="KSO_WM_DIAGRAM_GROUP_CODE" val="l1-1"/>
  <p:tag name="KSO_WM_UNIT_ID" val="diagram20170888_3*l_h_f*1_4_1"/>
  <p:tag name="KSO_WM_UNIT_TEXT_FILL_FORE_SCHEMECOLOR_INDEX" val="13"/>
  <p:tag name="KSO_WM_UNIT_TEXT_FILL_TYPE" val="1"/>
  <p:tag name="KSO_WM_UNIT_USESOURCEFORMAT_APPLY" val="1"/>
</p:tagLst>
</file>

<file path=ppt/tags/tag69.xml><?xml version="1.0" encoding="utf-8"?>
<p:tagLst xmlns:p="http://schemas.openxmlformats.org/presentationml/2006/main">
  <p:tag name="KSO_WM_TEMPLATE_CATEGORY" val="custom"/>
  <p:tag name="KSO_WM_TEMPLATE_INDEX" val="20186643"/>
  <p:tag name="KSO_WM_TAG_VERSION" val="1.0"/>
  <p:tag name="KSO_WM_SLIDE_ID" val="custom20189116_55"/>
  <p:tag name="KSO_WM_SLIDE_INDEX" val="55"/>
  <p:tag name="KSO_WM_SLIDE_ITEM_CNT" val="4"/>
  <p:tag name="KSO_WM_SLIDE_LAYOUT" val="a_b_m"/>
  <p:tag name="KSO_WM_SLIDE_LAYOUT_CNT" val="1_1_1"/>
  <p:tag name="KSO_WM_SLIDE_TYPE" val="text"/>
  <p:tag name="KSO_WM_SLIDE_SUBTYPE" val="diag"/>
  <p:tag name="KSO_WM_BEAUTIFY_FLAG" val="#wm#"/>
  <p:tag name="KSO_WM_SLIDE_POSITION" val="0*77"/>
  <p:tag name="KSO_WM_SLIDE_SIZE" val="886*432"/>
  <p:tag name="KSO_WM_DIAGRAM_GROUP_CODE" val="m1-1"/>
  <p:tag name="KSO_WM_TEMPLATE_SUBCATEGORY" val="ai"/>
</p:tagLst>
</file>

<file path=ppt/tags/tag7.xml><?xml version="1.0" encoding="utf-8"?>
<p:tagLst xmlns:p="http://schemas.openxmlformats.org/presentationml/2006/main">
  <p:tag name="KSO_WM_TAG_VERSION" val="1.0"/>
  <p:tag name="KSO_WM_SLIDE_ITEM_CNT" val="3"/>
  <p:tag name="KSO_WM_SLIDE_LAYOUT" val="a_b_f"/>
  <p:tag name="KSO_WM_SLIDE_LAYOUT_CNT" val="1_1_1"/>
  <p:tag name="KSO_WM_SLIDE_TYPE" val="title"/>
  <p:tag name="KSO_WM_SLIDE_SUBTYPE" val="pureTxt"/>
  <p:tag name="KSO_WM_BEAUTIFY_FLAG" val="#wm#"/>
  <p:tag name="KSO_WM_COMBINE_RELATE_SLIDE_ID" val="background20185110_1"/>
  <p:tag name="KSO_WM_TEMPLATE_CATEGORY" val="custom"/>
  <p:tag name="KSO_WM_TEMPLATE_INDEX" val="20189046"/>
  <p:tag name="KSO_WM_SLIDE_ID" val="custom20189046_1"/>
  <p:tag name="KSO_WM_SLIDE_INDEX" val="1"/>
  <p:tag name="KSO_WM_TEMPLATE_SUBCATEGORY" val="combine"/>
  <p:tag name="KSO_WM_TEMPLATE_THUMBS_INDEX" val="1、2、3、4、5、6、7、8、9、10、"/>
</p:tagLst>
</file>

<file path=ppt/tags/tag70.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1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1_1"/>
  <p:tag name="KSO_WM_UNIT_PRESET_TEXT" val="Title"/>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1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1_1"/>
  <p:tag name="KSO_WM_UNIT_PRESET_TEXT" val="Unified fonts make reading more fluent. Copy paste fonts."/>
  <p:tag name="KSO_WM_UNIT_TEXT_FILL_FORE_SCHEMECOLOR_INDEX" val="13"/>
  <p:tag name="KSO_WM_UNIT_TEXT_FILL_TYPE" val="1"/>
  <p:tag name="KSO_WM_UNIT_USESOURCEFORMAT_APPLY" val="1"/>
</p:tagLst>
</file>

<file path=ppt/tags/tag72.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2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2_1"/>
  <p:tag name="KSO_WM_UNIT_PRESET_TEXT" val="Title"/>
  <p:tag name="KSO_WM_UNIT_TEXT_FILL_FORE_SCHEMECOLOR_INDEX" val="13"/>
  <p:tag name="KSO_WM_UNIT_TEXT_FILL_TYPE" val="1"/>
  <p:tag name="KSO_WM_UNIT_USESOURCEFORMAT_APPLY" val="1"/>
</p:tagLst>
</file>

<file path=ppt/tags/tag73.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2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2_1"/>
  <p:tag name="KSO_WM_UNIT_PRESET_TEXT" val="Unified fonts make reading more fluent. Copy paste fonts."/>
  <p:tag name="KSO_WM_UNIT_TEXT_FILL_FORE_SCHEMECOLOR_INDEX" val="13"/>
  <p:tag name="KSO_WM_UNIT_TEXT_FILL_TYPE" val="1"/>
  <p:tag name="KSO_WM_UNIT_USESOURCEFORMAT_APPLY" val="1"/>
</p:tagLst>
</file>

<file path=ppt/tags/tag74.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3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3_1"/>
  <p:tag name="KSO_WM_UNIT_PRESET_TEXT" val="Title"/>
  <p:tag name="KSO_WM_UNIT_TEXT_FILL_FORE_SCHEMECOLOR_INDEX" val="13"/>
  <p:tag name="KSO_WM_UNIT_TEXT_FILL_TYPE" val="1"/>
  <p:tag name="KSO_WM_UNIT_USESOURCEFORMAT_APPLY" val="1"/>
</p:tagLst>
</file>

<file path=ppt/tags/tag75.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3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3_1"/>
  <p:tag name="KSO_WM_UNIT_PRESET_TEXT" val="Unified fonts make reading more fluent. Copy paste fonts."/>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TEMPLATE_CATEGORY" val="custom"/>
  <p:tag name="KSO_WM_TEMPLATE_INDEX" val="20189046"/>
  <p:tag name="KSO_WM_TAG_VERSION" val="1.0"/>
  <p:tag name="KSO_WM_UNIT_TYPE" val="l_h_a"/>
  <p:tag name="KSO_WM_UNIT_INDEX" val="1_4_1"/>
  <p:tag name="KSO_WM_UNIT_LAYERLEVEL" val="1_1_1"/>
  <p:tag name="KSO_WM_UNIT_VALUE" val="9"/>
  <p:tag name="KSO_WM_UNIT_HIGHLIGHT" val="0"/>
  <p:tag name="KSO_WM_UNIT_COMPATIBLE" val="0"/>
  <p:tag name="KSO_WM_UNIT_CLEAR" val="0"/>
  <p:tag name="KSO_WM_BEAUTIFY_FLAG" val="#wm#"/>
  <p:tag name="KSO_WM_DIAGRAM_GROUP_CODE" val="l1-1"/>
  <p:tag name="KSO_WM_UNIT_ID" val="custom20189046_5*l_h_a*1_4_1"/>
  <p:tag name="KSO_WM_UNIT_PRESET_TEXT" val="Title"/>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TEMPLATE_CATEGORY" val="custom"/>
  <p:tag name="KSO_WM_TEMPLATE_INDEX" val="20189046"/>
  <p:tag name="KSO_WM_TAG_VERSION" val="1.0"/>
  <p:tag name="KSO_WM_UNIT_TYPE" val="l_h_f"/>
  <p:tag name="KSO_WM_UNIT_INDEX" val="1_4_1"/>
  <p:tag name="KSO_WM_UNIT_LAYERLEVEL" val="1_1_1"/>
  <p:tag name="KSO_WM_UNIT_VALUE" val="42"/>
  <p:tag name="KSO_WM_UNIT_HIGHLIGHT" val="0"/>
  <p:tag name="KSO_WM_UNIT_COMPATIBLE" val="0"/>
  <p:tag name="KSO_WM_UNIT_CLEAR" val="0"/>
  <p:tag name="KSO_WM_BEAUTIFY_FLAG" val="#wm#"/>
  <p:tag name="KSO_WM_DIAGRAM_GROUP_CODE" val="l1-1"/>
  <p:tag name="KSO_WM_UNIT_ID" val="custom20189046_5*l_h_f*1_4_1"/>
  <p:tag name="KSO_WM_UNIT_PRESET_TEXT" val="Unified fonts make reading more fluent. Copy paste fonts."/>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1"/>
  <p:tag name="KSO_WM_UNIT_ID" val="custom20189046_5*l_h_d*1_2_1"/>
  <p:tag name="KSO_WM_UNIT_LAYERLEVEL" val="1_1_1"/>
  <p:tag name="KSO_WM_UNIT_VALUE" val="676*838"/>
  <p:tag name="KSO_WM_UNIT_HIGHLIGHT" val="0"/>
  <p:tag name="KSO_WM_UNIT_COMPATIBLE" val="0"/>
  <p:tag name="KSO_WM_UNIT_CLEAR" val="0"/>
  <p:tag name="KSO_WM_BEAUTIFY_FLAG" val="#wm#"/>
  <p:tag name="KSO_WM_DIAGRAM_GROUP_CODE" val="l1-1"/>
  <p:tag name="KSO_WM_UNIT_USESOURCEFORMAT_APPLY" val="1"/>
</p:tagLst>
</file>

<file path=ppt/tags/tag79.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1"/>
  <p:tag name="KSO_WM_UNIT_ID" val="custom20189046_5*l_h_d*1_1_1"/>
  <p:tag name="KSO_WM_UNIT_LAYERLEVEL" val="1_1_1"/>
  <p:tag name="KSO_WM_UNIT_VALUE" val="677*854"/>
  <p:tag name="KSO_WM_UNIT_HIGHLIGHT" val="0"/>
  <p:tag name="KSO_WM_UNIT_COMPATIBLE" val="0"/>
  <p:tag name="KSO_WM_UNIT_CLEAR" val="0"/>
  <p:tag name="KSO_WM_BEAUTIFY_FLAG" val="#wm#"/>
  <p:tag name="KSO_WM_DIAGRAM_GROUP_CODE" val="l1-1"/>
  <p:tag name="KSO_WM_UNIT_USESOURCEFORMAT_APPLY" val="1"/>
</p:tagLst>
</file>

<file path=ppt/tags/tag8.xml><?xml version="1.0" encoding="utf-8"?>
<p:tagLst xmlns:p="http://schemas.openxmlformats.org/presentationml/2006/main">
  <p:tag name="KSO_WM_TAG_VERSION" val="1.0"/>
  <p:tag name="KSO_WM_BEAUTIFY_FLAG" val="#wm#"/>
  <p:tag name="KSO_WM_UNIT_TYPE" val="i"/>
  <p:tag name="KSO_WM_UNIT_ID" val="custom20189046_3*i*0"/>
  <p:tag name="KSO_WM_TEMPLATE_CATEGORY" val="custom"/>
  <p:tag name="KSO_WM_TEMPLATE_INDEX" val="20189046"/>
  <p:tag name="KSO_WM_UNIT_INDEX" val="0"/>
</p:tagLst>
</file>

<file path=ppt/tags/tag80.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1"/>
  <p:tag name="KSO_WM_UNIT_ID" val="custom20189046_5*l_h_d*1_3_1"/>
  <p:tag name="KSO_WM_UNIT_LAYERLEVEL" val="1_1_1"/>
  <p:tag name="KSO_WM_UNIT_VALUE" val="676*835"/>
  <p:tag name="KSO_WM_UNIT_HIGHLIGHT" val="0"/>
  <p:tag name="KSO_WM_UNIT_COMPATIBLE" val="0"/>
  <p:tag name="KSO_WM_UNIT_CLEAR" val="0"/>
  <p:tag name="KSO_WM_BEAUTIFY_FLAG" val="#wm#"/>
  <p:tag name="KSO_WM_DIAGRAM_GROUP_CODE" val="l1-1"/>
  <p:tag name="KSO_WM_UNIT_USESOURCEFORMAT_APPLY" val="1"/>
</p:tagLst>
</file>

<file path=ppt/tags/tag81.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4_1"/>
  <p:tag name="KSO_WM_UNIT_ID" val="custom20189046_5*l_h_d*1_4_1"/>
  <p:tag name="KSO_WM_UNIT_LAYERLEVEL" val="1_1_1"/>
  <p:tag name="KSO_WM_UNIT_VALUE" val="677*857"/>
  <p:tag name="KSO_WM_UNIT_HIGHLIGHT" val="0"/>
  <p:tag name="KSO_WM_UNIT_COMPATIBLE" val="0"/>
  <p:tag name="KSO_WM_UNIT_CLEAR" val="0"/>
  <p:tag name="KSO_WM_BEAUTIFY_FLAG" val="#wm#"/>
  <p:tag name="KSO_WM_DIAGRAM_GROUP_CODE" val="l1-1"/>
  <p:tag name="KSO_WM_UNIT_USESOURCEFORMAT_APPLY" val="1"/>
</p:tagLst>
</file>

<file path=ppt/tags/tag82.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4_2"/>
  <p:tag name="KSO_WM_UNIT_ID" val="custom20189046_5*l_h_d*1_4_2"/>
  <p:tag name="KSO_WM_UNIT_LAYERLEVEL" val="1_1_1"/>
  <p:tag name="KSO_WM_UNIT_VALUE" val="675*880"/>
  <p:tag name="KSO_WM_UNIT_HIGHLIGHT" val="0"/>
  <p:tag name="KSO_WM_UNIT_COMPATIBLE" val="0"/>
  <p:tag name="KSO_WM_UNIT_CLEAR" val="0"/>
  <p:tag name="KSO_WM_BEAUTIFY_FLAG" val="#wm#"/>
  <p:tag name="KSO_WM_DIAGRAM_GROUP_CODE" val="l1-1"/>
  <p:tag name="KSO_WM_UNIT_USESOURCEFORMAT_APPLY" val="1"/>
</p:tagLst>
</file>

<file path=ppt/tags/tag83.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1_2"/>
  <p:tag name="KSO_WM_UNIT_ID" val="custom20189046_5*l_h_d*1_1_2"/>
  <p:tag name="KSO_WM_UNIT_LAYERLEVEL" val="1_1_1"/>
  <p:tag name="KSO_WM_UNIT_VALUE" val="670*854"/>
  <p:tag name="KSO_WM_UNIT_HIGHLIGHT" val="0"/>
  <p:tag name="KSO_WM_UNIT_COMPATIBLE" val="0"/>
  <p:tag name="KSO_WM_UNIT_CLEAR" val="0"/>
  <p:tag name="KSO_WM_BEAUTIFY_FLAG" val="#wm#"/>
  <p:tag name="KSO_WM_DIAGRAM_GROUP_CODE" val="l1-1"/>
  <p:tag name="KSO_WM_UNIT_USESOURCEFORMAT_APPLY" val="1"/>
</p:tagLst>
</file>

<file path=ppt/tags/tag84.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2_2"/>
  <p:tag name="KSO_WM_UNIT_ID" val="custom20189046_5*l_h_d*1_2_2"/>
  <p:tag name="KSO_WM_UNIT_LAYERLEVEL" val="1_1_1"/>
  <p:tag name="KSO_WM_UNIT_VALUE" val="669*839"/>
  <p:tag name="KSO_WM_UNIT_HIGHLIGHT" val="0"/>
  <p:tag name="KSO_WM_UNIT_COMPATIBLE" val="0"/>
  <p:tag name="KSO_WM_UNIT_CLEAR" val="0"/>
  <p:tag name="KSO_WM_BEAUTIFY_FLAG" val="#wm#"/>
  <p:tag name="KSO_WM_DIAGRAM_GROUP_CODE" val="l1-1"/>
  <p:tag name="KSO_WM_UNIT_USESOURCEFORMAT_APPLY" val="1"/>
</p:tagLst>
</file>

<file path=ppt/tags/tag85.xml><?xml version="1.0" encoding="utf-8"?>
<p:tagLst xmlns:p="http://schemas.openxmlformats.org/presentationml/2006/main">
  <p:tag name="KSO_WM_TAG_VERSION" val="1.0"/>
  <p:tag name="KSO_WM_TEMPLATE_CATEGORY" val="custom"/>
  <p:tag name="KSO_WM_TEMPLATE_INDEX" val="20189046"/>
  <p:tag name="KSO_WM_UNIT_TYPE" val="l_h_d"/>
  <p:tag name="KSO_WM_UNIT_INDEX" val="1_3_2"/>
  <p:tag name="KSO_WM_UNIT_ID" val="custom20189046_5*l_h_d*1_3_2"/>
  <p:tag name="KSO_WM_UNIT_LAYERLEVEL" val="1_1_1"/>
  <p:tag name="KSO_WM_UNIT_VALUE" val="672*822"/>
  <p:tag name="KSO_WM_UNIT_HIGHLIGHT" val="0"/>
  <p:tag name="KSO_WM_UNIT_COMPATIBLE" val="0"/>
  <p:tag name="KSO_WM_UNIT_CLEAR" val="0"/>
  <p:tag name="KSO_WM_BEAUTIFY_FLAG" val="#wm#"/>
  <p:tag name="KSO_WM_DIAGRAM_GROUP_CODE" val="l1-1"/>
  <p:tag name="KSO_WM_UNIT_USESOURCEFORMAT_APPLY" val="1"/>
</p:tagLst>
</file>

<file path=ppt/tags/tag86.xml><?xml version="1.0" encoding="utf-8"?>
<p:tagLst xmlns:p="http://schemas.openxmlformats.org/presentationml/2006/main">
  <p:tag name="KSO_WM_TAG_VERSION" val="1.0"/>
  <p:tag name="KSO_WM_SLIDE_ITEM_CNT" val="4"/>
  <p:tag name="KSO_WM_SLIDE_LAYOUT" val="l"/>
  <p:tag name="KSO_WM_SLIDE_LAYOUT_CNT" val="1"/>
  <p:tag name="KSO_WM_SLIDE_TYPE" val="text"/>
  <p:tag name="KSO_WM_SLIDE_SUBTYPE" val="diag"/>
  <p:tag name="KSO_WM_BEAUTIFY_FLAG" val="#wm#"/>
  <p:tag name="KSO_WM_SLIDE_POSITION" val="0*0"/>
  <p:tag name="KSO_WM_SLIDE_SIZE" val="962*539"/>
  <p:tag name="KSO_WM_COMBINE_RELATE_SLIDE_ID" val="background20185110_5"/>
  <p:tag name="KSO_WM_TEMPLATE_CATEGORY" val="custom"/>
  <p:tag name="KSO_WM_TEMPLATE_INDEX" val="20189046"/>
  <p:tag name="KSO_WM_SLIDE_ID" val="custom20189046_5"/>
  <p:tag name="KSO_WM_SLIDE_INDEX" val="5"/>
  <p:tag name="KSO_WM_DIAGRAM_GROUP_CODE" val="l1-1"/>
  <p:tag name="KSO_WM_TEMPLATE_SUBCATEGORY" val="combine"/>
</p:tagLst>
</file>

<file path=ppt/tags/tag87.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1"/>
  <p:tag name="KSO_WM_UNIT_LAYERLEVEL" val="1_1"/>
  <p:tag name="KSO_WM_BEAUTIFY_FLAG" val="#wm#"/>
  <p:tag name="KSO_WM_DIAGRAM_GROUP_CODE" val="m1-1"/>
  <p:tag name="KSO_WM_UNIT_ID" val="custom20189046_6*m_i*1_1"/>
  <p:tag name="KSO_WM_UNIT_LINE_FORE_SCHEMECOLOR_INDEX" val="6"/>
  <p:tag name="KSO_WM_UNIT_LINE_FILL_TYPE" val="2"/>
  <p:tag name="KSO_WM_UNIT_USESOURCEFORMAT_APPLY" val="1"/>
</p:tagLst>
</file>

<file path=ppt/tags/tag88.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2"/>
  <p:tag name="KSO_WM_UNIT_LAYERLEVEL" val="1_1"/>
  <p:tag name="KSO_WM_BEAUTIFY_FLAG" val="#wm#"/>
  <p:tag name="KSO_WM_DIAGRAM_GROUP_CODE" val="m1-1"/>
  <p:tag name="KSO_WM_UNIT_ID" val="custom20189046_6*m_i*1_2"/>
  <p:tag name="KSO_WM_UNIT_FILL_FORE_SCHEMECOLOR_INDEX" val="5"/>
  <p:tag name="KSO_WM_UNIT_FILL_TYPE" val="1"/>
  <p:tag name="KSO_WM_UNIT_TEXT_FILL_FORE_SCHEMECOLOR_INDEX" val="2"/>
  <p:tag name="KSO_WM_UNIT_TEXT_FILL_TYPE" val="1"/>
  <p:tag name="KSO_WM_UNIT_USESOURCEFORMAT_APPLY" val="1"/>
</p:tagLst>
</file>

<file path=ppt/tags/tag89.xml><?xml version="1.0" encoding="utf-8"?>
<p:tagLst xmlns:p="http://schemas.openxmlformats.org/presentationml/2006/main">
  <p:tag name="KSO_WM_TEMPLATE_CATEGORY" val="custom"/>
  <p:tag name="KSO_WM_TEMPLATE_INDEX" val="20189046"/>
  <p:tag name="KSO_WM_TAG_VERSION" val="1.0"/>
  <p:tag name="KSO_WM_UNIT_TYPE" val="m_i"/>
  <p:tag name="KSO_WM_UNIT_INDEX" val="1_3"/>
  <p:tag name="KSO_WM_UNIT_LAYERLEVEL" val="1_1"/>
  <p:tag name="KSO_WM_BEAUTIFY_FLAG" val="#wm#"/>
  <p:tag name="KSO_WM_DIAGRAM_GROUP_CODE" val="m1-1"/>
  <p:tag name="KSO_WM_UNIT_ID" val="custom20189046_6*m_i*1_3"/>
  <p:tag name="KSO_WM_UNIT_FILL_FORE_SCHEMECOLOR_INDEX" val="5"/>
  <p:tag name="KSO_WM_UNIT_FILL_TYPE" val="1"/>
  <p:tag name="KSO_WM_UNIT_TEXT_FILL_FORE_SCHEMECOLOR_INDEX" val="2"/>
  <p:tag name="KSO_WM_UNIT_TEXT_FILL_TYPE" val="1"/>
  <p:tag name="KSO_WM_UNIT_USESOURCEFORMAT_APPLY" val="1"/>
</p:tagLst>
</file>

<file path=ppt/tags/tag9.xml><?xml version="1.0" encoding="utf-8"?>
<p:tagLst xmlns:p="http://schemas.openxmlformats.org/presentationml/2006/main">
  <p:tag name="KSO_WM_TAG_VERSION" val="1.0"/>
  <p:tag name="KSO_WM_BEAUTIFY_FLAG" val="#wm#"/>
  <p:tag name="KSO_WM_UNIT_TYPE" val="i"/>
  <p:tag name="KSO_WM_UNIT_ID" val="custom20189046_3*i*1"/>
  <p:tag name="KSO_WM_TEMPLATE_CATEGORY" val="custom"/>
  <p:tag name="KSO_WM_TEMPLATE_INDEX" val="20189046"/>
  <p:tag name="KSO_WM_UNIT_INDEX" val="1"/>
</p:tagLst>
</file>

<file path=ppt/tags/tag90.xml><?xml version="1.0" encoding="utf-8"?>
<p:tagLst xmlns:p="http://schemas.openxmlformats.org/presentationml/2006/main">
  <p:tag name="KSO_WM_TEMPLATE_CATEGORY" val="custom"/>
  <p:tag name="KSO_WM_TEMPLATE_INDEX" val="20189046"/>
  <p:tag name="KSO_WM_TAG_VERSION" val="1.0"/>
  <p:tag name="KSO_WM_UNIT_TYPE" val="m_h_i"/>
  <p:tag name="KSO_WM_UNIT_INDEX" val="1_1_1"/>
  <p:tag name="KSO_WM_UNIT_LAYERLEVEL" val="1_1_1"/>
  <p:tag name="KSO_WM_BEAUTIFY_FLAG" val="#wm#"/>
  <p:tag name="KSO_WM_DIAGRAM_GROUP_CODE" val="m1-1"/>
  <p:tag name="KSO_WM_UNIT_ID" val="custom20189046_6*m_h_i*1_1_1"/>
  <p:tag name="KSO_WM_UNIT_TEXT_FILL_FORE_SCHEMECOLOR_INDEX" val="15"/>
  <p:tag name="KSO_WM_UNIT_TEXT_FILL_TYPE" val="1"/>
  <p:tag name="KSO_WM_UNIT_USESOURCEFORMAT_APPLY" val="1"/>
</p:tagLst>
</file>

<file path=ppt/tags/tag91.xml><?xml version="1.0" encoding="utf-8"?>
<p:tagLst xmlns:p="http://schemas.openxmlformats.org/presentationml/2006/main">
  <p:tag name="KSO_WM_TEMPLATE_CATEGORY" val="custom"/>
  <p:tag name="KSO_WM_TEMPLATE_INDEX" val="20189046"/>
  <p:tag name="KSO_WM_TAG_VERSION" val="1.0"/>
  <p:tag name="KSO_WM_UNIT_TYPE" val="m_h_i"/>
  <p:tag name="KSO_WM_UNIT_INDEX" val="1_2_1"/>
  <p:tag name="KSO_WM_UNIT_LAYERLEVEL" val="1_1_1"/>
  <p:tag name="KSO_WM_BEAUTIFY_FLAG" val="#wm#"/>
  <p:tag name="KSO_WM_DIAGRAM_GROUP_CODE" val="m1-1"/>
  <p:tag name="KSO_WM_UNIT_ID" val="custom20189046_6*m_h_i*1_2_1"/>
  <p:tag name="KSO_WM_UNIT_TEXT_FILL_FORE_SCHEMECOLOR_INDEX" val="15"/>
  <p:tag name="KSO_WM_UNIT_TEXT_FILL_TYPE" val="1"/>
  <p:tag name="KSO_WM_UNIT_USESOURCEFORMAT_APPLY" val="1"/>
</p:tagLst>
</file>

<file path=ppt/tags/tag92.xml><?xml version="1.0" encoding="utf-8"?>
<p:tagLst xmlns:p="http://schemas.openxmlformats.org/presentationml/2006/main">
  <p:tag name="KSO_WM_TEMPLATE_CATEGORY" val="custom"/>
  <p:tag name="KSO_WM_TEMPLATE_INDEX" val="20189046"/>
  <p:tag name="KSO_WM_TAG_VERSION" val="1.0"/>
  <p:tag name="KSO_WM_UNIT_TYPE" val="m_h_f"/>
  <p:tag name="KSO_WM_UNIT_INDEX" val="1_1_1"/>
  <p:tag name="KSO_WM_UNIT_LAYERLEVEL" val="1_1_1"/>
  <p:tag name="KSO_WM_UNIT_VALUE" val="45"/>
  <p:tag name="KSO_WM_UNIT_HIGHLIGHT" val="0"/>
  <p:tag name="KSO_WM_UNIT_COMPATIBLE" val="0"/>
  <p:tag name="KSO_WM_UNIT_CLEAR" val="0"/>
  <p:tag name="KSO_WM_BEAUTIFY_FLAG" val="#wm#"/>
  <p:tag name="KSO_WM_DIAGRAM_GROUP_CODE" val="m1-1"/>
  <p:tag name="KSO_WM_UNIT_ID" val="custom20189046_6*m_h_f*1_1_1"/>
  <p:tag name="KSO_WM_UNIT_PRESET_TEXT" val="Lorem ipsum dolor sit amet, consectetur adipisicing elit.Lorem ipsum dolor sit amet,"/>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TEMPLATE_CATEGORY" val="custom"/>
  <p:tag name="KSO_WM_TEMPLATE_INDEX" val="20189046"/>
  <p:tag name="KSO_WM_TAG_VERSION" val="1.0"/>
  <p:tag name="KSO_WM_UNIT_TYPE" val="m_h_a"/>
  <p:tag name="KSO_WM_UNIT_INDEX" val="1_1_1"/>
  <p:tag name="KSO_WM_UNIT_LAYERLEVEL" val="1_1_1"/>
  <p:tag name="KSO_WM_UNIT_VALUE" val="9"/>
  <p:tag name="KSO_WM_UNIT_HIGHLIGHT" val="0"/>
  <p:tag name="KSO_WM_UNIT_COMPATIBLE" val="0"/>
  <p:tag name="KSO_WM_UNIT_CLEAR" val="0"/>
  <p:tag name="KSO_WM_BEAUTIFY_FLAG" val="#wm#"/>
  <p:tag name="KSO_WM_DIAGRAM_GROUP_CODE" val="m1-1"/>
  <p:tag name="KSO_WM_UNIT_ID" val="custom20189046_6*m_h_a*1_1_1"/>
  <p:tag name="KSO_WM_UNIT_PRESET_TEXT" val="Text here"/>
  <p:tag name="KSO_WM_UNIT_TEXT_FILL_FORE_SCHEMECOLOR_INDEX" val="13"/>
  <p:tag name="KSO_WM_UNIT_TEXT_FILL_TYPE" val="1"/>
  <p:tag name="KSO_WM_UNIT_USESOURCEFORMAT_APPLY" val="1"/>
</p:tagLst>
</file>

<file path=ppt/tags/tag94.xml><?xml version="1.0" encoding="utf-8"?>
<p:tagLst xmlns:p="http://schemas.openxmlformats.org/presentationml/2006/main">
  <p:tag name="KSO_WM_TEMPLATE_CATEGORY" val="custom"/>
  <p:tag name="KSO_WM_TEMPLATE_INDEX" val="20189046"/>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DIAGRAM_GROUP_CODE" val="m1_1"/>
  <p:tag name="KSO_WM_UNIT_ID" val="custom20189046_6*a*1"/>
  <p:tag name="KSO_WM_UNIT_PRESET_TEXT" val="Our Time Line at here"/>
  <p:tag name="KSO_WM_UNIT_TEXT_FILL_FORE_SCHEMECOLOR_INDEX" val="13"/>
  <p:tag name="KSO_WM_UNIT_TEXT_FILL_TYPE" val="1"/>
  <p:tag name="KSO_WM_UNIT_USESOURCEFORMAT_APPLY" val="1"/>
</p:tagLst>
</file>

<file path=ppt/tags/tag95.xml><?xml version="1.0" encoding="utf-8"?>
<p:tagLst xmlns:p="http://schemas.openxmlformats.org/presentationml/2006/main">
  <p:tag name="KSO_WM_TEMPLATE_CATEGORY" val="custom"/>
  <p:tag name="KSO_WM_TEMPLATE_INDEX" val="20189046"/>
  <p:tag name="KSO_WM_TAG_VERSION" val="1.0"/>
  <p:tag name="KSO_WM_UNIT_TYPE" val="m_h_f"/>
  <p:tag name="KSO_WM_UNIT_INDEX" val="1_2_1"/>
  <p:tag name="KSO_WM_UNIT_LAYERLEVEL" val="1_1_1"/>
  <p:tag name="KSO_WM_UNIT_VALUE" val="48"/>
  <p:tag name="KSO_WM_UNIT_HIGHLIGHT" val="0"/>
  <p:tag name="KSO_WM_UNIT_COMPATIBLE" val="0"/>
  <p:tag name="KSO_WM_UNIT_CLEAR" val="0"/>
  <p:tag name="KSO_WM_BEAUTIFY_FLAG" val="#wm#"/>
  <p:tag name="KSO_WM_DIAGRAM_GROUP_CODE" val="m1-1"/>
  <p:tag name="KSO_WM_UNIT_ID" val="custom20189046_6*m_h_f*1_2_1"/>
  <p:tag name="KSO_WM_UNIT_PRESET_TEXT" val="Lorem ipsum dolor sit amet, consectetur adipisicing elit.Lorem ipsum dolor sit amet,"/>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TEMPLATE_CATEGORY" val="custom"/>
  <p:tag name="KSO_WM_TEMPLATE_INDEX" val="20189046"/>
  <p:tag name="KSO_WM_TAG_VERSION" val="1.0"/>
  <p:tag name="KSO_WM_UNIT_TYPE" val="m_h_a"/>
  <p:tag name="KSO_WM_UNIT_INDEX" val="1_2_1"/>
  <p:tag name="KSO_WM_UNIT_LAYERLEVEL" val="1_1_1"/>
  <p:tag name="KSO_WM_UNIT_VALUE" val="7"/>
  <p:tag name="KSO_WM_UNIT_HIGHLIGHT" val="0"/>
  <p:tag name="KSO_WM_UNIT_COMPATIBLE" val="0"/>
  <p:tag name="KSO_WM_UNIT_CLEAR" val="0"/>
  <p:tag name="KSO_WM_BEAUTIFY_FLAG" val="#wm#"/>
  <p:tag name="KSO_WM_DIAGRAM_GROUP_CODE" val="m1-1"/>
  <p:tag name="KSO_WM_UNIT_ID" val="custom20189046_6*m_h_a*1_2_1"/>
  <p:tag name="KSO_WM_UNIT_PRESET_TEXT" val="Text here"/>
  <p:tag name="KSO_WM_UNIT_TEXT_FILL_FORE_SCHEMECOLOR_INDEX" val="13"/>
  <p:tag name="KSO_WM_UNIT_TEXT_FILL_TYPE" val="1"/>
  <p:tag name="KSO_WM_UNIT_USESOURCEFORMAT_APPLY" val="1"/>
</p:tagLst>
</file>

<file path=ppt/tags/tag97.xml><?xml version="1.0" encoding="utf-8"?>
<p:tagLst xmlns:p="http://schemas.openxmlformats.org/presentationml/2006/main">
  <p:tag name="KSO_WM_TAG_VERSION" val="1.0"/>
  <p:tag name="KSO_WM_TEMPLATE_CATEGORY" val="custom"/>
  <p:tag name="KSO_WM_TEMPLATE_INDEX" val="20189046"/>
  <p:tag name="KSO_WM_UNIT_TYPE" val="m_h_d"/>
  <p:tag name="KSO_WM_UNIT_INDEX" val="1_1_1"/>
  <p:tag name="KSO_WM_UNIT_ID" val="custom20189046_6*m_h_d*1_1_1"/>
  <p:tag name="KSO_WM_UNIT_LAYERLEVEL" val="1_1_1"/>
  <p:tag name="KSO_WM_UNIT_VALUE" val="605*909"/>
  <p:tag name="KSO_WM_UNIT_HIGHLIGHT" val="0"/>
  <p:tag name="KSO_WM_UNIT_COMPATIBLE" val="0"/>
  <p:tag name="KSO_WM_UNIT_CLEAR" val="0"/>
  <p:tag name="KSO_WM_BEAUTIFY_FLAG" val="#wm#"/>
  <p:tag name="KSO_WM_DIAGRAM_GROUP_CODE" val="m1-1"/>
  <p:tag name="KSO_WM_UNIT_USESOURCEFORMAT_APPLY" val="1"/>
</p:tagLst>
</file>

<file path=ppt/tags/tag98.xml><?xml version="1.0" encoding="utf-8"?>
<p:tagLst xmlns:p="http://schemas.openxmlformats.org/presentationml/2006/main">
  <p:tag name="KSO_WM_TAG_VERSION" val="1.0"/>
  <p:tag name="KSO_WM_TEMPLATE_CATEGORY" val="custom"/>
  <p:tag name="KSO_WM_TEMPLATE_INDEX" val="20189046"/>
  <p:tag name="KSO_WM_UNIT_TYPE" val="m_h_d"/>
  <p:tag name="KSO_WM_UNIT_INDEX" val="1_2_1"/>
  <p:tag name="KSO_WM_UNIT_ID" val="custom20189046_6*m_h_d*1_2_1"/>
  <p:tag name="KSO_WM_UNIT_LAYERLEVEL" val="1_1_1"/>
  <p:tag name="KSO_WM_UNIT_VALUE" val="613*820"/>
  <p:tag name="KSO_WM_UNIT_HIGHLIGHT" val="0"/>
  <p:tag name="KSO_WM_UNIT_COMPATIBLE" val="0"/>
  <p:tag name="KSO_WM_UNIT_CLEAR" val="0"/>
  <p:tag name="KSO_WM_BEAUTIFY_FLAG" val="#wm#"/>
  <p:tag name="KSO_WM_DIAGRAM_GROUP_CODE" val="m1-1"/>
  <p:tag name="KSO_WM_UNIT_USESOURCEFORMAT_APPLY" val="1"/>
</p:tagLst>
</file>

<file path=ppt/tags/tag99.xml><?xml version="1.0" encoding="utf-8"?>
<p:tagLst xmlns:p="http://schemas.openxmlformats.org/presentationml/2006/main">
  <p:tag name="KSO_WM_TAG_VERSION" val="1.0"/>
  <p:tag name="KSO_WM_SLIDE_ITEM_CNT" val="2"/>
  <p:tag name="KSO_WM_SLIDE_LAYOUT" val="a_m"/>
  <p:tag name="KSO_WM_SLIDE_LAYOUT_CNT" val="1_1"/>
  <p:tag name="KSO_WM_SLIDE_TYPE" val="text"/>
  <p:tag name="KSO_WM_SLIDE_SUBTYPE" val="diag"/>
  <p:tag name="KSO_WM_BEAUTIFY_FLAG" val="#wm#"/>
  <p:tag name="KSO_WM_SLIDE_POSITION" val="143*99"/>
  <p:tag name="KSO_WM_SLIDE_SIZE" val="645*439"/>
  <p:tag name="KSO_WM_COMBINE_RELATE_SLIDE_ID" val="background20185110_6"/>
  <p:tag name="KSO_WM_TEMPLATE_CATEGORY" val="custom"/>
  <p:tag name="KSO_WM_TEMPLATE_INDEX" val="20189046"/>
  <p:tag name="KSO_WM_SLIDE_ID" val="custom20189046_6"/>
  <p:tag name="KSO_WM_SLIDE_INDEX" val="6"/>
  <p:tag name="KSO_WM_DIAGRAM_GROUP_CODE" val="m1-1"/>
  <p:tag name="KSO_WM_TEMPLATE_SUBCATEGORY" val="combine"/>
</p:tagLst>
</file>

<file path=ppt/theme/theme1.xml><?xml version="1.0" encoding="utf-8"?>
<a:theme xmlns:a="http://schemas.openxmlformats.org/drawingml/2006/main" name="1_Office 主题​​">
  <a:themeElements>
    <a:clrScheme name="自定义 319">
      <a:dk1>
        <a:srgbClr val="000000"/>
      </a:dk1>
      <a:lt1>
        <a:srgbClr val="FFFFFF"/>
      </a:lt1>
      <a:dk2>
        <a:srgbClr val="6786B9"/>
      </a:dk2>
      <a:lt2>
        <a:srgbClr val="E6E4E4"/>
      </a:lt2>
      <a:accent1>
        <a:srgbClr val="6786B9"/>
      </a:accent1>
      <a:accent2>
        <a:srgbClr val="A5A5A5"/>
      </a:accent2>
      <a:accent3>
        <a:srgbClr val="FFFFFF"/>
      </a:accent3>
      <a:accent4>
        <a:srgbClr val="FFBE00"/>
      </a:accent4>
      <a:accent5>
        <a:srgbClr val="5B9BD4"/>
      </a:accent5>
      <a:accent6>
        <a:srgbClr val="6EAC46"/>
      </a:accent6>
      <a:hlink>
        <a:srgbClr val="0563C1"/>
      </a:hlink>
      <a:folHlink>
        <a:srgbClr val="954D72"/>
      </a:folHlink>
    </a:clrScheme>
    <a:fontScheme name="自定义 4">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宽屏</PresentationFormat>
  <Paragraphs>126</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Gill Sans</vt:lpstr>
      <vt:lpstr>黑体</vt:lpstr>
      <vt:lpstr>Helvetica Neue</vt:lpstr>
      <vt:lpstr>等线 Light</vt:lpstr>
      <vt:lpstr>Impact</vt:lpstr>
      <vt:lpstr>微软雅黑</vt:lpstr>
      <vt:lpstr>Arial Unicode MS</vt:lpstr>
      <vt:lpstr>Calibri</vt:lpstr>
      <vt:lpstr>Gill Sans MT</vt:lpstr>
      <vt:lpstr>1_Office 主题​​</vt:lpstr>
      <vt:lpstr>团队与流程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HAPPY GRADUATION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祭奠夕阳</cp:lastModifiedBy>
  <cp:revision>16</cp:revision>
  <dcterms:created xsi:type="dcterms:W3CDTF">2018-05-19T09:08:00Z</dcterms:created>
  <dcterms:modified xsi:type="dcterms:W3CDTF">2018-09-27T13:14:13Z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