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63" r:id="rId5"/>
    <p:sldId id="257" r:id="rId6"/>
    <p:sldId id="258" r:id="rId7"/>
    <p:sldId id="259" r:id="rId8"/>
    <p:sldId id="261" r:id="rId9"/>
    <p:sldId id="260" r:id="rId10"/>
    <p:sldId id="262" r:id="rId11"/>
    <p:sldId id="264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Skech2Code</a:t>
            </a:r>
            <a:r>
              <a:rPr lang="zh-CN" altLang="en-US" dirty="0"/>
              <a:t>的编译部分理解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汇报人：张誉鏻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在模型训练的基础上，对</a:t>
            </a:r>
            <a:r>
              <a:rPr lang="en-US" altLang="zh-CN"/>
              <a:t>SKETCH2CODE</a:t>
            </a:r>
            <a:r>
              <a:rPr lang="zh-CN" altLang="en-US"/>
              <a:t>的编译器理解。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3687445" cy="4351655"/>
          </a:xfrm>
        </p:spPr>
        <p:txBody>
          <a:bodyPr/>
          <a:p>
            <a:r>
              <a:rPr lang="zh-CN" altLang="en-US"/>
              <a:t>源代码依据原来的</a:t>
            </a:r>
            <a:r>
              <a:rPr lang="en-US" altLang="zh-CN"/>
              <a:t>GUI</a:t>
            </a:r>
            <a:r>
              <a:rPr lang="zh-CN" altLang="en-US"/>
              <a:t>文件创建语法树。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依据语法树的创建，进行语法转换。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应用的是解释器的思想。</a:t>
            </a:r>
            <a:endParaRPr lang="en-US" altLang="zh-CN"/>
          </a:p>
        </p:txBody>
      </p:sp>
      <p:pic>
        <p:nvPicPr>
          <p:cNvPr id="4" name="图片 3" descr="M9$0BN~)Z9~4@()U)8MW`@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4510" y="1684020"/>
            <a:ext cx="7197725" cy="48698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设计模式：解释器的定义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87805"/>
            <a:ext cx="10515600" cy="4351338"/>
          </a:xfrm>
        </p:spPr>
        <p:txBody>
          <a:bodyPr/>
          <a:p>
            <a:r>
              <a:rPr lang="zh-CN" altLang="en-US"/>
              <a:t>定义：给定一种语言，定义它的一种文法表示，并且定义一个解释器，这个解释器使用语法树来解释语言句子。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3150" y="2312035"/>
            <a:ext cx="7124065" cy="40341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设计模式：解释器模式的适用性（</a:t>
            </a:r>
            <a:r>
              <a:rPr lang="en-US" altLang="zh-CN"/>
              <a:t>GOF</a:t>
            </a:r>
            <a:r>
              <a:rPr lang="zh-CN" altLang="en-US"/>
              <a:t>书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当有一个语言需要解释执行，并且你可以把该语言中的句子表示为一个抽象的语法树时，可使用解释器模式．而当存在以下情况时，该模式的效果最好。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该文法简单，对于复杂的文法，文法的类层次变得庞大而无法管理。此时，语法分析程序生成器这样得工具时更好得选择。它们无需构建抽象语法树即可解释表达式，这样可以节省空间而且还可以节省时间。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效率不是一个关键的问题</a:t>
            </a:r>
            <a:r>
              <a:rPr lang="zh-CN" altLang="en-US"/>
              <a:t>。</a:t>
            </a:r>
            <a:r>
              <a:rPr lang="en-US" altLang="zh-CN"/>
              <a:t>最高效的解释器通常不是通过直接解释语法分析树实现的，而是首先把他们转换成另外一种形式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设计模式：</a:t>
            </a:r>
            <a:r>
              <a:rPr lang="en-US" altLang="zh-CN"/>
              <a:t>INTERPRETER</a:t>
            </a:r>
            <a:r>
              <a:rPr lang="zh-CN" altLang="en-US"/>
              <a:t>的结构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4016375" cy="4351655"/>
          </a:xfrm>
        </p:spPr>
        <p:txBody>
          <a:bodyPr/>
          <a:p>
            <a:r>
              <a:rPr lang="zh-CN" altLang="en-US"/>
              <a:t>AbstractExpression:声明抽象解释。该接口为抽象语法树中所有节点所共享。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TerminalExpression:实现与文法终结符相关的操作。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NonterminalExpression:每个符号都维护一个Abstract Expression。其中递归调用解释操作。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6035" y="1706245"/>
            <a:ext cx="6858000" cy="39433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INTERPRETER</a:t>
            </a:r>
            <a:r>
              <a:rPr lang="zh-CN" altLang="en-US"/>
              <a:t>模式的实例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5908675" cy="4351655"/>
          </a:xfrm>
        </p:spPr>
        <p:txBody>
          <a:bodyPr/>
          <a:p>
            <a:r>
              <a:rPr lang="zh-CN" altLang="en-US"/>
              <a:t>除了使用文法规则来定义一个语言，在解释器模式中还可以通过一种称之为抽象语法树(Abstract Syntax Tree, AST)的图形方式来直观地表示语言的构成，每一棵抽象语法树对应一个语言实例。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抽象语法树描述了如何构成一个复杂的句子，通过对抽象语法树的分析，可以识别出语言中的终结符和非终结符类。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在解释器模式中，每一种终结符和非终结符都有一个具体类与之对应，正因为使用类来表示每一个语法规则，使得系统具有较好的扩展性和灵活性。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7365" y="1727200"/>
            <a:ext cx="4641215" cy="42017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通过</a:t>
            </a:r>
            <a:r>
              <a:rPr lang="en-US" altLang="zh-CN"/>
              <a:t>INTERPRETER</a:t>
            </a:r>
            <a:r>
              <a:rPr lang="zh-CN" altLang="en-US"/>
              <a:t>对</a:t>
            </a:r>
            <a:r>
              <a:rPr lang="en-US" altLang="zh-CN"/>
              <a:t>SKETCH2CODE</a:t>
            </a:r>
            <a:r>
              <a:rPr lang="zh-CN" altLang="en-US"/>
              <a:t>的分析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我们可以通过INTERPRETER来生成一些简单的程序。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在这个基础上，我使用C++开始对INTERPRETER模式进行一个实现，从而复现Sketch2code当中代码编译器的原理。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简单的语法生成树对于Sketch2Code这个简单的</a:t>
            </a:r>
            <a:r>
              <a:rPr lang="en-US" altLang="zh-CN"/>
              <a:t>DSL</a:t>
            </a:r>
            <a:r>
              <a:rPr lang="zh-CN" altLang="en-US"/>
              <a:t>模型</a:t>
            </a:r>
            <a:r>
              <a:rPr lang="zh-CN" altLang="en-US"/>
              <a:t>已经非常足够了。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INTERPRETER</a:t>
            </a:r>
            <a:r>
              <a:rPr lang="zh-CN" altLang="en-US"/>
              <a:t>模式的程序设计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1441450"/>
          </a:xfrm>
        </p:spPr>
        <p:txBody>
          <a:bodyPr/>
          <a:p>
            <a:r>
              <a:rPr lang="zh-CN" altLang="en-US"/>
              <a:t>一个基础的</a:t>
            </a:r>
            <a:r>
              <a:rPr lang="en-US" altLang="zh-CN"/>
              <a:t>DSL</a:t>
            </a:r>
            <a:r>
              <a:rPr lang="zh-CN" altLang="en-US"/>
              <a:t>：</a:t>
            </a:r>
            <a:r>
              <a:rPr lang="en-US" altLang="zh-CN"/>
              <a:t>program</a:t>
            </a:r>
            <a:r>
              <a:rPr lang="zh-CN" altLang="en-US"/>
              <a:t>、</a:t>
            </a:r>
            <a:r>
              <a:rPr lang="en-US" altLang="zh-CN"/>
              <a:t>object</a:t>
            </a:r>
            <a:r>
              <a:rPr lang="zh-CN" altLang="en-US"/>
              <a:t>、</a:t>
            </a:r>
            <a:r>
              <a:rPr lang="en-US" altLang="zh-CN"/>
              <a:t>width</a:t>
            </a:r>
            <a:r>
              <a:rPr lang="zh-CN" altLang="en-US"/>
              <a:t>、</a:t>
            </a:r>
            <a:r>
              <a:rPr lang="en-US" altLang="zh-CN"/>
              <a:t>height</a:t>
            </a:r>
            <a:r>
              <a:rPr lang="zh-CN" altLang="en-US"/>
              <a:t>、</a:t>
            </a:r>
            <a:r>
              <a:rPr lang="en-US" altLang="zh-CN"/>
              <a:t>end</a:t>
            </a:r>
            <a:r>
              <a:rPr lang="zh-CN" altLang="en-US"/>
              <a:t>一共五个关键字。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将其转化为标签化的另一种语言。</a:t>
            </a:r>
            <a:endParaRPr lang="zh-CN" altLang="en-US"/>
          </a:p>
        </p:txBody>
      </p:sp>
      <p:pic>
        <p:nvPicPr>
          <p:cNvPr id="4" name="图片 3" descr="运行结果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065" y="4001770"/>
            <a:ext cx="11279505" cy="15532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程序设计截图</a:t>
            </a:r>
            <a:endParaRPr lang="zh-CN" altLang="en-US"/>
          </a:p>
        </p:txBody>
      </p:sp>
      <p:pic>
        <p:nvPicPr>
          <p:cNvPr id="5" name="内容占位符 4" descr="SL(]7%MQ0Z08Q$})[@UZP}Y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54580" y="1730375"/>
            <a:ext cx="7101205" cy="49301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1025</Words>
  <Application>WPS 演示</Application>
  <PresentationFormat>宽屏</PresentationFormat>
  <Paragraphs>56</Paragraphs>
  <Slides>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祭奠夕阳</cp:lastModifiedBy>
  <cp:revision>408</cp:revision>
  <dcterms:created xsi:type="dcterms:W3CDTF">2017-08-03T09:01:00Z</dcterms:created>
  <dcterms:modified xsi:type="dcterms:W3CDTF">2018-10-31T13:13:10Z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2052-11.1.0.7881</vt:lpwstr>
  </property>
</Properties>
</file>