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SKETCH2CODE</a:t>
            </a:r>
            <a:br>
              <a:rPr lang="en-US" altLang="zh-CN" dirty="0"/>
            </a:br>
            <a:r>
              <a:rPr lang="zh-CN" altLang="en-US" dirty="0"/>
              <a:t>原理深层剖析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汇报人：张誉鏻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8270"/>
            <a:ext cx="10735310" cy="6601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2279015"/>
            <a:ext cx="10439400" cy="2647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579120"/>
            <a:ext cx="10784205" cy="568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损失函数与实验结果</a:t>
            </a:r>
            <a:endParaRPr lang="zh-CN" altLang="en-US"/>
          </a:p>
        </p:txBody>
      </p:sp>
      <p:pic>
        <p:nvPicPr>
          <p:cNvPr id="4" name="图片 3" descr="实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4286250"/>
            <a:ext cx="7954010" cy="1943100"/>
          </a:xfrm>
          <a:prstGeom prst="rect">
            <a:avLst/>
          </a:prstGeom>
        </p:spPr>
      </p:pic>
      <p:pic>
        <p:nvPicPr>
          <p:cNvPr id="5" name="图片 4" descr="损失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191260"/>
            <a:ext cx="4048125" cy="1381125"/>
          </a:xfrm>
          <a:prstGeom prst="rect">
            <a:avLst/>
          </a:prstGeom>
        </p:spPr>
      </p:pic>
      <p:pic>
        <p:nvPicPr>
          <p:cNvPr id="6" name="图片 5" descr="训练数据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95" y="2572385"/>
            <a:ext cx="7954010" cy="17138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预备知识</a:t>
            </a:r>
            <a:endParaRPr lang="zh-CN" altLang="en-US"/>
          </a:p>
        </p:txBody>
      </p:sp>
      <p:pic>
        <p:nvPicPr>
          <p:cNvPr id="4" name="内容占位符 3" descr="I@M]K}D55KFM8EDPGNM990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1584325"/>
            <a:ext cx="10736580" cy="4652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预备知识：激活函数</a:t>
            </a:r>
            <a:endParaRPr lang="zh-CN" altLang="en-US"/>
          </a:p>
        </p:txBody>
      </p:sp>
      <p:pic>
        <p:nvPicPr>
          <p:cNvPr id="4" name="图片 3" descr="tan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1725930"/>
            <a:ext cx="4053840" cy="3912235"/>
          </a:xfrm>
          <a:prstGeom prst="rect">
            <a:avLst/>
          </a:prstGeom>
        </p:spPr>
      </p:pic>
      <p:pic>
        <p:nvPicPr>
          <p:cNvPr id="5" name="图片 4" descr="sigma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05" y="1725930"/>
            <a:ext cx="4211320" cy="3912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预备知识：</a:t>
            </a:r>
            <a:r>
              <a:rPr lang="en-US" altLang="zh-CN"/>
              <a:t>LSTM</a:t>
            </a:r>
            <a:endParaRPr lang="en-US" altLang="zh-CN"/>
          </a:p>
        </p:txBody>
      </p:sp>
      <p:pic>
        <p:nvPicPr>
          <p:cNvPr id="4" name="图片 3" descr="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330" y="1483360"/>
            <a:ext cx="5904865" cy="2654300"/>
          </a:xfrm>
          <a:prstGeom prst="rect">
            <a:avLst/>
          </a:prstGeom>
        </p:spPr>
      </p:pic>
      <p:pic>
        <p:nvPicPr>
          <p:cNvPr id="5" name="图片 4" descr="LST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0" y="4128135"/>
            <a:ext cx="5904230" cy="21710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原理</a:t>
            </a:r>
            <a:r>
              <a:rPr lang="en-US" altLang="zh-CN"/>
              <a:t>1</a:t>
            </a:r>
            <a:r>
              <a:rPr lang="zh-CN" altLang="en-US"/>
              <a:t>：遗忘门</a:t>
            </a:r>
            <a:endParaRPr lang="zh-CN" altLang="en-US"/>
          </a:p>
        </p:txBody>
      </p:sp>
      <p:pic>
        <p:nvPicPr>
          <p:cNvPr id="4" name="图片 3" descr="LST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2321560"/>
            <a:ext cx="10587355" cy="3267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原理</a:t>
            </a:r>
            <a:r>
              <a:rPr lang="en-US" altLang="zh-CN"/>
              <a:t>2</a:t>
            </a:r>
            <a:r>
              <a:rPr lang="zh-CN" altLang="en-US"/>
              <a:t>：输入门</a:t>
            </a:r>
            <a:endParaRPr lang="zh-CN" altLang="en-US"/>
          </a:p>
        </p:txBody>
      </p:sp>
      <p:pic>
        <p:nvPicPr>
          <p:cNvPr id="4" name="图片 3" descr="LSTM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1957705"/>
            <a:ext cx="6724650" cy="2075180"/>
          </a:xfrm>
          <a:prstGeom prst="rect">
            <a:avLst/>
          </a:prstGeom>
        </p:spPr>
      </p:pic>
      <p:pic>
        <p:nvPicPr>
          <p:cNvPr id="5" name="图片 4" descr="LSTM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90" y="4032885"/>
            <a:ext cx="6716395" cy="207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原理</a:t>
            </a:r>
            <a:r>
              <a:rPr lang="en-US" altLang="zh-CN"/>
              <a:t>3</a:t>
            </a:r>
            <a:r>
              <a:rPr lang="zh-CN" altLang="en-US"/>
              <a:t>：输出门</a:t>
            </a:r>
            <a:endParaRPr lang="zh-CN" altLang="en-US"/>
          </a:p>
        </p:txBody>
      </p:sp>
      <p:pic>
        <p:nvPicPr>
          <p:cNvPr id="6" name="图片 5" descr="LSTM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087880"/>
            <a:ext cx="10846435" cy="3347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PIX2CODE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从一个GUI屏射图片当中生成对应平台的GUI代码，这种 目标和使用语言去描述对应的图片这种最近比较火热的 深度学习研究有着异曲同工之妙。一般来说，我们可以将 这个任务抽象成三个问题：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1.计算机视觉任务：如何理解给定的图片。比如对应的object的表示，他们的特点，位置以及样式等等的问题。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2.语言模型任务：如何生成正确的语言。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3.通过利用使用计算机视觉模型的带潜在的变量配合 语言模型来生成正确的语言。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PIX2CODE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ix2code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947545"/>
            <a:ext cx="10786110" cy="3368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宽屏</PresentationFormat>
  <Paragraphs>32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LSTM原理2：输入门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17959</cp:lastModifiedBy>
  <cp:revision>394</cp:revision>
  <dcterms:created xsi:type="dcterms:W3CDTF">2017-08-03T09:01:00Z</dcterms:created>
  <dcterms:modified xsi:type="dcterms:W3CDTF">2018-10-22T04:49:42Z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