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9" r:id="rId3"/>
    <p:sldId id="261" r:id="rId5"/>
    <p:sldId id="260" r:id="rId6"/>
    <p:sldId id="271" r:id="rId7"/>
    <p:sldId id="269" r:id="rId8"/>
    <p:sldId id="262" r:id="rId9"/>
    <p:sldId id="263" r:id="rId10"/>
    <p:sldId id="264" r:id="rId11"/>
    <p:sldId id="265" r:id="rId12"/>
    <p:sldId id="266" r:id="rId13"/>
    <p:sldId id="267" r:id="rId14"/>
    <p:sldId id="268" r:id="rId15"/>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879F835-70CD-4EFB-9FF6-5D2669C9987B}"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879F835-70CD-4EFB-9FF6-5D2669C9987B}"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879F835-70CD-4EFB-9FF6-5D2669C9987B}"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879F835-70CD-4EFB-9FF6-5D2669C9987B}"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879F835-70CD-4EFB-9FF6-5D2669C9987B}"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879F835-70CD-4EFB-9FF6-5D2669C9987B}"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879F835-70CD-4EFB-9FF6-5D2669C9987B}"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84004F-6F03-4AFA-B09A-578299D144B6}"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879F835-70CD-4EFB-9FF6-5D2669C9987B}"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879F835-70CD-4EFB-9FF6-5D2669C9987B}"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879F835-70CD-4EFB-9FF6-5D2669C9987B}"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879F835-70CD-4EFB-9FF6-5D2669C9987B}"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13" name="图片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55" y="0"/>
            <a:ext cx="12175090" cy="6858000"/>
          </a:xfrm>
          <a:prstGeom prst="rect">
            <a:avLst/>
          </a:prstGeom>
        </p:spPr>
      </p:pic>
      <p:sp>
        <p:nvSpPr>
          <p:cNvPr id="8" name="矩形 7"/>
          <p:cNvSpPr/>
          <p:nvPr/>
        </p:nvSpPr>
        <p:spPr>
          <a:xfrm>
            <a:off x="-12700" y="-14337"/>
            <a:ext cx="12192000" cy="6872212"/>
          </a:xfrm>
          <a:prstGeom prst="rect">
            <a:avLst/>
          </a:prstGeom>
          <a:gradFill>
            <a:gsLst>
              <a:gs pos="1000">
                <a:schemeClr val="tx2">
                  <a:alpha val="0"/>
                  <a:lumMod val="76000"/>
                  <a:lumOff val="24000"/>
                </a:schemeClr>
              </a:gs>
              <a:gs pos="94915">
                <a:schemeClr val="tx2">
                  <a:lumMod val="5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323850" y="321426"/>
            <a:ext cx="11468100" cy="6288924"/>
          </a:xfrm>
          <a:prstGeom prst="rect">
            <a:avLst/>
          </a:prstGeom>
          <a:noFill/>
          <a:ln w="19050">
            <a:solidFill>
              <a:schemeClr val="accent3">
                <a:alpha val="4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 name="直接连接符 9"/>
          <p:cNvCxnSpPr/>
          <p:nvPr/>
        </p:nvCxnSpPr>
        <p:spPr>
          <a:xfrm>
            <a:off x="3022600" y="3044280"/>
            <a:ext cx="593271" cy="0"/>
          </a:xfrm>
          <a:prstGeom prst="line">
            <a:avLst/>
          </a:prstGeom>
          <a:ln w="38100">
            <a:solidFill>
              <a:schemeClr val="accent3">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8542193" y="3044280"/>
            <a:ext cx="593271" cy="0"/>
          </a:xfrm>
          <a:prstGeom prst="line">
            <a:avLst/>
          </a:prstGeom>
          <a:ln w="38100">
            <a:solidFill>
              <a:schemeClr val="accent3">
                <a:lumMod val="95000"/>
              </a:schemeClr>
            </a:soli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ctrTitle" hasCustomPrompt="1"/>
          </p:nvPr>
        </p:nvSpPr>
        <p:spPr>
          <a:xfrm>
            <a:off x="4038600" y="2720038"/>
            <a:ext cx="4114800" cy="701731"/>
          </a:xfrm>
        </p:spPr>
        <p:txBody>
          <a:bodyPr wrap="square" anchor="ctr" anchorCtr="0">
            <a:normAutofit/>
          </a:bodyPr>
          <a:lstStyle>
            <a:lvl1pPr algn="ctr">
              <a:defRPr sz="4400" b="1">
                <a:solidFill>
                  <a:schemeClr val="bg1">
                    <a:lumMod val="95000"/>
                  </a:schemeClr>
                </a:solidFill>
              </a:defRPr>
            </a:lvl1pPr>
          </a:lstStyle>
          <a:p>
            <a:r>
              <a:rPr lang="zh-CN" altLang="en-US" dirty="0"/>
              <a:t>编辑标题</a:t>
            </a:r>
            <a:endParaRPr lang="zh-CN" altLang="en-US" dirty="0"/>
          </a:p>
        </p:txBody>
      </p:sp>
      <p:sp>
        <p:nvSpPr>
          <p:cNvPr id="3" name="副标题 2"/>
          <p:cNvSpPr>
            <a:spLocks noGrp="1"/>
          </p:cNvSpPr>
          <p:nvPr>
            <p:ph type="subTitle" idx="1" hasCustomPrompt="1"/>
          </p:nvPr>
        </p:nvSpPr>
        <p:spPr>
          <a:xfrm>
            <a:off x="4038600" y="3529467"/>
            <a:ext cx="4114800" cy="341632"/>
          </a:xfrm>
        </p:spPr>
        <p:txBody>
          <a:bodyPr>
            <a:normAutofit/>
          </a:bodyPr>
          <a:lstStyle>
            <a:lvl1pPr marL="0" indent="0" algn="dist">
              <a:buNone/>
              <a:defRPr sz="1800">
                <a:solidFill>
                  <a:schemeClr val="bg1">
                    <a:lumMod val="9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4" name="日期占位符 3"/>
          <p:cNvSpPr>
            <a:spLocks noGrp="1"/>
          </p:cNvSpPr>
          <p:nvPr>
            <p:ph type="dt" sz="half" idx="10"/>
          </p:nvPr>
        </p:nvSpPr>
        <p:spPr/>
        <p:txBody>
          <a:bodyPr/>
          <a:lstStyle/>
          <a:p>
            <a:fld id="{33F84688-B31C-4218-B022-56EACE705D69}" type="datetime1">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C74AD691-68F9-4F6E-80EC-74F7E50649A5}" type="datetime1">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363643C6-2E78-49A0-A525-CE9DD3A2FB2A}" type="datetime1">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nvPr>
        </p:nvSpPr>
        <p:spPr/>
        <p:txBody>
          <a:bodyPr/>
          <a:lstStyle/>
          <a:p>
            <a:fld id="{8DD1C341-5381-4FDA-A6A2-8D8A922B3266}" type="datetime1">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1"/>
          </p:cNvSpPr>
          <p:nvPr>
            <p:ph sz="half" idx="2"/>
          </p:nvPr>
        </p:nvSpPr>
        <p:spPr>
          <a:xfrm>
            <a:off x="6172200" y="1825625"/>
            <a:ext cx="5181600" cy="4351338"/>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nvPr>
        </p:nvSpPr>
        <p:spPr/>
        <p:txBody>
          <a:bodyPr/>
          <a:lstStyle/>
          <a:p>
            <a:fld id="{883FE19D-DC90-4131-BB1E-F2A8A8CD945C}" type="datetime1">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内容占位符 3"/>
          <p:cNvSpPr>
            <a:spLocks noGrp="1"/>
          </p:cNvSpPr>
          <p:nvPr>
            <p:ph sz="half" idx="2"/>
          </p:nvPr>
        </p:nvSpPr>
        <p:spPr>
          <a:xfrm>
            <a:off x="839788" y="2615609"/>
            <a:ext cx="5157787"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1"/>
          </p:cNvSpPr>
          <p:nvPr>
            <p:ph type="body" sz="quarter" idx="3"/>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6" name="内容占位符 5"/>
          <p:cNvSpPr>
            <a:spLocks noGrp="1"/>
          </p:cNvSpPr>
          <p:nvPr>
            <p:ph sz="quarter" idx="4"/>
          </p:nvPr>
        </p:nvSpPr>
        <p:spPr>
          <a:xfrm>
            <a:off x="6172200" y="2615609"/>
            <a:ext cx="5183188"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1"/>
          </p:cNvSpPr>
          <p:nvPr>
            <p:ph type="dt" sz="half" idx="10"/>
          </p:nvPr>
        </p:nvSpPr>
        <p:spPr/>
        <p:txBody>
          <a:bodyPr/>
          <a:lstStyle/>
          <a:p>
            <a:fld id="{777224A7-E01D-4DD1-87D2-627C1E585658}" type="datetime1">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pic>
        <p:nvPicPr>
          <p:cNvPr id="12" name="图片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0"/>
            <a:ext cx="10668000" cy="6858000"/>
          </a:xfrm>
          <a:prstGeom prst="rect">
            <a:avLst/>
          </a:prstGeom>
        </p:spPr>
      </p:pic>
      <p:sp>
        <p:nvSpPr>
          <p:cNvPr id="7" name="任意多边形: 形状 6"/>
          <p:cNvSpPr/>
          <p:nvPr/>
        </p:nvSpPr>
        <p:spPr>
          <a:xfrm flipH="1">
            <a:off x="-203199" y="-1"/>
            <a:ext cx="5518929" cy="6858000"/>
          </a:xfrm>
          <a:custGeom>
            <a:avLst/>
            <a:gdLst>
              <a:gd name="connsiteX0" fmla="*/ 5518929 w 5518929"/>
              <a:gd name="connsiteY0" fmla="*/ 0 h 6858000"/>
              <a:gd name="connsiteX1" fmla="*/ 2552581 w 5518929"/>
              <a:gd name="connsiteY1" fmla="*/ 0 h 6858000"/>
              <a:gd name="connsiteX2" fmla="*/ 2484291 w 5518929"/>
              <a:gd name="connsiteY2" fmla="*/ 58555 h 6858000"/>
              <a:gd name="connsiteX3" fmla="*/ 282674 w 5518929"/>
              <a:gd name="connsiteY3" fmla="*/ 3494387 h 6858000"/>
              <a:gd name="connsiteX4" fmla="*/ 94136 w 5518929"/>
              <a:gd name="connsiteY4" fmla="*/ 6579704 h 6858000"/>
              <a:gd name="connsiteX5" fmla="*/ 153355 w 5518929"/>
              <a:gd name="connsiteY5" fmla="*/ 6858000 h 6858000"/>
              <a:gd name="connsiteX6" fmla="*/ 5518929 w 55189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18929" h="6858000">
                <a:moveTo>
                  <a:pt x="5518929" y="0"/>
                </a:moveTo>
                <a:lnTo>
                  <a:pt x="2552581" y="0"/>
                </a:lnTo>
                <a:lnTo>
                  <a:pt x="2484291" y="58555"/>
                </a:lnTo>
                <a:cubicBezTo>
                  <a:pt x="1451572" y="980409"/>
                  <a:pt x="676515" y="2154489"/>
                  <a:pt x="282674" y="3494387"/>
                </a:cubicBezTo>
                <a:cubicBezTo>
                  <a:pt x="-20236" y="4524915"/>
                  <a:pt x="-74044" y="5573240"/>
                  <a:pt x="94136" y="6579704"/>
                </a:cubicBezTo>
                <a:lnTo>
                  <a:pt x="153355" y="6858000"/>
                </a:lnTo>
                <a:lnTo>
                  <a:pt x="5518929" y="6858000"/>
                </a:lnTo>
                <a:close/>
              </a:path>
            </a:pathLst>
          </a:custGeom>
          <a:solidFill>
            <a:schemeClr val="accent1">
              <a:lumMod val="75000"/>
              <a:alpha val="6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 name="任意多边形: 形状 7"/>
          <p:cNvSpPr/>
          <p:nvPr/>
        </p:nvSpPr>
        <p:spPr>
          <a:xfrm rot="21020585" flipH="1">
            <a:off x="-731286" y="-302588"/>
            <a:ext cx="5306599" cy="7637343"/>
          </a:xfrm>
          <a:custGeom>
            <a:avLst/>
            <a:gdLst>
              <a:gd name="connsiteX0" fmla="*/ 2066556 w 5306599"/>
              <a:gd name="connsiteY0" fmla="*/ 355557 h 7637343"/>
              <a:gd name="connsiteX1" fmla="*/ 1858390 w 5306599"/>
              <a:gd name="connsiteY1" fmla="*/ 605024 h 7637343"/>
              <a:gd name="connsiteX2" fmla="*/ 298477 w 5306599"/>
              <a:gd name="connsiteY2" fmla="*/ 3744387 h 7637343"/>
              <a:gd name="connsiteX3" fmla="*/ 99398 w 5306599"/>
              <a:gd name="connsiteY3" fmla="*/ 7333766 h 7637343"/>
              <a:gd name="connsiteX4" fmla="*/ 158030 w 5306599"/>
              <a:gd name="connsiteY4" fmla="*/ 7637343 h 7637343"/>
              <a:gd name="connsiteX5" fmla="*/ 5306599 w 5306599"/>
              <a:gd name="connsiteY5" fmla="*/ 6761266 h 7637343"/>
              <a:gd name="connsiteX6" fmla="*/ 4156106 w 5306599"/>
              <a:gd name="connsiteY6" fmla="*/ 0 h 7637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06599" h="7637343">
                <a:moveTo>
                  <a:pt x="2066556" y="355557"/>
                </a:moveTo>
                <a:lnTo>
                  <a:pt x="1858390" y="605024"/>
                </a:lnTo>
                <a:cubicBezTo>
                  <a:pt x="1148689" y="1514694"/>
                  <a:pt x="610372" y="2575286"/>
                  <a:pt x="298477" y="3744387"/>
                </a:cubicBezTo>
                <a:cubicBezTo>
                  <a:pt x="-21368" y="4943278"/>
                  <a:pt x="-78184" y="6162872"/>
                  <a:pt x="99398" y="7333766"/>
                </a:cubicBezTo>
                <a:lnTo>
                  <a:pt x="158030" y="7637343"/>
                </a:lnTo>
                <a:lnTo>
                  <a:pt x="5306599" y="6761266"/>
                </a:lnTo>
                <a:lnTo>
                  <a:pt x="4156106"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9" name="矩形 8"/>
          <p:cNvSpPr/>
          <p:nvPr/>
        </p:nvSpPr>
        <p:spPr>
          <a:xfrm>
            <a:off x="485401" y="2768257"/>
            <a:ext cx="45719" cy="1645920"/>
          </a:xfrm>
          <a:prstGeom prst="rect">
            <a:avLst/>
          </a:prstGeom>
          <a:solidFill>
            <a:schemeClr val="accent3">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hasCustomPrompt="1"/>
          </p:nvPr>
        </p:nvSpPr>
        <p:spPr>
          <a:xfrm>
            <a:off x="593416" y="2710062"/>
            <a:ext cx="3445184" cy="1089529"/>
          </a:xfrm>
        </p:spPr>
        <p:txBody>
          <a:bodyPr wrap="square">
            <a:normAutofit/>
          </a:bodyPr>
          <a:lstStyle>
            <a:lvl1pPr>
              <a:defRPr sz="3600" b="1">
                <a:solidFill>
                  <a:schemeClr val="bg1">
                    <a:lumMod val="95000"/>
                  </a:schemeClr>
                </a:solidFill>
              </a:defRPr>
            </a:lvl1pPr>
          </a:lstStyle>
          <a:p>
            <a:r>
              <a:rPr lang="zh-CN" altLang="en-US" dirty="0"/>
              <a:t>编辑标题</a:t>
            </a:r>
            <a:endParaRPr lang="zh-CN" altLang="en-US" dirty="0"/>
          </a:p>
        </p:txBody>
      </p:sp>
      <p:sp>
        <p:nvSpPr>
          <p:cNvPr id="3" name="日期占位符 2"/>
          <p:cNvSpPr>
            <a:spLocks noGrp="1"/>
          </p:cNvSpPr>
          <p:nvPr>
            <p:ph type="dt" sz="half" idx="10"/>
          </p:nvPr>
        </p:nvSpPr>
        <p:spPr/>
        <p:txBody>
          <a:bodyPr/>
          <a:lstStyle/>
          <a:p>
            <a:fld id="{432CCBB5-F7BD-419F-960A-F84C61AEC99A}" type="datetime1">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11" name="内容占位符 10"/>
          <p:cNvSpPr>
            <a:spLocks noGrp="1"/>
          </p:cNvSpPr>
          <p:nvPr>
            <p:ph sz="quarter" idx="13" hasCustomPrompt="1"/>
          </p:nvPr>
        </p:nvSpPr>
        <p:spPr>
          <a:xfrm>
            <a:off x="583760" y="3904797"/>
            <a:ext cx="3454840" cy="481013"/>
          </a:xfrm>
        </p:spPr>
        <p:txBody>
          <a:bodyPr>
            <a:normAutofit/>
          </a:bodyPr>
          <a:lstStyle>
            <a:lvl1pPr marL="0" indent="0">
              <a:buNone/>
              <a:defRPr sz="2800">
                <a:solidFill>
                  <a:schemeClr val="bg1">
                    <a:lumMod val="95000"/>
                  </a:schemeClr>
                </a:solidFill>
              </a:defRPr>
            </a:lvl1pPr>
          </a:lstStyle>
          <a:p>
            <a:pPr lvl="0"/>
            <a:r>
              <a:rPr lang="zh-CN" altLang="en-US" dirty="0"/>
              <a:t>编辑文本</a:t>
            </a:r>
            <a:endParaRPr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00540EB-7BC1-4C55-9F6D-B16B9D8E0A3A}" type="datetime1">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7" y="457200"/>
            <a:ext cx="4165200" cy="1600200"/>
          </a:xfrm>
        </p:spPr>
        <p:txBody>
          <a:bodyPr anchor="t" anchorCtr="0">
            <a:normAutofit/>
          </a:bodyPr>
          <a:lstStyle>
            <a:lvl1pPr>
              <a:defRPr sz="3600"/>
            </a:lvl1pPr>
          </a:lstStyle>
          <a:p>
            <a:r>
              <a:rPr lang="zh-CN" altLang="en-US" dirty="0"/>
              <a:t>单击此处编辑母版标题样式</a:t>
            </a:r>
            <a:endParaRPr lang="zh-CN" altLang="en-US" dirty="0"/>
          </a:p>
        </p:txBody>
      </p:sp>
      <p:sp>
        <p:nvSpPr>
          <p:cNvPr id="3" name="图片占位符 2"/>
          <p:cNvSpPr>
            <a:spLocks noGrp="1" noChangeAspect="1"/>
          </p:cNvSpPr>
          <p:nvPr>
            <p:ph type="pic" idx="1"/>
          </p:nvPr>
        </p:nvSpPr>
        <p:spPr>
          <a:xfrm>
            <a:off x="5184000" y="457200"/>
            <a:ext cx="6170400"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839787" y="2057400"/>
            <a:ext cx="41652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endParaRPr lang="zh-CN" altLang="en-US" dirty="0"/>
          </a:p>
        </p:txBody>
      </p:sp>
      <p:sp>
        <p:nvSpPr>
          <p:cNvPr id="5" name="日期占位符 4"/>
          <p:cNvSpPr>
            <a:spLocks noGrp="1"/>
          </p:cNvSpPr>
          <p:nvPr>
            <p:ph type="dt" sz="half" idx="10"/>
          </p:nvPr>
        </p:nvSpPr>
        <p:spPr/>
        <p:txBody>
          <a:bodyPr/>
          <a:lstStyle/>
          <a:p>
            <a:fld id="{30F29099-531C-4440-80FF-5B163293106D}" type="datetime1">
              <a:rPr lang="zh-CN" altLang="en-US" smtClean="0"/>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824484" y="365125"/>
            <a:ext cx="1529316" cy="5811838"/>
          </a:xfrm>
        </p:spPr>
        <p:txBody>
          <a:bodyPr vert="eaVert">
            <a:normAutofit/>
          </a:bodyPr>
          <a:lstStyle>
            <a:lvl1pPr>
              <a:defRPr sz="3600"/>
            </a:lvl1p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8879958" cy="5811838"/>
          </a:xfrm>
        </p:spPr>
        <p:txBody>
          <a:bodyPr vert="eaVert"/>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1D334450-B0F4-4E27-92C5-1F99D05BB531}" type="datetime1">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tags" Target="../tags/tag3.xml"/><Relationship Id="rId12" Type="http://schemas.openxmlformats.org/officeDocument/2006/relationships/tags" Target="../tags/tag2.xml"/><Relationship Id="rId11" Type="http://schemas.openxmlformats.org/officeDocument/2006/relationships/tags" Target="../tags/tag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1"/>
            </p:custDataLst>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2"/>
            </p:custDataLst>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bg1">
                    <a:lumMod val="50000"/>
                  </a:schemeClr>
                </a:solidFill>
              </a:defRPr>
            </a:lvl1pPr>
          </a:lstStyle>
          <a:p>
            <a:fld id="{8F69CA33-EE17-44E3-B76F-290568D12A5D}" type="datetime1">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bg1">
                    <a:lumMod val="50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bg1">
                    <a:lumMod val="50000"/>
                  </a:schemeClr>
                </a:solidFill>
              </a:defRPr>
            </a:lvl1pPr>
          </a:lstStyle>
          <a:p>
            <a:fld id="{49AE70B2-8BF9-45C0-BB95-33D1B9D3A854}" type="slidenum">
              <a:rPr lang="zh-CN" altLang="en-US" smtClean="0"/>
            </a:fld>
            <a:endParaRPr lang="zh-CN" altLang="en-US"/>
          </a:p>
        </p:txBody>
      </p:sp>
      <p:sp>
        <p:nvSpPr>
          <p:cNvPr id="7" name="KSO_TEMPLATE" hidden="1"/>
          <p:cNvSpPr/>
          <p:nvPr>
            <p:custDataLst>
              <p:tags r:id="rId13"/>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1.xml"/><Relationship Id="rId4" Type="http://schemas.openxmlformats.org/officeDocument/2006/relationships/tags" Target="../tags/tag7.xml"/><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tags" Target="../tags/tag4.xml"/></Relationships>
</file>

<file path=ppt/slides/_rels/slide10.xml.rels><?xml version="1.0" encoding="UTF-8" standalone="yes"?>
<Relationships xmlns="http://schemas.openxmlformats.org/package/2006/relationships"><Relationship Id="rId9" Type="http://schemas.openxmlformats.org/officeDocument/2006/relationships/tags" Target="../tags/tag102.xml"/><Relationship Id="rId8" Type="http://schemas.openxmlformats.org/officeDocument/2006/relationships/image" Target="../media/image23.jpeg"/><Relationship Id="rId7" Type="http://schemas.openxmlformats.org/officeDocument/2006/relationships/tags" Target="../tags/tag101.xml"/><Relationship Id="rId6" Type="http://schemas.openxmlformats.org/officeDocument/2006/relationships/image" Target="../media/image22.jpeg"/><Relationship Id="rId5" Type="http://schemas.openxmlformats.org/officeDocument/2006/relationships/tags" Target="../tags/tag100.xml"/><Relationship Id="rId4" Type="http://schemas.openxmlformats.org/officeDocument/2006/relationships/image" Target="../media/image21.jpeg"/><Relationship Id="rId3" Type="http://schemas.openxmlformats.org/officeDocument/2006/relationships/tags" Target="../tags/tag99.xml"/><Relationship Id="rId2" Type="http://schemas.openxmlformats.org/officeDocument/2006/relationships/image" Target="../media/image20.jpeg"/><Relationship Id="rId15" Type="http://schemas.openxmlformats.org/officeDocument/2006/relationships/notesSlide" Target="../notesSlides/notesSlide10.xml"/><Relationship Id="rId14" Type="http://schemas.openxmlformats.org/officeDocument/2006/relationships/slideLayout" Target="../slideLayouts/slideLayout7.xml"/><Relationship Id="rId13" Type="http://schemas.openxmlformats.org/officeDocument/2006/relationships/tags" Target="../tags/tag105.xml"/><Relationship Id="rId12" Type="http://schemas.openxmlformats.org/officeDocument/2006/relationships/tags" Target="../tags/tag104.xml"/><Relationship Id="rId11" Type="http://schemas.openxmlformats.org/officeDocument/2006/relationships/tags" Target="../tags/tag103.xml"/><Relationship Id="rId10" Type="http://schemas.openxmlformats.org/officeDocument/2006/relationships/image" Target="../media/image24.jpeg"/><Relationship Id="rId1" Type="http://schemas.openxmlformats.org/officeDocument/2006/relationships/tags" Target="../tags/tag98.xml"/></Relationships>
</file>

<file path=ppt/slides/_rels/slide11.xml.rels><?xml version="1.0" encoding="UTF-8" standalone="yes"?>
<Relationships xmlns="http://schemas.openxmlformats.org/package/2006/relationships"><Relationship Id="rId9" Type="http://schemas.openxmlformats.org/officeDocument/2006/relationships/image" Target="../media/image25.jpeg"/><Relationship Id="rId8" Type="http://schemas.openxmlformats.org/officeDocument/2006/relationships/tags" Target="../tags/tag113.xml"/><Relationship Id="rId7" Type="http://schemas.openxmlformats.org/officeDocument/2006/relationships/tags" Target="../tags/tag112.xml"/><Relationship Id="rId6" Type="http://schemas.openxmlformats.org/officeDocument/2006/relationships/tags" Target="../tags/tag111.xml"/><Relationship Id="rId5" Type="http://schemas.openxmlformats.org/officeDocument/2006/relationships/tags" Target="../tags/tag110.xml"/><Relationship Id="rId4" Type="http://schemas.openxmlformats.org/officeDocument/2006/relationships/tags" Target="../tags/tag109.xml"/><Relationship Id="rId3" Type="http://schemas.openxmlformats.org/officeDocument/2006/relationships/tags" Target="../tags/tag108.xml"/><Relationship Id="rId2" Type="http://schemas.openxmlformats.org/officeDocument/2006/relationships/tags" Target="../tags/tag107.xml"/><Relationship Id="rId16" Type="http://schemas.openxmlformats.org/officeDocument/2006/relationships/notesSlide" Target="../notesSlides/notesSlide11.xml"/><Relationship Id="rId15" Type="http://schemas.openxmlformats.org/officeDocument/2006/relationships/slideLayout" Target="../slideLayouts/slideLayout7.xml"/><Relationship Id="rId14" Type="http://schemas.openxmlformats.org/officeDocument/2006/relationships/tags" Target="../tags/tag116.xml"/><Relationship Id="rId13" Type="http://schemas.openxmlformats.org/officeDocument/2006/relationships/image" Target="../media/image27.jpeg"/><Relationship Id="rId12" Type="http://schemas.openxmlformats.org/officeDocument/2006/relationships/tags" Target="../tags/tag115.xml"/><Relationship Id="rId11" Type="http://schemas.openxmlformats.org/officeDocument/2006/relationships/image" Target="../media/image26.jpeg"/><Relationship Id="rId10" Type="http://schemas.openxmlformats.org/officeDocument/2006/relationships/tags" Target="../tags/tag114.xml"/><Relationship Id="rId1" Type="http://schemas.openxmlformats.org/officeDocument/2006/relationships/tags" Target="../tags/tag106.xml"/></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slideLayout" Target="../slideLayouts/slideLayout6.xml"/><Relationship Id="rId3" Type="http://schemas.openxmlformats.org/officeDocument/2006/relationships/tags" Target="../tags/tag119.xml"/><Relationship Id="rId2" Type="http://schemas.openxmlformats.org/officeDocument/2006/relationships/tags" Target="../tags/tag118.xml"/><Relationship Id="rId1" Type="http://schemas.openxmlformats.org/officeDocument/2006/relationships/tags" Target="../tags/tag117.xml"/></Relationships>
</file>

<file path=ppt/slides/_rels/slide2.xml.rels><?xml version="1.0" encoding="UTF-8" standalone="yes"?>
<Relationships xmlns="http://schemas.openxmlformats.org/package/2006/relationships"><Relationship Id="rId9" Type="http://schemas.openxmlformats.org/officeDocument/2006/relationships/tags" Target="../tags/tag15.xml"/><Relationship Id="rId8" Type="http://schemas.openxmlformats.org/officeDocument/2006/relationships/tags" Target="../tags/tag14.xml"/><Relationship Id="rId7" Type="http://schemas.openxmlformats.org/officeDocument/2006/relationships/tags" Target="../tags/tag13.xml"/><Relationship Id="rId6" Type="http://schemas.openxmlformats.org/officeDocument/2006/relationships/tags" Target="../tags/tag12.xml"/><Relationship Id="rId5" Type="http://schemas.openxmlformats.org/officeDocument/2006/relationships/tags" Target="../tags/tag11.xml"/><Relationship Id="rId4" Type="http://schemas.openxmlformats.org/officeDocument/2006/relationships/tags" Target="../tags/tag10.xml"/><Relationship Id="rId3" Type="http://schemas.openxmlformats.org/officeDocument/2006/relationships/tags" Target="../tags/tag9.xml"/><Relationship Id="rId2" Type="http://schemas.openxmlformats.org/officeDocument/2006/relationships/image" Target="../media/image3.jpeg"/><Relationship Id="rId11" Type="http://schemas.openxmlformats.org/officeDocument/2006/relationships/notesSlide" Target="../notesSlides/notesSlide2.xml"/><Relationship Id="rId10" Type="http://schemas.openxmlformats.org/officeDocument/2006/relationships/slideLayout" Target="../slideLayouts/slideLayout7.xml"/><Relationship Id="rId1" Type="http://schemas.openxmlformats.org/officeDocument/2006/relationships/tags" Target="../tags/tag8.xml"/></Relationships>
</file>

<file path=ppt/slides/_rels/slide3.xml.rels><?xml version="1.0" encoding="UTF-8" standalone="yes"?>
<Relationships xmlns="http://schemas.openxmlformats.org/package/2006/relationships"><Relationship Id="rId9" Type="http://schemas.openxmlformats.org/officeDocument/2006/relationships/notesSlide" Target="../notesSlides/notesSlide3.xml"/><Relationship Id="rId8" Type="http://schemas.openxmlformats.org/officeDocument/2006/relationships/slideLayout" Target="../slideLayouts/slideLayout7.xml"/><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image" Target="../media/image4.jpeg"/><Relationship Id="rId1" Type="http://schemas.openxmlformats.org/officeDocument/2006/relationships/tags" Target="../tags/tag16.xml"/></Relationships>
</file>

<file path=ppt/slides/_rels/slide4.xml.rels><?xml version="1.0" encoding="UTF-8" standalone="yes"?>
<Relationships xmlns="http://schemas.openxmlformats.org/package/2006/relationships"><Relationship Id="rId9" Type="http://schemas.openxmlformats.org/officeDocument/2006/relationships/image" Target="../media/image5.jpeg"/><Relationship Id="rId8" Type="http://schemas.openxmlformats.org/officeDocument/2006/relationships/tags" Target="../tags/tag29.xml"/><Relationship Id="rId7" Type="http://schemas.openxmlformats.org/officeDocument/2006/relationships/tags" Target="../tags/tag28.xml"/><Relationship Id="rId6" Type="http://schemas.openxmlformats.org/officeDocument/2006/relationships/tags" Target="../tags/tag27.xml"/><Relationship Id="rId5" Type="http://schemas.openxmlformats.org/officeDocument/2006/relationships/tags" Target="../tags/tag26.xml"/><Relationship Id="rId4" Type="http://schemas.openxmlformats.org/officeDocument/2006/relationships/tags" Target="../tags/tag25.xml"/><Relationship Id="rId3" Type="http://schemas.openxmlformats.org/officeDocument/2006/relationships/tags" Target="../tags/tag24.xml"/><Relationship Id="rId2" Type="http://schemas.openxmlformats.org/officeDocument/2006/relationships/tags" Target="../tags/tag23.xml"/><Relationship Id="rId14" Type="http://schemas.openxmlformats.org/officeDocument/2006/relationships/notesSlide" Target="../notesSlides/notesSlide4.xml"/><Relationship Id="rId13" Type="http://schemas.openxmlformats.org/officeDocument/2006/relationships/slideLayout" Target="../slideLayouts/slideLayout7.xml"/><Relationship Id="rId12" Type="http://schemas.openxmlformats.org/officeDocument/2006/relationships/tags" Target="../tags/tag31.xml"/><Relationship Id="rId11" Type="http://schemas.openxmlformats.org/officeDocument/2006/relationships/image" Target="../media/image6.jpeg"/><Relationship Id="rId10" Type="http://schemas.openxmlformats.org/officeDocument/2006/relationships/tags" Target="../tags/tag30.xml"/><Relationship Id="rId1" Type="http://schemas.openxmlformats.org/officeDocument/2006/relationships/tags" Target="../tags/tag22.xml"/></Relationships>
</file>

<file path=ppt/slides/_rels/slide5.xml.rels><?xml version="1.0" encoding="UTF-8" standalone="yes"?>
<Relationships xmlns="http://schemas.openxmlformats.org/package/2006/relationships"><Relationship Id="rId9" Type="http://schemas.openxmlformats.org/officeDocument/2006/relationships/tags" Target="../tags/tag40.xml"/><Relationship Id="rId8" Type="http://schemas.openxmlformats.org/officeDocument/2006/relationships/tags" Target="../tags/tag39.xml"/><Relationship Id="rId7" Type="http://schemas.openxmlformats.org/officeDocument/2006/relationships/tags" Target="../tags/tag38.xml"/><Relationship Id="rId6" Type="http://schemas.openxmlformats.org/officeDocument/2006/relationships/tags" Target="../tags/tag37.xml"/><Relationship Id="rId5" Type="http://schemas.openxmlformats.org/officeDocument/2006/relationships/tags" Target="../tags/tag36.xml"/><Relationship Id="rId4" Type="http://schemas.openxmlformats.org/officeDocument/2006/relationships/tags" Target="../tags/tag35.xml"/><Relationship Id="rId3" Type="http://schemas.openxmlformats.org/officeDocument/2006/relationships/tags" Target="../tags/tag34.xml"/><Relationship Id="rId2" Type="http://schemas.openxmlformats.org/officeDocument/2006/relationships/tags" Target="../tags/tag33.xml"/><Relationship Id="rId19" Type="http://schemas.openxmlformats.org/officeDocument/2006/relationships/notesSlide" Target="../notesSlides/notesSlide5.xml"/><Relationship Id="rId18" Type="http://schemas.openxmlformats.org/officeDocument/2006/relationships/slideLayout" Target="../slideLayouts/slideLayout7.xml"/><Relationship Id="rId17" Type="http://schemas.openxmlformats.org/officeDocument/2006/relationships/tags" Target="../tags/tag48.xml"/><Relationship Id="rId16" Type="http://schemas.openxmlformats.org/officeDocument/2006/relationships/tags" Target="../tags/tag47.xml"/><Relationship Id="rId15" Type="http://schemas.openxmlformats.org/officeDocument/2006/relationships/tags" Target="../tags/tag46.xml"/><Relationship Id="rId14" Type="http://schemas.openxmlformats.org/officeDocument/2006/relationships/tags" Target="../tags/tag45.xml"/><Relationship Id="rId13" Type="http://schemas.openxmlformats.org/officeDocument/2006/relationships/tags" Target="../tags/tag44.xml"/><Relationship Id="rId12" Type="http://schemas.openxmlformats.org/officeDocument/2006/relationships/tags" Target="../tags/tag43.xml"/><Relationship Id="rId11" Type="http://schemas.openxmlformats.org/officeDocument/2006/relationships/tags" Target="../tags/tag42.xml"/><Relationship Id="rId10" Type="http://schemas.openxmlformats.org/officeDocument/2006/relationships/tags" Target="../tags/tag41.xml"/><Relationship Id="rId1" Type="http://schemas.openxmlformats.org/officeDocument/2006/relationships/tags" Target="../tags/tag32.xml"/></Relationships>
</file>

<file path=ppt/slides/_rels/slide6.xml.rels><?xml version="1.0" encoding="UTF-8" standalone="yes"?>
<Relationships xmlns="http://schemas.openxmlformats.org/package/2006/relationships"><Relationship Id="rId9" Type="http://schemas.openxmlformats.org/officeDocument/2006/relationships/image" Target="../media/image8.jpeg"/><Relationship Id="rId8" Type="http://schemas.openxmlformats.org/officeDocument/2006/relationships/tags" Target="../tags/tag55.xml"/><Relationship Id="rId7" Type="http://schemas.openxmlformats.org/officeDocument/2006/relationships/tags" Target="../tags/tag54.xml"/><Relationship Id="rId6" Type="http://schemas.openxmlformats.org/officeDocument/2006/relationships/tags" Target="../tags/tag53.xml"/><Relationship Id="rId5" Type="http://schemas.openxmlformats.org/officeDocument/2006/relationships/tags" Target="../tags/tag52.xml"/><Relationship Id="rId4" Type="http://schemas.openxmlformats.org/officeDocument/2006/relationships/tags" Target="../tags/tag51.xml"/><Relationship Id="rId3" Type="http://schemas.openxmlformats.org/officeDocument/2006/relationships/tags" Target="../tags/tag50.xml"/><Relationship Id="rId2" Type="http://schemas.openxmlformats.org/officeDocument/2006/relationships/image" Target="../media/image7.jpeg"/><Relationship Id="rId14" Type="http://schemas.openxmlformats.org/officeDocument/2006/relationships/notesSlide" Target="../notesSlides/notesSlide6.xml"/><Relationship Id="rId13" Type="http://schemas.openxmlformats.org/officeDocument/2006/relationships/slideLayout" Target="../slideLayouts/slideLayout7.xml"/><Relationship Id="rId12" Type="http://schemas.openxmlformats.org/officeDocument/2006/relationships/tags" Target="../tags/tag57.xml"/><Relationship Id="rId11" Type="http://schemas.openxmlformats.org/officeDocument/2006/relationships/image" Target="../media/image9.jpeg"/><Relationship Id="rId10" Type="http://schemas.openxmlformats.org/officeDocument/2006/relationships/tags" Target="../tags/tag56.xml"/><Relationship Id="rId1" Type="http://schemas.openxmlformats.org/officeDocument/2006/relationships/tags" Target="../tags/tag49.xml"/></Relationships>
</file>

<file path=ppt/slides/_rels/slide7.xml.rels><?xml version="1.0" encoding="UTF-8" standalone="yes"?>
<Relationships xmlns="http://schemas.openxmlformats.org/package/2006/relationships"><Relationship Id="rId9" Type="http://schemas.openxmlformats.org/officeDocument/2006/relationships/tags" Target="../tags/tag66.xml"/><Relationship Id="rId8" Type="http://schemas.openxmlformats.org/officeDocument/2006/relationships/tags" Target="../tags/tag65.xml"/><Relationship Id="rId7" Type="http://schemas.openxmlformats.org/officeDocument/2006/relationships/tags" Target="../tags/tag64.xml"/><Relationship Id="rId6" Type="http://schemas.openxmlformats.org/officeDocument/2006/relationships/tags" Target="../tags/tag63.xml"/><Relationship Id="rId5" Type="http://schemas.openxmlformats.org/officeDocument/2006/relationships/tags" Target="../tags/tag62.xml"/><Relationship Id="rId4" Type="http://schemas.openxmlformats.org/officeDocument/2006/relationships/tags" Target="../tags/tag61.xml"/><Relationship Id="rId3" Type="http://schemas.openxmlformats.org/officeDocument/2006/relationships/tags" Target="../tags/tag60.xml"/><Relationship Id="rId27" Type="http://schemas.openxmlformats.org/officeDocument/2006/relationships/notesSlide" Target="../notesSlides/notesSlide7.xml"/><Relationship Id="rId26" Type="http://schemas.openxmlformats.org/officeDocument/2006/relationships/slideLayout" Target="../slideLayouts/slideLayout7.xml"/><Relationship Id="rId25" Type="http://schemas.openxmlformats.org/officeDocument/2006/relationships/tags" Target="../tags/tag74.xml"/><Relationship Id="rId24" Type="http://schemas.openxmlformats.org/officeDocument/2006/relationships/image" Target="../media/image17.jpeg"/><Relationship Id="rId23" Type="http://schemas.openxmlformats.org/officeDocument/2006/relationships/tags" Target="../tags/tag73.xml"/><Relationship Id="rId22" Type="http://schemas.openxmlformats.org/officeDocument/2006/relationships/image" Target="../media/image16.jpeg"/><Relationship Id="rId21" Type="http://schemas.openxmlformats.org/officeDocument/2006/relationships/tags" Target="../tags/tag72.xml"/><Relationship Id="rId20" Type="http://schemas.openxmlformats.org/officeDocument/2006/relationships/image" Target="../media/image15.jpeg"/><Relationship Id="rId2" Type="http://schemas.openxmlformats.org/officeDocument/2006/relationships/tags" Target="../tags/tag59.xml"/><Relationship Id="rId19" Type="http://schemas.openxmlformats.org/officeDocument/2006/relationships/tags" Target="../tags/tag71.xml"/><Relationship Id="rId18" Type="http://schemas.openxmlformats.org/officeDocument/2006/relationships/image" Target="../media/image14.jpeg"/><Relationship Id="rId17" Type="http://schemas.openxmlformats.org/officeDocument/2006/relationships/tags" Target="../tags/tag70.xml"/><Relationship Id="rId16" Type="http://schemas.openxmlformats.org/officeDocument/2006/relationships/image" Target="../media/image13.jpeg"/><Relationship Id="rId15" Type="http://schemas.openxmlformats.org/officeDocument/2006/relationships/tags" Target="../tags/tag69.xml"/><Relationship Id="rId14" Type="http://schemas.openxmlformats.org/officeDocument/2006/relationships/image" Target="../media/image12.jpeg"/><Relationship Id="rId13" Type="http://schemas.openxmlformats.org/officeDocument/2006/relationships/tags" Target="../tags/tag68.xml"/><Relationship Id="rId12" Type="http://schemas.openxmlformats.org/officeDocument/2006/relationships/image" Target="../media/image11.jpeg"/><Relationship Id="rId11" Type="http://schemas.openxmlformats.org/officeDocument/2006/relationships/tags" Target="../tags/tag67.xml"/><Relationship Id="rId10" Type="http://schemas.openxmlformats.org/officeDocument/2006/relationships/image" Target="../media/image10.jpeg"/><Relationship Id="rId1" Type="http://schemas.openxmlformats.org/officeDocument/2006/relationships/tags" Target="../tags/tag58.xml"/></Relationships>
</file>

<file path=ppt/slides/_rels/slide8.xml.rels><?xml version="1.0" encoding="UTF-8" standalone="yes"?>
<Relationships xmlns="http://schemas.openxmlformats.org/package/2006/relationships"><Relationship Id="rId9" Type="http://schemas.openxmlformats.org/officeDocument/2006/relationships/tags" Target="../tags/tag83.xml"/><Relationship Id="rId8" Type="http://schemas.openxmlformats.org/officeDocument/2006/relationships/tags" Target="../tags/tag82.xml"/><Relationship Id="rId7" Type="http://schemas.openxmlformats.org/officeDocument/2006/relationships/tags" Target="../tags/tag81.xml"/><Relationship Id="rId6" Type="http://schemas.openxmlformats.org/officeDocument/2006/relationships/tags" Target="../tags/tag80.xml"/><Relationship Id="rId5" Type="http://schemas.openxmlformats.org/officeDocument/2006/relationships/tags" Target="../tags/tag79.xml"/><Relationship Id="rId4" Type="http://schemas.openxmlformats.org/officeDocument/2006/relationships/tags" Target="../tags/tag78.xml"/><Relationship Id="rId3" Type="http://schemas.openxmlformats.org/officeDocument/2006/relationships/tags" Target="../tags/tag77.xml"/><Relationship Id="rId2" Type="http://schemas.openxmlformats.org/officeDocument/2006/relationships/tags" Target="../tags/tag76.xml"/><Relationship Id="rId17" Type="http://schemas.openxmlformats.org/officeDocument/2006/relationships/notesSlide" Target="../notesSlides/notesSlide8.xml"/><Relationship Id="rId16" Type="http://schemas.openxmlformats.org/officeDocument/2006/relationships/slideLayout" Target="../slideLayouts/slideLayout7.xml"/><Relationship Id="rId15" Type="http://schemas.openxmlformats.org/officeDocument/2006/relationships/tags" Target="../tags/tag87.xml"/><Relationship Id="rId14" Type="http://schemas.openxmlformats.org/officeDocument/2006/relationships/image" Target="../media/image19.jpeg"/><Relationship Id="rId13" Type="http://schemas.openxmlformats.org/officeDocument/2006/relationships/tags" Target="../tags/tag86.xml"/><Relationship Id="rId12" Type="http://schemas.openxmlformats.org/officeDocument/2006/relationships/image" Target="../media/image18.jpeg"/><Relationship Id="rId11" Type="http://schemas.openxmlformats.org/officeDocument/2006/relationships/tags" Target="../tags/tag85.xml"/><Relationship Id="rId10" Type="http://schemas.openxmlformats.org/officeDocument/2006/relationships/tags" Target="../tags/tag84.xml"/><Relationship Id="rId1" Type="http://schemas.openxmlformats.org/officeDocument/2006/relationships/tags" Target="../tags/tag75.xml"/></Relationships>
</file>

<file path=ppt/slides/_rels/slide9.xml.rels><?xml version="1.0" encoding="UTF-8" standalone="yes"?>
<Relationships xmlns="http://schemas.openxmlformats.org/package/2006/relationships"><Relationship Id="rId9" Type="http://schemas.openxmlformats.org/officeDocument/2006/relationships/image" Target="../media/image5.jpeg"/><Relationship Id="rId8" Type="http://schemas.openxmlformats.org/officeDocument/2006/relationships/tags" Target="../tags/tag95.xml"/><Relationship Id="rId7" Type="http://schemas.openxmlformats.org/officeDocument/2006/relationships/tags" Target="../tags/tag94.xml"/><Relationship Id="rId6" Type="http://schemas.openxmlformats.org/officeDocument/2006/relationships/tags" Target="../tags/tag93.xml"/><Relationship Id="rId5" Type="http://schemas.openxmlformats.org/officeDocument/2006/relationships/tags" Target="../tags/tag92.xml"/><Relationship Id="rId4" Type="http://schemas.openxmlformats.org/officeDocument/2006/relationships/tags" Target="../tags/tag91.xml"/><Relationship Id="rId3" Type="http://schemas.openxmlformats.org/officeDocument/2006/relationships/tags" Target="../tags/tag90.xml"/><Relationship Id="rId2" Type="http://schemas.openxmlformats.org/officeDocument/2006/relationships/tags" Target="../tags/tag89.xml"/><Relationship Id="rId14" Type="http://schemas.openxmlformats.org/officeDocument/2006/relationships/notesSlide" Target="../notesSlides/notesSlide9.xml"/><Relationship Id="rId13" Type="http://schemas.openxmlformats.org/officeDocument/2006/relationships/slideLayout" Target="../slideLayouts/slideLayout7.xml"/><Relationship Id="rId12" Type="http://schemas.openxmlformats.org/officeDocument/2006/relationships/tags" Target="../tags/tag97.xml"/><Relationship Id="rId11" Type="http://schemas.openxmlformats.org/officeDocument/2006/relationships/image" Target="../media/image6.jpeg"/><Relationship Id="rId10" Type="http://schemas.openxmlformats.org/officeDocument/2006/relationships/tags" Target="../tags/tag96.xml"/><Relationship Id="rId1" Type="http://schemas.openxmlformats.org/officeDocument/2006/relationships/tags" Target="../tags/tag8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文本框 22"/>
          <p:cNvSpPr txBox="1"/>
          <p:nvPr>
            <p:custDataLst>
              <p:tags r:id="rId1"/>
            </p:custDataLst>
          </p:nvPr>
        </p:nvSpPr>
        <p:spPr>
          <a:xfrm>
            <a:off x="3992706" y="5949531"/>
            <a:ext cx="4286250" cy="369332"/>
          </a:xfrm>
          <a:prstGeom prst="rect">
            <a:avLst/>
          </a:prstGeom>
          <a:noFill/>
        </p:spPr>
        <p:txBody>
          <a:bodyPr wrap="square" lIns="90000" tIns="46800" rIns="90000" bIns="46800" rtlCol="0" anchor="ctr" anchorCtr="0">
            <a:normAutofit fontScale="90000"/>
          </a:bodyPr>
          <a:lstStyle/>
          <a:p>
            <a:pPr algn="ctr"/>
            <a:r>
              <a:rPr lang="zh-CN" altLang="en-US" b="1">
                <a:solidFill>
                  <a:schemeClr val="bg1">
                    <a:lumMod val="95000"/>
                  </a:schemeClr>
                </a:solidFill>
              </a:rPr>
              <a:t>张誉鏻 </a:t>
            </a:r>
            <a:r>
              <a:rPr lang="en-US" altLang="zh-CN" b="1">
                <a:solidFill>
                  <a:schemeClr val="bg1">
                    <a:lumMod val="95000"/>
                  </a:schemeClr>
                </a:solidFill>
              </a:rPr>
              <a:t>2018218015</a:t>
            </a:r>
            <a:endParaRPr lang="en-US" altLang="zh-CN" b="1">
              <a:solidFill>
                <a:schemeClr val="bg1">
                  <a:lumMod val="95000"/>
                </a:schemeClr>
              </a:solidFill>
            </a:endParaRPr>
          </a:p>
        </p:txBody>
      </p:sp>
      <p:sp>
        <p:nvSpPr>
          <p:cNvPr id="3" name="标题 2"/>
          <p:cNvSpPr>
            <a:spLocks noGrp="1"/>
          </p:cNvSpPr>
          <p:nvPr>
            <p:ph type="ctrTitle"/>
            <p:custDataLst>
              <p:tags r:id="rId2"/>
            </p:custDataLst>
          </p:nvPr>
        </p:nvSpPr>
        <p:spPr/>
        <p:txBody>
          <a:bodyPr lIns="90000" tIns="46800" rIns="90000" bIns="46800">
            <a:normAutofit fontScale="90000"/>
          </a:bodyPr>
          <a:lstStyle/>
          <a:p>
            <a:r>
              <a:rPr lang="zh-CN" altLang="en-US"/>
              <a:t>团队与流程</a:t>
            </a:r>
            <a:endParaRPr lang="zh-CN" altLang="en-US"/>
          </a:p>
        </p:txBody>
      </p:sp>
      <p:sp>
        <p:nvSpPr>
          <p:cNvPr id="4" name="副标题 3"/>
          <p:cNvSpPr>
            <a:spLocks noGrp="1"/>
          </p:cNvSpPr>
          <p:nvPr>
            <p:ph type="subTitle" idx="1"/>
            <p:custDataLst>
              <p:tags r:id="rId3"/>
            </p:custDataLst>
          </p:nvPr>
        </p:nvSpPr>
        <p:spPr/>
        <p:txBody>
          <a:bodyPr lIns="90000" tIns="46800" rIns="90000" bIns="46800">
            <a:normAutofit fontScale="90000" lnSpcReduction="20000"/>
          </a:bodyPr>
          <a:lstStyle/>
          <a:p>
            <a:r>
              <a:rPr lang="zh-CN" altLang="en-US"/>
              <a:t>开发经验感悟</a:t>
            </a:r>
            <a:endParaRPr lang="zh-CN" altLang="en-US"/>
          </a:p>
        </p:txBody>
      </p:sp>
    </p:spTree>
    <p:custDataLst>
      <p:tags r:id="rId4"/>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图片 21"/>
          <p:cNvPicPr>
            <a:picLocks noChangeAspect="1"/>
          </p:cNvPicPr>
          <p:nvPr>
            <p:custDataLst>
              <p:tags r:id="rId1"/>
            </p:custDataLst>
          </p:nvPr>
        </p:nvPicPr>
        <p:blipFill>
          <a:blip r:embed="rId2">
            <a:extLst>
              <a:ext uri="{28A0092B-C50C-407E-A947-70E740481C1C}">
                <a14:useLocalDpi xmlns:a14="http://schemas.microsoft.com/office/drawing/2010/main" val="0"/>
              </a:ext>
            </a:extLst>
          </a:blip>
          <a:stretch>
            <a:fillRect/>
          </a:stretch>
        </p:blipFill>
        <p:spPr>
          <a:xfrm>
            <a:off x="684669" y="3822245"/>
            <a:ext cx="5305425" cy="2876550"/>
          </a:xfrm>
          <a:prstGeom prst="rect">
            <a:avLst/>
          </a:prstGeom>
        </p:spPr>
      </p:pic>
      <p:pic>
        <p:nvPicPr>
          <p:cNvPr id="23" name="图片 22"/>
          <p:cNvPicPr>
            <a:picLocks noChangeAspect="1"/>
          </p:cNvPicPr>
          <p:nvPr>
            <p:custDataLst>
              <p:tags r:id="rId3"/>
            </p:custDataLst>
          </p:nvPr>
        </p:nvPicPr>
        <p:blipFill>
          <a:blip r:embed="rId4">
            <a:extLst>
              <a:ext uri="{28A0092B-C50C-407E-A947-70E740481C1C}">
                <a14:useLocalDpi xmlns:a14="http://schemas.microsoft.com/office/drawing/2010/main" val="0"/>
              </a:ext>
            </a:extLst>
          </a:blip>
          <a:stretch>
            <a:fillRect/>
          </a:stretch>
        </p:blipFill>
        <p:spPr>
          <a:xfrm>
            <a:off x="6119632" y="3822245"/>
            <a:ext cx="5229225" cy="2876550"/>
          </a:xfrm>
          <a:prstGeom prst="rect">
            <a:avLst/>
          </a:prstGeom>
        </p:spPr>
      </p:pic>
      <p:pic>
        <p:nvPicPr>
          <p:cNvPr id="17" name="图片 16"/>
          <p:cNvPicPr>
            <a:picLocks noChangeAspect="1"/>
          </p:cNvPicPr>
          <p:nvPr>
            <p:custDataLst>
              <p:tags r:id="rId5"/>
            </p:custDataLst>
          </p:nvPr>
        </p:nvPicPr>
        <p:blipFill>
          <a:blip r:embed="rId6">
            <a:extLst>
              <a:ext uri="{28A0092B-C50C-407E-A947-70E740481C1C}">
                <a14:useLocalDpi xmlns:a14="http://schemas.microsoft.com/office/drawing/2010/main" val="0"/>
              </a:ext>
            </a:extLst>
          </a:blip>
          <a:stretch>
            <a:fillRect/>
          </a:stretch>
        </p:blipFill>
        <p:spPr>
          <a:xfrm>
            <a:off x="7884304" y="226785"/>
            <a:ext cx="3409950" cy="3409950"/>
          </a:xfrm>
          <a:prstGeom prst="rect">
            <a:avLst/>
          </a:prstGeom>
        </p:spPr>
      </p:pic>
      <p:pic>
        <p:nvPicPr>
          <p:cNvPr id="14" name="图片 13"/>
          <p:cNvPicPr>
            <a:picLocks noChangeAspect="1"/>
          </p:cNvPicPr>
          <p:nvPr>
            <p:custDataLst>
              <p:tags r:id="rId7"/>
            </p:custDataLst>
          </p:nvPr>
        </p:nvPicPr>
        <p:blipFill>
          <a:blip r:embed="rId8">
            <a:extLst>
              <a:ext uri="{28A0092B-C50C-407E-A947-70E740481C1C}">
                <a14:useLocalDpi xmlns:a14="http://schemas.microsoft.com/office/drawing/2010/main" val="0"/>
              </a:ext>
            </a:extLst>
          </a:blip>
          <a:stretch>
            <a:fillRect/>
          </a:stretch>
        </p:blipFill>
        <p:spPr>
          <a:xfrm>
            <a:off x="4275833" y="226785"/>
            <a:ext cx="3409950" cy="3409950"/>
          </a:xfrm>
          <a:prstGeom prst="rect">
            <a:avLst/>
          </a:prstGeom>
        </p:spPr>
      </p:pic>
      <p:pic>
        <p:nvPicPr>
          <p:cNvPr id="11" name="图片 10"/>
          <p:cNvPicPr>
            <a:picLocks noChangeAspect="1"/>
          </p:cNvPicPr>
          <p:nvPr>
            <p:custDataLst>
              <p:tags r:id="rId9"/>
            </p:custDataLst>
          </p:nvPr>
        </p:nvPicPr>
        <p:blipFill>
          <a:blip r:embed="rId10">
            <a:extLst>
              <a:ext uri="{28A0092B-C50C-407E-A947-70E740481C1C}">
                <a14:useLocalDpi xmlns:a14="http://schemas.microsoft.com/office/drawing/2010/main" val="0"/>
              </a:ext>
            </a:extLst>
          </a:blip>
          <a:stretch>
            <a:fillRect/>
          </a:stretch>
        </p:blipFill>
        <p:spPr>
          <a:xfrm>
            <a:off x="687718" y="226785"/>
            <a:ext cx="3409950" cy="3409950"/>
          </a:xfrm>
          <a:prstGeom prst="rect">
            <a:avLst/>
          </a:prstGeom>
        </p:spPr>
      </p:pic>
      <p:sp>
        <p:nvSpPr>
          <p:cNvPr id="4" name="矩形 3"/>
          <p:cNvSpPr/>
          <p:nvPr>
            <p:custDataLst>
              <p:tags r:id="rId11"/>
            </p:custDataLst>
          </p:nvPr>
        </p:nvSpPr>
        <p:spPr>
          <a:xfrm>
            <a:off x="3905265" y="3223567"/>
            <a:ext cx="4151086" cy="8273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chemeClr val="bg1"/>
              </a:solidFill>
            </a:endParaRPr>
          </a:p>
        </p:txBody>
      </p:sp>
      <p:sp>
        <p:nvSpPr>
          <p:cNvPr id="3" name="文本框 2"/>
          <p:cNvSpPr txBox="1"/>
          <p:nvPr>
            <p:custDataLst>
              <p:tags r:id="rId12"/>
            </p:custDataLst>
          </p:nvPr>
        </p:nvSpPr>
        <p:spPr>
          <a:xfrm>
            <a:off x="4102431" y="3357564"/>
            <a:ext cx="3777110" cy="575454"/>
          </a:xfrm>
          <a:prstGeom prst="rect">
            <a:avLst/>
          </a:prstGeom>
          <a:noFill/>
        </p:spPr>
        <p:txBody>
          <a:bodyPr wrap="square" rtlCol="0" anchor="ctr" anchorCtr="0">
            <a:normAutofit/>
          </a:bodyPr>
          <a:lstStyle/>
          <a:p>
            <a:pPr algn="ctr"/>
            <a:r>
              <a:rPr lang="en-US" altLang="zh-CN" sz="2400">
                <a:solidFill>
                  <a:schemeClr val="bg1"/>
                </a:solidFill>
                <a:latin typeface="+mj-lt"/>
                <a:ea typeface="+mj-ea"/>
                <a:cs typeface="+mj-cs"/>
              </a:rPr>
              <a:t>The Happy Time About Us</a:t>
            </a:r>
            <a:endParaRPr lang="en-US" altLang="zh-CN" sz="2400">
              <a:solidFill>
                <a:schemeClr val="bg1"/>
              </a:solidFill>
              <a:latin typeface="+mj-lt"/>
              <a:ea typeface="+mj-ea"/>
              <a:cs typeface="+mj-cs"/>
            </a:endParaRPr>
          </a:p>
        </p:txBody>
      </p:sp>
    </p:spTree>
    <p:custDataLst>
      <p:tags r:id="rId13"/>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799236" y="5278983"/>
            <a:ext cx="3215644" cy="646331"/>
          </a:xfrm>
          <a:prstGeom prst="rect">
            <a:avLst/>
          </a:prstGeom>
        </p:spPr>
        <p:txBody>
          <a:bodyPr wrap="square">
            <a:normAutofit/>
          </a:bodyPr>
          <a:lstStyle>
            <a:defPPr>
              <a:defRPr lang="zh-CN"/>
            </a:defPPr>
            <a:lvl1pPr algn="ctr">
              <a:defRPr>
                <a:solidFill>
                  <a:schemeClr val="tx1">
                    <a:lumMod val="65000"/>
                    <a:lumOff val="35000"/>
                  </a:schemeClr>
                </a:solidFill>
              </a:defRPr>
            </a:lvl1pPr>
          </a:lstStyle>
          <a:p>
            <a:r>
              <a:rPr lang="en-US" altLang="zh-CN"/>
              <a:t>Lorem ipsum dolor sit amet, consectetur adipisicing elit,</a:t>
            </a:r>
            <a:endParaRPr lang="en-US" altLang="zh-CN"/>
          </a:p>
        </p:txBody>
      </p:sp>
      <p:sp>
        <p:nvSpPr>
          <p:cNvPr id="4" name="文本框 3"/>
          <p:cNvSpPr txBox="1"/>
          <p:nvPr>
            <p:custDataLst>
              <p:tags r:id="rId2"/>
            </p:custDataLst>
          </p:nvPr>
        </p:nvSpPr>
        <p:spPr>
          <a:xfrm>
            <a:off x="4555807" y="5278983"/>
            <a:ext cx="3215644" cy="646331"/>
          </a:xfrm>
          <a:prstGeom prst="rect">
            <a:avLst/>
          </a:prstGeom>
        </p:spPr>
        <p:txBody>
          <a:bodyPr wrap="square">
            <a:normAutofit/>
          </a:bodyPr>
          <a:lstStyle>
            <a:defPPr>
              <a:defRPr lang="zh-CN"/>
            </a:defPPr>
            <a:lvl1pPr algn="ctr">
              <a:defRPr>
                <a:solidFill>
                  <a:schemeClr val="tx1">
                    <a:lumMod val="65000"/>
                    <a:lumOff val="35000"/>
                  </a:schemeClr>
                </a:solidFill>
              </a:defRPr>
            </a:lvl1pPr>
          </a:lstStyle>
          <a:p>
            <a:r>
              <a:rPr lang="en-US" altLang="zh-CN"/>
              <a:t>Lorem ipsum dolor sit amet, consectetur adipisicing elit,</a:t>
            </a:r>
            <a:endParaRPr lang="en-US" altLang="zh-CN"/>
          </a:p>
        </p:txBody>
      </p:sp>
      <p:sp>
        <p:nvSpPr>
          <p:cNvPr id="6" name="文本框 5"/>
          <p:cNvSpPr txBox="1"/>
          <p:nvPr>
            <p:custDataLst>
              <p:tags r:id="rId3"/>
            </p:custDataLst>
          </p:nvPr>
        </p:nvSpPr>
        <p:spPr>
          <a:xfrm>
            <a:off x="8090035" y="5278983"/>
            <a:ext cx="3215644" cy="646331"/>
          </a:xfrm>
          <a:prstGeom prst="rect">
            <a:avLst/>
          </a:prstGeom>
        </p:spPr>
        <p:txBody>
          <a:bodyPr wrap="square">
            <a:normAutofit/>
          </a:bodyPr>
          <a:lstStyle>
            <a:defPPr>
              <a:defRPr lang="zh-CN"/>
            </a:defPPr>
            <a:lvl1pPr algn="ctr">
              <a:defRPr>
                <a:solidFill>
                  <a:schemeClr val="tx1">
                    <a:lumMod val="65000"/>
                    <a:lumOff val="35000"/>
                  </a:schemeClr>
                </a:solidFill>
              </a:defRPr>
            </a:lvl1pPr>
          </a:lstStyle>
          <a:p>
            <a:r>
              <a:rPr lang="en-US" altLang="zh-CN"/>
              <a:t>Lorem ipsum dolor sit amet, consectetur adipisicing elit,</a:t>
            </a:r>
            <a:endParaRPr lang="en-US" altLang="zh-CN"/>
          </a:p>
        </p:txBody>
      </p:sp>
      <p:sp>
        <p:nvSpPr>
          <p:cNvPr id="8" name="文本框 7"/>
          <p:cNvSpPr txBox="1"/>
          <p:nvPr>
            <p:custDataLst>
              <p:tags r:id="rId4"/>
            </p:custDataLst>
          </p:nvPr>
        </p:nvSpPr>
        <p:spPr>
          <a:xfrm>
            <a:off x="8090036" y="4786443"/>
            <a:ext cx="3215644" cy="400110"/>
          </a:xfrm>
          <a:prstGeom prst="rect">
            <a:avLst/>
          </a:prstGeom>
        </p:spPr>
        <p:txBody>
          <a:bodyPr wrap="square">
            <a:normAutofit/>
          </a:bodyPr>
          <a:lstStyle>
            <a:defPPr>
              <a:defRPr lang="zh-CN"/>
            </a:defPPr>
            <a:lvl1pPr algn="ctr">
              <a:defRPr sz="2000">
                <a:solidFill>
                  <a:schemeClr val="tx1">
                    <a:lumMod val="65000"/>
                    <a:lumOff val="35000"/>
                  </a:schemeClr>
                </a:solidFill>
                <a:cs typeface="+mn-ea"/>
              </a:defRPr>
            </a:lvl1pPr>
          </a:lstStyle>
          <a:p>
            <a:r>
              <a:rPr lang="en-US" altLang="zh-CN">
                <a:latin typeface="+mj-lt"/>
                <a:ea typeface="+mj-ea"/>
                <a:cs typeface="+mj-cs"/>
              </a:rPr>
              <a:t>LOREM IPSUM</a:t>
            </a:r>
            <a:endParaRPr lang="en-US" altLang="zh-CN">
              <a:latin typeface="+mj-lt"/>
              <a:ea typeface="+mj-ea"/>
              <a:cs typeface="+mj-cs"/>
            </a:endParaRPr>
          </a:p>
        </p:txBody>
      </p:sp>
      <p:sp>
        <p:nvSpPr>
          <p:cNvPr id="10" name="文本框 9"/>
          <p:cNvSpPr txBox="1"/>
          <p:nvPr>
            <p:custDataLst>
              <p:tags r:id="rId5"/>
            </p:custDataLst>
          </p:nvPr>
        </p:nvSpPr>
        <p:spPr>
          <a:xfrm>
            <a:off x="4555808" y="4786443"/>
            <a:ext cx="3215644" cy="400110"/>
          </a:xfrm>
          <a:prstGeom prst="rect">
            <a:avLst/>
          </a:prstGeom>
        </p:spPr>
        <p:txBody>
          <a:bodyPr wrap="square">
            <a:normAutofit/>
          </a:bodyPr>
          <a:lstStyle>
            <a:defPPr>
              <a:defRPr lang="zh-CN"/>
            </a:defPPr>
            <a:lvl1pPr algn="ctr">
              <a:defRPr sz="2000">
                <a:solidFill>
                  <a:schemeClr val="tx1">
                    <a:lumMod val="65000"/>
                    <a:lumOff val="35000"/>
                  </a:schemeClr>
                </a:solidFill>
                <a:cs typeface="+mn-ea"/>
              </a:defRPr>
            </a:lvl1pPr>
          </a:lstStyle>
          <a:p>
            <a:r>
              <a:rPr lang="en-US" altLang="zh-CN">
                <a:latin typeface="+mj-lt"/>
                <a:ea typeface="+mj-ea"/>
                <a:cs typeface="+mj-cs"/>
              </a:rPr>
              <a:t>LOREM IPSUM</a:t>
            </a:r>
            <a:endParaRPr lang="en-US" altLang="zh-CN">
              <a:latin typeface="+mj-lt"/>
              <a:ea typeface="+mj-ea"/>
              <a:cs typeface="+mj-cs"/>
            </a:endParaRPr>
          </a:p>
        </p:txBody>
      </p:sp>
      <p:sp>
        <p:nvSpPr>
          <p:cNvPr id="11" name="文本框 10"/>
          <p:cNvSpPr txBox="1"/>
          <p:nvPr>
            <p:custDataLst>
              <p:tags r:id="rId6"/>
            </p:custDataLst>
          </p:nvPr>
        </p:nvSpPr>
        <p:spPr>
          <a:xfrm>
            <a:off x="799237" y="4786443"/>
            <a:ext cx="3215644" cy="400110"/>
          </a:xfrm>
          <a:prstGeom prst="rect">
            <a:avLst/>
          </a:prstGeom>
        </p:spPr>
        <p:txBody>
          <a:bodyPr wrap="square">
            <a:normAutofit/>
          </a:bodyPr>
          <a:lstStyle>
            <a:defPPr>
              <a:defRPr lang="zh-CN"/>
            </a:defPPr>
            <a:lvl1pPr algn="ctr">
              <a:defRPr sz="2000">
                <a:solidFill>
                  <a:schemeClr val="tx1">
                    <a:lumMod val="65000"/>
                    <a:lumOff val="35000"/>
                  </a:schemeClr>
                </a:solidFill>
                <a:cs typeface="+mn-ea"/>
              </a:defRPr>
            </a:lvl1pPr>
          </a:lstStyle>
          <a:p>
            <a:r>
              <a:rPr lang="en-US" altLang="zh-CN">
                <a:latin typeface="+mj-lt"/>
                <a:ea typeface="+mj-ea"/>
                <a:cs typeface="+mj-cs"/>
              </a:rPr>
              <a:t>LOREM IPSUM</a:t>
            </a:r>
            <a:endParaRPr lang="en-US" altLang="zh-CN">
              <a:latin typeface="+mj-lt"/>
              <a:ea typeface="+mj-ea"/>
              <a:cs typeface="+mj-cs"/>
            </a:endParaRPr>
          </a:p>
        </p:txBody>
      </p:sp>
      <p:sp>
        <p:nvSpPr>
          <p:cNvPr id="12" name="文本框 11"/>
          <p:cNvSpPr txBox="1"/>
          <p:nvPr>
            <p:custDataLst>
              <p:tags r:id="rId7"/>
            </p:custDataLst>
          </p:nvPr>
        </p:nvSpPr>
        <p:spPr>
          <a:xfrm>
            <a:off x="3902484" y="423665"/>
            <a:ext cx="4299960" cy="522451"/>
          </a:xfrm>
          <a:prstGeom prst="rect">
            <a:avLst/>
          </a:prstGeom>
        </p:spPr>
        <p:txBody>
          <a:bodyPr wrap="none">
            <a:normAutofit lnSpcReduction="20000"/>
          </a:bodyPr>
          <a:lstStyle>
            <a:defPPr>
              <a:defRPr lang="zh-CN"/>
            </a:defPPr>
            <a:lvl1pPr algn="ctr">
              <a:lnSpc>
                <a:spcPct val="130000"/>
              </a:lnSpc>
              <a:defRPr sz="2400">
                <a:cs typeface="+mn-ea"/>
              </a:defRPr>
            </a:lvl1pPr>
          </a:lstStyle>
          <a:p>
            <a:r>
              <a:rPr lang="en-US" altLang="zh-CN">
                <a:latin typeface="+mj-lt"/>
                <a:ea typeface="+mj-ea"/>
                <a:cs typeface="+mj-cs"/>
              </a:rPr>
              <a:t>Best Wish From Our Teachers</a:t>
            </a:r>
            <a:endParaRPr lang="en-US" altLang="zh-CN">
              <a:latin typeface="+mj-lt"/>
              <a:ea typeface="+mj-ea"/>
              <a:cs typeface="+mj-cs"/>
            </a:endParaRPr>
          </a:p>
        </p:txBody>
      </p:sp>
      <p:pic>
        <p:nvPicPr>
          <p:cNvPr id="5" name="图片 4"/>
          <p:cNvPicPr>
            <a:picLocks noChangeAspect="1"/>
          </p:cNvPicPr>
          <p:nvPr>
            <p:custDataLst>
              <p:tags r:id="rId8"/>
            </p:custDataLst>
          </p:nvPr>
        </p:nvPicPr>
        <p:blipFill>
          <a:blip r:embed="rId9"/>
          <a:stretch>
            <a:fillRect/>
          </a:stretch>
        </p:blipFill>
        <p:spPr>
          <a:xfrm>
            <a:off x="1078865" y="1732915"/>
            <a:ext cx="2658110" cy="2724785"/>
          </a:xfrm>
          <a:prstGeom prst="ellipse">
            <a:avLst/>
          </a:prstGeom>
          <a:ln w="76200">
            <a:solidFill>
              <a:schemeClr val="tx2"/>
            </a:solidFill>
          </a:ln>
        </p:spPr>
      </p:pic>
      <p:pic>
        <p:nvPicPr>
          <p:cNvPr id="7" name="图片 6"/>
          <p:cNvPicPr>
            <a:picLocks noChangeAspect="1"/>
          </p:cNvPicPr>
          <p:nvPr>
            <p:custDataLst>
              <p:tags r:id="rId10"/>
            </p:custDataLst>
          </p:nvPr>
        </p:nvPicPr>
        <p:blipFill>
          <a:blip r:embed="rId11"/>
          <a:stretch>
            <a:fillRect/>
          </a:stretch>
        </p:blipFill>
        <p:spPr>
          <a:xfrm>
            <a:off x="4771707" y="1732915"/>
            <a:ext cx="2648585" cy="2724785"/>
          </a:xfrm>
          <a:prstGeom prst="ellipse">
            <a:avLst/>
          </a:prstGeom>
          <a:ln w="76200">
            <a:solidFill>
              <a:schemeClr val="tx2"/>
            </a:solidFill>
          </a:ln>
        </p:spPr>
      </p:pic>
      <p:pic>
        <p:nvPicPr>
          <p:cNvPr id="9" name="图片 8"/>
          <p:cNvPicPr>
            <a:picLocks noChangeAspect="1"/>
          </p:cNvPicPr>
          <p:nvPr>
            <p:custDataLst>
              <p:tags r:id="rId12"/>
            </p:custDataLst>
          </p:nvPr>
        </p:nvPicPr>
        <p:blipFill>
          <a:blip r:embed="rId13"/>
          <a:stretch>
            <a:fillRect/>
          </a:stretch>
        </p:blipFill>
        <p:spPr>
          <a:xfrm>
            <a:off x="8373745" y="1733550"/>
            <a:ext cx="2648585" cy="2724785"/>
          </a:xfrm>
          <a:prstGeom prst="ellipse">
            <a:avLst/>
          </a:prstGeom>
          <a:ln w="76200">
            <a:solidFill>
              <a:schemeClr val="tx2"/>
            </a:solidFill>
          </a:ln>
        </p:spPr>
      </p:pic>
    </p:spTree>
    <p:custDataLst>
      <p:tags r:id="rId14"/>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a:normAutofit fontScale="90000"/>
          </a:bodyPr>
          <a:lstStyle/>
          <a:p>
            <a:r>
              <a:rPr lang="en-US" altLang="zh-CN"/>
              <a:t>HAPPY</a:t>
            </a:r>
            <a:br>
              <a:rPr lang="en-US" altLang="zh-CN"/>
            </a:br>
            <a:r>
              <a:rPr lang="en-US" altLang="zh-CN"/>
              <a:t>GRADUATION</a:t>
            </a:r>
            <a:endParaRPr lang="en-US" altLang="zh-CN"/>
          </a:p>
        </p:txBody>
      </p:sp>
      <p:sp>
        <p:nvSpPr>
          <p:cNvPr id="3" name="内容占位符 2"/>
          <p:cNvSpPr>
            <a:spLocks noGrp="1"/>
          </p:cNvSpPr>
          <p:nvPr>
            <p:ph sz="quarter" idx="13"/>
            <p:custDataLst>
              <p:tags r:id="rId2"/>
            </p:custDataLst>
          </p:nvPr>
        </p:nvSpPr>
        <p:spPr/>
        <p:txBody>
          <a:bodyPr>
            <a:normAutofit fontScale="90000" lnSpcReduction="20000"/>
          </a:bodyPr>
          <a:lstStyle/>
          <a:p>
            <a:r>
              <a:rPr lang="zh-CN" altLang="en-US"/>
              <a:t>毕业快乐</a:t>
            </a:r>
            <a:endParaRPr lang="zh-CN" altLang="en-US"/>
          </a:p>
        </p:txBody>
      </p:sp>
    </p:spTree>
    <p:custDataLst>
      <p:tags r:id="rId3"/>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p:cNvPicPr>
            <a:picLocks noChangeAspect="1"/>
          </p:cNvPicPr>
          <p:nvPr>
            <p:custDataLst>
              <p:tags r:id="rId1"/>
            </p:custDataLst>
          </p:nvPr>
        </p:nvPicPr>
        <p:blipFill>
          <a:blip r:embed="rId2">
            <a:extLst>
              <a:ext uri="{28A0092B-C50C-407E-A947-70E740481C1C}">
                <a14:useLocalDpi xmlns:a14="http://schemas.microsoft.com/office/drawing/2010/main" val="0"/>
              </a:ext>
            </a:extLst>
          </a:blip>
          <a:stretch>
            <a:fillRect/>
          </a:stretch>
        </p:blipFill>
        <p:spPr>
          <a:xfrm>
            <a:off x="0" y="0"/>
            <a:ext cx="12192000" cy="6796829"/>
          </a:xfrm>
          <a:prstGeom prst="rect">
            <a:avLst/>
          </a:prstGeom>
        </p:spPr>
      </p:pic>
      <p:grpSp>
        <p:nvGrpSpPr>
          <p:cNvPr id="4" name="组合 3"/>
          <p:cNvGrpSpPr/>
          <p:nvPr>
            <p:custDataLst>
              <p:tags r:id="rId3"/>
            </p:custDataLst>
          </p:nvPr>
        </p:nvGrpSpPr>
        <p:grpSpPr>
          <a:xfrm>
            <a:off x="-201285" y="-1275927"/>
            <a:ext cx="7746047" cy="7071347"/>
            <a:chOff x="-201285" y="-1275927"/>
            <a:chExt cx="7746047" cy="7071347"/>
          </a:xfrm>
        </p:grpSpPr>
        <p:sp>
          <p:nvSpPr>
            <p:cNvPr id="13" name="任意多边形: 形状 12"/>
            <p:cNvSpPr/>
            <p:nvPr>
              <p:custDataLst>
                <p:tags r:id="rId4"/>
              </p:custDataLst>
            </p:nvPr>
          </p:nvSpPr>
          <p:spPr>
            <a:xfrm rot="9388994">
              <a:off x="-201285" y="-1275927"/>
              <a:ext cx="7746047" cy="7071347"/>
            </a:xfrm>
            <a:custGeom>
              <a:avLst/>
              <a:gdLst>
                <a:gd name="connsiteX0" fmla="*/ 938184 w 6022175"/>
                <a:gd name="connsiteY0" fmla="*/ 6443664 h 6443664"/>
                <a:gd name="connsiteX1" fmla="*/ 0 w 6022175"/>
                <a:gd name="connsiteY1" fmla="*/ 6035403 h 6443664"/>
                <a:gd name="connsiteX2" fmla="*/ 3337494 w 6022175"/>
                <a:gd name="connsiteY2" fmla="*/ 0 h 6443664"/>
                <a:gd name="connsiteX3" fmla="*/ 6022175 w 6022175"/>
                <a:gd name="connsiteY3" fmla="*/ 4854878 h 6443664"/>
                <a:gd name="connsiteX4" fmla="*/ 5330798 w 6022175"/>
                <a:gd name="connsiteY4" fmla="*/ 6443664 h 6443664"/>
                <a:gd name="connsiteX0-1" fmla="*/ 2542755 w 7626746"/>
                <a:gd name="connsiteY0-2" fmla="*/ 6443664 h 6443664"/>
                <a:gd name="connsiteX1-3" fmla="*/ 0 w 7626746"/>
                <a:gd name="connsiteY1-4" fmla="*/ 5321329 h 6443664"/>
                <a:gd name="connsiteX2-5" fmla="*/ 4942065 w 7626746"/>
                <a:gd name="connsiteY2-6" fmla="*/ 0 h 6443664"/>
                <a:gd name="connsiteX3-7" fmla="*/ 7626746 w 7626746"/>
                <a:gd name="connsiteY3-8" fmla="*/ 4854878 h 6443664"/>
                <a:gd name="connsiteX4-9" fmla="*/ 6935369 w 7626746"/>
                <a:gd name="connsiteY4-10" fmla="*/ 6443664 h 6443664"/>
                <a:gd name="connsiteX5" fmla="*/ 2542755 w 7626746"/>
                <a:gd name="connsiteY5" fmla="*/ 6443664 h 6443664"/>
                <a:gd name="connsiteX0-11" fmla="*/ 2694944 w 7778935"/>
                <a:gd name="connsiteY0-12" fmla="*/ 6443664 h 6443664"/>
                <a:gd name="connsiteX1-13" fmla="*/ 0 w 7778935"/>
                <a:gd name="connsiteY1-14" fmla="*/ 5270931 h 6443664"/>
                <a:gd name="connsiteX2-15" fmla="*/ 5094254 w 7778935"/>
                <a:gd name="connsiteY2-16" fmla="*/ 0 h 6443664"/>
                <a:gd name="connsiteX3-17" fmla="*/ 7778935 w 7778935"/>
                <a:gd name="connsiteY3-18" fmla="*/ 4854878 h 6443664"/>
                <a:gd name="connsiteX4-19" fmla="*/ 7087558 w 7778935"/>
                <a:gd name="connsiteY4-20" fmla="*/ 6443664 h 6443664"/>
                <a:gd name="connsiteX5-21" fmla="*/ 2694944 w 7778935"/>
                <a:gd name="connsiteY5-22" fmla="*/ 6443664 h 6443664"/>
                <a:gd name="connsiteX0-23" fmla="*/ 2694944 w 7746047"/>
                <a:gd name="connsiteY0-24" fmla="*/ 6443664 h 6443664"/>
                <a:gd name="connsiteX1-25" fmla="*/ 0 w 7746047"/>
                <a:gd name="connsiteY1-26" fmla="*/ 5270931 h 6443664"/>
                <a:gd name="connsiteX2-27" fmla="*/ 5094254 w 7746047"/>
                <a:gd name="connsiteY2-28" fmla="*/ 0 h 6443664"/>
                <a:gd name="connsiteX3-29" fmla="*/ 7746047 w 7746047"/>
                <a:gd name="connsiteY3-30" fmla="*/ 4771314 h 6443664"/>
                <a:gd name="connsiteX4-31" fmla="*/ 7087558 w 7746047"/>
                <a:gd name="connsiteY4-32" fmla="*/ 6443664 h 6443664"/>
                <a:gd name="connsiteX5-33" fmla="*/ 2694944 w 7746047"/>
                <a:gd name="connsiteY5-34" fmla="*/ 6443664 h 6443664"/>
                <a:gd name="connsiteX0-35" fmla="*/ 2694944 w 7746047"/>
                <a:gd name="connsiteY0-36" fmla="*/ 6443664 h 6443664"/>
                <a:gd name="connsiteX1-37" fmla="*/ 0 w 7746047"/>
                <a:gd name="connsiteY1-38" fmla="*/ 5270931 h 6443664"/>
                <a:gd name="connsiteX2-39" fmla="*/ 5094254 w 7746047"/>
                <a:gd name="connsiteY2-40" fmla="*/ 0 h 6443664"/>
                <a:gd name="connsiteX3-41" fmla="*/ 7746047 w 7746047"/>
                <a:gd name="connsiteY3-42" fmla="*/ 4771314 h 6443664"/>
                <a:gd name="connsiteX4-43" fmla="*/ 7052623 w 7746047"/>
                <a:gd name="connsiteY4-44" fmla="*/ 6428461 h 6443664"/>
                <a:gd name="connsiteX5-45" fmla="*/ 2694944 w 7746047"/>
                <a:gd name="connsiteY5-46" fmla="*/ 6443664 h 6443664"/>
                <a:gd name="connsiteX0-47" fmla="*/ 2694944 w 7746047"/>
                <a:gd name="connsiteY0-48" fmla="*/ 5489497 h 5489497"/>
                <a:gd name="connsiteX1-49" fmla="*/ 0 w 7746047"/>
                <a:gd name="connsiteY1-50" fmla="*/ 4316764 h 5489497"/>
                <a:gd name="connsiteX2-51" fmla="*/ 4631551 w 7746047"/>
                <a:gd name="connsiteY2-52" fmla="*/ 0 h 5489497"/>
                <a:gd name="connsiteX3-53" fmla="*/ 7746047 w 7746047"/>
                <a:gd name="connsiteY3-54" fmla="*/ 3817147 h 5489497"/>
                <a:gd name="connsiteX4-55" fmla="*/ 7052623 w 7746047"/>
                <a:gd name="connsiteY4-56" fmla="*/ 5474294 h 5489497"/>
                <a:gd name="connsiteX5-57" fmla="*/ 2694944 w 7746047"/>
                <a:gd name="connsiteY5-58" fmla="*/ 5489497 h 5489497"/>
                <a:gd name="connsiteX0-59" fmla="*/ 2694944 w 7746047"/>
                <a:gd name="connsiteY0-60" fmla="*/ 5489497 h 5489497"/>
                <a:gd name="connsiteX1-61" fmla="*/ 0 w 7746047"/>
                <a:gd name="connsiteY1-62" fmla="*/ 4316764 h 5489497"/>
                <a:gd name="connsiteX2-63" fmla="*/ 4631551 w 7746047"/>
                <a:gd name="connsiteY2-64" fmla="*/ 0 h 5489497"/>
                <a:gd name="connsiteX3-65" fmla="*/ 7746047 w 7746047"/>
                <a:gd name="connsiteY3-66" fmla="*/ 3817147 h 5489497"/>
                <a:gd name="connsiteX4-67" fmla="*/ 7052623 w 7746047"/>
                <a:gd name="connsiteY4-68" fmla="*/ 5474294 h 5489497"/>
                <a:gd name="connsiteX5-69" fmla="*/ 2694944 w 7746047"/>
                <a:gd name="connsiteY5-70" fmla="*/ 5489497 h 5489497"/>
                <a:gd name="connsiteX0-71" fmla="*/ 2694944 w 7746047"/>
                <a:gd name="connsiteY0-72" fmla="*/ 5489497 h 7071347"/>
                <a:gd name="connsiteX1-73" fmla="*/ 0 w 7746047"/>
                <a:gd name="connsiteY1-74" fmla="*/ 4316764 h 7071347"/>
                <a:gd name="connsiteX2-75" fmla="*/ 4631551 w 7746047"/>
                <a:gd name="connsiteY2-76" fmla="*/ 0 h 7071347"/>
                <a:gd name="connsiteX3-77" fmla="*/ 7746047 w 7746047"/>
                <a:gd name="connsiteY3-78" fmla="*/ 3817147 h 7071347"/>
                <a:gd name="connsiteX4-79" fmla="*/ 6357648 w 7746047"/>
                <a:gd name="connsiteY4-80" fmla="*/ 7071347 h 7071347"/>
                <a:gd name="connsiteX5-81" fmla="*/ 2694944 w 7746047"/>
                <a:gd name="connsiteY5-82" fmla="*/ 5489497 h 707134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Lst>
              <a:rect l="l" t="t" r="r" b="b"/>
              <a:pathLst>
                <a:path w="7746047" h="7071347">
                  <a:moveTo>
                    <a:pt x="2694944" y="5489497"/>
                  </a:moveTo>
                  <a:lnTo>
                    <a:pt x="0" y="4316764"/>
                  </a:lnTo>
                  <a:lnTo>
                    <a:pt x="4631551" y="0"/>
                  </a:lnTo>
                  <a:lnTo>
                    <a:pt x="7746047" y="3817147"/>
                  </a:lnTo>
                  <a:lnTo>
                    <a:pt x="6357648" y="7071347"/>
                  </a:lnTo>
                  <a:lnTo>
                    <a:pt x="2694944" y="5489497"/>
                  </a:lnTo>
                  <a:close/>
                </a:path>
              </a:pathLst>
            </a:custGeom>
            <a:solidFill>
              <a:schemeClr val="accent1">
                <a:lumMod val="60000"/>
                <a:lumOff val="40000"/>
                <a:alpha val="6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a:cs typeface="+mn-ea"/>
                <a:sym typeface="+mn-lt"/>
              </a:endParaRPr>
            </a:p>
          </p:txBody>
        </p:sp>
        <p:sp>
          <p:nvSpPr>
            <p:cNvPr id="11" name="任意多边形: 形状 10"/>
            <p:cNvSpPr/>
            <p:nvPr>
              <p:custDataLst>
                <p:tags r:id="rId5"/>
              </p:custDataLst>
            </p:nvPr>
          </p:nvSpPr>
          <p:spPr>
            <a:xfrm rot="9388994">
              <a:off x="-122966" y="-1211924"/>
              <a:ext cx="7150962" cy="6489382"/>
            </a:xfrm>
            <a:custGeom>
              <a:avLst/>
              <a:gdLst>
                <a:gd name="connsiteX0" fmla="*/ 2147628 w 5593835"/>
                <a:gd name="connsiteY0" fmla="*/ 6443664 h 6443664"/>
                <a:gd name="connsiteX1" fmla="*/ 0 w 5593835"/>
                <a:gd name="connsiteY1" fmla="*/ 5509101 h 6443664"/>
                <a:gd name="connsiteX2" fmla="*/ 3046457 w 5593835"/>
                <a:gd name="connsiteY2" fmla="*/ 0 h 6443664"/>
                <a:gd name="connsiteX3" fmla="*/ 5593835 w 5593835"/>
                <a:gd name="connsiteY3" fmla="*/ 4606586 h 6443664"/>
                <a:gd name="connsiteX4" fmla="*/ 4794412 w 5593835"/>
                <a:gd name="connsiteY4" fmla="*/ 6443664 h 6443664"/>
                <a:gd name="connsiteX0-1" fmla="*/ 3704755 w 7150962"/>
                <a:gd name="connsiteY0-2" fmla="*/ 6443664 h 6443664"/>
                <a:gd name="connsiteX1-3" fmla="*/ 0 w 7150962"/>
                <a:gd name="connsiteY1-4" fmla="*/ 4831501 h 6443664"/>
                <a:gd name="connsiteX2-5" fmla="*/ 4603584 w 7150962"/>
                <a:gd name="connsiteY2-6" fmla="*/ 0 h 6443664"/>
                <a:gd name="connsiteX3-7" fmla="*/ 7150962 w 7150962"/>
                <a:gd name="connsiteY3-8" fmla="*/ 4606586 h 6443664"/>
                <a:gd name="connsiteX4-9" fmla="*/ 6351539 w 7150962"/>
                <a:gd name="connsiteY4-10" fmla="*/ 6443664 h 6443664"/>
                <a:gd name="connsiteX5" fmla="*/ 3704755 w 7150962"/>
                <a:gd name="connsiteY5" fmla="*/ 6443664 h 6443664"/>
                <a:gd name="connsiteX0-11" fmla="*/ 3704755 w 7150962"/>
                <a:gd name="connsiteY0-12" fmla="*/ 6443664 h 7415205"/>
                <a:gd name="connsiteX1-13" fmla="*/ 0 w 7150962"/>
                <a:gd name="connsiteY1-14" fmla="*/ 4831501 h 7415205"/>
                <a:gd name="connsiteX2-15" fmla="*/ 4603584 w 7150962"/>
                <a:gd name="connsiteY2-16" fmla="*/ 0 h 7415205"/>
                <a:gd name="connsiteX3-17" fmla="*/ 7150962 w 7150962"/>
                <a:gd name="connsiteY3-18" fmla="*/ 4606586 h 7415205"/>
                <a:gd name="connsiteX4-19" fmla="*/ 5928763 w 7150962"/>
                <a:gd name="connsiteY4-20" fmla="*/ 7415205 h 7415205"/>
                <a:gd name="connsiteX5-21" fmla="*/ 3704755 w 7150962"/>
                <a:gd name="connsiteY5-22" fmla="*/ 6443664 h 7415205"/>
                <a:gd name="connsiteX0-23" fmla="*/ 3704755 w 7150962"/>
                <a:gd name="connsiteY0-24" fmla="*/ 5517841 h 6489382"/>
                <a:gd name="connsiteX1-25" fmla="*/ 0 w 7150962"/>
                <a:gd name="connsiteY1-26" fmla="*/ 3905678 h 6489382"/>
                <a:gd name="connsiteX2-27" fmla="*/ 4184874 w 7150962"/>
                <a:gd name="connsiteY2-28" fmla="*/ 0 h 6489382"/>
                <a:gd name="connsiteX3-29" fmla="*/ 7150962 w 7150962"/>
                <a:gd name="connsiteY3-30" fmla="*/ 3680763 h 6489382"/>
                <a:gd name="connsiteX4-31" fmla="*/ 5928763 w 7150962"/>
                <a:gd name="connsiteY4-32" fmla="*/ 6489382 h 6489382"/>
                <a:gd name="connsiteX5-33" fmla="*/ 3704755 w 7150962"/>
                <a:gd name="connsiteY5-34" fmla="*/ 5517841 h 648938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Lst>
              <a:rect l="l" t="t" r="r" b="b"/>
              <a:pathLst>
                <a:path w="7150962" h="6489382">
                  <a:moveTo>
                    <a:pt x="3704755" y="5517841"/>
                  </a:moveTo>
                  <a:lnTo>
                    <a:pt x="0" y="3905678"/>
                  </a:lnTo>
                  <a:lnTo>
                    <a:pt x="4184874" y="0"/>
                  </a:lnTo>
                  <a:lnTo>
                    <a:pt x="7150962" y="3680763"/>
                  </a:lnTo>
                  <a:lnTo>
                    <a:pt x="5928763" y="6489382"/>
                  </a:lnTo>
                  <a:lnTo>
                    <a:pt x="3704755" y="5517841"/>
                  </a:lnTo>
                  <a:close/>
                </a:path>
              </a:pathLst>
            </a:custGeom>
            <a:solidFill>
              <a:schemeClr val="accent1">
                <a:lumMod val="75000"/>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a:cs typeface="+mn-ea"/>
                <a:sym typeface="+mn-lt"/>
              </a:endParaRPr>
            </a:p>
          </p:txBody>
        </p:sp>
      </p:grpSp>
      <p:cxnSp>
        <p:nvCxnSpPr>
          <p:cNvPr id="18" name="直接连接符 17"/>
          <p:cNvCxnSpPr/>
          <p:nvPr>
            <p:custDataLst>
              <p:tags r:id="rId6"/>
            </p:custDataLst>
          </p:nvPr>
        </p:nvCxnSpPr>
        <p:spPr>
          <a:xfrm>
            <a:off x="723291" y="1550658"/>
            <a:ext cx="1802195" cy="0"/>
          </a:xfrm>
          <a:prstGeom prst="line">
            <a:avLst/>
          </a:prstGeom>
          <a:ln w="57150">
            <a:solidFill>
              <a:schemeClr val="accent3">
                <a:alpha val="90000"/>
              </a:schemeClr>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custDataLst>
              <p:tags r:id="rId7"/>
            </p:custDataLst>
          </p:nvPr>
        </p:nvSpPr>
        <p:spPr>
          <a:xfrm>
            <a:off x="618185" y="693068"/>
            <a:ext cx="3967766" cy="522451"/>
          </a:xfrm>
          <a:prstGeom prst="rect">
            <a:avLst/>
          </a:prstGeom>
        </p:spPr>
        <p:txBody>
          <a:bodyPr wrap="square">
            <a:noAutofit/>
            <a:scene3d>
              <a:camera prst="orthographicFront"/>
              <a:lightRig rig="threePt" dir="t"/>
            </a:scene3d>
          </a:bodyPr>
          <a:lstStyle>
            <a:defPPr>
              <a:defRPr lang="zh-CN"/>
            </a:defPPr>
            <a:lvl1pPr>
              <a:lnSpc>
                <a:spcPct val="130000"/>
              </a:lnSpc>
              <a:defRPr sz="2400">
                <a:solidFill>
                  <a:schemeClr val="bg2"/>
                </a:solidFill>
                <a:cs typeface="+mn-ea"/>
              </a:defRPr>
            </a:lvl1pPr>
          </a:lstStyle>
          <a:p>
            <a:r>
              <a:rPr lang="en-US" altLang="zh-CN">
                <a:latin typeface="+mj-lt"/>
                <a:ea typeface="+mj-ea"/>
                <a:cs typeface="+mj-cs"/>
              </a:rPr>
              <a:t> </a:t>
            </a:r>
            <a:r>
              <a:rPr lang="en-US" altLang="zh-CN" sz="3200">
                <a:ln w="6600">
                  <a:solidFill>
                    <a:schemeClr val="accent2"/>
                  </a:solidFill>
                  <a:prstDash val="solid"/>
                </a:ln>
                <a:solidFill>
                  <a:srgbClr val="FFFFFF"/>
                </a:solidFill>
                <a:effectLst>
                  <a:outerShdw dist="38100" dir="2700000" algn="tl" rotWithShape="0">
                    <a:schemeClr val="accent2"/>
                  </a:outerShdw>
                </a:effectLst>
                <a:latin typeface="+mj-lt"/>
                <a:ea typeface="+mj-ea"/>
                <a:cs typeface="+mj-cs"/>
              </a:rPr>
              <a:t>1 </a:t>
            </a:r>
            <a:r>
              <a:rPr lang="zh-CN" altLang="en-US" sz="3200">
                <a:ln w="6600">
                  <a:solidFill>
                    <a:schemeClr val="accent2"/>
                  </a:solidFill>
                  <a:prstDash val="solid"/>
                </a:ln>
                <a:solidFill>
                  <a:srgbClr val="FFFFFF"/>
                </a:solidFill>
                <a:effectLst>
                  <a:outerShdw dist="38100" dir="2700000" algn="tl" rotWithShape="0">
                    <a:schemeClr val="accent2"/>
                  </a:outerShdw>
                </a:effectLst>
                <a:latin typeface="+mj-lt"/>
                <a:ea typeface="+mj-ea"/>
                <a:cs typeface="+mj-cs"/>
              </a:rPr>
              <a:t>软件团队模式</a:t>
            </a:r>
            <a:endParaRPr lang="zh-CN" altLang="en-US" sz="3200">
              <a:ln w="6600">
                <a:solidFill>
                  <a:schemeClr val="accent2"/>
                </a:solidFill>
                <a:prstDash val="solid"/>
              </a:ln>
              <a:solidFill>
                <a:srgbClr val="FFFFFF"/>
              </a:solidFill>
              <a:effectLst>
                <a:outerShdw dist="38100" dir="2700000" algn="tl" rotWithShape="0">
                  <a:schemeClr val="accent2"/>
                </a:outerShdw>
              </a:effectLst>
              <a:latin typeface="+mj-lt"/>
              <a:ea typeface="+mj-ea"/>
              <a:cs typeface="+mj-cs"/>
            </a:endParaRPr>
          </a:p>
        </p:txBody>
      </p:sp>
      <p:sp>
        <p:nvSpPr>
          <p:cNvPr id="3" name="文本框 2"/>
          <p:cNvSpPr txBox="1"/>
          <p:nvPr>
            <p:custDataLst>
              <p:tags r:id="rId8"/>
            </p:custDataLst>
          </p:nvPr>
        </p:nvSpPr>
        <p:spPr>
          <a:xfrm>
            <a:off x="618655" y="1757528"/>
            <a:ext cx="3967767" cy="1339341"/>
          </a:xfrm>
          <a:prstGeom prst="rect">
            <a:avLst/>
          </a:prstGeom>
        </p:spPr>
        <p:txBody>
          <a:bodyPr wrap="square">
            <a:normAutofit lnSpcReduction="10000"/>
          </a:bodyPr>
          <a:lstStyle>
            <a:defPPr>
              <a:defRPr lang="zh-CN"/>
            </a:defPPr>
            <a:lvl1pPr>
              <a:lnSpc>
                <a:spcPct val="130000"/>
              </a:lnSpc>
              <a:defRPr sz="1600">
                <a:solidFill>
                  <a:schemeClr val="bg2"/>
                </a:solidFill>
                <a:cs typeface="+mn-ea"/>
              </a:defRPr>
            </a:lvl1pPr>
          </a:lstStyle>
          <a:p>
            <a:r>
              <a:rPr lang="zh-CN" altLang="en-US">
                <a:cs typeface="+mn-cs"/>
              </a:rPr>
              <a:t>Lorem ipsum dolor sit amet, consectetur adipisicing elit.Lorem ipsum dolor sit amet, consectetur adipisicing elit. Lorem ipsum dolor sit amet, consectetur adipisicing elit.</a:t>
            </a:r>
            <a:endParaRPr lang="zh-CN" altLang="en-US">
              <a:cs typeface="+mn-cs"/>
            </a:endParaRPr>
          </a:p>
        </p:txBody>
      </p:sp>
    </p:spTree>
    <p:custDataLst>
      <p:tags r:id="rId9"/>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p:cNvPicPr>
            <a:picLocks noChangeAspect="1"/>
          </p:cNvPicPr>
          <p:nvPr>
            <p:custDataLst>
              <p:tags r:id="rId1"/>
            </p:custData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矩形 1"/>
          <p:cNvSpPr/>
          <p:nvPr>
            <p:custDataLst>
              <p:tags r:id="rId3"/>
            </p:custDataLst>
          </p:nvPr>
        </p:nvSpPr>
        <p:spPr>
          <a:xfrm>
            <a:off x="0" y="0"/>
            <a:ext cx="4940300" cy="6858000"/>
          </a:xfrm>
          <a:prstGeom prst="rect">
            <a:avLst/>
          </a:prstGeom>
          <a:gradFill flip="none" rotWithShape="1">
            <a:gsLst>
              <a:gs pos="33000">
                <a:schemeClr val="accent1">
                  <a:lumMod val="75000"/>
                  <a:alpha val="88000"/>
                </a:schemeClr>
              </a:gs>
              <a:gs pos="100000">
                <a:schemeClr val="accent1">
                  <a:alpha val="4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custDataLst>
              <p:tags r:id="rId4"/>
            </p:custDataLst>
          </p:nvPr>
        </p:nvSpPr>
        <p:spPr>
          <a:xfrm>
            <a:off x="635000" y="2354245"/>
            <a:ext cx="1155700" cy="635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custDataLst>
              <p:tags r:id="rId5"/>
            </p:custDataLst>
          </p:nvPr>
        </p:nvSpPr>
        <p:spPr>
          <a:xfrm>
            <a:off x="544348" y="2712012"/>
            <a:ext cx="3724597" cy="3094758"/>
          </a:xfrm>
          <a:prstGeom prst="rect">
            <a:avLst/>
          </a:prstGeom>
        </p:spPr>
        <p:txBody>
          <a:bodyPr wrap="square">
            <a:normAutofit/>
          </a:bodyPr>
          <a:lstStyle>
            <a:defPPr>
              <a:defRPr lang="zh-CN"/>
            </a:defPPr>
            <a:lvl1pPr>
              <a:lnSpc>
                <a:spcPct val="130000"/>
              </a:lnSpc>
              <a:spcBef>
                <a:spcPts val="600"/>
              </a:spcBef>
              <a:spcAft>
                <a:spcPts val="1200"/>
              </a:spcAft>
              <a:defRPr sz="1400">
                <a:solidFill>
                  <a:schemeClr val="bg1"/>
                </a:solidFill>
                <a:cs typeface="+mn-ea"/>
              </a:defRPr>
            </a:lvl1pPr>
          </a:lstStyle>
          <a:p>
            <a:r>
              <a:rPr lang="en-US" altLang="zh-CN">
                <a:cs typeface="+mn-cs"/>
              </a:rPr>
              <a:t>Lorem ipsum dolor sit amet, consectetur adipisicing elit.Lorem ipsum dolor sit amet, consectetur adipisicing elit. Lorem ipsum dolor sit amet, consectetur adipisicing elit.Lorem ipsum dolor sit amet, consectetur adipisicing elit.Lorem ipsum dolor sit amet</a:t>
            </a:r>
            <a:endParaRPr lang="en-US" altLang="zh-CN">
              <a:cs typeface="+mn-cs"/>
            </a:endParaRPr>
          </a:p>
          <a:p>
            <a:r>
              <a:rPr lang="en-US" altLang="zh-CN">
                <a:cs typeface="+mn-cs"/>
              </a:rPr>
              <a:t>Lorem ipsum dolor sit amet, consectetur adipisicing elit.Lorem ipsum dolor sit amet, consectetur adipisicing elit.Lorem ipsum dolor sit amet</a:t>
            </a:r>
            <a:endParaRPr lang="en-US" altLang="zh-CN">
              <a:cs typeface="+mn-cs"/>
            </a:endParaRPr>
          </a:p>
        </p:txBody>
      </p:sp>
      <p:sp>
        <p:nvSpPr>
          <p:cNvPr id="5" name="文本框 4"/>
          <p:cNvSpPr txBox="1"/>
          <p:nvPr>
            <p:custDataLst>
              <p:tags r:id="rId6"/>
            </p:custDataLst>
          </p:nvPr>
        </p:nvSpPr>
        <p:spPr>
          <a:xfrm>
            <a:off x="634695" y="1371248"/>
            <a:ext cx="3967766" cy="522451"/>
          </a:xfrm>
          <a:prstGeom prst="rect">
            <a:avLst/>
          </a:prstGeom>
        </p:spPr>
        <p:txBody>
          <a:bodyPr wrap="square">
            <a:noAutofit/>
            <a:scene3d>
              <a:camera prst="orthographicFront"/>
              <a:lightRig rig="threePt" dir="t"/>
            </a:scene3d>
          </a:bodyPr>
          <a:lstStyle>
            <a:defPPr>
              <a:defRPr lang="zh-CN"/>
            </a:defPPr>
            <a:lvl1pPr>
              <a:lnSpc>
                <a:spcPct val="130000"/>
              </a:lnSpc>
              <a:defRPr sz="2400">
                <a:solidFill>
                  <a:schemeClr val="bg2"/>
                </a:solidFill>
                <a:cs typeface="+mn-ea"/>
              </a:defRPr>
            </a:lvl1pPr>
          </a:lstStyle>
          <a:p>
            <a:r>
              <a:rPr lang="en-US" altLang="zh-CN">
                <a:latin typeface="+mj-lt"/>
                <a:ea typeface="+mj-ea"/>
                <a:cs typeface="+mj-cs"/>
              </a:rPr>
              <a:t> </a:t>
            </a:r>
            <a:r>
              <a:rPr lang="en-US" altLang="zh-CN" sz="3200">
                <a:ln w="6600">
                  <a:solidFill>
                    <a:schemeClr val="accent2"/>
                  </a:solidFill>
                  <a:prstDash val="solid"/>
                </a:ln>
                <a:solidFill>
                  <a:srgbClr val="FFFFFF"/>
                </a:solidFill>
                <a:effectLst>
                  <a:outerShdw dist="38100" dir="2700000" algn="tl" rotWithShape="0">
                    <a:schemeClr val="accent2"/>
                  </a:outerShdw>
                </a:effectLst>
                <a:latin typeface="+mj-lt"/>
                <a:ea typeface="+mj-ea"/>
                <a:cs typeface="+mj-cs"/>
              </a:rPr>
              <a:t>2 </a:t>
            </a:r>
            <a:r>
              <a:rPr lang="zh-CN" altLang="en-US" sz="3200">
                <a:ln w="6600">
                  <a:solidFill>
                    <a:schemeClr val="accent2"/>
                  </a:solidFill>
                  <a:prstDash val="solid"/>
                </a:ln>
                <a:solidFill>
                  <a:srgbClr val="FFFFFF"/>
                </a:solidFill>
                <a:effectLst>
                  <a:outerShdw dist="38100" dir="2700000" algn="tl" rotWithShape="0">
                    <a:schemeClr val="accent2"/>
                  </a:outerShdw>
                </a:effectLst>
                <a:latin typeface="+mj-lt"/>
                <a:ea typeface="+mj-ea"/>
                <a:cs typeface="+mj-cs"/>
              </a:rPr>
              <a:t>软</a:t>
            </a:r>
            <a:r>
              <a:rPr lang="zh-CN" altLang="en-US" sz="3200">
                <a:ln w="6600">
                  <a:solidFill>
                    <a:schemeClr val="accent2"/>
                  </a:solidFill>
                  <a:prstDash val="solid"/>
                </a:ln>
                <a:solidFill>
                  <a:srgbClr val="FFFFFF"/>
                </a:solidFill>
                <a:effectLst>
                  <a:outerShdw dist="38100" dir="2700000" algn="tl" rotWithShape="0">
                    <a:schemeClr val="accent2"/>
                  </a:outerShdw>
                </a:effectLst>
                <a:latin typeface="+mj-lt"/>
                <a:ea typeface="+mj-ea"/>
                <a:cs typeface="+mj-cs"/>
              </a:rPr>
              <a:t>件开发流程</a:t>
            </a:r>
            <a:endParaRPr lang="zh-CN" altLang="en-US" sz="3200">
              <a:ln w="6600">
                <a:solidFill>
                  <a:schemeClr val="accent2"/>
                </a:solidFill>
                <a:prstDash val="solid"/>
              </a:ln>
              <a:solidFill>
                <a:srgbClr val="FFFFFF"/>
              </a:solidFill>
              <a:effectLst>
                <a:outerShdw dist="38100" dir="2700000" algn="tl" rotWithShape="0">
                  <a:schemeClr val="accent2"/>
                </a:outerShdw>
              </a:effectLst>
              <a:latin typeface="+mj-lt"/>
              <a:ea typeface="+mj-ea"/>
              <a:cs typeface="+mj-cs"/>
            </a:endParaRPr>
          </a:p>
        </p:txBody>
      </p:sp>
    </p:spTree>
    <p:custDataLst>
      <p:tags r:id="rId7"/>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custDataLst>
              <p:tags r:id="rId1"/>
            </p:custDataLst>
          </p:nvPr>
        </p:nvGrpSpPr>
        <p:grpSpPr>
          <a:xfrm>
            <a:off x="3860800" y="2670629"/>
            <a:ext cx="4354286" cy="2148114"/>
            <a:chOff x="3860800" y="2670629"/>
            <a:chExt cx="4354286" cy="2148114"/>
          </a:xfrm>
        </p:grpSpPr>
        <p:cxnSp>
          <p:nvCxnSpPr>
            <p:cNvPr id="4" name="直接连接符 3"/>
            <p:cNvCxnSpPr/>
            <p:nvPr>
              <p:custDataLst>
                <p:tags r:id="rId2"/>
              </p:custDataLst>
            </p:nvPr>
          </p:nvCxnSpPr>
          <p:spPr>
            <a:xfrm>
              <a:off x="3860800" y="2670629"/>
              <a:ext cx="0" cy="214811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custDataLst>
                <p:tags r:id="rId3"/>
              </p:custDataLst>
            </p:nvPr>
          </p:nvCxnSpPr>
          <p:spPr>
            <a:xfrm>
              <a:off x="3875314" y="4818743"/>
              <a:ext cx="4339772"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custDataLst>
                <p:tags r:id="rId4"/>
              </p:custDataLst>
            </p:nvPr>
          </p:nvCxnSpPr>
          <p:spPr>
            <a:xfrm>
              <a:off x="8215086" y="2670629"/>
              <a:ext cx="0" cy="214811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2" name="文本框 1"/>
          <p:cNvSpPr txBox="1"/>
          <p:nvPr>
            <p:custDataLst>
              <p:tags r:id="rId5"/>
            </p:custDataLst>
          </p:nvPr>
        </p:nvSpPr>
        <p:spPr>
          <a:xfrm>
            <a:off x="3749495" y="1118791"/>
            <a:ext cx="4581704" cy="522451"/>
          </a:xfrm>
          <a:prstGeom prst="rect">
            <a:avLst/>
          </a:prstGeom>
        </p:spPr>
        <p:txBody>
          <a:bodyPr wrap="square">
            <a:normAutofit lnSpcReduction="20000"/>
          </a:bodyPr>
          <a:lstStyle>
            <a:defPPr>
              <a:defRPr lang="zh-CN"/>
            </a:defPPr>
            <a:lvl1pPr algn="ctr">
              <a:lnSpc>
                <a:spcPct val="130000"/>
              </a:lnSpc>
              <a:defRPr sz="2400">
                <a:cs typeface="+mn-ea"/>
              </a:defRPr>
            </a:lvl1pPr>
          </a:lstStyle>
          <a:p>
            <a:endParaRPr lang="en-US" altLang="zh-CN">
              <a:latin typeface="+mj-lt"/>
              <a:ea typeface="+mj-ea"/>
              <a:cs typeface="+mj-cs"/>
            </a:endParaRPr>
          </a:p>
        </p:txBody>
      </p:sp>
      <p:sp>
        <p:nvSpPr>
          <p:cNvPr id="3" name="文本框 2"/>
          <p:cNvSpPr txBox="1"/>
          <p:nvPr>
            <p:custDataLst>
              <p:tags r:id="rId6"/>
            </p:custDataLst>
          </p:nvPr>
        </p:nvSpPr>
        <p:spPr>
          <a:xfrm>
            <a:off x="3749496" y="1762593"/>
            <a:ext cx="4581703" cy="307777"/>
          </a:xfrm>
          <a:prstGeom prst="rect">
            <a:avLst/>
          </a:prstGeom>
        </p:spPr>
        <p:txBody>
          <a:bodyPr wrap="none">
            <a:normAutofit/>
          </a:bodyPr>
          <a:lstStyle>
            <a:defPPr>
              <a:defRPr lang="zh-CN"/>
            </a:defPPr>
            <a:lvl1pPr>
              <a:defRPr sz="1400">
                <a:solidFill>
                  <a:schemeClr val="tx1">
                    <a:lumMod val="50000"/>
                    <a:lumOff val="50000"/>
                  </a:schemeClr>
                </a:solidFill>
              </a:defRPr>
            </a:lvl1pPr>
          </a:lstStyle>
          <a:p>
            <a:r>
              <a:rPr lang="en-US" altLang="zh-CN"/>
              <a:t>Lorem ipsum dolor sit amet, consectetur adipisicing elit,</a:t>
            </a:r>
            <a:endParaRPr lang="en-US" altLang="zh-CN"/>
          </a:p>
        </p:txBody>
      </p:sp>
      <p:sp>
        <p:nvSpPr>
          <p:cNvPr id="5" name="文本框 4"/>
          <p:cNvSpPr txBox="1"/>
          <p:nvPr>
            <p:custDataLst>
              <p:tags r:id="rId7"/>
            </p:custDataLst>
          </p:nvPr>
        </p:nvSpPr>
        <p:spPr>
          <a:xfrm>
            <a:off x="4185694" y="2714172"/>
            <a:ext cx="3772807" cy="1659429"/>
          </a:xfrm>
          <a:prstGeom prst="rect">
            <a:avLst/>
          </a:prstGeom>
        </p:spPr>
        <p:txBody>
          <a:bodyPr wrap="square">
            <a:normAutofit lnSpcReduction="10000"/>
          </a:bodyPr>
          <a:lstStyle>
            <a:defPPr>
              <a:defRPr lang="zh-CN"/>
            </a:defPPr>
            <a:lvl1pPr algn="ctr">
              <a:lnSpc>
                <a:spcPct val="130000"/>
              </a:lnSpc>
              <a:defRPr sz="1600">
                <a:solidFill>
                  <a:schemeClr val="tx1">
                    <a:lumMod val="50000"/>
                    <a:lumOff val="50000"/>
                  </a:schemeClr>
                </a:solidFill>
                <a:cs typeface="+mn-ea"/>
              </a:defRPr>
            </a:lvl1pPr>
          </a:lstStyle>
          <a:p>
            <a:r>
              <a:rPr lang="en-US" altLang="zh-CN">
                <a:cs typeface="+mn-cs"/>
              </a:rPr>
              <a:t>Lorem ipsum dolor sit amet, consectetur adipisicing elit.Lorem ipsum dolor sit amet, consectetur adipisicing elit. Lorem ipsum dolor sit amet, consectetur adipisicing elit.</a:t>
            </a:r>
            <a:endParaRPr lang="en-US" altLang="zh-CN">
              <a:cs typeface="+mn-cs"/>
            </a:endParaRPr>
          </a:p>
        </p:txBody>
      </p:sp>
      <p:pic>
        <p:nvPicPr>
          <p:cNvPr id="7" name="图片 6"/>
          <p:cNvPicPr>
            <a:picLocks noChangeAspect="1"/>
          </p:cNvPicPr>
          <p:nvPr>
            <p:custDataLst>
              <p:tags r:id="rId8"/>
            </p:custDataLst>
          </p:nvPr>
        </p:nvPicPr>
        <p:blipFill>
          <a:blip r:embed="rId9">
            <a:extLst>
              <a:ext uri="{28A0092B-C50C-407E-A947-70E740481C1C}">
                <a14:useLocalDpi xmlns:a14="http://schemas.microsoft.com/office/drawing/2010/main" val="0"/>
              </a:ext>
            </a:extLst>
          </a:blip>
          <a:stretch>
            <a:fillRect/>
          </a:stretch>
        </p:blipFill>
        <p:spPr>
          <a:xfrm>
            <a:off x="-21317" y="0"/>
            <a:ext cx="3409950" cy="6858000"/>
          </a:xfrm>
          <a:prstGeom prst="rect">
            <a:avLst/>
          </a:prstGeom>
        </p:spPr>
      </p:pic>
      <p:pic>
        <p:nvPicPr>
          <p:cNvPr id="11" name="图片 10"/>
          <p:cNvPicPr>
            <a:picLocks noChangeAspect="1"/>
          </p:cNvPicPr>
          <p:nvPr>
            <p:custDataLst>
              <p:tags r:id="rId10"/>
            </p:custDataLst>
          </p:nvPr>
        </p:nvPicPr>
        <p:blipFill>
          <a:blip r:embed="rId11">
            <a:extLst>
              <a:ext uri="{28A0092B-C50C-407E-A947-70E740481C1C}">
                <a14:useLocalDpi xmlns:a14="http://schemas.microsoft.com/office/drawing/2010/main" val="0"/>
              </a:ext>
            </a:extLst>
          </a:blip>
          <a:stretch>
            <a:fillRect/>
          </a:stretch>
        </p:blipFill>
        <p:spPr>
          <a:xfrm>
            <a:off x="8782050" y="0"/>
            <a:ext cx="3409950" cy="6858000"/>
          </a:xfrm>
          <a:prstGeom prst="rect">
            <a:avLst/>
          </a:prstGeom>
        </p:spPr>
      </p:pic>
    </p:spTree>
    <p:custDataLst>
      <p:tags r:id="rId12"/>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46"/>
          <p:cNvSpPr txBox="1"/>
          <p:nvPr>
            <p:custDataLst>
              <p:tags r:id="rId1"/>
            </p:custDataLst>
          </p:nvPr>
        </p:nvSpPr>
        <p:spPr>
          <a:xfrm>
            <a:off x="982800" y="391409"/>
            <a:ext cx="7200000" cy="597921"/>
          </a:xfrm>
          <a:prstGeom prst="rect">
            <a:avLst/>
          </a:prstGeom>
          <a:noFill/>
        </p:spPr>
        <p:txBody>
          <a:bodyPr wrap="square" lIns="90000" tIns="0" rIns="90000" bIns="0" rtlCol="0" anchor="t">
            <a:normAutofit/>
          </a:bodyPr>
          <a:lstStyle>
            <a:defPPr>
              <a:defRPr lang="zh-CN"/>
            </a:defPPr>
            <a:lvl1pPr lvl="0">
              <a:lnSpc>
                <a:spcPct val="130000"/>
              </a:lnSpc>
              <a:defRPr sz="2800">
                <a:solidFill>
                  <a:schemeClr val="tx1">
                    <a:lumMod val="75000"/>
                    <a:lumOff val="25000"/>
                  </a:schemeClr>
                </a:solidFill>
                <a:latin typeface="+mj-lt"/>
                <a:ea typeface="+mj-ea"/>
                <a:cs typeface="+mj-cs"/>
              </a:defRPr>
            </a:lvl1pPr>
          </a:lstStyle>
          <a:p>
            <a:r>
              <a:rPr lang="zh-CN" altLang="en-US" dirty="0"/>
              <a:t>软件团队模式</a:t>
            </a:r>
            <a:endParaRPr lang="zh-CN" altLang="en-US" dirty="0"/>
          </a:p>
        </p:txBody>
      </p:sp>
      <p:sp>
        <p:nvSpPr>
          <p:cNvPr id="95" name="文本框 94"/>
          <p:cNvSpPr txBox="1"/>
          <p:nvPr>
            <p:custDataLst>
              <p:tags r:id="rId2"/>
            </p:custDataLst>
          </p:nvPr>
        </p:nvSpPr>
        <p:spPr>
          <a:xfrm>
            <a:off x="982800" y="987313"/>
            <a:ext cx="7200000" cy="308995"/>
          </a:xfrm>
          <a:prstGeom prst="rect">
            <a:avLst/>
          </a:prstGeom>
          <a:noFill/>
        </p:spPr>
        <p:txBody>
          <a:bodyPr wrap="square" lIns="90000" tIns="0" rIns="90000" bIns="0" rtlCol="0">
            <a:normAutofit/>
          </a:bodyPr>
          <a:lstStyle>
            <a:defPPr>
              <a:defRPr lang="zh-CN"/>
            </a:defPPr>
            <a:lvl1pPr lvl="0">
              <a:lnSpc>
                <a:spcPct val="130000"/>
              </a:lnSpc>
              <a:defRPr sz="1200">
                <a:solidFill>
                  <a:schemeClr val="tx1">
                    <a:lumMod val="50000"/>
                    <a:lumOff val="50000"/>
                  </a:schemeClr>
                </a:solidFill>
              </a:defRPr>
            </a:lvl1pPr>
          </a:lstStyle>
          <a:p>
            <a:r>
              <a:rPr lang="zh-CN" altLang="en-US" dirty="0"/>
              <a:t>添加您的标题简要概述介绍，一句话作为重点提要，作为整个页面的内容概述，或者将重点语句填充至此</a:t>
            </a:r>
            <a:endParaRPr lang="zh-CN" altLang="en-US" dirty="0"/>
          </a:p>
        </p:txBody>
      </p:sp>
      <p:sp>
        <p:nvSpPr>
          <p:cNvPr id="96" name="AutoShape 118"/>
          <p:cNvSpPr/>
          <p:nvPr>
            <p:custDataLst>
              <p:tags r:id="rId3"/>
            </p:custDataLst>
          </p:nvPr>
        </p:nvSpPr>
        <p:spPr bwMode="auto">
          <a:xfrm>
            <a:off x="460375" y="525780"/>
            <a:ext cx="407670" cy="306070"/>
          </a:xfrm>
          <a:custGeom>
            <a:avLst/>
            <a:gdLst>
              <a:gd name="T0" fmla="*/ 10732 w 21464"/>
              <a:gd name="T1" fmla="*/ 10800 h 21600"/>
              <a:gd name="T2" fmla="*/ 10732 w 21464"/>
              <a:gd name="T3" fmla="*/ 10800 h 21600"/>
              <a:gd name="T4" fmla="*/ 10732 w 21464"/>
              <a:gd name="T5" fmla="*/ 10800 h 21600"/>
              <a:gd name="T6" fmla="*/ 10732 w 21464"/>
              <a:gd name="T7" fmla="*/ 10800 h 21600"/>
            </a:gdLst>
            <a:ahLst/>
            <a:cxnLst>
              <a:cxn ang="0">
                <a:pos x="T0" y="T1"/>
              </a:cxn>
              <a:cxn ang="0">
                <a:pos x="T2" y="T3"/>
              </a:cxn>
              <a:cxn ang="0">
                <a:pos x="T4" y="T5"/>
              </a:cxn>
              <a:cxn ang="0">
                <a:pos x="T6" y="T7"/>
              </a:cxn>
            </a:cxnLst>
            <a:rect l="0" t="0" r="r" b="b"/>
            <a:pathLst>
              <a:path w="21464" h="21600">
                <a:moveTo>
                  <a:pt x="19918" y="11754"/>
                </a:moveTo>
                <a:lnTo>
                  <a:pt x="16564" y="18954"/>
                </a:lnTo>
                <a:cubicBezTo>
                  <a:pt x="16317" y="19484"/>
                  <a:pt x="15892" y="19800"/>
                  <a:pt x="15427" y="19800"/>
                </a:cubicBezTo>
                <a:lnTo>
                  <a:pt x="2683" y="19800"/>
                </a:lnTo>
                <a:cubicBezTo>
                  <a:pt x="1943" y="19800"/>
                  <a:pt x="1341" y="18992"/>
                  <a:pt x="1341" y="18000"/>
                </a:cubicBezTo>
                <a:lnTo>
                  <a:pt x="1341" y="3600"/>
                </a:lnTo>
                <a:cubicBezTo>
                  <a:pt x="1341" y="2608"/>
                  <a:pt x="1943" y="1800"/>
                  <a:pt x="2683" y="1800"/>
                </a:cubicBezTo>
                <a:lnTo>
                  <a:pt x="15427" y="1800"/>
                </a:lnTo>
                <a:cubicBezTo>
                  <a:pt x="15892" y="1800"/>
                  <a:pt x="16317" y="2116"/>
                  <a:pt x="16564" y="2645"/>
                </a:cubicBezTo>
                <a:lnTo>
                  <a:pt x="19917" y="9845"/>
                </a:lnTo>
                <a:cubicBezTo>
                  <a:pt x="20188" y="10425"/>
                  <a:pt x="20188" y="11174"/>
                  <a:pt x="19918" y="11754"/>
                </a:cubicBezTo>
                <a:moveTo>
                  <a:pt x="21055" y="8891"/>
                </a:moveTo>
                <a:lnTo>
                  <a:pt x="17701" y="1691"/>
                </a:lnTo>
                <a:cubicBezTo>
                  <a:pt x="17211" y="639"/>
                  <a:pt x="16352" y="0"/>
                  <a:pt x="15427" y="0"/>
                </a:cubicBezTo>
                <a:lnTo>
                  <a:pt x="2683" y="0"/>
                </a:lnTo>
                <a:cubicBezTo>
                  <a:pt x="1201" y="0"/>
                  <a:pt x="0" y="1611"/>
                  <a:pt x="0" y="3600"/>
                </a:cubicBezTo>
                <a:lnTo>
                  <a:pt x="0" y="18000"/>
                </a:lnTo>
                <a:cubicBezTo>
                  <a:pt x="0" y="19988"/>
                  <a:pt x="1201" y="21599"/>
                  <a:pt x="2683" y="21599"/>
                </a:cubicBezTo>
                <a:lnTo>
                  <a:pt x="15427" y="21599"/>
                </a:lnTo>
                <a:cubicBezTo>
                  <a:pt x="16352" y="21599"/>
                  <a:pt x="17211" y="20960"/>
                  <a:pt x="17701" y="19908"/>
                </a:cubicBezTo>
                <a:lnTo>
                  <a:pt x="21055" y="12708"/>
                </a:lnTo>
                <a:cubicBezTo>
                  <a:pt x="21600" y="11541"/>
                  <a:pt x="21600" y="10059"/>
                  <a:pt x="21055" y="8891"/>
                </a:cubicBezTo>
              </a:path>
            </a:pathLst>
          </a:custGeom>
          <a:solidFill>
            <a:schemeClr val="accent1"/>
          </a:solidFill>
          <a:ln>
            <a:noFill/>
          </a:ln>
          <a:effectLst/>
        </p:spPr>
        <p:txBody>
          <a:bodyPr lIns="19050" tIns="19050" rIns="19050" bIns="19050" anchor="ctr">
            <a:normAutofit lnSpcReduction="20000"/>
          </a:bodyPr>
          <a:lstStyle/>
          <a:p>
            <a:pPr marL="0" marR="0" lvl="0" indent="0" algn="ctr" defTabSz="228600" rtl="0" eaLnBrk="1" fontAlgn="base" latinLnBrk="0" hangingPunct="0">
              <a:lnSpc>
                <a:spcPct val="130000"/>
              </a:lnSpc>
              <a:spcBef>
                <a:spcPct val="0"/>
              </a:spcBef>
              <a:spcAft>
                <a:spcPct val="0"/>
              </a:spcAft>
              <a:buClrTx/>
              <a:buSzTx/>
              <a:buFontTx/>
              <a:buNone/>
              <a:defRPr/>
            </a:pPr>
            <a:endParaRPr kumimoji="0" lang="en-US" sz="1500" b="0" i="0" u="none" strike="noStrike" kern="1200" cap="none" spc="0" normalizeH="0" baseline="0" noProof="0">
              <a:ln>
                <a:noFill/>
              </a:ln>
              <a:solidFill>
                <a:srgbClr val="FFFFFF"/>
              </a:solidFill>
              <a:effectLst>
                <a:outerShdw blurRad="38100" dist="38100" dir="2700000" algn="tl">
                  <a:srgbClr val="000000"/>
                </a:outerShdw>
              </a:effectLst>
              <a:uLnTx/>
              <a:uFillTx/>
              <a:latin typeface="Gill Sans" charset="0"/>
              <a:ea typeface="+mn-ea"/>
              <a:cs typeface="+mn-cs"/>
              <a:sym typeface="Gill Sans" charset="0"/>
            </a:endParaRPr>
          </a:p>
        </p:txBody>
      </p:sp>
      <p:sp>
        <p:nvSpPr>
          <p:cNvPr id="97" name="AutoShape 119"/>
          <p:cNvSpPr/>
          <p:nvPr>
            <p:custDataLst>
              <p:tags r:id="rId4"/>
            </p:custDataLst>
          </p:nvPr>
        </p:nvSpPr>
        <p:spPr bwMode="auto">
          <a:xfrm>
            <a:off x="714375" y="639445"/>
            <a:ext cx="76835" cy="7683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8000"/>
                </a:moveTo>
                <a:cubicBezTo>
                  <a:pt x="6825" y="18000"/>
                  <a:pt x="3600" y="14774"/>
                  <a:pt x="3600" y="10800"/>
                </a:cubicBezTo>
                <a:cubicBezTo>
                  <a:pt x="3600" y="6825"/>
                  <a:pt x="6825" y="3600"/>
                  <a:pt x="10800" y="3600"/>
                </a:cubicBezTo>
                <a:cubicBezTo>
                  <a:pt x="14774" y="3600"/>
                  <a:pt x="17999" y="6825"/>
                  <a:pt x="17999" y="10800"/>
                </a:cubicBezTo>
                <a:cubicBezTo>
                  <a:pt x="17999" y="14774"/>
                  <a:pt x="14774" y="18000"/>
                  <a:pt x="10800" y="18000"/>
                </a:cubicBezTo>
                <a:moveTo>
                  <a:pt x="10800" y="0"/>
                </a:moveTo>
                <a:cubicBezTo>
                  <a:pt x="4833" y="0"/>
                  <a:pt x="0" y="4833"/>
                  <a:pt x="0" y="10800"/>
                </a:cubicBezTo>
                <a:cubicBezTo>
                  <a:pt x="0" y="16766"/>
                  <a:pt x="4833" y="21599"/>
                  <a:pt x="10800" y="21599"/>
                </a:cubicBezTo>
                <a:cubicBezTo>
                  <a:pt x="16766" y="21599"/>
                  <a:pt x="21600" y="16766"/>
                  <a:pt x="21600" y="10800"/>
                </a:cubicBezTo>
                <a:cubicBezTo>
                  <a:pt x="21600" y="4833"/>
                  <a:pt x="16766" y="0"/>
                  <a:pt x="10800" y="0"/>
                </a:cubicBezTo>
              </a:path>
            </a:pathLst>
          </a:custGeom>
          <a:solidFill>
            <a:schemeClr val="accent1"/>
          </a:solidFill>
          <a:ln>
            <a:noFill/>
          </a:ln>
          <a:effectLst/>
        </p:spPr>
        <p:txBody>
          <a:bodyPr lIns="19050" tIns="19050" rIns="19050" bIns="19050" anchor="ctr">
            <a:normAutofit fontScale="25000" lnSpcReduction="20000"/>
          </a:bodyPr>
          <a:lstStyle/>
          <a:p>
            <a:pPr marL="0" marR="0" lvl="0" indent="0" algn="ctr" defTabSz="228600" rtl="0" eaLnBrk="1" fontAlgn="base" latinLnBrk="0" hangingPunct="0">
              <a:lnSpc>
                <a:spcPct val="130000"/>
              </a:lnSpc>
              <a:spcBef>
                <a:spcPct val="0"/>
              </a:spcBef>
              <a:spcAft>
                <a:spcPct val="0"/>
              </a:spcAft>
              <a:buClrTx/>
              <a:buSzTx/>
              <a:buFontTx/>
              <a:buNone/>
              <a:defRPr/>
            </a:pPr>
            <a:endParaRPr kumimoji="0" lang="en-US" sz="1500" b="0" i="0" u="none" strike="noStrike" kern="1200" cap="none" spc="0" normalizeH="0" baseline="0" noProof="0">
              <a:ln>
                <a:noFill/>
              </a:ln>
              <a:solidFill>
                <a:srgbClr val="FFFFFF"/>
              </a:solidFill>
              <a:effectLst>
                <a:outerShdw blurRad="38100" dist="38100" dir="2700000" algn="tl">
                  <a:srgbClr val="000000"/>
                </a:outerShdw>
              </a:effectLst>
              <a:uLnTx/>
              <a:uFillTx/>
              <a:latin typeface="Gill Sans" charset="0"/>
              <a:ea typeface="+mn-ea"/>
              <a:cs typeface="+mn-cs"/>
              <a:sym typeface="Gill Sans" charset="0"/>
            </a:endParaRPr>
          </a:p>
        </p:txBody>
      </p:sp>
      <p:sp>
        <p:nvSpPr>
          <p:cNvPr id="11" name="文本框 10"/>
          <p:cNvSpPr txBox="1"/>
          <p:nvPr>
            <p:custDataLst>
              <p:tags r:id="rId5"/>
            </p:custDataLst>
          </p:nvPr>
        </p:nvSpPr>
        <p:spPr>
          <a:xfrm>
            <a:off x="493395" y="3042285"/>
            <a:ext cx="638175" cy="588645"/>
          </a:xfrm>
          <a:prstGeom prst="rect">
            <a:avLst/>
          </a:prstGeom>
          <a:noFill/>
        </p:spPr>
        <p:txBody>
          <a:bodyPr wrap="square" lIns="90000" tIns="46800" rIns="90000" bIns="46800" rtlCol="0" anchor="b" anchorCtr="0">
            <a:normAutofit/>
          </a:bodyPr>
          <a:lstStyle/>
          <a:p>
            <a:pPr algn="r"/>
            <a:r>
              <a:rPr lang="en-US" altLang="zh-CN" sz="3200" dirty="0"/>
              <a:t>01</a:t>
            </a:r>
            <a:endParaRPr lang="zh-CN" altLang="en-US" sz="3200" dirty="0"/>
          </a:p>
        </p:txBody>
      </p:sp>
      <p:sp>
        <p:nvSpPr>
          <p:cNvPr id="12" name="文本框 11"/>
          <p:cNvSpPr txBox="1"/>
          <p:nvPr>
            <p:custDataLst>
              <p:tags r:id="rId6"/>
            </p:custDataLst>
          </p:nvPr>
        </p:nvSpPr>
        <p:spPr>
          <a:xfrm>
            <a:off x="1132840" y="3042285"/>
            <a:ext cx="1696720" cy="588645"/>
          </a:xfrm>
          <a:prstGeom prst="rect">
            <a:avLst/>
          </a:prstGeom>
          <a:noFill/>
        </p:spPr>
        <p:txBody>
          <a:bodyPr wrap="square" lIns="90000" tIns="46800" rIns="90000" bIns="46800" rtlCol="0" anchor="b" anchorCtr="0">
            <a:noAutofit/>
          </a:bodyPr>
          <a:lstStyle/>
          <a:p>
            <a:pPr lvl="0" defTabSz="410210" hangingPunct="0">
              <a:lnSpc>
                <a:spcPct val="130000"/>
              </a:lnSpc>
              <a:defRPr/>
            </a:pPr>
            <a:r>
              <a:rPr lang="zh-CN" altLang="en-US" sz="2400" dirty="0" smtClean="0">
                <a:latin typeface="Arial" panose="020B0604020202020204" pitchFamily="34" charset="0"/>
                <a:ea typeface="黑体" panose="02010609060101010101" pitchFamily="49" charset="-122"/>
                <a:cs typeface="+mn-ea"/>
                <a:sym typeface="Helvetica Neue"/>
              </a:rPr>
              <a:t>输入手段</a:t>
            </a:r>
            <a:endParaRPr lang="zh-CN" altLang="en-US" sz="2400" dirty="0" smtClean="0">
              <a:latin typeface="Arial" panose="020B0604020202020204" pitchFamily="34" charset="0"/>
              <a:ea typeface="黑体" panose="02010609060101010101" pitchFamily="49" charset="-122"/>
              <a:cs typeface="+mn-ea"/>
              <a:sym typeface="Helvetica Neue"/>
            </a:endParaRPr>
          </a:p>
        </p:txBody>
      </p:sp>
      <p:sp>
        <p:nvSpPr>
          <p:cNvPr id="2" name="文本框 1"/>
          <p:cNvSpPr txBox="1"/>
          <p:nvPr>
            <p:custDataLst>
              <p:tags r:id="rId7"/>
            </p:custDataLst>
          </p:nvPr>
        </p:nvSpPr>
        <p:spPr>
          <a:xfrm>
            <a:off x="493395" y="3649345"/>
            <a:ext cx="2336165" cy="1244600"/>
          </a:xfrm>
          <a:prstGeom prst="rect">
            <a:avLst/>
          </a:prstGeom>
        </p:spPr>
        <p:txBody>
          <a:bodyPr wrap="square">
            <a:normAutofit lnSpcReduction="20000"/>
          </a:bodyPr>
          <a:lstStyle>
            <a:defPPr>
              <a:defRPr lang="zh-CN"/>
            </a:defPPr>
            <a:lvl1pPr>
              <a:defRPr sz="1100">
                <a:latin typeface="等线 Light" panose="02010600030101010101" pitchFamily="2" charset="-122"/>
                <a:ea typeface="等线 Light" panose="02010600030101010101" pitchFamily="2" charset="-122"/>
              </a:defRPr>
            </a:lvl1pPr>
          </a:lstStyle>
          <a:p>
            <a:pPr algn="l">
              <a:lnSpc>
                <a:spcPct val="130000"/>
              </a:lnSpc>
            </a:pPr>
            <a:r>
              <a:rPr lang="zh-CN" altLang="en-US" sz="1600" dirty="0" smtClean="0">
                <a:latin typeface="Arial" panose="020B0604020202020204" pitchFamily="34" charset="0"/>
                <a:ea typeface="黑体" panose="02010609060101010101" pitchFamily="49" charset="-122"/>
              </a:rPr>
              <a:t>添加您的标题简要概述介绍，作为重点提要，或者将重点语句填充至此</a:t>
            </a:r>
            <a:endParaRPr lang="zh-CN" altLang="en-US" sz="1600" dirty="0" smtClean="0">
              <a:latin typeface="Arial" panose="020B0604020202020204" pitchFamily="34" charset="0"/>
              <a:ea typeface="黑体" panose="02010609060101010101" pitchFamily="49" charset="-122"/>
            </a:endParaRPr>
          </a:p>
        </p:txBody>
      </p:sp>
      <p:sp>
        <p:nvSpPr>
          <p:cNvPr id="27" name="文本框 26"/>
          <p:cNvSpPr txBox="1"/>
          <p:nvPr>
            <p:custDataLst>
              <p:tags r:id="rId8"/>
            </p:custDataLst>
          </p:nvPr>
        </p:nvSpPr>
        <p:spPr>
          <a:xfrm>
            <a:off x="3141345" y="3042285"/>
            <a:ext cx="638175" cy="588645"/>
          </a:xfrm>
          <a:prstGeom prst="rect">
            <a:avLst/>
          </a:prstGeom>
          <a:noFill/>
        </p:spPr>
        <p:txBody>
          <a:bodyPr wrap="square" lIns="90000" tIns="46800" rIns="90000" bIns="46800" rtlCol="0" anchor="b" anchorCtr="0">
            <a:normAutofit/>
          </a:bodyPr>
          <a:lstStyle/>
          <a:p>
            <a:pPr algn="r"/>
            <a:r>
              <a:rPr lang="en-US" altLang="zh-CN" sz="3200" dirty="0" smtClean="0"/>
              <a:t>02</a:t>
            </a:r>
            <a:endParaRPr lang="zh-CN" altLang="en-US" sz="3200" dirty="0"/>
          </a:p>
        </p:txBody>
      </p:sp>
      <p:sp>
        <p:nvSpPr>
          <p:cNvPr id="28" name="文本框 27"/>
          <p:cNvSpPr txBox="1"/>
          <p:nvPr>
            <p:custDataLst>
              <p:tags r:id="rId9"/>
            </p:custDataLst>
          </p:nvPr>
        </p:nvSpPr>
        <p:spPr>
          <a:xfrm>
            <a:off x="3780790" y="3042285"/>
            <a:ext cx="1696720" cy="588645"/>
          </a:xfrm>
          <a:prstGeom prst="rect">
            <a:avLst/>
          </a:prstGeom>
          <a:noFill/>
        </p:spPr>
        <p:txBody>
          <a:bodyPr wrap="square" lIns="90000" tIns="46800" rIns="90000" bIns="46800" rtlCol="0" anchor="b" anchorCtr="0">
            <a:noAutofit/>
          </a:bodyPr>
          <a:lstStyle/>
          <a:p>
            <a:pPr lvl="0" defTabSz="410210" hangingPunct="0">
              <a:lnSpc>
                <a:spcPct val="130000"/>
              </a:lnSpc>
              <a:defRPr/>
            </a:pPr>
            <a:r>
              <a:rPr lang="zh-CN" altLang="en-US" sz="2400" dirty="0" smtClean="0">
                <a:latin typeface="Arial" panose="020B0604020202020204" pitchFamily="34" charset="0"/>
                <a:ea typeface="黑体" panose="02010609060101010101" pitchFamily="49" charset="-122"/>
                <a:cs typeface="+mn-ea"/>
                <a:sym typeface="Helvetica Neue"/>
              </a:rPr>
              <a:t>输入手段</a:t>
            </a:r>
            <a:endParaRPr lang="zh-CN" altLang="en-US" sz="2400" dirty="0" smtClean="0">
              <a:latin typeface="Arial" panose="020B0604020202020204" pitchFamily="34" charset="0"/>
              <a:ea typeface="黑体" panose="02010609060101010101" pitchFamily="49" charset="-122"/>
              <a:cs typeface="+mn-ea"/>
              <a:sym typeface="Helvetica Neue"/>
            </a:endParaRPr>
          </a:p>
        </p:txBody>
      </p:sp>
      <p:sp>
        <p:nvSpPr>
          <p:cNvPr id="29" name="文本框 28"/>
          <p:cNvSpPr txBox="1"/>
          <p:nvPr>
            <p:custDataLst>
              <p:tags r:id="rId10"/>
            </p:custDataLst>
          </p:nvPr>
        </p:nvSpPr>
        <p:spPr>
          <a:xfrm>
            <a:off x="3141345" y="3649345"/>
            <a:ext cx="2336165" cy="1244600"/>
          </a:xfrm>
          <a:prstGeom prst="rect">
            <a:avLst/>
          </a:prstGeom>
        </p:spPr>
        <p:txBody>
          <a:bodyPr wrap="square">
            <a:normAutofit lnSpcReduction="20000"/>
          </a:bodyPr>
          <a:lstStyle>
            <a:defPPr>
              <a:defRPr lang="zh-CN"/>
            </a:defPPr>
            <a:lvl1pPr>
              <a:defRPr sz="1100">
                <a:latin typeface="等线 Light" panose="02010600030101010101" pitchFamily="2" charset="-122"/>
                <a:ea typeface="等线 Light" panose="02010600030101010101" pitchFamily="2" charset="-122"/>
              </a:defRPr>
            </a:lvl1pPr>
          </a:lstStyle>
          <a:p>
            <a:pPr algn="l">
              <a:lnSpc>
                <a:spcPct val="130000"/>
              </a:lnSpc>
            </a:pPr>
            <a:r>
              <a:rPr lang="zh-CN" altLang="en-US" sz="1600" dirty="0" smtClean="0">
                <a:latin typeface="Arial" panose="020B0604020202020204" pitchFamily="34" charset="0"/>
                <a:ea typeface="黑体" panose="02010609060101010101" pitchFamily="49" charset="-122"/>
              </a:rPr>
              <a:t>添加您的标题简要概述介绍，作为重点提要，或者将重点语句填充至此</a:t>
            </a:r>
            <a:endParaRPr lang="zh-CN" altLang="en-US" sz="1600" dirty="0" smtClean="0">
              <a:latin typeface="Arial" panose="020B0604020202020204" pitchFamily="34" charset="0"/>
              <a:ea typeface="黑体" panose="02010609060101010101" pitchFamily="49" charset="-122"/>
            </a:endParaRPr>
          </a:p>
        </p:txBody>
      </p:sp>
      <p:sp>
        <p:nvSpPr>
          <p:cNvPr id="31" name="文本框 30"/>
          <p:cNvSpPr txBox="1"/>
          <p:nvPr>
            <p:custDataLst>
              <p:tags r:id="rId11"/>
            </p:custDataLst>
          </p:nvPr>
        </p:nvSpPr>
        <p:spPr>
          <a:xfrm>
            <a:off x="5788660" y="3042285"/>
            <a:ext cx="638175" cy="588645"/>
          </a:xfrm>
          <a:prstGeom prst="rect">
            <a:avLst/>
          </a:prstGeom>
          <a:noFill/>
        </p:spPr>
        <p:txBody>
          <a:bodyPr wrap="square" lIns="90000" tIns="46800" rIns="90000" bIns="46800" rtlCol="0" anchor="b" anchorCtr="0">
            <a:normAutofit/>
          </a:bodyPr>
          <a:lstStyle/>
          <a:p>
            <a:pPr algn="r"/>
            <a:r>
              <a:rPr lang="en-US" altLang="zh-CN" sz="3200" dirty="0" smtClean="0"/>
              <a:t>03</a:t>
            </a:r>
            <a:endParaRPr lang="zh-CN" altLang="en-US" sz="3200" dirty="0"/>
          </a:p>
        </p:txBody>
      </p:sp>
      <p:sp>
        <p:nvSpPr>
          <p:cNvPr id="32" name="文本框 31"/>
          <p:cNvSpPr txBox="1"/>
          <p:nvPr>
            <p:custDataLst>
              <p:tags r:id="rId12"/>
            </p:custDataLst>
          </p:nvPr>
        </p:nvSpPr>
        <p:spPr>
          <a:xfrm>
            <a:off x="6428740" y="3042285"/>
            <a:ext cx="1696720" cy="588645"/>
          </a:xfrm>
          <a:prstGeom prst="rect">
            <a:avLst/>
          </a:prstGeom>
          <a:noFill/>
        </p:spPr>
        <p:txBody>
          <a:bodyPr wrap="square" lIns="90000" tIns="46800" rIns="90000" bIns="46800" rtlCol="0" anchor="b" anchorCtr="0">
            <a:noAutofit/>
          </a:bodyPr>
          <a:lstStyle/>
          <a:p>
            <a:pPr lvl="0" defTabSz="410210" hangingPunct="0">
              <a:lnSpc>
                <a:spcPct val="130000"/>
              </a:lnSpc>
              <a:defRPr/>
            </a:pPr>
            <a:r>
              <a:rPr lang="zh-CN" altLang="en-US" sz="2400" dirty="0" smtClean="0">
                <a:latin typeface="Arial" panose="020B0604020202020204" pitchFamily="34" charset="0"/>
                <a:ea typeface="黑体" panose="02010609060101010101" pitchFamily="49" charset="-122"/>
                <a:cs typeface="+mn-ea"/>
                <a:sym typeface="Helvetica Neue"/>
              </a:rPr>
              <a:t>输入手段</a:t>
            </a:r>
            <a:endParaRPr lang="zh-CN" altLang="en-US" sz="2400" dirty="0" smtClean="0">
              <a:latin typeface="Arial" panose="020B0604020202020204" pitchFamily="34" charset="0"/>
              <a:ea typeface="黑体" panose="02010609060101010101" pitchFamily="49" charset="-122"/>
              <a:cs typeface="+mn-ea"/>
              <a:sym typeface="Helvetica Neue"/>
            </a:endParaRPr>
          </a:p>
        </p:txBody>
      </p:sp>
      <p:sp>
        <p:nvSpPr>
          <p:cNvPr id="33" name="文本框 32"/>
          <p:cNvSpPr txBox="1"/>
          <p:nvPr>
            <p:custDataLst>
              <p:tags r:id="rId13"/>
            </p:custDataLst>
          </p:nvPr>
        </p:nvSpPr>
        <p:spPr>
          <a:xfrm>
            <a:off x="5788660" y="3649345"/>
            <a:ext cx="2336165" cy="1244600"/>
          </a:xfrm>
          <a:prstGeom prst="rect">
            <a:avLst/>
          </a:prstGeom>
        </p:spPr>
        <p:txBody>
          <a:bodyPr wrap="square">
            <a:normAutofit lnSpcReduction="20000"/>
          </a:bodyPr>
          <a:lstStyle>
            <a:defPPr>
              <a:defRPr lang="zh-CN"/>
            </a:defPPr>
            <a:lvl1pPr>
              <a:defRPr sz="1100">
                <a:latin typeface="等线 Light" panose="02010600030101010101" pitchFamily="2" charset="-122"/>
                <a:ea typeface="等线 Light" panose="02010600030101010101" pitchFamily="2" charset="-122"/>
              </a:defRPr>
            </a:lvl1pPr>
          </a:lstStyle>
          <a:p>
            <a:pPr algn="l">
              <a:lnSpc>
                <a:spcPct val="130000"/>
              </a:lnSpc>
            </a:pPr>
            <a:r>
              <a:rPr lang="zh-CN" altLang="en-US" sz="1600" dirty="0" smtClean="0">
                <a:latin typeface="Arial" panose="020B0604020202020204" pitchFamily="34" charset="0"/>
                <a:ea typeface="黑体" panose="02010609060101010101" pitchFamily="49" charset="-122"/>
              </a:rPr>
              <a:t>添加您的标题简要概述介绍，作为重点提要，或者将重点语句填充至此</a:t>
            </a:r>
            <a:endParaRPr lang="zh-CN" altLang="en-US" sz="1600" dirty="0" smtClean="0">
              <a:latin typeface="Arial" panose="020B0604020202020204" pitchFamily="34" charset="0"/>
              <a:ea typeface="黑体" panose="02010609060101010101" pitchFamily="49" charset="-122"/>
            </a:endParaRPr>
          </a:p>
        </p:txBody>
      </p:sp>
      <p:sp>
        <p:nvSpPr>
          <p:cNvPr id="21" name="文本框 20"/>
          <p:cNvSpPr txBox="1"/>
          <p:nvPr>
            <p:custDataLst>
              <p:tags r:id="rId14"/>
            </p:custDataLst>
          </p:nvPr>
        </p:nvSpPr>
        <p:spPr>
          <a:xfrm>
            <a:off x="8436610" y="3042285"/>
            <a:ext cx="638175" cy="588645"/>
          </a:xfrm>
          <a:prstGeom prst="rect">
            <a:avLst/>
          </a:prstGeom>
          <a:noFill/>
        </p:spPr>
        <p:txBody>
          <a:bodyPr wrap="square" lIns="90000" tIns="46800" rIns="90000" bIns="46800" rtlCol="0" anchor="b" anchorCtr="0">
            <a:normAutofit/>
          </a:bodyPr>
          <a:lstStyle/>
          <a:p>
            <a:pPr algn="r"/>
            <a:r>
              <a:rPr lang="en-US" altLang="zh-CN" sz="3200" dirty="0" smtClean="0"/>
              <a:t>04</a:t>
            </a:r>
            <a:endParaRPr lang="zh-CN" altLang="en-US" sz="3200" dirty="0"/>
          </a:p>
        </p:txBody>
      </p:sp>
      <p:sp>
        <p:nvSpPr>
          <p:cNvPr id="22" name="文本框 21"/>
          <p:cNvSpPr txBox="1"/>
          <p:nvPr>
            <p:custDataLst>
              <p:tags r:id="rId15"/>
            </p:custDataLst>
          </p:nvPr>
        </p:nvSpPr>
        <p:spPr>
          <a:xfrm>
            <a:off x="9076055" y="3042285"/>
            <a:ext cx="1696720" cy="588645"/>
          </a:xfrm>
          <a:prstGeom prst="rect">
            <a:avLst/>
          </a:prstGeom>
          <a:noFill/>
        </p:spPr>
        <p:txBody>
          <a:bodyPr wrap="square" lIns="90000" tIns="46800" rIns="90000" bIns="46800" rtlCol="0" anchor="b" anchorCtr="0">
            <a:noAutofit/>
          </a:bodyPr>
          <a:lstStyle/>
          <a:p>
            <a:pPr lvl="0" defTabSz="410210" hangingPunct="0">
              <a:lnSpc>
                <a:spcPct val="130000"/>
              </a:lnSpc>
              <a:defRPr/>
            </a:pPr>
            <a:r>
              <a:rPr lang="zh-CN" altLang="en-US" sz="2400" dirty="0" smtClean="0">
                <a:latin typeface="Arial" panose="020B0604020202020204" pitchFamily="34" charset="0"/>
                <a:ea typeface="黑体" panose="02010609060101010101" pitchFamily="49" charset="-122"/>
                <a:cs typeface="+mn-ea"/>
                <a:sym typeface="Helvetica Neue"/>
              </a:rPr>
              <a:t>输入手段</a:t>
            </a:r>
            <a:endParaRPr lang="zh-CN" altLang="en-US" sz="2400" dirty="0" smtClean="0">
              <a:latin typeface="Arial" panose="020B0604020202020204" pitchFamily="34" charset="0"/>
              <a:ea typeface="黑体" panose="02010609060101010101" pitchFamily="49" charset="-122"/>
              <a:cs typeface="+mn-ea"/>
              <a:sym typeface="Helvetica Neue"/>
            </a:endParaRPr>
          </a:p>
        </p:txBody>
      </p:sp>
      <p:sp>
        <p:nvSpPr>
          <p:cNvPr id="23" name="文本框 22"/>
          <p:cNvSpPr txBox="1"/>
          <p:nvPr>
            <p:custDataLst>
              <p:tags r:id="rId16"/>
            </p:custDataLst>
          </p:nvPr>
        </p:nvSpPr>
        <p:spPr>
          <a:xfrm>
            <a:off x="8436610" y="3649345"/>
            <a:ext cx="2336165" cy="1244600"/>
          </a:xfrm>
          <a:prstGeom prst="rect">
            <a:avLst/>
          </a:prstGeom>
        </p:spPr>
        <p:txBody>
          <a:bodyPr wrap="square">
            <a:normAutofit lnSpcReduction="20000"/>
          </a:bodyPr>
          <a:lstStyle>
            <a:defPPr>
              <a:defRPr lang="zh-CN"/>
            </a:defPPr>
            <a:lvl1pPr>
              <a:defRPr sz="1100">
                <a:latin typeface="等线 Light" panose="02010600030101010101" pitchFamily="2" charset="-122"/>
                <a:ea typeface="等线 Light" panose="02010600030101010101" pitchFamily="2" charset="-122"/>
              </a:defRPr>
            </a:lvl1pPr>
          </a:lstStyle>
          <a:p>
            <a:pPr algn="l">
              <a:lnSpc>
                <a:spcPct val="130000"/>
              </a:lnSpc>
            </a:pPr>
            <a:r>
              <a:rPr lang="zh-CN" altLang="en-US" sz="1600" dirty="0" smtClean="0">
                <a:latin typeface="Arial" panose="020B0604020202020204" pitchFamily="34" charset="0"/>
                <a:ea typeface="黑体" panose="02010609060101010101" pitchFamily="49" charset="-122"/>
              </a:rPr>
              <a:t>添加您的标题简要概述介绍，作为重点提要，或者将重点语句填充至此</a:t>
            </a:r>
            <a:endParaRPr lang="zh-CN" altLang="en-US" sz="1600" dirty="0" smtClean="0">
              <a:latin typeface="Arial" panose="020B0604020202020204" pitchFamily="34" charset="0"/>
              <a:ea typeface="黑体" panose="02010609060101010101" pitchFamily="49" charset="-122"/>
            </a:endParaRPr>
          </a:p>
        </p:txBody>
      </p:sp>
    </p:spTree>
    <p:custDataLst>
      <p:tags r:id="rId17"/>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图片 15"/>
          <p:cNvPicPr>
            <a:picLocks noChangeAspect="1"/>
          </p:cNvPicPr>
          <p:nvPr>
            <p:custDataLst>
              <p:tags r:id="rId1"/>
            </p:custDataLst>
          </p:nvPr>
        </p:nvPicPr>
        <p:blipFill>
          <a:blip r:embed="rId2">
            <a:extLst>
              <a:ext uri="{28A0092B-C50C-407E-A947-70E740481C1C}">
                <a14:useLocalDpi xmlns:a14="http://schemas.microsoft.com/office/drawing/2010/main" val="0"/>
              </a:ext>
            </a:extLst>
          </a:blip>
          <a:stretch>
            <a:fillRect/>
          </a:stretch>
        </p:blipFill>
        <p:spPr>
          <a:xfrm>
            <a:off x="-2" y="0"/>
            <a:ext cx="12192000" cy="4914900"/>
          </a:xfrm>
          <a:prstGeom prst="rect">
            <a:avLst/>
          </a:prstGeom>
        </p:spPr>
      </p:pic>
      <p:sp>
        <p:nvSpPr>
          <p:cNvPr id="3" name="矩形 2"/>
          <p:cNvSpPr/>
          <p:nvPr>
            <p:custDataLst>
              <p:tags r:id="rId3"/>
            </p:custDataLst>
          </p:nvPr>
        </p:nvSpPr>
        <p:spPr>
          <a:xfrm>
            <a:off x="0" y="-17236"/>
            <a:ext cx="12192000" cy="4949371"/>
          </a:xfrm>
          <a:prstGeom prst="rect">
            <a:avLst/>
          </a:prstGeom>
          <a:solidFill>
            <a:schemeClr val="accent1">
              <a:lumMod val="75000"/>
              <a:alpha val="8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a:cs typeface="+mn-ea"/>
              <a:sym typeface="+mn-lt"/>
            </a:endParaRPr>
          </a:p>
        </p:txBody>
      </p:sp>
      <p:sp>
        <p:nvSpPr>
          <p:cNvPr id="10" name="矩形 9"/>
          <p:cNvSpPr/>
          <p:nvPr>
            <p:custDataLst>
              <p:tags r:id="rId4"/>
            </p:custDataLst>
          </p:nvPr>
        </p:nvSpPr>
        <p:spPr>
          <a:xfrm>
            <a:off x="4688115" y="1567541"/>
            <a:ext cx="2815770" cy="4506673"/>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a:solidFill>
                <a:schemeClr val="tx2"/>
              </a:solidFill>
              <a:cs typeface="+mn-ea"/>
              <a:sym typeface="+mn-lt"/>
            </a:endParaRPr>
          </a:p>
        </p:txBody>
      </p:sp>
      <p:sp>
        <p:nvSpPr>
          <p:cNvPr id="4" name="文本框 3"/>
          <p:cNvSpPr txBox="1"/>
          <p:nvPr>
            <p:custDataLst>
              <p:tags r:id="rId5"/>
            </p:custDataLst>
          </p:nvPr>
        </p:nvSpPr>
        <p:spPr>
          <a:xfrm>
            <a:off x="4336542" y="438776"/>
            <a:ext cx="3518912" cy="522451"/>
          </a:xfrm>
          <a:prstGeom prst="rect">
            <a:avLst/>
          </a:prstGeom>
        </p:spPr>
        <p:txBody>
          <a:bodyPr wrap="none">
            <a:normAutofit lnSpcReduction="20000"/>
          </a:bodyPr>
          <a:lstStyle>
            <a:defPPr>
              <a:defRPr lang="zh-CN"/>
            </a:defPPr>
            <a:lvl1pPr algn="ctr">
              <a:lnSpc>
                <a:spcPct val="130000"/>
              </a:lnSpc>
              <a:defRPr sz="2400" b="1">
                <a:solidFill>
                  <a:schemeClr val="bg2"/>
                </a:solidFill>
                <a:cs typeface="+mn-ea"/>
              </a:defRPr>
            </a:lvl1pPr>
          </a:lstStyle>
          <a:p>
            <a:r>
              <a:rPr lang="en-US" altLang="zh-CN">
                <a:latin typeface="+mj-lt"/>
                <a:ea typeface="+mj-ea"/>
                <a:cs typeface="+mj-cs"/>
              </a:rPr>
              <a:t>LOREM IPSUM DOLOR</a:t>
            </a:r>
            <a:endParaRPr lang="en-US" altLang="zh-CN">
              <a:latin typeface="+mj-lt"/>
              <a:ea typeface="+mj-ea"/>
              <a:cs typeface="+mj-cs"/>
            </a:endParaRPr>
          </a:p>
        </p:txBody>
      </p:sp>
      <p:sp>
        <p:nvSpPr>
          <p:cNvPr id="5" name="文本框 4"/>
          <p:cNvSpPr txBox="1"/>
          <p:nvPr>
            <p:custDataLst>
              <p:tags r:id="rId6"/>
            </p:custDataLst>
          </p:nvPr>
        </p:nvSpPr>
        <p:spPr>
          <a:xfrm>
            <a:off x="4916662" y="2123310"/>
            <a:ext cx="2358676" cy="1154355"/>
          </a:xfrm>
          <a:prstGeom prst="rect">
            <a:avLst/>
          </a:prstGeom>
        </p:spPr>
        <p:txBody>
          <a:bodyPr wrap="square">
            <a:normAutofit lnSpcReduction="10000"/>
          </a:bodyPr>
          <a:lstStyle>
            <a:defPPr>
              <a:defRPr lang="zh-CN"/>
            </a:defPPr>
            <a:lvl1pPr algn="ctr">
              <a:lnSpc>
                <a:spcPct val="130000"/>
              </a:lnSpc>
              <a:defRPr sz="2800" b="1">
                <a:solidFill>
                  <a:schemeClr val="bg1"/>
                </a:solidFill>
                <a:cs typeface="+mn-ea"/>
              </a:defRPr>
            </a:lvl1pPr>
          </a:lstStyle>
          <a:p>
            <a:r>
              <a:rPr lang="en-US" altLang="zh-CN">
                <a:latin typeface="+mj-lt"/>
                <a:ea typeface="+mj-ea"/>
                <a:cs typeface="+mj-cs"/>
              </a:rPr>
              <a:t>Add title here</a:t>
            </a:r>
            <a:endParaRPr lang="en-US" altLang="zh-CN">
              <a:latin typeface="+mj-lt"/>
              <a:ea typeface="+mj-ea"/>
              <a:cs typeface="+mj-cs"/>
            </a:endParaRPr>
          </a:p>
        </p:txBody>
      </p:sp>
      <p:sp>
        <p:nvSpPr>
          <p:cNvPr id="6" name="文本框 5"/>
          <p:cNvSpPr txBox="1"/>
          <p:nvPr>
            <p:custDataLst>
              <p:tags r:id="rId7"/>
            </p:custDataLst>
          </p:nvPr>
        </p:nvSpPr>
        <p:spPr>
          <a:xfrm>
            <a:off x="4916662" y="3456289"/>
            <a:ext cx="2358676" cy="2215478"/>
          </a:xfrm>
          <a:prstGeom prst="rect">
            <a:avLst/>
          </a:prstGeom>
        </p:spPr>
        <p:txBody>
          <a:bodyPr wrap="square">
            <a:normAutofit lnSpcReduction="10000"/>
          </a:bodyPr>
          <a:lstStyle>
            <a:defPPr>
              <a:defRPr lang="zh-CN"/>
            </a:defPPr>
            <a:lvl1pPr algn="ctr">
              <a:lnSpc>
                <a:spcPct val="130000"/>
              </a:lnSpc>
              <a:defRPr>
                <a:solidFill>
                  <a:schemeClr val="bg1"/>
                </a:solidFill>
                <a:cs typeface="+mn-ea"/>
              </a:defRPr>
            </a:lvl1pPr>
          </a:lstStyle>
          <a:p>
            <a:r>
              <a:rPr lang="en-US" altLang="zh-CN">
                <a:cs typeface="+mn-cs"/>
              </a:rPr>
              <a:t>Lorem ipsum dolor sit amet, consectetur adipisicing elit.Lorem ipsum dolor sit amet, consectetur adipisicing elit.</a:t>
            </a:r>
            <a:endParaRPr lang="en-US" altLang="zh-CN">
              <a:cs typeface="+mn-cs"/>
            </a:endParaRPr>
          </a:p>
        </p:txBody>
      </p:sp>
      <p:pic>
        <p:nvPicPr>
          <p:cNvPr id="14" name="图片 13"/>
          <p:cNvPicPr>
            <a:picLocks noChangeAspect="1"/>
          </p:cNvPicPr>
          <p:nvPr>
            <p:custDataLst>
              <p:tags r:id="rId8"/>
            </p:custDataLst>
          </p:nvPr>
        </p:nvPicPr>
        <p:blipFill>
          <a:blip r:embed="rId9">
            <a:extLst>
              <a:ext uri="{28A0092B-C50C-407E-A947-70E740481C1C}">
                <a14:useLocalDpi xmlns:a14="http://schemas.microsoft.com/office/drawing/2010/main" val="0"/>
              </a:ext>
            </a:extLst>
          </a:blip>
          <a:stretch>
            <a:fillRect/>
          </a:stretch>
        </p:blipFill>
        <p:spPr>
          <a:xfrm>
            <a:off x="1135063" y="1567540"/>
            <a:ext cx="2809875" cy="4505325"/>
          </a:xfrm>
          <a:prstGeom prst="rect">
            <a:avLst/>
          </a:prstGeom>
        </p:spPr>
      </p:pic>
      <p:pic>
        <p:nvPicPr>
          <p:cNvPr id="15" name="图片 14"/>
          <p:cNvPicPr>
            <a:picLocks noChangeAspect="1"/>
          </p:cNvPicPr>
          <p:nvPr>
            <p:custDataLst>
              <p:tags r:id="rId10"/>
            </p:custDataLst>
          </p:nvPr>
        </p:nvPicPr>
        <p:blipFill>
          <a:blip r:embed="rId11">
            <a:extLst>
              <a:ext uri="{28A0092B-C50C-407E-A947-70E740481C1C}">
                <a14:useLocalDpi xmlns:a14="http://schemas.microsoft.com/office/drawing/2010/main" val="0"/>
              </a:ext>
            </a:extLst>
          </a:blip>
          <a:stretch>
            <a:fillRect/>
          </a:stretch>
        </p:blipFill>
        <p:spPr>
          <a:xfrm>
            <a:off x="8247062" y="1567540"/>
            <a:ext cx="2809875" cy="4505325"/>
          </a:xfrm>
          <a:prstGeom prst="rect">
            <a:avLst/>
          </a:prstGeom>
        </p:spPr>
      </p:pic>
    </p:spTree>
    <p:custDataLst>
      <p:tags r:id="rId12"/>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文本框 22"/>
          <p:cNvSpPr txBox="1"/>
          <p:nvPr>
            <p:custDataLst>
              <p:tags r:id="rId1"/>
            </p:custDataLst>
          </p:nvPr>
        </p:nvSpPr>
        <p:spPr>
          <a:xfrm>
            <a:off x="346552" y="3027354"/>
            <a:ext cx="2355842" cy="371513"/>
          </a:xfrm>
          <a:prstGeom prst="rect">
            <a:avLst/>
          </a:prstGeom>
          <a:noFill/>
        </p:spPr>
        <p:txBody>
          <a:bodyPr wrap="square" lIns="90000" tIns="46800" rIns="90000" bIns="46800" rtlCol="0" anchor="b"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a:latin typeface="+mj-lt"/>
                <a:ea typeface="+mj-ea"/>
                <a:cs typeface="+mj-cs"/>
              </a:rPr>
              <a:t>Title</a:t>
            </a:r>
            <a:endParaRPr lang="en-US" altLang="zh-CN">
              <a:latin typeface="+mj-lt"/>
              <a:ea typeface="+mj-ea"/>
              <a:cs typeface="+mj-cs"/>
            </a:endParaRPr>
          </a:p>
        </p:txBody>
      </p:sp>
      <p:sp>
        <p:nvSpPr>
          <p:cNvPr id="21" name="文本框 23"/>
          <p:cNvSpPr txBox="1"/>
          <p:nvPr>
            <p:custDataLst>
              <p:tags r:id="rId2"/>
            </p:custDataLst>
          </p:nvPr>
        </p:nvSpPr>
        <p:spPr>
          <a:xfrm>
            <a:off x="346553" y="3468492"/>
            <a:ext cx="2355841" cy="711621"/>
          </a:xfrm>
          <a:prstGeom prst="rect">
            <a:avLst/>
          </a:prstGeom>
          <a:noFill/>
        </p:spPr>
        <p:txBody>
          <a:bodyPr wrap="square" lIns="90000" tIns="46800" rIns="90000" bIns="46800" rtlCol="0" anchor="t"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1200"/>
              <a:t>Unified fonts make reading more fluent. Copy paste fonts.</a:t>
            </a:r>
            <a:endParaRPr lang="en-US" altLang="zh-CN" sz="1200"/>
          </a:p>
        </p:txBody>
      </p:sp>
      <p:sp>
        <p:nvSpPr>
          <p:cNvPr id="18" name="文本框 26"/>
          <p:cNvSpPr txBox="1"/>
          <p:nvPr>
            <p:custDataLst>
              <p:tags r:id="rId3"/>
            </p:custDataLst>
          </p:nvPr>
        </p:nvSpPr>
        <p:spPr>
          <a:xfrm>
            <a:off x="3394362" y="3027354"/>
            <a:ext cx="2355842" cy="371513"/>
          </a:xfrm>
          <a:prstGeom prst="rect">
            <a:avLst/>
          </a:prstGeom>
          <a:noFill/>
        </p:spPr>
        <p:txBody>
          <a:bodyPr wrap="square" lIns="90000" tIns="46800" rIns="90000" bIns="46800" rtlCol="0" anchor="b"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a:latin typeface="+mj-lt"/>
                <a:ea typeface="+mj-ea"/>
                <a:cs typeface="+mj-cs"/>
              </a:rPr>
              <a:t>Title</a:t>
            </a:r>
            <a:endParaRPr lang="en-US" altLang="zh-CN">
              <a:latin typeface="+mj-lt"/>
              <a:ea typeface="+mj-ea"/>
              <a:cs typeface="+mj-cs"/>
            </a:endParaRPr>
          </a:p>
        </p:txBody>
      </p:sp>
      <p:sp>
        <p:nvSpPr>
          <p:cNvPr id="19" name="文本框 27"/>
          <p:cNvSpPr txBox="1"/>
          <p:nvPr>
            <p:custDataLst>
              <p:tags r:id="rId4"/>
            </p:custDataLst>
          </p:nvPr>
        </p:nvSpPr>
        <p:spPr>
          <a:xfrm>
            <a:off x="3394363" y="3468492"/>
            <a:ext cx="2355841" cy="711621"/>
          </a:xfrm>
          <a:prstGeom prst="rect">
            <a:avLst/>
          </a:prstGeom>
          <a:noFill/>
        </p:spPr>
        <p:txBody>
          <a:bodyPr wrap="square" lIns="90000" tIns="46800" rIns="90000" bIns="46800" rtlCol="0" anchor="t"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1200"/>
              <a:t>Unified fonts make reading more fluent. Copy paste fonts.</a:t>
            </a:r>
            <a:endParaRPr lang="en-US" altLang="zh-CN" sz="1200"/>
          </a:p>
        </p:txBody>
      </p:sp>
      <p:sp>
        <p:nvSpPr>
          <p:cNvPr id="16" name="文本框 29"/>
          <p:cNvSpPr txBox="1"/>
          <p:nvPr>
            <p:custDataLst>
              <p:tags r:id="rId5"/>
            </p:custDataLst>
          </p:nvPr>
        </p:nvSpPr>
        <p:spPr>
          <a:xfrm>
            <a:off x="6442171" y="3027354"/>
            <a:ext cx="2355842" cy="371513"/>
          </a:xfrm>
          <a:prstGeom prst="rect">
            <a:avLst/>
          </a:prstGeom>
          <a:noFill/>
        </p:spPr>
        <p:txBody>
          <a:bodyPr wrap="square" lIns="90000" tIns="46800" rIns="90000" bIns="46800" rtlCol="0" anchor="b"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a:latin typeface="+mj-lt"/>
                <a:ea typeface="+mj-ea"/>
                <a:cs typeface="+mj-cs"/>
              </a:rPr>
              <a:t>Title</a:t>
            </a:r>
            <a:endParaRPr lang="en-US" altLang="zh-CN">
              <a:latin typeface="+mj-lt"/>
              <a:ea typeface="+mj-ea"/>
              <a:cs typeface="+mj-cs"/>
            </a:endParaRPr>
          </a:p>
        </p:txBody>
      </p:sp>
      <p:sp>
        <p:nvSpPr>
          <p:cNvPr id="17" name="文本框 30"/>
          <p:cNvSpPr txBox="1"/>
          <p:nvPr>
            <p:custDataLst>
              <p:tags r:id="rId6"/>
            </p:custDataLst>
          </p:nvPr>
        </p:nvSpPr>
        <p:spPr>
          <a:xfrm>
            <a:off x="6442172" y="3468492"/>
            <a:ext cx="2355841" cy="711621"/>
          </a:xfrm>
          <a:prstGeom prst="rect">
            <a:avLst/>
          </a:prstGeom>
          <a:noFill/>
        </p:spPr>
        <p:txBody>
          <a:bodyPr wrap="square" lIns="90000" tIns="46800" rIns="90000" bIns="46800" rtlCol="0" anchor="t"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1200"/>
              <a:t>Unified fonts make reading more fluent. Copy paste fonts.</a:t>
            </a:r>
            <a:endParaRPr lang="en-US" altLang="zh-CN" sz="1200"/>
          </a:p>
        </p:txBody>
      </p:sp>
      <p:sp>
        <p:nvSpPr>
          <p:cNvPr id="14" name="文本框 32"/>
          <p:cNvSpPr txBox="1"/>
          <p:nvPr>
            <p:custDataLst>
              <p:tags r:id="rId7"/>
            </p:custDataLst>
          </p:nvPr>
        </p:nvSpPr>
        <p:spPr>
          <a:xfrm>
            <a:off x="9489980" y="3027354"/>
            <a:ext cx="2355842" cy="371513"/>
          </a:xfrm>
          <a:prstGeom prst="rect">
            <a:avLst/>
          </a:prstGeom>
          <a:noFill/>
        </p:spPr>
        <p:txBody>
          <a:bodyPr wrap="square" lIns="90000" tIns="46800" rIns="90000" bIns="46800" rtlCol="0" anchor="b"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a:latin typeface="+mj-lt"/>
                <a:ea typeface="+mj-ea"/>
                <a:cs typeface="+mj-cs"/>
              </a:rPr>
              <a:t>Title</a:t>
            </a:r>
            <a:endParaRPr lang="en-US" altLang="zh-CN">
              <a:latin typeface="+mj-lt"/>
              <a:ea typeface="+mj-ea"/>
              <a:cs typeface="+mj-cs"/>
            </a:endParaRPr>
          </a:p>
        </p:txBody>
      </p:sp>
      <p:sp>
        <p:nvSpPr>
          <p:cNvPr id="15" name="文本框 33"/>
          <p:cNvSpPr txBox="1"/>
          <p:nvPr>
            <p:custDataLst>
              <p:tags r:id="rId8"/>
            </p:custDataLst>
          </p:nvPr>
        </p:nvSpPr>
        <p:spPr>
          <a:xfrm>
            <a:off x="9489981" y="3468492"/>
            <a:ext cx="2355841" cy="711621"/>
          </a:xfrm>
          <a:prstGeom prst="rect">
            <a:avLst/>
          </a:prstGeom>
          <a:noFill/>
        </p:spPr>
        <p:txBody>
          <a:bodyPr wrap="square" lIns="90000" tIns="46800" rIns="90000" bIns="46800" rtlCol="0" anchor="t"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1200"/>
              <a:t>Unified fonts make reading more fluent. Copy paste fonts.</a:t>
            </a:r>
            <a:endParaRPr lang="en-US" altLang="zh-CN" sz="1200"/>
          </a:p>
        </p:txBody>
      </p:sp>
      <p:pic>
        <p:nvPicPr>
          <p:cNvPr id="3" name="图片 2"/>
          <p:cNvPicPr>
            <a:picLocks noChangeAspect="1"/>
          </p:cNvPicPr>
          <p:nvPr>
            <p:custDataLst>
              <p:tags r:id="rId9"/>
            </p:custDataLst>
          </p:nvPr>
        </p:nvPicPr>
        <p:blipFill rotWithShape="1">
          <a:blip r:embed="rId10">
            <a:extLst>
              <a:ext uri="{28A0092B-C50C-407E-A947-70E740481C1C}">
                <a14:useLocalDpi xmlns:a14="http://schemas.microsoft.com/office/drawing/2010/main" val="0"/>
              </a:ext>
            </a:extLst>
          </a:blip>
          <a:srcRect t="361" b="571"/>
          <a:stretch>
            <a:fillRect/>
          </a:stretch>
        </p:blipFill>
        <p:spPr>
          <a:xfrm>
            <a:off x="3076579" y="-11242"/>
            <a:ext cx="3019425" cy="2434571"/>
          </a:xfrm>
          <a:prstGeom prst="rect">
            <a:avLst/>
          </a:prstGeom>
        </p:spPr>
      </p:pic>
      <p:pic>
        <p:nvPicPr>
          <p:cNvPr id="22" name="图片 21"/>
          <p:cNvPicPr>
            <a:picLocks noChangeAspect="1"/>
          </p:cNvPicPr>
          <p:nvPr>
            <p:custDataLst>
              <p:tags r:id="rId11"/>
            </p:custDataLst>
          </p:nvPr>
        </p:nvPicPr>
        <p:blipFill>
          <a:blip r:embed="rId12">
            <a:extLst>
              <a:ext uri="{28A0092B-C50C-407E-A947-70E740481C1C}">
                <a14:useLocalDpi xmlns:a14="http://schemas.microsoft.com/office/drawing/2010/main" val="0"/>
              </a:ext>
            </a:extLst>
          </a:blip>
          <a:stretch>
            <a:fillRect/>
          </a:stretch>
        </p:blipFill>
        <p:spPr>
          <a:xfrm>
            <a:off x="0" y="-11242"/>
            <a:ext cx="3076575" cy="2438400"/>
          </a:xfrm>
          <a:prstGeom prst="rect">
            <a:avLst/>
          </a:prstGeom>
        </p:spPr>
      </p:pic>
      <p:pic>
        <p:nvPicPr>
          <p:cNvPr id="7" name="图片 6"/>
          <p:cNvPicPr>
            <a:picLocks noChangeAspect="1"/>
          </p:cNvPicPr>
          <p:nvPr>
            <p:custDataLst>
              <p:tags r:id="rId13"/>
            </p:custDataLst>
          </p:nvPr>
        </p:nvPicPr>
        <p:blipFill rotWithShape="1">
          <a:blip r:embed="rId14">
            <a:extLst>
              <a:ext uri="{28A0092B-C50C-407E-A947-70E740481C1C}">
                <a14:useLocalDpi xmlns:a14="http://schemas.microsoft.com/office/drawing/2010/main" val="0"/>
              </a:ext>
            </a:extLst>
          </a:blip>
          <a:srcRect b="931"/>
          <a:stretch>
            <a:fillRect/>
          </a:stretch>
        </p:blipFill>
        <p:spPr>
          <a:xfrm>
            <a:off x="6096791" y="-11905"/>
            <a:ext cx="3009900" cy="2434571"/>
          </a:xfrm>
          <a:prstGeom prst="rect">
            <a:avLst/>
          </a:prstGeom>
        </p:spPr>
      </p:pic>
      <p:pic>
        <p:nvPicPr>
          <p:cNvPr id="9" name="图片 8"/>
          <p:cNvPicPr>
            <a:picLocks noChangeAspect="1"/>
          </p:cNvPicPr>
          <p:nvPr>
            <p:custDataLst>
              <p:tags r:id="rId15"/>
            </p:custDataLst>
          </p:nvPr>
        </p:nvPicPr>
        <p:blipFill rotWithShape="1">
          <a:blip r:embed="rId16">
            <a:extLst>
              <a:ext uri="{28A0092B-C50C-407E-A947-70E740481C1C}">
                <a14:useLocalDpi xmlns:a14="http://schemas.microsoft.com/office/drawing/2010/main" val="0"/>
              </a:ext>
            </a:extLst>
          </a:blip>
          <a:srcRect t="208" b="492"/>
          <a:stretch>
            <a:fillRect/>
          </a:stretch>
        </p:blipFill>
        <p:spPr>
          <a:xfrm>
            <a:off x="9103080" y="-11905"/>
            <a:ext cx="3086100" cy="2440257"/>
          </a:xfrm>
          <a:prstGeom prst="rect">
            <a:avLst/>
          </a:prstGeom>
        </p:spPr>
      </p:pic>
      <p:pic>
        <p:nvPicPr>
          <p:cNvPr id="11" name="图片 10"/>
          <p:cNvPicPr>
            <a:picLocks noChangeAspect="1"/>
          </p:cNvPicPr>
          <p:nvPr>
            <p:custDataLst>
              <p:tags r:id="rId17"/>
            </p:custDataLst>
          </p:nvPr>
        </p:nvPicPr>
        <p:blipFill rotWithShape="1">
          <a:blip r:embed="rId18">
            <a:extLst>
              <a:ext uri="{28A0092B-C50C-407E-A947-70E740481C1C}">
                <a14:useLocalDpi xmlns:a14="http://schemas.microsoft.com/office/drawing/2010/main" val="0"/>
              </a:ext>
            </a:extLst>
          </a:blip>
          <a:srcRect b="-229"/>
          <a:stretch>
            <a:fillRect/>
          </a:stretch>
        </p:blipFill>
        <p:spPr>
          <a:xfrm>
            <a:off x="9055164" y="4429650"/>
            <a:ext cx="3171825" cy="2432400"/>
          </a:xfrm>
          <a:prstGeom prst="rect">
            <a:avLst/>
          </a:prstGeom>
        </p:spPr>
      </p:pic>
      <p:pic>
        <p:nvPicPr>
          <p:cNvPr id="13" name="图片 12"/>
          <p:cNvPicPr>
            <a:picLocks noChangeAspect="1"/>
          </p:cNvPicPr>
          <p:nvPr>
            <p:custDataLst>
              <p:tags r:id="rId19"/>
            </p:custDataLst>
          </p:nvPr>
        </p:nvPicPr>
        <p:blipFill rotWithShape="1">
          <a:blip r:embed="rId20">
            <a:extLst>
              <a:ext uri="{28A0092B-C50C-407E-A947-70E740481C1C}">
                <a14:useLocalDpi xmlns:a14="http://schemas.microsoft.com/office/drawing/2010/main" val="0"/>
              </a:ext>
            </a:extLst>
          </a:blip>
          <a:srcRect t="420" b="1388"/>
          <a:stretch>
            <a:fillRect/>
          </a:stretch>
        </p:blipFill>
        <p:spPr>
          <a:xfrm>
            <a:off x="-6529" y="4443535"/>
            <a:ext cx="3076575" cy="2413013"/>
          </a:xfrm>
          <a:prstGeom prst="rect">
            <a:avLst/>
          </a:prstGeom>
        </p:spPr>
      </p:pic>
      <p:pic>
        <p:nvPicPr>
          <p:cNvPr id="32" name="图片 31"/>
          <p:cNvPicPr>
            <a:picLocks noChangeAspect="1"/>
          </p:cNvPicPr>
          <p:nvPr>
            <p:custDataLst>
              <p:tags r:id="rId21"/>
            </p:custDataLst>
          </p:nvPr>
        </p:nvPicPr>
        <p:blipFill rotWithShape="1">
          <a:blip r:embed="rId22">
            <a:extLst>
              <a:ext uri="{28A0092B-C50C-407E-A947-70E740481C1C}">
                <a14:useLocalDpi xmlns:a14="http://schemas.microsoft.com/office/drawing/2010/main" val="0"/>
              </a:ext>
            </a:extLst>
          </a:blip>
          <a:srcRect b="794"/>
          <a:stretch>
            <a:fillRect/>
          </a:stretch>
        </p:blipFill>
        <p:spPr>
          <a:xfrm>
            <a:off x="3070046" y="4445874"/>
            <a:ext cx="3022843" cy="2409825"/>
          </a:xfrm>
          <a:prstGeom prst="rect">
            <a:avLst/>
          </a:prstGeom>
        </p:spPr>
      </p:pic>
      <p:pic>
        <p:nvPicPr>
          <p:cNvPr id="34" name="图片 33"/>
          <p:cNvPicPr>
            <a:picLocks noChangeAspect="1"/>
          </p:cNvPicPr>
          <p:nvPr>
            <p:custDataLst>
              <p:tags r:id="rId23"/>
            </p:custDataLst>
          </p:nvPr>
        </p:nvPicPr>
        <p:blipFill rotWithShape="1">
          <a:blip r:embed="rId24">
            <a:extLst>
              <a:ext uri="{28A0092B-C50C-407E-A947-70E740481C1C}">
                <a14:useLocalDpi xmlns:a14="http://schemas.microsoft.com/office/drawing/2010/main" val="0"/>
              </a:ext>
            </a:extLst>
          </a:blip>
          <a:srcRect b="1172"/>
          <a:stretch>
            <a:fillRect/>
          </a:stretch>
        </p:blipFill>
        <p:spPr>
          <a:xfrm>
            <a:off x="6092889" y="4435335"/>
            <a:ext cx="2962275" cy="2420364"/>
          </a:xfrm>
          <a:prstGeom prst="rect">
            <a:avLst/>
          </a:prstGeom>
        </p:spPr>
      </p:pic>
    </p:spTree>
    <p:custDataLst>
      <p:tags r:id="rId25"/>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直接连接符 9"/>
          <p:cNvCxnSpPr/>
          <p:nvPr>
            <p:custDataLst>
              <p:tags r:id="rId1"/>
            </p:custDataLst>
          </p:nvPr>
        </p:nvCxnSpPr>
        <p:spPr>
          <a:xfrm>
            <a:off x="6088743" y="2352615"/>
            <a:ext cx="7257" cy="4490871"/>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15" name="椭圆 14"/>
          <p:cNvSpPr/>
          <p:nvPr>
            <p:custDataLst>
              <p:tags r:id="rId2"/>
            </p:custDataLst>
          </p:nvPr>
        </p:nvSpPr>
        <p:spPr>
          <a:xfrm>
            <a:off x="5998160" y="2149415"/>
            <a:ext cx="203200" cy="203200"/>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a:sym typeface="+mn-lt"/>
            </a:endParaRPr>
          </a:p>
        </p:txBody>
      </p:sp>
      <p:sp>
        <p:nvSpPr>
          <p:cNvPr id="17" name="椭圆 16"/>
          <p:cNvSpPr/>
          <p:nvPr>
            <p:custDataLst>
              <p:tags r:id="rId3"/>
            </p:custDataLst>
          </p:nvPr>
        </p:nvSpPr>
        <p:spPr>
          <a:xfrm>
            <a:off x="6009177" y="4876628"/>
            <a:ext cx="203200" cy="203200"/>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a:sym typeface="+mn-lt"/>
            </a:endParaRPr>
          </a:p>
        </p:txBody>
      </p:sp>
      <p:sp>
        <p:nvSpPr>
          <p:cNvPr id="2" name="文本框 1"/>
          <p:cNvSpPr txBox="1"/>
          <p:nvPr>
            <p:custDataLst>
              <p:tags r:id="rId4"/>
            </p:custDataLst>
          </p:nvPr>
        </p:nvSpPr>
        <p:spPr>
          <a:xfrm>
            <a:off x="4259137" y="1538578"/>
            <a:ext cx="918835" cy="522451"/>
          </a:xfrm>
          <a:prstGeom prst="rect">
            <a:avLst/>
          </a:prstGeom>
        </p:spPr>
        <p:txBody>
          <a:bodyPr wrap="square">
            <a:normAutofit fontScale="75000" lnSpcReduction="10000"/>
          </a:bodyPr>
          <a:lstStyle>
            <a:defPPr>
              <a:defRPr lang="zh-CN"/>
            </a:defPPr>
            <a:lvl1pPr algn="ctr">
              <a:lnSpc>
                <a:spcPct val="130000"/>
              </a:lnSpc>
              <a:defRPr sz="2800">
                <a:solidFill>
                  <a:schemeClr val="tx2"/>
                </a:solidFill>
                <a:latin typeface="Impact" panose="020B0806030902050204" pitchFamily="34" charset="0"/>
                <a:cs typeface="+mn-ea"/>
              </a:defRPr>
            </a:lvl1pPr>
          </a:lstStyle>
          <a:p>
            <a:r>
              <a:rPr lang="en-US" altLang="zh-CN" dirty="0">
                <a:latin typeface="+mn-lt"/>
                <a:cs typeface="+mn-cs"/>
              </a:rPr>
              <a:t>2015</a:t>
            </a:r>
            <a:endParaRPr lang="zh-CN" altLang="en-US" dirty="0">
              <a:latin typeface="+mn-lt"/>
              <a:cs typeface="+mn-cs"/>
            </a:endParaRPr>
          </a:p>
        </p:txBody>
      </p:sp>
      <p:sp>
        <p:nvSpPr>
          <p:cNvPr id="4" name="文本框 3"/>
          <p:cNvSpPr txBox="1"/>
          <p:nvPr>
            <p:custDataLst>
              <p:tags r:id="rId5"/>
            </p:custDataLst>
          </p:nvPr>
        </p:nvSpPr>
        <p:spPr>
          <a:xfrm>
            <a:off x="7173069" y="4287566"/>
            <a:ext cx="899760" cy="479857"/>
          </a:xfrm>
          <a:prstGeom prst="rect">
            <a:avLst/>
          </a:prstGeom>
        </p:spPr>
        <p:txBody>
          <a:bodyPr wrap="square">
            <a:normAutofit fontScale="75000" lnSpcReduction="20000"/>
          </a:bodyPr>
          <a:lstStyle>
            <a:defPPr>
              <a:defRPr lang="zh-CN"/>
            </a:defPPr>
            <a:lvl1pPr algn="ctr">
              <a:lnSpc>
                <a:spcPct val="130000"/>
              </a:lnSpc>
              <a:defRPr sz="2800">
                <a:solidFill>
                  <a:schemeClr val="tx2"/>
                </a:solidFill>
                <a:latin typeface="Impact" panose="020B0806030902050204" pitchFamily="34" charset="0"/>
                <a:cs typeface="+mn-ea"/>
              </a:defRPr>
            </a:lvl1pPr>
          </a:lstStyle>
          <a:p>
            <a:r>
              <a:rPr lang="en-US" altLang="zh-CN" dirty="0">
                <a:latin typeface="+mn-lt"/>
                <a:cs typeface="+mn-cs"/>
              </a:rPr>
              <a:t>2016</a:t>
            </a:r>
            <a:endParaRPr lang="zh-CN" altLang="en-US" dirty="0">
              <a:latin typeface="+mn-lt"/>
              <a:cs typeface="+mn-cs"/>
            </a:endParaRPr>
          </a:p>
        </p:txBody>
      </p:sp>
      <p:sp>
        <p:nvSpPr>
          <p:cNvPr id="6" name="文本框 5"/>
          <p:cNvSpPr txBox="1"/>
          <p:nvPr>
            <p:custDataLst>
              <p:tags r:id="rId6"/>
            </p:custDataLst>
          </p:nvPr>
        </p:nvSpPr>
        <p:spPr>
          <a:xfrm>
            <a:off x="1820954" y="2123661"/>
            <a:ext cx="3365081" cy="1019253"/>
          </a:xfrm>
          <a:prstGeom prst="rect">
            <a:avLst/>
          </a:prstGeom>
        </p:spPr>
        <p:txBody>
          <a:bodyPr wrap="square">
            <a:normAutofit lnSpcReduction="10000"/>
          </a:bodyPr>
          <a:lstStyle>
            <a:defPPr>
              <a:defRPr lang="zh-CN"/>
            </a:defPPr>
            <a:lvl1pPr algn="r">
              <a:lnSpc>
                <a:spcPct val="130000"/>
              </a:lnSpc>
              <a:defRPr sz="1600">
                <a:solidFill>
                  <a:schemeClr val="tx1">
                    <a:lumMod val="50000"/>
                    <a:lumOff val="50000"/>
                  </a:schemeClr>
                </a:solidFill>
                <a:cs typeface="+mn-ea"/>
              </a:defRPr>
            </a:lvl1pPr>
          </a:lstStyle>
          <a:p>
            <a:r>
              <a:rPr lang="en-US" altLang="zh-CN">
                <a:cs typeface="+mn-cs"/>
              </a:rPr>
              <a:t>Lorem ipsum dolor sit amet, consectetur adipisicing elit.Lorem ipsum dolor sit amet,</a:t>
            </a:r>
            <a:endParaRPr lang="en-US" altLang="zh-CN">
              <a:cs typeface="+mn-cs"/>
            </a:endParaRPr>
          </a:p>
        </p:txBody>
      </p:sp>
      <p:sp>
        <p:nvSpPr>
          <p:cNvPr id="7" name="文本框 6"/>
          <p:cNvSpPr txBox="1"/>
          <p:nvPr>
            <p:custDataLst>
              <p:tags r:id="rId7"/>
            </p:custDataLst>
          </p:nvPr>
        </p:nvSpPr>
        <p:spPr>
          <a:xfrm>
            <a:off x="1820954" y="1579460"/>
            <a:ext cx="2315617" cy="450829"/>
          </a:xfrm>
          <a:prstGeom prst="rect">
            <a:avLst/>
          </a:prstGeom>
        </p:spPr>
        <p:txBody>
          <a:bodyPr wrap="square" anchor="b">
            <a:normAutofit lnSpcReduction="20000"/>
          </a:bodyPr>
          <a:lstStyle>
            <a:defPPr>
              <a:defRPr lang="zh-CN"/>
            </a:defPPr>
            <a:lvl1pPr algn="r">
              <a:lnSpc>
                <a:spcPct val="130000"/>
              </a:lnSpc>
              <a:defRPr sz="2000">
                <a:latin typeface="+mj-lt"/>
                <a:cs typeface="+mn-ea"/>
              </a:defRPr>
            </a:lvl1pPr>
          </a:lstStyle>
          <a:p>
            <a:r>
              <a:rPr lang="en-US" altLang="zh-CN">
                <a:ea typeface="+mj-ea"/>
                <a:cs typeface="+mj-cs"/>
              </a:rPr>
              <a:t>Text here</a:t>
            </a:r>
            <a:endParaRPr lang="en-US" altLang="zh-CN">
              <a:ea typeface="+mj-ea"/>
              <a:cs typeface="+mj-cs"/>
            </a:endParaRPr>
          </a:p>
        </p:txBody>
      </p:sp>
      <p:sp>
        <p:nvSpPr>
          <p:cNvPr id="8" name="文本框 7"/>
          <p:cNvSpPr txBox="1"/>
          <p:nvPr>
            <p:custDataLst>
              <p:tags r:id="rId8"/>
            </p:custDataLst>
          </p:nvPr>
        </p:nvSpPr>
        <p:spPr>
          <a:xfrm>
            <a:off x="509906" y="375765"/>
            <a:ext cx="4216710" cy="522451"/>
          </a:xfrm>
          <a:prstGeom prst="rect">
            <a:avLst/>
          </a:prstGeom>
        </p:spPr>
        <p:txBody>
          <a:bodyPr wrap="square">
            <a:normAutofit lnSpcReduction="20000"/>
          </a:bodyPr>
          <a:lstStyle>
            <a:defPPr>
              <a:defRPr lang="zh-CN"/>
            </a:defPPr>
            <a:lvl1pPr>
              <a:lnSpc>
                <a:spcPct val="130000"/>
              </a:lnSpc>
              <a:defRPr sz="2400">
                <a:cs typeface="+mn-ea"/>
              </a:defRPr>
            </a:lvl1pPr>
          </a:lstStyle>
          <a:p>
            <a:r>
              <a:rPr lang="en-US" altLang="zh-CN">
                <a:latin typeface="+mj-lt"/>
                <a:ea typeface="+mj-ea"/>
                <a:cs typeface="+mj-cs"/>
              </a:rPr>
              <a:t>Our Time Line at here</a:t>
            </a:r>
            <a:endParaRPr lang="en-US" altLang="zh-CN">
              <a:latin typeface="+mj-lt"/>
              <a:ea typeface="+mj-ea"/>
              <a:cs typeface="+mj-cs"/>
            </a:endParaRPr>
          </a:p>
        </p:txBody>
      </p:sp>
      <p:sp>
        <p:nvSpPr>
          <p:cNvPr id="9" name="文本框 8"/>
          <p:cNvSpPr txBox="1"/>
          <p:nvPr>
            <p:custDataLst>
              <p:tags r:id="rId9"/>
            </p:custDataLst>
          </p:nvPr>
        </p:nvSpPr>
        <p:spPr>
          <a:xfrm>
            <a:off x="7173068" y="4827370"/>
            <a:ext cx="2822185" cy="1339341"/>
          </a:xfrm>
          <a:prstGeom prst="rect">
            <a:avLst/>
          </a:prstGeom>
        </p:spPr>
        <p:txBody>
          <a:bodyPr wrap="square">
            <a:normAutofit lnSpcReduction="10000"/>
          </a:bodyPr>
          <a:lstStyle>
            <a:defPPr>
              <a:defRPr lang="zh-CN"/>
            </a:defPPr>
            <a:lvl1pPr>
              <a:lnSpc>
                <a:spcPct val="130000"/>
              </a:lnSpc>
              <a:defRPr sz="1600">
                <a:solidFill>
                  <a:schemeClr val="tx1">
                    <a:lumMod val="50000"/>
                    <a:lumOff val="50000"/>
                  </a:schemeClr>
                </a:solidFill>
                <a:cs typeface="+mn-ea"/>
              </a:defRPr>
            </a:lvl1pPr>
          </a:lstStyle>
          <a:p>
            <a:r>
              <a:rPr lang="en-US" altLang="zh-CN">
                <a:cs typeface="+mn-cs"/>
              </a:rPr>
              <a:t>Lorem ipsum dolor sit amet, consectetur adipisicing elit.Lorem ipsum dolor sit amet,</a:t>
            </a:r>
            <a:endParaRPr lang="en-US" altLang="zh-CN">
              <a:cs typeface="+mn-cs"/>
            </a:endParaRPr>
          </a:p>
        </p:txBody>
      </p:sp>
      <p:sp>
        <p:nvSpPr>
          <p:cNvPr id="11" name="文本框 10"/>
          <p:cNvSpPr txBox="1"/>
          <p:nvPr>
            <p:custDataLst>
              <p:tags r:id="rId10"/>
            </p:custDataLst>
          </p:nvPr>
        </p:nvSpPr>
        <p:spPr>
          <a:xfrm>
            <a:off x="8200571" y="4287567"/>
            <a:ext cx="1794682" cy="450829"/>
          </a:xfrm>
          <a:prstGeom prst="rect">
            <a:avLst/>
          </a:prstGeom>
        </p:spPr>
        <p:txBody>
          <a:bodyPr wrap="square" anchor="b">
            <a:normAutofit lnSpcReduction="20000"/>
          </a:bodyPr>
          <a:lstStyle>
            <a:defPPr>
              <a:defRPr lang="zh-CN"/>
            </a:defPPr>
            <a:lvl1pPr>
              <a:lnSpc>
                <a:spcPct val="130000"/>
              </a:lnSpc>
              <a:defRPr sz="2000">
                <a:latin typeface="+mj-lt"/>
                <a:cs typeface="+mn-ea"/>
              </a:defRPr>
            </a:lvl1pPr>
          </a:lstStyle>
          <a:p>
            <a:r>
              <a:rPr lang="en-US" altLang="zh-CN">
                <a:ea typeface="+mj-ea"/>
                <a:cs typeface="+mj-cs"/>
              </a:rPr>
              <a:t>Text here</a:t>
            </a:r>
            <a:endParaRPr lang="en-US" altLang="zh-CN">
              <a:ea typeface="+mj-ea"/>
              <a:cs typeface="+mj-cs"/>
            </a:endParaRPr>
          </a:p>
        </p:txBody>
      </p:sp>
      <p:pic>
        <p:nvPicPr>
          <p:cNvPr id="18" name="图片 17"/>
          <p:cNvPicPr>
            <a:picLocks noChangeAspect="1"/>
          </p:cNvPicPr>
          <p:nvPr>
            <p:custDataLst>
              <p:tags r:id="rId11"/>
            </p:custDataLst>
          </p:nvPr>
        </p:nvPicPr>
        <p:blipFill>
          <a:blip r:embed="rId12">
            <a:extLst>
              <a:ext uri="{28A0092B-C50C-407E-A947-70E740481C1C}">
                <a14:useLocalDpi xmlns:a14="http://schemas.microsoft.com/office/drawing/2010/main" val="0"/>
              </a:ext>
            </a:extLst>
          </a:blip>
          <a:stretch>
            <a:fillRect/>
          </a:stretch>
        </p:blipFill>
        <p:spPr>
          <a:xfrm>
            <a:off x="1822349" y="3812296"/>
            <a:ext cx="3276600" cy="2181225"/>
          </a:xfrm>
          <a:prstGeom prst="rect">
            <a:avLst/>
          </a:prstGeom>
        </p:spPr>
      </p:pic>
      <p:pic>
        <p:nvPicPr>
          <p:cNvPr id="19" name="图片 18"/>
          <p:cNvPicPr>
            <a:picLocks noChangeAspect="1"/>
          </p:cNvPicPr>
          <p:nvPr>
            <p:custDataLst>
              <p:tags r:id="rId13"/>
            </p:custDataLst>
          </p:nvPr>
        </p:nvPicPr>
        <p:blipFill>
          <a:blip r:embed="rId14">
            <a:extLst>
              <a:ext uri="{28A0092B-C50C-407E-A947-70E740481C1C}">
                <a14:useLocalDpi xmlns:a14="http://schemas.microsoft.com/office/drawing/2010/main" val="0"/>
              </a:ext>
            </a:extLst>
          </a:blip>
          <a:stretch>
            <a:fillRect/>
          </a:stretch>
        </p:blipFill>
        <p:spPr>
          <a:xfrm>
            <a:off x="7073267" y="1264117"/>
            <a:ext cx="2952750" cy="2209800"/>
          </a:xfrm>
          <a:prstGeom prst="rect">
            <a:avLst/>
          </a:prstGeom>
        </p:spPr>
      </p:pic>
    </p:spTree>
    <p:custDataLst>
      <p:tags r:id="rId15"/>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custDataLst>
              <p:tags r:id="rId1"/>
            </p:custDataLst>
          </p:nvPr>
        </p:nvGrpSpPr>
        <p:grpSpPr>
          <a:xfrm>
            <a:off x="3860800" y="2670629"/>
            <a:ext cx="4354286" cy="2148114"/>
            <a:chOff x="3860800" y="2670629"/>
            <a:chExt cx="4354286" cy="2148114"/>
          </a:xfrm>
        </p:grpSpPr>
        <p:cxnSp>
          <p:nvCxnSpPr>
            <p:cNvPr id="4" name="直接连接符 3"/>
            <p:cNvCxnSpPr/>
            <p:nvPr>
              <p:custDataLst>
                <p:tags r:id="rId2"/>
              </p:custDataLst>
            </p:nvPr>
          </p:nvCxnSpPr>
          <p:spPr>
            <a:xfrm>
              <a:off x="3860800" y="2670629"/>
              <a:ext cx="0" cy="214811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custDataLst>
                <p:tags r:id="rId3"/>
              </p:custDataLst>
            </p:nvPr>
          </p:nvCxnSpPr>
          <p:spPr>
            <a:xfrm>
              <a:off x="3875314" y="4818743"/>
              <a:ext cx="4339772"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custDataLst>
                <p:tags r:id="rId4"/>
              </p:custDataLst>
            </p:nvPr>
          </p:nvCxnSpPr>
          <p:spPr>
            <a:xfrm>
              <a:off x="8215086" y="2670629"/>
              <a:ext cx="0" cy="214811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2" name="文本框 1"/>
          <p:cNvSpPr txBox="1"/>
          <p:nvPr>
            <p:custDataLst>
              <p:tags r:id="rId5"/>
            </p:custDataLst>
          </p:nvPr>
        </p:nvSpPr>
        <p:spPr>
          <a:xfrm>
            <a:off x="3749495" y="1118791"/>
            <a:ext cx="4581704" cy="522451"/>
          </a:xfrm>
          <a:prstGeom prst="rect">
            <a:avLst/>
          </a:prstGeom>
        </p:spPr>
        <p:txBody>
          <a:bodyPr wrap="square">
            <a:normAutofit lnSpcReduction="20000"/>
          </a:bodyPr>
          <a:lstStyle>
            <a:defPPr>
              <a:defRPr lang="zh-CN"/>
            </a:defPPr>
            <a:lvl1pPr algn="ctr">
              <a:lnSpc>
                <a:spcPct val="130000"/>
              </a:lnSpc>
              <a:defRPr sz="2400">
                <a:cs typeface="+mn-ea"/>
              </a:defRPr>
            </a:lvl1pPr>
          </a:lstStyle>
          <a:p>
            <a:r>
              <a:rPr lang="en-US" altLang="zh-CN">
                <a:latin typeface="+mj-lt"/>
                <a:ea typeface="+mj-ea"/>
                <a:cs typeface="+mj-cs"/>
              </a:rPr>
              <a:t>Lorem Ipsum Dolor</a:t>
            </a:r>
            <a:endParaRPr lang="en-US" altLang="zh-CN">
              <a:latin typeface="+mj-lt"/>
              <a:ea typeface="+mj-ea"/>
              <a:cs typeface="+mj-cs"/>
            </a:endParaRPr>
          </a:p>
        </p:txBody>
      </p:sp>
      <p:sp>
        <p:nvSpPr>
          <p:cNvPr id="3" name="文本框 2"/>
          <p:cNvSpPr txBox="1"/>
          <p:nvPr>
            <p:custDataLst>
              <p:tags r:id="rId6"/>
            </p:custDataLst>
          </p:nvPr>
        </p:nvSpPr>
        <p:spPr>
          <a:xfrm>
            <a:off x="3749496" y="1762593"/>
            <a:ext cx="4581703" cy="307777"/>
          </a:xfrm>
          <a:prstGeom prst="rect">
            <a:avLst/>
          </a:prstGeom>
        </p:spPr>
        <p:txBody>
          <a:bodyPr wrap="none">
            <a:normAutofit/>
          </a:bodyPr>
          <a:lstStyle>
            <a:defPPr>
              <a:defRPr lang="zh-CN"/>
            </a:defPPr>
            <a:lvl1pPr>
              <a:defRPr sz="1400">
                <a:solidFill>
                  <a:schemeClr val="tx1">
                    <a:lumMod val="50000"/>
                    <a:lumOff val="50000"/>
                  </a:schemeClr>
                </a:solidFill>
              </a:defRPr>
            </a:lvl1pPr>
          </a:lstStyle>
          <a:p>
            <a:r>
              <a:rPr lang="en-US" altLang="zh-CN"/>
              <a:t>Lorem ipsum dolor sit amet, consectetur adipisicing elit,</a:t>
            </a:r>
            <a:endParaRPr lang="en-US" altLang="zh-CN"/>
          </a:p>
        </p:txBody>
      </p:sp>
      <p:sp>
        <p:nvSpPr>
          <p:cNvPr id="5" name="文本框 4"/>
          <p:cNvSpPr txBox="1"/>
          <p:nvPr>
            <p:custDataLst>
              <p:tags r:id="rId7"/>
            </p:custDataLst>
          </p:nvPr>
        </p:nvSpPr>
        <p:spPr>
          <a:xfrm>
            <a:off x="4185694" y="2714172"/>
            <a:ext cx="3772807" cy="1659429"/>
          </a:xfrm>
          <a:prstGeom prst="rect">
            <a:avLst/>
          </a:prstGeom>
        </p:spPr>
        <p:txBody>
          <a:bodyPr wrap="square">
            <a:normAutofit lnSpcReduction="10000"/>
          </a:bodyPr>
          <a:lstStyle>
            <a:defPPr>
              <a:defRPr lang="zh-CN"/>
            </a:defPPr>
            <a:lvl1pPr algn="ctr">
              <a:lnSpc>
                <a:spcPct val="130000"/>
              </a:lnSpc>
              <a:defRPr sz="1600">
                <a:solidFill>
                  <a:schemeClr val="tx1">
                    <a:lumMod val="50000"/>
                    <a:lumOff val="50000"/>
                  </a:schemeClr>
                </a:solidFill>
                <a:cs typeface="+mn-ea"/>
              </a:defRPr>
            </a:lvl1pPr>
          </a:lstStyle>
          <a:p>
            <a:r>
              <a:rPr lang="en-US" altLang="zh-CN">
                <a:cs typeface="+mn-cs"/>
              </a:rPr>
              <a:t>Lorem ipsum dolor sit amet, consectetur adipisicing elit.Lorem ipsum dolor sit amet, consectetur adipisicing elit. Lorem ipsum dolor sit amet, consectetur adipisicing elit.</a:t>
            </a:r>
            <a:endParaRPr lang="en-US" altLang="zh-CN">
              <a:cs typeface="+mn-cs"/>
            </a:endParaRPr>
          </a:p>
        </p:txBody>
      </p:sp>
      <p:pic>
        <p:nvPicPr>
          <p:cNvPr id="7" name="图片 6"/>
          <p:cNvPicPr>
            <a:picLocks noChangeAspect="1"/>
          </p:cNvPicPr>
          <p:nvPr>
            <p:custDataLst>
              <p:tags r:id="rId8"/>
            </p:custDataLst>
          </p:nvPr>
        </p:nvPicPr>
        <p:blipFill>
          <a:blip r:embed="rId9">
            <a:extLst>
              <a:ext uri="{28A0092B-C50C-407E-A947-70E740481C1C}">
                <a14:useLocalDpi xmlns:a14="http://schemas.microsoft.com/office/drawing/2010/main" val="0"/>
              </a:ext>
            </a:extLst>
          </a:blip>
          <a:stretch>
            <a:fillRect/>
          </a:stretch>
        </p:blipFill>
        <p:spPr>
          <a:xfrm>
            <a:off x="-21317" y="0"/>
            <a:ext cx="3409950" cy="6858000"/>
          </a:xfrm>
          <a:prstGeom prst="rect">
            <a:avLst/>
          </a:prstGeom>
        </p:spPr>
      </p:pic>
      <p:pic>
        <p:nvPicPr>
          <p:cNvPr id="11" name="图片 10"/>
          <p:cNvPicPr>
            <a:picLocks noChangeAspect="1"/>
          </p:cNvPicPr>
          <p:nvPr>
            <p:custDataLst>
              <p:tags r:id="rId10"/>
            </p:custDataLst>
          </p:nvPr>
        </p:nvPicPr>
        <p:blipFill>
          <a:blip r:embed="rId11">
            <a:extLst>
              <a:ext uri="{28A0092B-C50C-407E-A947-70E740481C1C}">
                <a14:useLocalDpi xmlns:a14="http://schemas.microsoft.com/office/drawing/2010/main" val="0"/>
              </a:ext>
            </a:extLst>
          </a:blip>
          <a:stretch>
            <a:fillRect/>
          </a:stretch>
        </p:blipFill>
        <p:spPr>
          <a:xfrm>
            <a:off x="8782050" y="0"/>
            <a:ext cx="3409950" cy="6858000"/>
          </a:xfrm>
          <a:prstGeom prst="rect">
            <a:avLst/>
          </a:prstGeom>
        </p:spPr>
      </p:pic>
    </p:spTree>
    <p:custDataLst>
      <p:tags r:id="rId12"/>
    </p:custDataLst>
  </p:cSld>
  <p:clrMapOvr>
    <a:masterClrMapping/>
  </p:clrMapOvr>
</p:sld>
</file>

<file path=ppt/tags/tag1.xml><?xml version="1.0" encoding="utf-8"?>
<p:tagLst xmlns:p="http://schemas.openxmlformats.org/presentationml/2006/main">
  <p:tag name="KSO_WM_TAG_VERSION" val="1.0"/>
  <p:tag name="KSO_WM_TEMPLATE_CATEGORY" val="custom"/>
  <p:tag name="KSO_WM_TEMPLATE_INDEX" val="20189046"/>
</p:tagLst>
</file>

<file path=ppt/tags/tag10.xml><?xml version="1.0" encoding="utf-8"?>
<p:tagLst xmlns:p="http://schemas.openxmlformats.org/presentationml/2006/main">
  <p:tag name="KSO_WM_TAG_VERSION" val="1.0"/>
  <p:tag name="KSO_WM_BEAUTIFY_FLAG" val="#wm#"/>
  <p:tag name="KSO_WM_UNIT_TYPE" val="i"/>
  <p:tag name="KSO_WM_UNIT_ID" val="custom20189046_3*i*4"/>
  <p:tag name="KSO_WM_TEMPLATE_CATEGORY" val="custom"/>
  <p:tag name="KSO_WM_TEMPLATE_INDEX" val="20189046"/>
  <p:tag name="KSO_WM_UNIT_INDEX" val="4"/>
</p:tagLst>
</file>

<file path=ppt/tags/tag100.xml><?xml version="1.0" encoding="utf-8"?>
<p:tagLst xmlns:p="http://schemas.openxmlformats.org/presentationml/2006/main">
  <p:tag name="KSO_WM_TAG_VERSION" val="1.0"/>
  <p:tag name="KSO_WM_TEMPLATE_CATEGORY" val="custom"/>
  <p:tag name="KSO_WM_TEMPLATE_INDEX" val="20189046"/>
  <p:tag name="KSO_WM_UNIT_TYPE" val="d"/>
  <p:tag name="KSO_WM_UNIT_INDEX" val="3"/>
  <p:tag name="KSO_WM_UNIT_ID" val="custom20189046_8*d*3"/>
  <p:tag name="KSO_WM_UNIT_LAYERLEVEL" val="1"/>
  <p:tag name="KSO_WM_UNIT_VALUE" val="946*946"/>
  <p:tag name="KSO_WM_UNIT_HIGHLIGHT" val="0"/>
  <p:tag name="KSO_WM_UNIT_COMPATIBLE" val="0"/>
  <p:tag name="KSO_WM_UNIT_CLEAR" val="0"/>
  <p:tag name="KSO_WM_BEAUTIFY_FLAG" val="#wm#"/>
</p:tagLst>
</file>

<file path=ppt/tags/tag101.xml><?xml version="1.0" encoding="utf-8"?>
<p:tagLst xmlns:p="http://schemas.openxmlformats.org/presentationml/2006/main">
  <p:tag name="KSO_WM_TAG_VERSION" val="1.0"/>
  <p:tag name="KSO_WM_TEMPLATE_CATEGORY" val="custom"/>
  <p:tag name="KSO_WM_TEMPLATE_INDEX" val="20189046"/>
  <p:tag name="KSO_WM_UNIT_TYPE" val="d"/>
  <p:tag name="KSO_WM_UNIT_INDEX" val="2"/>
  <p:tag name="KSO_WM_UNIT_ID" val="custom20189046_8*d*2"/>
  <p:tag name="KSO_WM_UNIT_LAYERLEVEL" val="1"/>
  <p:tag name="KSO_WM_UNIT_VALUE" val="946*946"/>
  <p:tag name="KSO_WM_UNIT_HIGHLIGHT" val="0"/>
  <p:tag name="KSO_WM_UNIT_COMPATIBLE" val="0"/>
  <p:tag name="KSO_WM_UNIT_CLEAR" val="0"/>
  <p:tag name="KSO_WM_BEAUTIFY_FLAG" val="#wm#"/>
</p:tagLst>
</file>

<file path=ppt/tags/tag102.xml><?xml version="1.0" encoding="utf-8"?>
<p:tagLst xmlns:p="http://schemas.openxmlformats.org/presentationml/2006/main">
  <p:tag name="KSO_WM_TAG_VERSION" val="1.0"/>
  <p:tag name="KSO_WM_TEMPLATE_CATEGORY" val="custom"/>
  <p:tag name="KSO_WM_TEMPLATE_INDEX" val="20189046"/>
  <p:tag name="KSO_WM_UNIT_TYPE" val="d"/>
  <p:tag name="KSO_WM_UNIT_INDEX" val="1"/>
  <p:tag name="KSO_WM_UNIT_ID" val="custom20189046_8*d*1"/>
  <p:tag name="KSO_WM_UNIT_LAYERLEVEL" val="1"/>
  <p:tag name="KSO_WM_UNIT_VALUE" val="946*946"/>
  <p:tag name="KSO_WM_UNIT_HIGHLIGHT" val="0"/>
  <p:tag name="KSO_WM_UNIT_COMPATIBLE" val="0"/>
  <p:tag name="KSO_WM_UNIT_CLEAR" val="0"/>
  <p:tag name="KSO_WM_BEAUTIFY_FLAG" val="#wm#"/>
</p:tagLst>
</file>

<file path=ppt/tags/tag103.xml><?xml version="1.0" encoding="utf-8"?>
<p:tagLst xmlns:p="http://schemas.openxmlformats.org/presentationml/2006/main">
  <p:tag name="KSO_WM_TAG_VERSION" val="1.0"/>
  <p:tag name="KSO_WM_BEAUTIFY_FLAG" val="#wm#"/>
  <p:tag name="KSO_WM_UNIT_TYPE" val="i"/>
  <p:tag name="KSO_WM_UNIT_ID" val="custom20189046_8*i*5"/>
  <p:tag name="KSO_WM_TEMPLATE_CATEGORY" val="custom"/>
  <p:tag name="KSO_WM_TEMPLATE_INDEX" val="20189046"/>
  <p:tag name="KSO_WM_UNIT_INDEX" val="5"/>
</p:tagLst>
</file>

<file path=ppt/tags/tag104.xml><?xml version="1.0" encoding="utf-8"?>
<p:tagLst xmlns:p="http://schemas.openxmlformats.org/presentationml/2006/main">
  <p:tag name="KSO_WM_TEMPLATE_CATEGORY" val="custom"/>
  <p:tag name="KSO_WM_TEMPLATE_INDEX" val="20189046"/>
  <p:tag name="KSO_WM_TAG_VERSION" val="1.0"/>
  <p:tag name="KSO_WM_UNIT_TYPE" val="a"/>
  <p:tag name="KSO_WM_UNIT_INDEX" val="1"/>
  <p:tag name="KSO_WM_UNIT_LAYERLEVEL" val="1"/>
  <p:tag name="KSO_WM_UNIT_VALUE" val="14"/>
  <p:tag name="KSO_WM_UNIT_ISCONTENTSTITLE" val="0"/>
  <p:tag name="KSO_WM_UNIT_HIGHLIGHT" val="0"/>
  <p:tag name="KSO_WM_UNIT_COMPATIBLE" val="0"/>
  <p:tag name="KSO_WM_UNIT_CLEAR" val="0"/>
  <p:tag name="KSO_WM_BEAUTIFY_FLAG" val="#wm#"/>
  <p:tag name="KSO_WM_UNIT_ID" val="custom20189046_8*a*1"/>
  <p:tag name="KSO_WM_UNIT_PRESET_TEXT" val="The Happy Time About Us"/>
</p:tagLst>
</file>

<file path=ppt/tags/tag105.xml><?xml version="1.0" encoding="utf-8"?>
<p:tagLst xmlns:p="http://schemas.openxmlformats.org/presentationml/2006/main">
  <p:tag name="KSO_WM_TAG_VERSION" val="1.0"/>
  <p:tag name="KSO_WM_SLIDE_ITEM_CNT" val="5"/>
  <p:tag name="KSO_WM_SLIDE_LAYOUT" val="a_d"/>
  <p:tag name="KSO_WM_SLIDE_LAYOUT_CNT" val="1_5"/>
  <p:tag name="KSO_WM_SLIDE_TYPE" val="text"/>
  <p:tag name="KSO_WM_SLIDE_SUBTYPE" val="picTxt"/>
  <p:tag name="KSO_WM_BEAUTIFY_FLAG" val="#wm#"/>
  <p:tag name="KSO_WM_SLIDE_POSITION" val="53*17"/>
  <p:tag name="KSO_WM_SLIDE_SIZE" val="839*509"/>
  <p:tag name="KSO_WM_COMBINE_RELATE_SLIDE_ID" val="background20185110_8"/>
  <p:tag name="KSO_WM_TEMPLATE_CATEGORY" val="custom"/>
  <p:tag name="KSO_WM_TEMPLATE_INDEX" val="20189046"/>
  <p:tag name="KSO_WM_SLIDE_ID" val="custom20189046_8"/>
  <p:tag name="KSO_WM_SLIDE_INDEX" val="8"/>
  <p:tag name="KSO_WM_TEMPLATE_SUBCATEGORY" val="combine"/>
</p:tagLst>
</file>

<file path=ppt/tags/tag106.xml><?xml version="1.0" encoding="utf-8"?>
<p:tagLst xmlns:p="http://schemas.openxmlformats.org/presentationml/2006/main">
  <p:tag name="KSO_WM_TEMPLATE_CATEGORY" val="custom"/>
  <p:tag name="KSO_WM_TEMPLATE_INDEX" val="20189046"/>
  <p:tag name="KSO_WM_TAG_VERSION" val="1.0"/>
  <p:tag name="KSO_WM_UNIT_TYPE" val="l_h_f"/>
  <p:tag name="KSO_WM_UNIT_INDEX" val="1_1_1"/>
  <p:tag name="KSO_WM_UNIT_LAYERLEVEL" val="1_1_1"/>
  <p:tag name="KSO_WM_UNIT_VALUE" val="26"/>
  <p:tag name="KSO_WM_UNIT_HIGHLIGHT" val="0"/>
  <p:tag name="KSO_WM_UNIT_COMPATIBLE" val="0"/>
  <p:tag name="KSO_WM_UNIT_CLEAR" val="0"/>
  <p:tag name="KSO_WM_BEAUTIFY_FLAG" val="#wm#"/>
  <p:tag name="KSO_WM_DIAGRAM_GROUP_CODE" val="l1-2"/>
  <p:tag name="KSO_WM_UNIT_ID" val="custom20189046_9*l_h_f*1_1_1"/>
  <p:tag name="KSO_WM_UNIT_PRESET_TEXT" val="Lorem ipsum dolor sit amet, consectetur adipisicing elit,"/>
  <p:tag name="KSO_WM_UNIT_TEXT_FILL_FORE_SCHEMECOLOR_INDEX" val="13"/>
  <p:tag name="KSO_WM_UNIT_TEXT_FILL_TYPE" val="1"/>
  <p:tag name="KSO_WM_UNIT_USESOURCEFORMAT_APPLY" val="1"/>
</p:tagLst>
</file>

<file path=ppt/tags/tag107.xml><?xml version="1.0" encoding="utf-8"?>
<p:tagLst xmlns:p="http://schemas.openxmlformats.org/presentationml/2006/main">
  <p:tag name="KSO_WM_TEMPLATE_CATEGORY" val="custom"/>
  <p:tag name="KSO_WM_TEMPLATE_INDEX" val="20189046"/>
  <p:tag name="KSO_WM_TAG_VERSION" val="1.0"/>
  <p:tag name="KSO_WM_UNIT_TYPE" val="l_h_f"/>
  <p:tag name="KSO_WM_UNIT_INDEX" val="1_2_1"/>
  <p:tag name="KSO_WM_UNIT_LAYERLEVEL" val="1_1_1"/>
  <p:tag name="KSO_WM_UNIT_VALUE" val="26"/>
  <p:tag name="KSO_WM_UNIT_HIGHLIGHT" val="0"/>
  <p:tag name="KSO_WM_UNIT_COMPATIBLE" val="0"/>
  <p:tag name="KSO_WM_UNIT_CLEAR" val="0"/>
  <p:tag name="KSO_WM_BEAUTIFY_FLAG" val="#wm#"/>
  <p:tag name="KSO_WM_DIAGRAM_GROUP_CODE" val="l1-2"/>
  <p:tag name="KSO_WM_UNIT_ID" val="custom20189046_9*l_h_f*1_2_1"/>
  <p:tag name="KSO_WM_UNIT_PRESET_TEXT" val="Lorem ipsum dolor sit amet, consectetur adipisicing elit,"/>
  <p:tag name="KSO_WM_UNIT_TEXT_FILL_FORE_SCHEMECOLOR_INDEX" val="13"/>
  <p:tag name="KSO_WM_UNIT_TEXT_FILL_TYPE" val="1"/>
  <p:tag name="KSO_WM_UNIT_USESOURCEFORMAT_APPLY" val="1"/>
</p:tagLst>
</file>

<file path=ppt/tags/tag108.xml><?xml version="1.0" encoding="utf-8"?>
<p:tagLst xmlns:p="http://schemas.openxmlformats.org/presentationml/2006/main">
  <p:tag name="KSO_WM_TEMPLATE_CATEGORY" val="custom"/>
  <p:tag name="KSO_WM_TEMPLATE_INDEX" val="20189046"/>
  <p:tag name="KSO_WM_TAG_VERSION" val="1.0"/>
  <p:tag name="KSO_WM_UNIT_TYPE" val="l_h_f"/>
  <p:tag name="KSO_WM_UNIT_INDEX" val="1_3_1"/>
  <p:tag name="KSO_WM_UNIT_LAYERLEVEL" val="1_1_1"/>
  <p:tag name="KSO_WM_UNIT_VALUE" val="26"/>
  <p:tag name="KSO_WM_UNIT_HIGHLIGHT" val="0"/>
  <p:tag name="KSO_WM_UNIT_COMPATIBLE" val="0"/>
  <p:tag name="KSO_WM_UNIT_CLEAR" val="0"/>
  <p:tag name="KSO_WM_BEAUTIFY_FLAG" val="#wm#"/>
  <p:tag name="KSO_WM_DIAGRAM_GROUP_CODE" val="l1-2"/>
  <p:tag name="KSO_WM_UNIT_ID" val="custom20189046_9*l_h_f*1_3_1"/>
  <p:tag name="KSO_WM_UNIT_PRESET_TEXT" val="Lorem ipsum dolor sit amet, consectetur adipisicing elit,"/>
  <p:tag name="KSO_WM_UNIT_TEXT_FILL_FORE_SCHEMECOLOR_INDEX" val="13"/>
  <p:tag name="KSO_WM_UNIT_TEXT_FILL_TYPE" val="1"/>
  <p:tag name="KSO_WM_UNIT_USESOURCEFORMAT_APPLY" val="1"/>
</p:tagLst>
</file>

<file path=ppt/tags/tag109.xml><?xml version="1.0" encoding="utf-8"?>
<p:tagLst xmlns:p="http://schemas.openxmlformats.org/presentationml/2006/main">
  <p:tag name="KSO_WM_TEMPLATE_CATEGORY" val="custom"/>
  <p:tag name="KSO_WM_TEMPLATE_INDEX" val="20189046"/>
  <p:tag name="KSO_WM_TAG_VERSION" val="1.0"/>
  <p:tag name="KSO_WM_UNIT_TYPE" val="l_h_a"/>
  <p:tag name="KSO_WM_UNIT_INDEX" val="1_3_1"/>
  <p:tag name="KSO_WM_UNIT_LAYERLEVEL" val="1_1_1"/>
  <p:tag name="KSO_WM_UNIT_VALUE" val="13"/>
  <p:tag name="KSO_WM_UNIT_HIGHLIGHT" val="0"/>
  <p:tag name="KSO_WM_UNIT_COMPATIBLE" val="0"/>
  <p:tag name="KSO_WM_UNIT_CLEAR" val="0"/>
  <p:tag name="KSO_WM_BEAUTIFY_FLAG" val="#wm#"/>
  <p:tag name="KSO_WM_DIAGRAM_GROUP_CODE" val="l1-2"/>
  <p:tag name="KSO_WM_UNIT_ID" val="custom20189046_9*l_h_a*1_3_1"/>
  <p:tag name="KSO_WM_UNIT_PRESET_TEXT" val="LOREM IPSUM"/>
  <p:tag name="KSO_WM_UNIT_TEXT_FILL_FORE_SCHEMECOLOR_INDEX" val="13"/>
  <p:tag name="KSO_WM_UNIT_TEXT_FILL_TYPE" val="1"/>
  <p:tag name="KSO_WM_UNIT_USESOURCEFORMAT_APPLY" val="1"/>
</p:tagLst>
</file>

<file path=ppt/tags/tag11.xml><?xml version="1.0" encoding="utf-8"?>
<p:tagLst xmlns:p="http://schemas.openxmlformats.org/presentationml/2006/main">
  <p:tag name="KSO_WM_TAG_VERSION" val="1.0"/>
  <p:tag name="KSO_WM_BEAUTIFY_FLAG" val="#wm#"/>
  <p:tag name="KSO_WM_UNIT_TYPE" val="i"/>
  <p:tag name="KSO_WM_UNIT_ID" val="custom20189046_3*i*5"/>
  <p:tag name="KSO_WM_TEMPLATE_CATEGORY" val="custom"/>
  <p:tag name="KSO_WM_TEMPLATE_INDEX" val="20189046"/>
  <p:tag name="KSO_WM_UNIT_INDEX" val="5"/>
</p:tagLst>
</file>

<file path=ppt/tags/tag110.xml><?xml version="1.0" encoding="utf-8"?>
<p:tagLst xmlns:p="http://schemas.openxmlformats.org/presentationml/2006/main">
  <p:tag name="KSO_WM_TEMPLATE_CATEGORY" val="custom"/>
  <p:tag name="KSO_WM_TEMPLATE_INDEX" val="20189046"/>
  <p:tag name="KSO_WM_TAG_VERSION" val="1.0"/>
  <p:tag name="KSO_WM_UNIT_TYPE" val="l_h_a"/>
  <p:tag name="KSO_WM_UNIT_INDEX" val="1_2_1"/>
  <p:tag name="KSO_WM_UNIT_LAYERLEVEL" val="1_1_1"/>
  <p:tag name="KSO_WM_UNIT_VALUE" val="13"/>
  <p:tag name="KSO_WM_UNIT_HIGHLIGHT" val="0"/>
  <p:tag name="KSO_WM_UNIT_COMPATIBLE" val="0"/>
  <p:tag name="KSO_WM_UNIT_CLEAR" val="0"/>
  <p:tag name="KSO_WM_BEAUTIFY_FLAG" val="#wm#"/>
  <p:tag name="KSO_WM_DIAGRAM_GROUP_CODE" val="l1-2"/>
  <p:tag name="KSO_WM_UNIT_ID" val="custom20189046_9*l_h_a*1_2_1"/>
  <p:tag name="KSO_WM_UNIT_PRESET_TEXT" val="LOREM IPSUM"/>
  <p:tag name="KSO_WM_UNIT_TEXT_FILL_FORE_SCHEMECOLOR_INDEX" val="13"/>
  <p:tag name="KSO_WM_UNIT_TEXT_FILL_TYPE" val="1"/>
  <p:tag name="KSO_WM_UNIT_USESOURCEFORMAT_APPLY" val="1"/>
</p:tagLst>
</file>

<file path=ppt/tags/tag111.xml><?xml version="1.0" encoding="utf-8"?>
<p:tagLst xmlns:p="http://schemas.openxmlformats.org/presentationml/2006/main">
  <p:tag name="KSO_WM_TEMPLATE_CATEGORY" val="custom"/>
  <p:tag name="KSO_WM_TEMPLATE_INDEX" val="20189046"/>
  <p:tag name="KSO_WM_TAG_VERSION" val="1.0"/>
  <p:tag name="KSO_WM_UNIT_TYPE" val="l_h_a"/>
  <p:tag name="KSO_WM_UNIT_INDEX" val="1_1_1"/>
  <p:tag name="KSO_WM_UNIT_LAYERLEVEL" val="1_1_1"/>
  <p:tag name="KSO_WM_UNIT_VALUE" val="13"/>
  <p:tag name="KSO_WM_UNIT_HIGHLIGHT" val="0"/>
  <p:tag name="KSO_WM_UNIT_COMPATIBLE" val="0"/>
  <p:tag name="KSO_WM_UNIT_CLEAR" val="0"/>
  <p:tag name="KSO_WM_BEAUTIFY_FLAG" val="#wm#"/>
  <p:tag name="KSO_WM_DIAGRAM_GROUP_CODE" val="l1-2"/>
  <p:tag name="KSO_WM_UNIT_ID" val="custom20189046_9*l_h_a*1_1_1"/>
  <p:tag name="KSO_WM_UNIT_PRESET_TEXT" val="LOREM IPSUM"/>
  <p:tag name="KSO_WM_UNIT_TEXT_FILL_FORE_SCHEMECOLOR_INDEX" val="13"/>
  <p:tag name="KSO_WM_UNIT_TEXT_FILL_TYPE" val="1"/>
  <p:tag name="KSO_WM_UNIT_USESOURCEFORMAT_APPLY" val="1"/>
</p:tagLst>
</file>

<file path=ppt/tags/tag112.xml><?xml version="1.0" encoding="utf-8"?>
<p:tagLst xmlns:p="http://schemas.openxmlformats.org/presentationml/2006/main">
  <p:tag name="KSO_WM_TEMPLATE_CATEGORY" val="custom"/>
  <p:tag name="KSO_WM_TEMPLATE_INDEX" val="20189046"/>
  <p:tag name="KSO_WM_TAG_VERSION" val="1.0"/>
  <p:tag name="KSO_WM_UNIT_TYPE" val="a"/>
  <p:tag name="KSO_WM_UNIT_INDEX" val="1"/>
  <p:tag name="KSO_WM_UNIT_LAYERLEVEL" val="1"/>
  <p:tag name="KSO_WM_UNIT_VALUE" val="16"/>
  <p:tag name="KSO_WM_UNIT_ISCONTENTSTITLE" val="0"/>
  <p:tag name="KSO_WM_UNIT_HIGHLIGHT" val="0"/>
  <p:tag name="KSO_WM_UNIT_COMPATIBLE" val="0"/>
  <p:tag name="KSO_WM_UNIT_CLEAR" val="0"/>
  <p:tag name="KSO_WM_BEAUTIFY_FLAG" val="#wm#"/>
  <p:tag name="KSO_WM_DIAGRAM_GROUP_CODE" val="l1_1"/>
  <p:tag name="KSO_WM_UNIT_ID" val="custom20189046_9*a*1"/>
  <p:tag name="KSO_WM_UNIT_PRESET_TEXT" val="Best Wish From Our Teachers"/>
  <p:tag name="KSO_WM_UNIT_TEXT_FILL_FORE_SCHEMECOLOR_INDEX" val="13"/>
  <p:tag name="KSO_WM_UNIT_TEXT_FILL_TYPE" val="1"/>
  <p:tag name="KSO_WM_UNIT_USESOURCEFORMAT_APPLY" val="1"/>
</p:tagLst>
</file>

<file path=ppt/tags/tag113.xml><?xml version="1.0" encoding="utf-8"?>
<p:tagLst xmlns:p="http://schemas.openxmlformats.org/presentationml/2006/main">
  <p:tag name="KSO_WM_TAG_VERSION" val="1.0"/>
  <p:tag name="KSO_WM_TEMPLATE_CATEGORY" val="custom"/>
  <p:tag name="KSO_WM_TEMPLATE_INDEX" val="20189046"/>
  <p:tag name="KSO_WM_UNIT_TYPE" val="l_h_d"/>
  <p:tag name="KSO_WM_UNIT_INDEX" val="1_1_1"/>
  <p:tag name="KSO_WM_UNIT_ID" val="custom20189046_9*l_h_d*1_1_1"/>
  <p:tag name="KSO_WM_UNIT_LAYERLEVEL" val="1_1_1"/>
  <p:tag name="KSO_WM_UNIT_VALUE" val="756*738"/>
  <p:tag name="KSO_WM_UNIT_HIGHLIGHT" val="0"/>
  <p:tag name="KSO_WM_UNIT_COMPATIBLE" val="0"/>
  <p:tag name="KSO_WM_UNIT_CLEAR" val="0"/>
  <p:tag name="KSO_WM_BEAUTIFY_FLAG" val="#wm#"/>
  <p:tag name="KSO_WM_DIAGRAM_GROUP_CODE" val="l1-2"/>
  <p:tag name="KSO_WM_UNIT_LINE_FORE_SCHEMECOLOR_INDEX" val="15"/>
  <p:tag name="KSO_WM_UNIT_LINE_FILL_TYPE" val="2"/>
  <p:tag name="KSO_WM_UNIT_USESOURCEFORMAT_APPLY" val="1"/>
</p:tagLst>
</file>

<file path=ppt/tags/tag114.xml><?xml version="1.0" encoding="utf-8"?>
<p:tagLst xmlns:p="http://schemas.openxmlformats.org/presentationml/2006/main">
  <p:tag name="KSO_WM_TAG_VERSION" val="1.0"/>
  <p:tag name="KSO_WM_TEMPLATE_CATEGORY" val="custom"/>
  <p:tag name="KSO_WM_TEMPLATE_INDEX" val="20189046"/>
  <p:tag name="KSO_WM_UNIT_TYPE" val="l_h_d"/>
  <p:tag name="KSO_WM_UNIT_INDEX" val="1_2_1"/>
  <p:tag name="KSO_WM_UNIT_ID" val="custom20189046_9*l_h_d*1_2_1"/>
  <p:tag name="KSO_WM_UNIT_LAYERLEVEL" val="1_1_1"/>
  <p:tag name="KSO_WM_UNIT_VALUE" val="756*735"/>
  <p:tag name="KSO_WM_UNIT_HIGHLIGHT" val="0"/>
  <p:tag name="KSO_WM_UNIT_COMPATIBLE" val="0"/>
  <p:tag name="KSO_WM_UNIT_CLEAR" val="0"/>
  <p:tag name="KSO_WM_BEAUTIFY_FLAG" val="#wm#"/>
  <p:tag name="KSO_WM_DIAGRAM_GROUP_CODE" val="l1-2"/>
  <p:tag name="KSO_WM_UNIT_LINE_FORE_SCHEMECOLOR_INDEX" val="15"/>
  <p:tag name="KSO_WM_UNIT_LINE_FILL_TYPE" val="2"/>
  <p:tag name="KSO_WM_UNIT_USESOURCEFORMAT_APPLY" val="1"/>
</p:tagLst>
</file>

<file path=ppt/tags/tag115.xml><?xml version="1.0" encoding="utf-8"?>
<p:tagLst xmlns:p="http://schemas.openxmlformats.org/presentationml/2006/main">
  <p:tag name="KSO_WM_TAG_VERSION" val="1.0"/>
  <p:tag name="KSO_WM_TEMPLATE_CATEGORY" val="custom"/>
  <p:tag name="KSO_WM_TEMPLATE_INDEX" val="20189046"/>
  <p:tag name="KSO_WM_UNIT_TYPE" val="l_h_d"/>
  <p:tag name="KSO_WM_UNIT_INDEX" val="1_3_1"/>
  <p:tag name="KSO_WM_UNIT_ID" val="custom20189046_9*l_h_d*1_3_1"/>
  <p:tag name="KSO_WM_UNIT_LAYERLEVEL" val="1_1_1"/>
  <p:tag name="KSO_WM_UNIT_VALUE" val="756*735"/>
  <p:tag name="KSO_WM_UNIT_HIGHLIGHT" val="0"/>
  <p:tag name="KSO_WM_UNIT_COMPATIBLE" val="0"/>
  <p:tag name="KSO_WM_UNIT_CLEAR" val="0"/>
  <p:tag name="KSO_WM_BEAUTIFY_FLAG" val="#wm#"/>
  <p:tag name="KSO_WM_DIAGRAM_GROUP_CODE" val="l1-2"/>
  <p:tag name="KSO_WM_UNIT_LINE_FORE_SCHEMECOLOR_INDEX" val="15"/>
  <p:tag name="KSO_WM_UNIT_LINE_FILL_TYPE" val="2"/>
  <p:tag name="KSO_WM_UNIT_USESOURCEFORMAT_APPLY" val="1"/>
</p:tagLst>
</file>

<file path=ppt/tags/tag116.xml><?xml version="1.0" encoding="utf-8"?>
<p:tagLst xmlns:p="http://schemas.openxmlformats.org/presentationml/2006/main">
  <p:tag name="KSO_WM_TAG_VERSION" val="1.0"/>
  <p:tag name="KSO_WM_SLIDE_ITEM_CNT" val="3"/>
  <p:tag name="KSO_WM_SLIDE_LAYOUT" val="a_l"/>
  <p:tag name="KSO_WM_SLIDE_LAYOUT_CNT" val="1_1"/>
  <p:tag name="KSO_WM_SLIDE_TYPE" val="text"/>
  <p:tag name="KSO_WM_SLIDE_SUBTYPE" val="diag"/>
  <p:tag name="KSO_WM_BEAUTIFY_FLAG" val="#wm#"/>
  <p:tag name="KSO_WM_SLIDE_POSITION" val="62*136"/>
  <p:tag name="KSO_WM_SLIDE_SIZE" val="828*329"/>
  <p:tag name="KSO_WM_COMBINE_RELATE_SLIDE_ID" val="background20185110_9"/>
  <p:tag name="KSO_WM_TEMPLATE_CATEGORY" val="custom"/>
  <p:tag name="KSO_WM_TEMPLATE_INDEX" val="20189046"/>
  <p:tag name="KSO_WM_SLIDE_ID" val="custom20189046_9"/>
  <p:tag name="KSO_WM_SLIDE_INDEX" val="9"/>
  <p:tag name="KSO_WM_DIAGRAM_GROUP_CODE" val="l1-2"/>
  <p:tag name="KSO_WM_TEMPLATE_SUBCATEGORY" val="combine"/>
</p:tagLst>
</file>

<file path=ppt/tags/tag117.xml><?xml version="1.0" encoding="utf-8"?>
<p:tagLst xmlns:p="http://schemas.openxmlformats.org/presentationml/2006/main">
  <p:tag name="KSO_WM_TEMPLATE_CATEGORY" val="custom"/>
  <p:tag name="KSO_WM_TEMPLATE_INDEX" val="20189046"/>
  <p:tag name="KSO_WM_TAG_VERSION" val="1.0"/>
  <p:tag name="KSO_WM_UNIT_TYPE" val="a"/>
  <p:tag name="KSO_WM_UNIT_INDEX" val="1"/>
  <p:tag name="KSO_WM_UNIT_LAYERLEVEL" val="1"/>
  <p:tag name="KSO_WM_UNIT_VALUE" val="16"/>
  <p:tag name="KSO_WM_UNIT_ISCONTENTSTITLE" val="0"/>
  <p:tag name="KSO_WM_UNIT_HIGHLIGHT" val="0"/>
  <p:tag name="KSO_WM_UNIT_COMPATIBLE" val="0"/>
  <p:tag name="KSO_WM_UNIT_CLEAR" val="0"/>
  <p:tag name="KSO_WM_BEAUTIFY_FLAG" val="#wm#"/>
  <p:tag name="KSO_WM_UNIT_ID" val="custom20189046_10*a*1"/>
  <p:tag name="KSO_WM_UNIT_PRESET_TEXT" val="HAPPY_x000B_GRADUATION"/>
</p:tagLst>
</file>

<file path=ppt/tags/tag118.xml><?xml version="1.0" encoding="utf-8"?>
<p:tagLst xmlns:p="http://schemas.openxmlformats.org/presentationml/2006/main">
  <p:tag name="KSO_WM_TEMPLATE_CATEGORY" val="custom"/>
  <p:tag name="KSO_WM_TEMPLATE_INDEX" val="20189046"/>
  <p:tag name="KSO_WM_TAG_VERSION" val="1.0"/>
  <p:tag name="KSO_WM_UNIT_TYPE" val="b"/>
  <p:tag name="KSO_WM_UNIT_INDEX" val="1"/>
  <p:tag name="KSO_WM_UNIT_LAYERLEVEL" val="1"/>
  <p:tag name="KSO_WM_UNIT_VALUE" val="10"/>
  <p:tag name="KSO_WM_UNIT_ISCONTENTSTITLE" val="0"/>
  <p:tag name="KSO_WM_UNIT_HIGHLIGHT" val="0"/>
  <p:tag name="KSO_WM_UNIT_COMPATIBLE" val="0"/>
  <p:tag name="KSO_WM_UNIT_CLEAR" val="0"/>
  <p:tag name="KSO_WM_BEAUTIFY_FLAG" val="#wm#"/>
  <p:tag name="KSO_WM_UNIT_ID" val="custom20189046_10*b*1"/>
  <p:tag name="KSO_WM_UNIT_PRESET_TEXT" val="毕业快乐"/>
</p:tagLst>
</file>

<file path=ppt/tags/tag119.xml><?xml version="1.0" encoding="utf-8"?>
<p:tagLst xmlns:p="http://schemas.openxmlformats.org/presentationml/2006/main">
  <p:tag name="KSO_WM_TAG_VERSION" val="1.0"/>
  <p:tag name="KSO_WM_SLIDE_ITEM_CNT" val="2"/>
  <p:tag name="KSO_WM_SLIDE_LAYOUT" val="a_b"/>
  <p:tag name="KSO_WM_SLIDE_LAYOUT_CNT" val="1_1"/>
  <p:tag name="KSO_WM_SLIDE_TYPE" val="endPage"/>
  <p:tag name="KSO_WM_SLIDE_SUBTYPE" val="pureTxt"/>
  <p:tag name="KSO_WM_BEAUTIFY_FLAG" val="#wm#"/>
  <p:tag name="KSO_WM_COMBINE_RELATE_SLIDE_ID" val="background20185110_10"/>
  <p:tag name="KSO_WM_TEMPLATE_CATEGORY" val="custom"/>
  <p:tag name="KSO_WM_TEMPLATE_INDEX" val="20189046"/>
  <p:tag name="KSO_WM_SLIDE_ID" val="custom20189046_10"/>
  <p:tag name="KSO_WM_SLIDE_INDEX" val="10"/>
  <p:tag name="KSO_WM_TEMPLATE_SUBCATEGORY" val="combine"/>
</p:tagLst>
</file>

<file path=ppt/tags/tag12.xml><?xml version="1.0" encoding="utf-8"?>
<p:tagLst xmlns:p="http://schemas.openxmlformats.org/presentationml/2006/main">
  <p:tag name="KSO_WM_TAG_VERSION" val="1.0"/>
  <p:tag name="KSO_WM_BEAUTIFY_FLAG" val="#wm#"/>
  <p:tag name="KSO_WM_UNIT_TYPE" val="i"/>
  <p:tag name="KSO_WM_UNIT_ID" val="custom20189046_3*i*6"/>
  <p:tag name="KSO_WM_TEMPLATE_CATEGORY" val="custom"/>
  <p:tag name="KSO_WM_TEMPLATE_INDEX" val="20189046"/>
  <p:tag name="KSO_WM_UNIT_INDEX" val="6"/>
</p:tagLst>
</file>

<file path=ppt/tags/tag13.xml><?xml version="1.0" encoding="utf-8"?>
<p:tagLst xmlns:p="http://schemas.openxmlformats.org/presentationml/2006/main">
  <p:tag name="KSO_WM_TEMPLATE_CATEGORY" val="custom"/>
  <p:tag name="KSO_WM_TEMPLATE_INDEX" val="20189046"/>
  <p:tag name="KSO_WM_TAG_VERSION" val="1.0"/>
  <p:tag name="KSO_WM_UNIT_TYPE" val="a"/>
  <p:tag name="KSO_WM_UNIT_INDEX" val="1"/>
  <p:tag name="KSO_WM_UNIT_LAYERLEVEL" val="1"/>
  <p:tag name="KSO_WM_UNIT_VALUE" val="14"/>
  <p:tag name="KSO_WM_UNIT_ISCONTENTSTITLE" val="0"/>
  <p:tag name="KSO_WM_UNIT_HIGHLIGHT" val="0"/>
  <p:tag name="KSO_WM_UNIT_COMPATIBLE" val="0"/>
  <p:tag name="KSO_WM_UNIT_CLEAR" val="0"/>
  <p:tag name="KSO_WM_BEAUTIFY_FLAG" val="#wm#"/>
  <p:tag name="KSO_WM_UNIT_ID" val="custom20189046_3*a*1"/>
  <p:tag name="KSO_WM_UNIT_PRESET_TEXT" val="LOREM IPSUM DOLOR"/>
</p:tagLst>
</file>

<file path=ppt/tags/tag14.xml><?xml version="1.0" encoding="utf-8"?>
<p:tagLst xmlns:p="http://schemas.openxmlformats.org/presentationml/2006/main">
  <p:tag name="KSO_WM_TEMPLATE_CATEGORY" val="custom"/>
  <p:tag name="KSO_WM_TEMPLATE_INDEX" val="20189046"/>
  <p:tag name="KSO_WM_TAG_VERSION" val="1.0"/>
  <p:tag name="KSO_WM_UNIT_TYPE" val="f"/>
  <p:tag name="KSO_WM_UNIT_INDEX" val="1"/>
  <p:tag name="KSO_WM_UNIT_LAYERLEVEL" val="1"/>
  <p:tag name="KSO_WM_UNIT_VALUE" val="72"/>
  <p:tag name="KSO_WM_UNIT_HIGHLIGHT" val="0"/>
  <p:tag name="KSO_WM_UNIT_COMPATIBLE" val="0"/>
  <p:tag name="KSO_WM_UNIT_CLEAR" val="0"/>
  <p:tag name="KSO_WM_BEAUTIFY_FLAG" val="#wm#"/>
  <p:tag name="KSO_WM_UNIT_ID" val="custom20189046_3*f*1"/>
  <p:tag name="KSO_WM_UNIT_PRESET_TEXT" val="Lorem ipsum dolor sit amet, consectetur adipisicing elit.Lorem ipsum dolor sit amet, consectetur adipisicing elit. Lorem ipsum dolor sit amet, consectetur adipisicing elit."/>
</p:tagLst>
</file>

<file path=ppt/tags/tag15.xml><?xml version="1.0" encoding="utf-8"?>
<p:tagLst xmlns:p="http://schemas.openxmlformats.org/presentationml/2006/main">
  <p:tag name="KSO_WM_TAG_VERSION" val="1.0"/>
  <p:tag name="KSO_WM_SLIDE_ITEM_CNT" val="1"/>
  <p:tag name="KSO_WM_SLIDE_LAYOUT" val="a_f"/>
  <p:tag name="KSO_WM_SLIDE_LAYOUT_CNT" val="1_1"/>
  <p:tag name="KSO_WM_SLIDE_TYPE" val="text"/>
  <p:tag name="KSO_WM_SLIDE_SUBTYPE" val="pureTxt"/>
  <p:tag name="KSO_WM_BEAUTIFY_FLAG" val="#wm#"/>
  <p:tag name="KSO_WM_SLIDE_POSITION" val="49*122"/>
  <p:tag name="KSO_WM_SLIDE_SIZE" val="312*105"/>
  <p:tag name="KSO_WM_COMBINE_RELATE_SLIDE_ID" val="background20185110_3"/>
  <p:tag name="KSO_WM_TEMPLATE_CATEGORY" val="custom"/>
  <p:tag name="KSO_WM_TEMPLATE_INDEX" val="20189046"/>
  <p:tag name="KSO_WM_SLIDE_ID" val="custom20189046_3"/>
  <p:tag name="KSO_WM_SLIDE_INDEX" val="3"/>
  <p:tag name="KSO_WM_TEMPLATE_SUBCATEGORY" val="combine"/>
</p:tagLst>
</file>

<file path=ppt/tags/tag16.xml><?xml version="1.0" encoding="utf-8"?>
<p:tagLst xmlns:p="http://schemas.openxmlformats.org/presentationml/2006/main">
  <p:tag name="KSO_WM_TAG_VERSION" val="1.0"/>
  <p:tag name="KSO_WM_BEAUTIFY_FLAG" val="#wm#"/>
  <p:tag name="KSO_WM_UNIT_TYPE" val="i"/>
  <p:tag name="KSO_WM_UNIT_ID" val="custom20189046_2*i*0"/>
  <p:tag name="KSO_WM_TEMPLATE_CATEGORY" val="custom"/>
  <p:tag name="KSO_WM_TEMPLATE_INDEX" val="20189046"/>
  <p:tag name="KSO_WM_UNIT_INDEX" val="0"/>
</p:tagLst>
</file>

<file path=ppt/tags/tag17.xml><?xml version="1.0" encoding="utf-8"?>
<p:tagLst xmlns:p="http://schemas.openxmlformats.org/presentationml/2006/main">
  <p:tag name="KSO_WM_TAG_VERSION" val="1.0"/>
  <p:tag name="KSO_WM_BEAUTIFY_FLAG" val="#wm#"/>
  <p:tag name="KSO_WM_UNIT_TYPE" val="i"/>
  <p:tag name="KSO_WM_UNIT_ID" val="custom20189046_2*i*1"/>
  <p:tag name="KSO_WM_TEMPLATE_CATEGORY" val="custom"/>
  <p:tag name="KSO_WM_TEMPLATE_INDEX" val="20189046"/>
  <p:tag name="KSO_WM_UNIT_INDEX" val="1"/>
</p:tagLst>
</file>

<file path=ppt/tags/tag18.xml><?xml version="1.0" encoding="utf-8"?>
<p:tagLst xmlns:p="http://schemas.openxmlformats.org/presentationml/2006/main">
  <p:tag name="KSO_WM_TAG_VERSION" val="1.0"/>
  <p:tag name="KSO_WM_BEAUTIFY_FLAG" val="#wm#"/>
  <p:tag name="KSO_WM_UNIT_TYPE" val="i"/>
  <p:tag name="KSO_WM_UNIT_ID" val="custom20189046_2*i*2"/>
  <p:tag name="KSO_WM_TEMPLATE_CATEGORY" val="custom"/>
  <p:tag name="KSO_WM_TEMPLATE_INDEX" val="20189046"/>
  <p:tag name="KSO_WM_UNIT_INDEX" val="2"/>
</p:tagLst>
</file>

<file path=ppt/tags/tag19.xml><?xml version="1.0" encoding="utf-8"?>
<p:tagLst xmlns:p="http://schemas.openxmlformats.org/presentationml/2006/main">
  <p:tag name="KSO_WM_TEMPLATE_CATEGORY" val="custom"/>
  <p:tag name="KSO_WM_TEMPLATE_INDEX" val="20189046"/>
  <p:tag name="KSO_WM_TAG_VERSION" val="1.0"/>
  <p:tag name="KSO_WM_UNIT_TYPE" val="f"/>
  <p:tag name="KSO_WM_UNIT_INDEX" val="1"/>
  <p:tag name="KSO_WM_UNIT_LAYERLEVEL" val="1"/>
  <p:tag name="KSO_WM_UNIT_VALUE" val="209"/>
  <p:tag name="KSO_WM_UNIT_HIGHLIGHT" val="0"/>
  <p:tag name="KSO_WM_UNIT_COMPATIBLE" val="0"/>
  <p:tag name="KSO_WM_UNIT_CLEAR" val="0"/>
  <p:tag name="KSO_WM_BEAUTIFY_FLAG" val="#wm#"/>
  <p:tag name="KSO_WM_UNIT_ID" val="custom20189046_2*f*1"/>
  <p:tag name="KSO_WM_UNIT_PRESET_TEXT" val="Lorem ipsum dolor sit amet, consectetur adipisicing elit.Lorem ipsum dolor sit amet, consectetur adipisicing elit. Lorem ipsum dolor sit amet, consectetur adipisicing elit.Lorem ipsum dolor sit amet, consectetur adipisicing elit.Lorem ipsum dolor sit amet&#13;Lorem ipsum dolor sit amet, consectetur adipisicing elit.Lorem ipsum dolor sit amet, consectetur adipisicing elit.Lorem ipsum dolor sit amet"/>
</p:tagLst>
</file>

<file path=ppt/tags/tag2.xml><?xml version="1.0" encoding="utf-8"?>
<p:tagLst xmlns:p="http://schemas.openxmlformats.org/presentationml/2006/main">
  <p:tag name="KSO_WM_TAG_VERSION" val="1.0"/>
  <p:tag name="KSO_WM_TEMPLATE_CATEGORY" val="custom"/>
  <p:tag name="KSO_WM_TEMPLATE_INDEX" val="20189046"/>
</p:tagLst>
</file>

<file path=ppt/tags/tag20.xml><?xml version="1.0" encoding="utf-8"?>
<p:tagLst xmlns:p="http://schemas.openxmlformats.org/presentationml/2006/main">
  <p:tag name="KSO_WM_TEMPLATE_CATEGORY" val="custom"/>
  <p:tag name="KSO_WM_TEMPLATE_INDEX" val="20189046"/>
  <p:tag name="KSO_WM_TAG_VERSION" val="1.0"/>
  <p:tag name="KSO_WM_UNIT_TYPE" val="a"/>
  <p:tag name="KSO_WM_UNIT_INDEX" val="1"/>
  <p:tag name="KSO_WM_UNIT_LAYERLEVEL" val="1"/>
  <p:tag name="KSO_WM_UNIT_VALUE" val="14"/>
  <p:tag name="KSO_WM_UNIT_ISCONTENTSTITLE" val="0"/>
  <p:tag name="KSO_WM_UNIT_HIGHLIGHT" val="0"/>
  <p:tag name="KSO_WM_UNIT_COMPATIBLE" val="0"/>
  <p:tag name="KSO_WM_UNIT_CLEAR" val="0"/>
  <p:tag name="KSO_WM_BEAUTIFY_FLAG" val="#wm#"/>
  <p:tag name="KSO_WM_UNIT_ID" val="custom20189046_3*a*1"/>
  <p:tag name="KSO_WM_UNIT_PRESET_TEXT" val="LOREM IPSUM DOLOR"/>
</p:tagLst>
</file>

<file path=ppt/tags/tag21.xml><?xml version="1.0" encoding="utf-8"?>
<p:tagLst xmlns:p="http://schemas.openxmlformats.org/presentationml/2006/main">
  <p:tag name="KSO_WM_TAG_VERSION" val="1.0"/>
  <p:tag name="KSO_WM_SLIDE_ITEM_CNT" val="1"/>
  <p:tag name="KSO_WM_SLIDE_LAYOUT" val="a_f"/>
  <p:tag name="KSO_WM_SLIDE_LAYOUT_CNT" val="1_1"/>
  <p:tag name="KSO_WM_SLIDE_TYPE" val="text"/>
  <p:tag name="KSO_WM_SLIDE_SUBTYPE" val="pureTxt"/>
  <p:tag name="KSO_WM_BEAUTIFY_FLAG" val="#wm#"/>
  <p:tag name="KSO_WM_SLIDE_POSITION" val="42*213"/>
  <p:tag name="KSO_WM_SLIDE_SIZE" val="293*243"/>
  <p:tag name="KSO_WM_COMBINE_RELATE_SLIDE_ID" val="background20185110_2"/>
  <p:tag name="KSO_WM_TEMPLATE_CATEGORY" val="custom"/>
  <p:tag name="KSO_WM_TEMPLATE_INDEX" val="20189046"/>
  <p:tag name="KSO_WM_SLIDE_ID" val="custom20189046_2"/>
  <p:tag name="KSO_WM_SLIDE_INDEX" val="2"/>
  <p:tag name="KSO_WM_TEMPLATE_SUBCATEGORY" val="combine"/>
</p:tagLst>
</file>

<file path=ppt/tags/tag22.xml><?xml version="1.0" encoding="utf-8"?>
<p:tagLst xmlns:p="http://schemas.openxmlformats.org/presentationml/2006/main">
  <p:tag name="KSO_WM_TAG_VERSION" val="1.0"/>
  <p:tag name="KSO_WM_BEAUTIFY_FLAG" val="#wm#"/>
  <p:tag name="KSO_WM_UNIT_TYPE" val="i"/>
  <p:tag name="KSO_WM_UNIT_ID" val="custom20189046_7*i*0"/>
  <p:tag name="KSO_WM_TEMPLATE_CATEGORY" val="custom"/>
  <p:tag name="KSO_WM_TEMPLATE_INDEX" val="20189046"/>
  <p:tag name="KSO_WM_UNIT_INDEX" val="0"/>
</p:tagLst>
</file>

<file path=ppt/tags/tag23.xml><?xml version="1.0" encoding="utf-8"?>
<p:tagLst xmlns:p="http://schemas.openxmlformats.org/presentationml/2006/main">
  <p:tag name="KSO_WM_TAG_VERSION" val="1.0"/>
  <p:tag name="KSO_WM_BEAUTIFY_FLAG" val="#wm#"/>
  <p:tag name="KSO_WM_UNIT_TYPE" val="i"/>
  <p:tag name="KSO_WM_UNIT_ID" val="custom20189046_7*i*4"/>
  <p:tag name="KSO_WM_TEMPLATE_CATEGORY" val="custom"/>
  <p:tag name="KSO_WM_TEMPLATE_INDEX" val="20189046"/>
  <p:tag name="KSO_WM_UNIT_INDEX" val="4"/>
</p:tagLst>
</file>

<file path=ppt/tags/tag24.xml><?xml version="1.0" encoding="utf-8"?>
<p:tagLst xmlns:p="http://schemas.openxmlformats.org/presentationml/2006/main">
  <p:tag name="KSO_WM_TAG_VERSION" val="1.0"/>
  <p:tag name="KSO_WM_BEAUTIFY_FLAG" val="#wm#"/>
  <p:tag name="KSO_WM_UNIT_TYPE" val="i"/>
  <p:tag name="KSO_WM_UNIT_ID" val="custom20189046_7*i*5"/>
  <p:tag name="KSO_WM_TEMPLATE_CATEGORY" val="custom"/>
  <p:tag name="KSO_WM_TEMPLATE_INDEX" val="20189046"/>
  <p:tag name="KSO_WM_UNIT_INDEX" val="5"/>
</p:tagLst>
</file>

<file path=ppt/tags/tag25.xml><?xml version="1.0" encoding="utf-8"?>
<p:tagLst xmlns:p="http://schemas.openxmlformats.org/presentationml/2006/main">
  <p:tag name="KSO_WM_TAG_VERSION" val="1.0"/>
  <p:tag name="KSO_WM_BEAUTIFY_FLAG" val="#wm#"/>
  <p:tag name="KSO_WM_UNIT_TYPE" val="i"/>
  <p:tag name="KSO_WM_UNIT_ID" val="custom20189046_7*i*6"/>
  <p:tag name="KSO_WM_TEMPLATE_CATEGORY" val="custom"/>
  <p:tag name="KSO_WM_TEMPLATE_INDEX" val="20189046"/>
  <p:tag name="KSO_WM_UNIT_INDEX" val="6"/>
</p:tagLst>
</file>

<file path=ppt/tags/tag26.xml><?xml version="1.0" encoding="utf-8"?>
<p:tagLst xmlns:p="http://schemas.openxmlformats.org/presentationml/2006/main">
  <p:tag name="KSO_WM_TEMPLATE_CATEGORY" val="custom"/>
  <p:tag name="KSO_WM_TEMPLATE_INDEX" val="20189046"/>
  <p:tag name="KSO_WM_TAG_VERSION" val="1.0"/>
  <p:tag name="KSO_WM_UNIT_TYPE" val="a"/>
  <p:tag name="KSO_WM_UNIT_INDEX" val="1"/>
  <p:tag name="KSO_WM_UNIT_LAYERLEVEL" val="1"/>
  <p:tag name="KSO_WM_UNIT_VALUE" val="17"/>
  <p:tag name="KSO_WM_UNIT_ISCONTENTSTITLE" val="0"/>
  <p:tag name="KSO_WM_UNIT_HIGHLIGHT" val="0"/>
  <p:tag name="KSO_WM_UNIT_COMPATIBLE" val="0"/>
  <p:tag name="KSO_WM_UNIT_CLEAR" val="0"/>
  <p:tag name="KSO_WM_BEAUTIFY_FLAG" val="#wm#"/>
  <p:tag name="KSO_WM_UNIT_ID" val="custom20189046_7*a*1"/>
  <p:tag name="KSO_WM_UNIT_PRESET_TEXT" val="Lorem Ipsum Dolor"/>
</p:tagLst>
</file>

<file path=ppt/tags/tag27.xml><?xml version="1.0" encoding="utf-8"?>
<p:tagLst xmlns:p="http://schemas.openxmlformats.org/presentationml/2006/main">
  <p:tag name="KSO_WM_TEMPLATE_CATEGORY" val="custom"/>
  <p:tag name="KSO_WM_TEMPLATE_INDEX" val="20189046"/>
  <p:tag name="KSO_WM_TAG_VERSION" val="1.0"/>
  <p:tag name="KSO_WM_UNIT_TYPE" val="b"/>
  <p:tag name="KSO_WM_UNIT_INDEX" val="1"/>
  <p:tag name="KSO_WM_UNIT_LAYERLEVEL" val="1"/>
  <p:tag name="KSO_WM_UNIT_VALUE" val="24"/>
  <p:tag name="KSO_WM_UNIT_ISCONTENTSTITLE" val="0"/>
  <p:tag name="KSO_WM_UNIT_HIGHLIGHT" val="0"/>
  <p:tag name="KSO_WM_UNIT_COMPATIBLE" val="0"/>
  <p:tag name="KSO_WM_UNIT_CLEAR" val="0"/>
  <p:tag name="KSO_WM_BEAUTIFY_FLAG" val="#wm#"/>
  <p:tag name="KSO_WM_UNIT_ID" val="custom20189046_7*b*1"/>
  <p:tag name="KSO_WM_UNIT_PRESET_TEXT" val="Lorem ipsum dolor sit amet, consectetur adipisicing elit,"/>
</p:tagLst>
</file>

<file path=ppt/tags/tag28.xml><?xml version="1.0" encoding="utf-8"?>
<p:tagLst xmlns:p="http://schemas.openxmlformats.org/presentationml/2006/main">
  <p:tag name="KSO_WM_TEMPLATE_CATEGORY" val="custom"/>
  <p:tag name="KSO_WM_TEMPLATE_INDEX" val="20189046"/>
  <p:tag name="KSO_WM_TAG_VERSION" val="1.0"/>
  <p:tag name="KSO_WM_UNIT_TYPE" val="f"/>
  <p:tag name="KSO_WM_UNIT_INDEX" val="1"/>
  <p:tag name="KSO_WM_UNIT_LAYERLEVEL" val="1"/>
  <p:tag name="KSO_WM_UNIT_VALUE" val="85"/>
  <p:tag name="KSO_WM_UNIT_HIGHLIGHT" val="0"/>
  <p:tag name="KSO_WM_UNIT_COMPATIBLE" val="0"/>
  <p:tag name="KSO_WM_UNIT_CLEAR" val="0"/>
  <p:tag name="KSO_WM_BEAUTIFY_FLAG" val="#wm#"/>
  <p:tag name="KSO_WM_UNIT_ID" val="custom20189046_7*f*1"/>
  <p:tag name="KSO_WM_UNIT_PRESET_TEXT" val="Lorem ipsum dolor sit amet, consectetur adipisicing elit.Lorem ipsum dolor sit amet, consectetur adipisicing elit. Lorem ipsum dolor sit amet, consectetur adipisicing elit."/>
</p:tagLst>
</file>

<file path=ppt/tags/tag29.xml><?xml version="1.0" encoding="utf-8"?>
<p:tagLst xmlns:p="http://schemas.openxmlformats.org/presentationml/2006/main">
  <p:tag name="KSO_WM_TAG_VERSION" val="1.0"/>
  <p:tag name="KSO_WM_TEMPLATE_CATEGORY" val="custom"/>
  <p:tag name="KSO_WM_TEMPLATE_INDEX" val="20189046"/>
  <p:tag name="KSO_WM_UNIT_TYPE" val="d"/>
  <p:tag name="KSO_WM_UNIT_INDEX" val="1"/>
  <p:tag name="KSO_WM_UNIT_ID" val="custom20189046_7*d*1"/>
  <p:tag name="KSO_WM_UNIT_LAYERLEVEL" val="1"/>
  <p:tag name="KSO_WM_UNIT_VALUE" val="1904*946"/>
  <p:tag name="KSO_WM_UNIT_HIGHLIGHT" val="0"/>
  <p:tag name="KSO_WM_UNIT_COMPATIBLE" val="0"/>
  <p:tag name="KSO_WM_UNIT_CLEAR" val="0"/>
  <p:tag name="KSO_WM_BEAUTIFY_FLAG" val="#wm#"/>
</p:tagLst>
</file>

<file path=ppt/tags/tag3.xml><?xml version="1.0" encoding="utf-8"?>
<p:tagLst xmlns:p="http://schemas.openxmlformats.org/presentationml/2006/main">
  <p:tag name="KSO_WM_TAG_VERSION" val="1.0"/>
  <p:tag name="KSO_WM_BEAUTIFY_FLAG" val="#wm#"/>
  <p:tag name="KSO_WM_COMBINE_RELATE_SLIDE_ID" val="background20185110_1"/>
  <p:tag name="KSO_WM_TEMPLATE_CATEGORY" val="custom"/>
  <p:tag name="KSO_WM_TEMPLATE_INDEX" val="20189046"/>
  <p:tag name="KSO_WM_TEMPLATE_SUBCATEGORY" val="combine"/>
  <p:tag name="KSO_WM_TEMPLATE_THUMBS_INDEX" val="1、2、3、4、5、6、7、8、9、10"/>
</p:tagLst>
</file>

<file path=ppt/tags/tag30.xml><?xml version="1.0" encoding="utf-8"?>
<p:tagLst xmlns:p="http://schemas.openxmlformats.org/presentationml/2006/main">
  <p:tag name="KSO_WM_TAG_VERSION" val="1.0"/>
  <p:tag name="KSO_WM_TEMPLATE_CATEGORY" val="custom"/>
  <p:tag name="KSO_WM_TEMPLATE_INDEX" val="20189046"/>
  <p:tag name="KSO_WM_UNIT_TYPE" val="d"/>
  <p:tag name="KSO_WM_UNIT_INDEX" val="2"/>
  <p:tag name="KSO_WM_UNIT_ID" val="custom20189046_7*d*2"/>
  <p:tag name="KSO_WM_UNIT_LAYERLEVEL" val="1"/>
  <p:tag name="KSO_WM_UNIT_VALUE" val="1904*946"/>
  <p:tag name="KSO_WM_UNIT_HIGHLIGHT" val="0"/>
  <p:tag name="KSO_WM_UNIT_COMPATIBLE" val="0"/>
  <p:tag name="KSO_WM_UNIT_CLEAR" val="0"/>
  <p:tag name="KSO_WM_BEAUTIFY_FLAG" val="#wm#"/>
</p:tagLst>
</file>

<file path=ppt/tags/tag31.xml><?xml version="1.0" encoding="utf-8"?>
<p:tagLst xmlns:p="http://schemas.openxmlformats.org/presentationml/2006/main">
  <p:tag name="KSO_WM_TAG_VERSION" val="1.0"/>
  <p:tag name="KSO_WM_SLIDE_ITEM_CNT" val="3"/>
  <p:tag name="KSO_WM_SLIDE_LAYOUT" val="a_b_f_d"/>
  <p:tag name="KSO_WM_SLIDE_LAYOUT_CNT" val="1_1_1_2"/>
  <p:tag name="KSO_WM_SLIDE_TYPE" val="text"/>
  <p:tag name="KSO_WM_SLIDE_SUBTYPE" val="picTxt"/>
  <p:tag name="KSO_WM_BEAUTIFY_FLAG" val="#wm#"/>
  <p:tag name="KSO_WM_SLIDE_POSITION" val="-1*0"/>
  <p:tag name="KSO_WM_SLIDE_SIZE" val="960*540"/>
  <p:tag name="KSO_WM_COMBINE_RELATE_SLIDE_ID" val="background20185110_7"/>
  <p:tag name="KSO_WM_TEMPLATE_CATEGORY" val="custom"/>
  <p:tag name="KSO_WM_TEMPLATE_INDEX" val="20189046"/>
  <p:tag name="KSO_WM_SLIDE_ID" val="custom20189046_7"/>
  <p:tag name="KSO_WM_SLIDE_INDEX" val="7"/>
  <p:tag name="KSO_WM_TEMPLATE_SUBCATEGORY" val="combine"/>
</p:tagLst>
</file>

<file path=ppt/tags/tag32.xml><?xml version="1.0" encoding="utf-8"?>
<p:tagLst xmlns:p="http://schemas.openxmlformats.org/presentationml/2006/main">
  <p:tag name="KSO_WM_TEMPLATE_CATEGORY" val="custom"/>
  <p:tag name="KSO_WM_TEMPLATE_INDEX" val="20189116"/>
  <p:tag name="KSO_WM_TAG_VERSION" val="1.0"/>
  <p:tag name="KSO_WM_UNIT_TYPE" val="a"/>
  <p:tag name="KSO_WM_UNIT_INDEX" val="1"/>
  <p:tag name="KSO_WM_UNIT_ID" val="custom20189116_55*a*1"/>
  <p:tag name="KSO_WM_UNIT_LAYERLEVEL" val="1"/>
  <p:tag name="KSO_WM_UNIT_VALUE" val="23"/>
  <p:tag name="KSO_WM_UNIT_ISCONTENTSTITLE" val="0"/>
  <p:tag name="KSO_WM_UNIT_HIGHLIGHT" val="0"/>
  <p:tag name="KSO_WM_UNIT_COMPATIBLE" val="0"/>
  <p:tag name="KSO_WM_UNIT_CLEAR" val="0"/>
  <p:tag name="KSO_WM_BEAUTIFY_FLAG" val="#wm#"/>
  <p:tag name="KSO_WM_UNIT_PRESET_TEXT_INDEX" val="2"/>
  <p:tag name="KSO_WM_UNIT_PRESET_TEXT_LEN" val="10"/>
</p:tagLst>
</file>

<file path=ppt/tags/tag33.xml><?xml version="1.0" encoding="utf-8"?>
<p:tagLst xmlns:p="http://schemas.openxmlformats.org/presentationml/2006/main">
  <p:tag name="KSO_WM_TEMPLATE_CATEGORY" val="custom"/>
  <p:tag name="KSO_WM_TEMPLATE_INDEX" val="20189116"/>
  <p:tag name="KSO_WM_TAG_VERSION" val="1.0"/>
  <p:tag name="KSO_WM_UNIT_TYPE" val="b"/>
  <p:tag name="KSO_WM_UNIT_INDEX" val="1"/>
  <p:tag name="KSO_WM_UNIT_ID" val="custom20189116_55*b*1"/>
  <p:tag name="KSO_WM_UNIT_LAYERLEVEL" val="1"/>
  <p:tag name="KSO_WM_UNIT_VALUE" val="46"/>
  <p:tag name="KSO_WM_UNIT_ISCONTENTSTITLE" val="0"/>
  <p:tag name="KSO_WM_UNIT_HIGHLIGHT" val="0"/>
  <p:tag name="KSO_WM_UNIT_COMPATIBLE" val="0"/>
  <p:tag name="KSO_WM_UNIT_CLEAR" val="0"/>
  <p:tag name="KSO_WM_BEAUTIFY_FLAG" val="#wm#"/>
  <p:tag name="KSO_WM_UNIT_PRESET_TEXT_INDEX" val="2"/>
  <p:tag name="KSO_WM_UNIT_PRESET_TEXT_LEN" val="10"/>
</p:tagLst>
</file>

<file path=ppt/tags/tag34.xml><?xml version="1.0" encoding="utf-8"?>
<p:tagLst xmlns:p="http://schemas.openxmlformats.org/presentationml/2006/main">
  <p:tag name="KSO_WM_TAG_VERSION" val="1.0"/>
  <p:tag name="KSO_WM_BEAUTIFY_FLAG" val="#wm#"/>
  <p:tag name="KSO_WM_UNIT_TYPE" val="i"/>
  <p:tag name="KSO_WM_UNIT_ID" val="custom20189116_55*i*63"/>
  <p:tag name="KSO_WM_TEMPLATE_CATEGORY" val="custom"/>
  <p:tag name="KSO_WM_TEMPLATE_INDEX" val="20189116"/>
  <p:tag name="KSO_WM_UNIT_INDEX" val="63"/>
</p:tagLst>
</file>

<file path=ppt/tags/tag35.xml><?xml version="1.0" encoding="utf-8"?>
<p:tagLst xmlns:p="http://schemas.openxmlformats.org/presentationml/2006/main">
  <p:tag name="KSO_WM_TAG_VERSION" val="1.0"/>
  <p:tag name="KSO_WM_BEAUTIFY_FLAG" val="#wm#"/>
  <p:tag name="KSO_WM_UNIT_TYPE" val="i"/>
  <p:tag name="KSO_WM_UNIT_ID" val="custom20189116_55*i*64"/>
  <p:tag name="KSO_WM_TEMPLATE_CATEGORY" val="custom"/>
  <p:tag name="KSO_WM_TEMPLATE_INDEX" val="20189116"/>
  <p:tag name="KSO_WM_UNIT_INDEX" val="64"/>
</p:tagLst>
</file>

<file path=ppt/tags/tag36.xml><?xml version="1.0" encoding="utf-8"?>
<p:tagLst xmlns:p="http://schemas.openxmlformats.org/presentationml/2006/main">
  <p:tag name="KSO_WM_TAG_VERSION" val="1.0"/>
  <p:tag name="KSO_WM_BEAUTIFY_FLAG" val="#wm#"/>
  <p:tag name="KSO_WM_TEMPLATE_CATEGORY" val="diagram"/>
  <p:tag name="KSO_WM_TEMPLATE_INDEX" val="20170888"/>
  <p:tag name="KSO_WM_UNIT_TYPE" val="l_i"/>
  <p:tag name="KSO_WM_UNIT_INDEX" val="1_1"/>
  <p:tag name="KSO_WM_UNIT_LAYERLEVEL" val="1_1"/>
  <p:tag name="KSO_WM_DIAGRAM_GROUP_CODE" val="l1-1"/>
  <p:tag name="KSO_WM_UNIT_ID" val="diagram20170888_3*l_i*1_1"/>
  <p:tag name="KSO_WM_UNIT_TEXT_FILL_FORE_SCHEMECOLOR_INDEX" val="13"/>
  <p:tag name="KSO_WM_UNIT_TEXT_FILL_TYPE" val="1"/>
  <p:tag name="KSO_WM_UNIT_USESOURCEFORMAT_APPLY" val="1"/>
</p:tagLst>
</file>

<file path=ppt/tags/tag37.xml><?xml version="1.0" encoding="utf-8"?>
<p:tagLst xmlns:p="http://schemas.openxmlformats.org/presentationml/2006/main">
  <p:tag name="KSO_WM_TAG_VERSION" val="1.0"/>
  <p:tag name="KSO_WM_BEAUTIFY_FLAG" val="#wm#"/>
  <p:tag name="KSO_WM_TEMPLATE_CATEGORY" val="diagram"/>
  <p:tag name="KSO_WM_TEMPLATE_INDEX" val="20170888"/>
  <p:tag name="KSO_WM_UNIT_TYPE" val="l_h_a"/>
  <p:tag name="KSO_WM_UNIT_INDEX" val="1_1_1"/>
  <p:tag name="KSO_WM_UNIT_LAYERLEVEL" val="1_1_1"/>
  <p:tag name="KSO_WM_UNIT_VALUE" val="5"/>
  <p:tag name="KSO_WM_UNIT_HIGHLIGHT" val="0"/>
  <p:tag name="KSO_WM_UNIT_COMPATIBLE" val="0"/>
  <p:tag name="KSO_WM_UNIT_CLEAR" val="0"/>
  <p:tag name="KSO_WM_UNIT_PRESET_TEXT_INDEX" val="3"/>
  <p:tag name="KSO_WM_UNIT_PRESET_TEXT_LEN" val="5"/>
  <p:tag name="KSO_WM_DIAGRAM_GROUP_CODE" val="l1-1"/>
  <p:tag name="KSO_WM_UNIT_ID" val="diagram20170888_3*l_h_a*1_1_1"/>
  <p:tag name="KSO_WM_UNIT_TEXT_FILL_FORE_SCHEMECOLOR_INDEX" val="13"/>
  <p:tag name="KSO_WM_UNIT_TEXT_FILL_TYPE" val="1"/>
  <p:tag name="KSO_WM_UNIT_USESOURCEFORMAT_APPLY" val="1"/>
</p:tagLst>
</file>

<file path=ppt/tags/tag38.xml><?xml version="1.0" encoding="utf-8"?>
<p:tagLst xmlns:p="http://schemas.openxmlformats.org/presentationml/2006/main">
  <p:tag name="KSO_WM_TAG_VERSION" val="1.0"/>
  <p:tag name="KSO_WM_BEAUTIFY_FLAG" val="#wm#"/>
  <p:tag name="KSO_WM_TEMPLATE_CATEGORY" val="diagram"/>
  <p:tag name="KSO_WM_TEMPLATE_INDEX" val="20170888"/>
  <p:tag name="KSO_WM_UNIT_TYPE" val="l_h_f"/>
  <p:tag name="KSO_WM_UNIT_INDEX" val="1_1_1"/>
  <p:tag name="KSO_WM_UNIT_LAYERLEVEL" val="1_1_1"/>
  <p:tag name="KSO_WM_UNIT_VALUE" val="40"/>
  <p:tag name="KSO_WM_UNIT_HIGHLIGHT" val="0"/>
  <p:tag name="KSO_WM_UNIT_COMPATIBLE" val="0"/>
  <p:tag name="KSO_WM_UNIT_CLEAR" val="0"/>
  <p:tag name="KSO_WM_UNIT_PRESET_TEXT_INDEX" val="4"/>
  <p:tag name="KSO_WM_UNIT_PRESET_TEXT_LEN" val="57"/>
  <p:tag name="KSO_WM_DIAGRAM_GROUP_CODE" val="l1-1"/>
  <p:tag name="KSO_WM_UNIT_ID" val="diagram20170888_3*l_h_f*1_1_1"/>
  <p:tag name="KSO_WM_UNIT_TEXT_FILL_FORE_SCHEMECOLOR_INDEX" val="13"/>
  <p:tag name="KSO_WM_UNIT_TEXT_FILL_TYPE" val="1"/>
  <p:tag name="KSO_WM_UNIT_USESOURCEFORMAT_APPLY" val="1"/>
</p:tagLst>
</file>

<file path=ppt/tags/tag39.xml><?xml version="1.0" encoding="utf-8"?>
<p:tagLst xmlns:p="http://schemas.openxmlformats.org/presentationml/2006/main">
  <p:tag name="KSO_WM_TAG_VERSION" val="1.0"/>
  <p:tag name="KSO_WM_BEAUTIFY_FLAG" val="#wm#"/>
  <p:tag name="KSO_WM_TEMPLATE_CATEGORY" val="diagram"/>
  <p:tag name="KSO_WM_TEMPLATE_INDEX" val="20170888"/>
  <p:tag name="KSO_WM_UNIT_TYPE" val="l_i"/>
  <p:tag name="KSO_WM_UNIT_INDEX" val="1_2"/>
  <p:tag name="KSO_WM_UNIT_LAYERLEVEL" val="1_1"/>
  <p:tag name="KSO_WM_DIAGRAM_GROUP_CODE" val="l1-1"/>
  <p:tag name="KSO_WM_UNIT_ID" val="diagram20170888_3*l_i*1_2"/>
  <p:tag name="KSO_WM_UNIT_TEXT_FILL_FORE_SCHEMECOLOR_INDEX" val="13"/>
  <p:tag name="KSO_WM_UNIT_TEXT_FILL_TYPE" val="1"/>
  <p:tag name="KSO_WM_UNIT_USESOURCEFORMAT_APPLY" val="1"/>
</p:tagLst>
</file>

<file path=ppt/tags/tag4.xml><?xml version="1.0" encoding="utf-8"?>
<p:tagLst xmlns:p="http://schemas.openxmlformats.org/presentationml/2006/main">
  <p:tag name="KSO_WM_TEMPLATE_CATEGORY" val="custom"/>
  <p:tag name="KSO_WM_TEMPLATE_INDEX" val="20189046"/>
  <p:tag name="KSO_WM_TAG_VERSION" val="1.0"/>
  <p:tag name="KSO_WM_UNIT_TYPE" val="f"/>
  <p:tag name="KSO_WM_UNIT_INDEX" val="1"/>
  <p:tag name="KSO_WM_UNIT_LAYERLEVEL" val="1"/>
  <p:tag name="KSO_WM_UNIT_VALUE" val="17"/>
  <p:tag name="KSO_WM_UNIT_HIGHLIGHT" val="0"/>
  <p:tag name="KSO_WM_UNIT_COMPATIBLE" val="0"/>
  <p:tag name="KSO_WM_UNIT_CLEAR" val="0"/>
  <p:tag name="KSO_WM_BEAUTIFY_FLAG" val="#wm#"/>
  <p:tag name="KSO_WM_UNIT_ID" val="custom20189046_1*f*1"/>
  <p:tag name="KSO_WM_UNIT_PRESET_TEXT" val="GRADUATION"/>
</p:tagLst>
</file>

<file path=ppt/tags/tag40.xml><?xml version="1.0" encoding="utf-8"?>
<p:tagLst xmlns:p="http://schemas.openxmlformats.org/presentationml/2006/main">
  <p:tag name="KSO_WM_TAG_VERSION" val="1.0"/>
  <p:tag name="KSO_WM_BEAUTIFY_FLAG" val="#wm#"/>
  <p:tag name="KSO_WM_TEMPLATE_CATEGORY" val="diagram"/>
  <p:tag name="KSO_WM_TEMPLATE_INDEX" val="20170888"/>
  <p:tag name="KSO_WM_UNIT_TYPE" val="l_h_a"/>
  <p:tag name="KSO_WM_UNIT_INDEX" val="1_2_1"/>
  <p:tag name="KSO_WM_UNIT_LAYERLEVEL" val="1_1_1"/>
  <p:tag name="KSO_WM_UNIT_VALUE" val="5"/>
  <p:tag name="KSO_WM_UNIT_HIGHLIGHT" val="0"/>
  <p:tag name="KSO_WM_UNIT_COMPATIBLE" val="0"/>
  <p:tag name="KSO_WM_UNIT_CLEAR" val="0"/>
  <p:tag name="KSO_WM_UNIT_PRESET_TEXT_INDEX" val="3"/>
  <p:tag name="KSO_WM_UNIT_PRESET_TEXT_LEN" val="5"/>
  <p:tag name="KSO_WM_DIAGRAM_GROUP_CODE" val="l1-1"/>
  <p:tag name="KSO_WM_UNIT_ID" val="diagram20170888_3*l_h_a*1_2_1"/>
  <p:tag name="KSO_WM_UNIT_TEXT_FILL_FORE_SCHEMECOLOR_INDEX" val="13"/>
  <p:tag name="KSO_WM_UNIT_TEXT_FILL_TYPE" val="1"/>
  <p:tag name="KSO_WM_UNIT_USESOURCEFORMAT_APPLY" val="1"/>
</p:tagLst>
</file>

<file path=ppt/tags/tag41.xml><?xml version="1.0" encoding="utf-8"?>
<p:tagLst xmlns:p="http://schemas.openxmlformats.org/presentationml/2006/main">
  <p:tag name="KSO_WM_TAG_VERSION" val="1.0"/>
  <p:tag name="KSO_WM_BEAUTIFY_FLAG" val="#wm#"/>
  <p:tag name="KSO_WM_TEMPLATE_CATEGORY" val="diagram"/>
  <p:tag name="KSO_WM_TEMPLATE_INDEX" val="20170888"/>
  <p:tag name="KSO_WM_UNIT_TYPE" val="l_h_f"/>
  <p:tag name="KSO_WM_UNIT_INDEX" val="1_2_1"/>
  <p:tag name="KSO_WM_UNIT_LAYERLEVEL" val="1_1_1"/>
  <p:tag name="KSO_WM_UNIT_VALUE" val="40"/>
  <p:tag name="KSO_WM_UNIT_HIGHLIGHT" val="0"/>
  <p:tag name="KSO_WM_UNIT_COMPATIBLE" val="0"/>
  <p:tag name="KSO_WM_UNIT_CLEAR" val="0"/>
  <p:tag name="KSO_WM_UNIT_PRESET_TEXT_INDEX" val="4"/>
  <p:tag name="KSO_WM_UNIT_PRESET_TEXT_LEN" val="57"/>
  <p:tag name="KSO_WM_DIAGRAM_GROUP_CODE" val="l1-1"/>
  <p:tag name="KSO_WM_UNIT_ID" val="diagram20170888_3*l_h_f*1_2_1"/>
  <p:tag name="KSO_WM_UNIT_TEXT_FILL_FORE_SCHEMECOLOR_INDEX" val="13"/>
  <p:tag name="KSO_WM_UNIT_TEXT_FILL_TYPE" val="1"/>
  <p:tag name="KSO_WM_UNIT_USESOURCEFORMAT_APPLY" val="1"/>
</p:tagLst>
</file>

<file path=ppt/tags/tag42.xml><?xml version="1.0" encoding="utf-8"?>
<p:tagLst xmlns:p="http://schemas.openxmlformats.org/presentationml/2006/main">
  <p:tag name="KSO_WM_TAG_VERSION" val="1.0"/>
  <p:tag name="KSO_WM_BEAUTIFY_FLAG" val="#wm#"/>
  <p:tag name="KSO_WM_TEMPLATE_CATEGORY" val="diagram"/>
  <p:tag name="KSO_WM_TEMPLATE_INDEX" val="20170888"/>
  <p:tag name="KSO_WM_UNIT_TYPE" val="l_i"/>
  <p:tag name="KSO_WM_UNIT_INDEX" val="1_3"/>
  <p:tag name="KSO_WM_UNIT_LAYERLEVEL" val="1_1"/>
  <p:tag name="KSO_WM_DIAGRAM_GROUP_CODE" val="l1-1"/>
  <p:tag name="KSO_WM_UNIT_ID" val="diagram20170888_3*l_i*1_3"/>
  <p:tag name="KSO_WM_UNIT_TEXT_FILL_FORE_SCHEMECOLOR_INDEX" val="13"/>
  <p:tag name="KSO_WM_UNIT_TEXT_FILL_TYPE" val="1"/>
  <p:tag name="KSO_WM_UNIT_USESOURCEFORMAT_APPLY" val="1"/>
</p:tagLst>
</file>

<file path=ppt/tags/tag43.xml><?xml version="1.0" encoding="utf-8"?>
<p:tagLst xmlns:p="http://schemas.openxmlformats.org/presentationml/2006/main">
  <p:tag name="KSO_WM_TAG_VERSION" val="1.0"/>
  <p:tag name="KSO_WM_BEAUTIFY_FLAG" val="#wm#"/>
  <p:tag name="KSO_WM_TEMPLATE_CATEGORY" val="diagram"/>
  <p:tag name="KSO_WM_TEMPLATE_INDEX" val="20170888"/>
  <p:tag name="KSO_WM_UNIT_TYPE" val="l_h_a"/>
  <p:tag name="KSO_WM_UNIT_INDEX" val="1_3_1"/>
  <p:tag name="KSO_WM_UNIT_LAYERLEVEL" val="1_1_1"/>
  <p:tag name="KSO_WM_UNIT_VALUE" val="5"/>
  <p:tag name="KSO_WM_UNIT_HIGHLIGHT" val="0"/>
  <p:tag name="KSO_WM_UNIT_COMPATIBLE" val="0"/>
  <p:tag name="KSO_WM_UNIT_CLEAR" val="0"/>
  <p:tag name="KSO_WM_UNIT_PRESET_TEXT_INDEX" val="3"/>
  <p:tag name="KSO_WM_UNIT_PRESET_TEXT_LEN" val="5"/>
  <p:tag name="KSO_WM_DIAGRAM_GROUP_CODE" val="l1-1"/>
  <p:tag name="KSO_WM_UNIT_ID" val="diagram20170888_3*l_h_a*1_3_1"/>
  <p:tag name="KSO_WM_UNIT_TEXT_FILL_FORE_SCHEMECOLOR_INDEX" val="13"/>
  <p:tag name="KSO_WM_UNIT_TEXT_FILL_TYPE" val="1"/>
  <p:tag name="KSO_WM_UNIT_USESOURCEFORMAT_APPLY" val="1"/>
</p:tagLst>
</file>

<file path=ppt/tags/tag44.xml><?xml version="1.0" encoding="utf-8"?>
<p:tagLst xmlns:p="http://schemas.openxmlformats.org/presentationml/2006/main">
  <p:tag name="KSO_WM_TAG_VERSION" val="1.0"/>
  <p:tag name="KSO_WM_BEAUTIFY_FLAG" val="#wm#"/>
  <p:tag name="KSO_WM_TEMPLATE_CATEGORY" val="diagram"/>
  <p:tag name="KSO_WM_TEMPLATE_INDEX" val="20170888"/>
  <p:tag name="KSO_WM_UNIT_TYPE" val="l_h_f"/>
  <p:tag name="KSO_WM_UNIT_INDEX" val="1_3_1"/>
  <p:tag name="KSO_WM_UNIT_LAYERLEVEL" val="1_1_1"/>
  <p:tag name="KSO_WM_UNIT_VALUE" val="40"/>
  <p:tag name="KSO_WM_UNIT_HIGHLIGHT" val="0"/>
  <p:tag name="KSO_WM_UNIT_COMPATIBLE" val="0"/>
  <p:tag name="KSO_WM_UNIT_CLEAR" val="0"/>
  <p:tag name="KSO_WM_UNIT_PRESET_TEXT_INDEX" val="4"/>
  <p:tag name="KSO_WM_UNIT_PRESET_TEXT_LEN" val="57"/>
  <p:tag name="KSO_WM_DIAGRAM_GROUP_CODE" val="l1-1"/>
  <p:tag name="KSO_WM_UNIT_ID" val="diagram20170888_3*l_h_f*1_3_1"/>
  <p:tag name="KSO_WM_UNIT_TEXT_FILL_FORE_SCHEMECOLOR_INDEX" val="13"/>
  <p:tag name="KSO_WM_UNIT_TEXT_FILL_TYPE" val="1"/>
  <p:tag name="KSO_WM_UNIT_USESOURCEFORMAT_APPLY" val="1"/>
</p:tagLst>
</file>

<file path=ppt/tags/tag45.xml><?xml version="1.0" encoding="utf-8"?>
<p:tagLst xmlns:p="http://schemas.openxmlformats.org/presentationml/2006/main">
  <p:tag name="KSO_WM_TAG_VERSION" val="1.0"/>
  <p:tag name="KSO_WM_BEAUTIFY_FLAG" val="#wm#"/>
  <p:tag name="KSO_WM_TEMPLATE_CATEGORY" val="diagram"/>
  <p:tag name="KSO_WM_TEMPLATE_INDEX" val="20170888"/>
  <p:tag name="KSO_WM_UNIT_TYPE" val="l_i"/>
  <p:tag name="KSO_WM_UNIT_INDEX" val="1_4"/>
  <p:tag name="KSO_WM_UNIT_LAYERLEVEL" val="1_1"/>
  <p:tag name="KSO_WM_DIAGRAM_GROUP_CODE" val="l1-1"/>
  <p:tag name="KSO_WM_UNIT_ID" val="diagram20170888_3*l_i*1_4"/>
  <p:tag name="KSO_WM_UNIT_TEXT_FILL_FORE_SCHEMECOLOR_INDEX" val="13"/>
  <p:tag name="KSO_WM_UNIT_TEXT_FILL_TYPE" val="1"/>
  <p:tag name="KSO_WM_UNIT_USESOURCEFORMAT_APPLY" val="1"/>
</p:tagLst>
</file>

<file path=ppt/tags/tag46.xml><?xml version="1.0" encoding="utf-8"?>
<p:tagLst xmlns:p="http://schemas.openxmlformats.org/presentationml/2006/main">
  <p:tag name="KSO_WM_TAG_VERSION" val="1.0"/>
  <p:tag name="KSO_WM_BEAUTIFY_FLAG" val="#wm#"/>
  <p:tag name="KSO_WM_TEMPLATE_CATEGORY" val="diagram"/>
  <p:tag name="KSO_WM_TEMPLATE_INDEX" val="20170888"/>
  <p:tag name="KSO_WM_UNIT_TYPE" val="l_h_a"/>
  <p:tag name="KSO_WM_UNIT_INDEX" val="1_4_1"/>
  <p:tag name="KSO_WM_UNIT_LAYERLEVEL" val="1_1_1"/>
  <p:tag name="KSO_WM_UNIT_VALUE" val="5"/>
  <p:tag name="KSO_WM_UNIT_HIGHLIGHT" val="0"/>
  <p:tag name="KSO_WM_UNIT_COMPATIBLE" val="0"/>
  <p:tag name="KSO_WM_UNIT_CLEAR" val="0"/>
  <p:tag name="KSO_WM_UNIT_PRESET_TEXT_INDEX" val="3"/>
  <p:tag name="KSO_WM_UNIT_PRESET_TEXT_LEN" val="5"/>
  <p:tag name="KSO_WM_DIAGRAM_GROUP_CODE" val="l1-1"/>
  <p:tag name="KSO_WM_UNIT_ID" val="diagram20170888_3*l_h_a*1_4_1"/>
  <p:tag name="KSO_WM_UNIT_TEXT_FILL_FORE_SCHEMECOLOR_INDEX" val="13"/>
  <p:tag name="KSO_WM_UNIT_TEXT_FILL_TYPE" val="1"/>
  <p:tag name="KSO_WM_UNIT_USESOURCEFORMAT_APPLY" val="1"/>
</p:tagLst>
</file>

<file path=ppt/tags/tag47.xml><?xml version="1.0" encoding="utf-8"?>
<p:tagLst xmlns:p="http://schemas.openxmlformats.org/presentationml/2006/main">
  <p:tag name="KSO_WM_TAG_VERSION" val="1.0"/>
  <p:tag name="KSO_WM_BEAUTIFY_FLAG" val="#wm#"/>
  <p:tag name="KSO_WM_TEMPLATE_CATEGORY" val="diagram"/>
  <p:tag name="KSO_WM_TEMPLATE_INDEX" val="20170888"/>
  <p:tag name="KSO_WM_UNIT_TYPE" val="l_h_f"/>
  <p:tag name="KSO_WM_UNIT_INDEX" val="1_4_1"/>
  <p:tag name="KSO_WM_UNIT_LAYERLEVEL" val="1_1_1"/>
  <p:tag name="KSO_WM_UNIT_VALUE" val="40"/>
  <p:tag name="KSO_WM_UNIT_HIGHLIGHT" val="0"/>
  <p:tag name="KSO_WM_UNIT_COMPATIBLE" val="0"/>
  <p:tag name="KSO_WM_UNIT_CLEAR" val="0"/>
  <p:tag name="KSO_WM_UNIT_PRESET_TEXT_INDEX" val="4"/>
  <p:tag name="KSO_WM_UNIT_PRESET_TEXT_LEN" val="57"/>
  <p:tag name="KSO_WM_DIAGRAM_GROUP_CODE" val="l1-1"/>
  <p:tag name="KSO_WM_UNIT_ID" val="diagram20170888_3*l_h_f*1_4_1"/>
  <p:tag name="KSO_WM_UNIT_TEXT_FILL_FORE_SCHEMECOLOR_INDEX" val="13"/>
  <p:tag name="KSO_WM_UNIT_TEXT_FILL_TYPE" val="1"/>
  <p:tag name="KSO_WM_UNIT_USESOURCEFORMAT_APPLY" val="1"/>
</p:tagLst>
</file>

<file path=ppt/tags/tag48.xml><?xml version="1.0" encoding="utf-8"?>
<p:tagLst xmlns:p="http://schemas.openxmlformats.org/presentationml/2006/main">
  <p:tag name="KSO_WM_TEMPLATE_CATEGORY" val="custom"/>
  <p:tag name="KSO_WM_TEMPLATE_INDEX" val="20186643"/>
  <p:tag name="KSO_WM_TAG_VERSION" val="1.0"/>
  <p:tag name="KSO_WM_SLIDE_ID" val="custom20189116_55"/>
  <p:tag name="KSO_WM_SLIDE_INDEX" val="55"/>
  <p:tag name="KSO_WM_SLIDE_ITEM_CNT" val="4"/>
  <p:tag name="KSO_WM_SLIDE_LAYOUT" val="a_b_m"/>
  <p:tag name="KSO_WM_SLIDE_LAYOUT_CNT" val="1_1_1"/>
  <p:tag name="KSO_WM_SLIDE_TYPE" val="text"/>
  <p:tag name="KSO_WM_SLIDE_SUBTYPE" val="diag"/>
  <p:tag name="KSO_WM_BEAUTIFY_FLAG" val="#wm#"/>
  <p:tag name="KSO_WM_SLIDE_POSITION" val="0*77"/>
  <p:tag name="KSO_WM_SLIDE_SIZE" val="886*432"/>
  <p:tag name="KSO_WM_DIAGRAM_GROUP_CODE" val="m1-1"/>
  <p:tag name="KSO_WM_TEMPLATE_SUBCATEGORY" val="ai"/>
</p:tagLst>
</file>

<file path=ppt/tags/tag49.xml><?xml version="1.0" encoding="utf-8"?>
<p:tagLst xmlns:p="http://schemas.openxmlformats.org/presentationml/2006/main">
  <p:tag name="KSO_WM_TAG_VERSION" val="1.0"/>
  <p:tag name="KSO_WM_BEAUTIFY_FLAG" val="#wm#"/>
  <p:tag name="KSO_WM_UNIT_TYPE" val="i"/>
  <p:tag name="KSO_WM_UNIT_ID" val="custom20189046_4*i*0"/>
  <p:tag name="KSO_WM_TEMPLATE_CATEGORY" val="custom"/>
  <p:tag name="KSO_WM_TEMPLATE_INDEX" val="20189046"/>
  <p:tag name="KSO_WM_UNIT_INDEX" val="0"/>
</p:tagLst>
</file>

<file path=ppt/tags/tag5.xml><?xml version="1.0" encoding="utf-8"?>
<p:tagLst xmlns:p="http://schemas.openxmlformats.org/presentationml/2006/main">
  <p:tag name="KSO_WM_TEMPLATE_CATEGORY" val="custom"/>
  <p:tag name="KSO_WM_TEMPLATE_INDEX" val="20189046"/>
  <p:tag name="KSO_WM_TAG_VERSION" val="1.0"/>
  <p:tag name="KSO_WM_UNIT_TYPE" val="a"/>
  <p:tag name="KSO_WM_UNIT_INDEX" val="1"/>
  <p:tag name="KSO_WM_UNIT_LAYERLEVEL" val="1"/>
  <p:tag name="KSO_WM_UNIT_VALUE" val="7"/>
  <p:tag name="KSO_WM_UNIT_ISCONTENTSTITLE" val="0"/>
  <p:tag name="KSO_WM_UNIT_HIGHLIGHT" val="0"/>
  <p:tag name="KSO_WM_UNIT_COMPATIBLE" val="0"/>
  <p:tag name="KSO_WM_UNIT_CLEAR" val="0"/>
  <p:tag name="KSO_WM_BEAUTIFY_FLAG" val="#wm#"/>
  <p:tag name="KSO_WM_UNIT_ID" val="custom20189046_1*a*1"/>
  <p:tag name="KSO_WM_UNIT_PRESET_TEXT" val="毕业纪念册模板"/>
</p:tagLst>
</file>

<file path=ppt/tags/tag50.xml><?xml version="1.0" encoding="utf-8"?>
<p:tagLst xmlns:p="http://schemas.openxmlformats.org/presentationml/2006/main">
  <p:tag name="KSO_WM_TAG_VERSION" val="1.0"/>
  <p:tag name="KSO_WM_BEAUTIFY_FLAG" val="#wm#"/>
  <p:tag name="KSO_WM_UNIT_TYPE" val="i"/>
  <p:tag name="KSO_WM_UNIT_ID" val="custom20189046_4*i*1"/>
  <p:tag name="KSO_WM_TEMPLATE_CATEGORY" val="custom"/>
  <p:tag name="KSO_WM_TEMPLATE_INDEX" val="20189046"/>
  <p:tag name="KSO_WM_UNIT_INDEX" val="1"/>
</p:tagLst>
</file>

<file path=ppt/tags/tag51.xml><?xml version="1.0" encoding="utf-8"?>
<p:tagLst xmlns:p="http://schemas.openxmlformats.org/presentationml/2006/main">
  <p:tag name="KSO_WM_TAG_VERSION" val="1.0"/>
  <p:tag name="KSO_WM_BEAUTIFY_FLAG" val="#wm#"/>
  <p:tag name="KSO_WM_UNIT_TYPE" val="i"/>
  <p:tag name="KSO_WM_UNIT_ID" val="custom20189046_4*i*2"/>
  <p:tag name="KSO_WM_TEMPLATE_CATEGORY" val="custom"/>
  <p:tag name="KSO_WM_TEMPLATE_INDEX" val="20189046"/>
  <p:tag name="KSO_WM_UNIT_INDEX" val="2"/>
</p:tagLst>
</file>

<file path=ppt/tags/tag52.xml><?xml version="1.0" encoding="utf-8"?>
<p:tagLst xmlns:p="http://schemas.openxmlformats.org/presentationml/2006/main">
  <p:tag name="KSO_WM_TEMPLATE_CATEGORY" val="custom"/>
  <p:tag name="KSO_WM_TEMPLATE_INDEX" val="20189046"/>
  <p:tag name="KSO_WM_TAG_VERSION" val="1.0"/>
  <p:tag name="KSO_WM_UNIT_TYPE" val="a"/>
  <p:tag name="KSO_WM_UNIT_INDEX" val="1"/>
  <p:tag name="KSO_WM_UNIT_LAYERLEVEL" val="1"/>
  <p:tag name="KSO_WM_UNIT_VALUE" val="13"/>
  <p:tag name="KSO_WM_UNIT_ISCONTENTSTITLE" val="0"/>
  <p:tag name="KSO_WM_UNIT_HIGHLIGHT" val="0"/>
  <p:tag name="KSO_WM_UNIT_COMPATIBLE" val="0"/>
  <p:tag name="KSO_WM_UNIT_CLEAR" val="0"/>
  <p:tag name="KSO_WM_BEAUTIFY_FLAG" val="#wm#"/>
  <p:tag name="KSO_WM_UNIT_ID" val="custom20189046_4*a*1"/>
  <p:tag name="KSO_WM_UNIT_PRESET_TEXT" val="LOREM IPSUM DOLOR"/>
</p:tagLst>
</file>

<file path=ppt/tags/tag53.xml><?xml version="1.0" encoding="utf-8"?>
<p:tagLst xmlns:p="http://schemas.openxmlformats.org/presentationml/2006/main">
  <p:tag name="KSO_WM_TEMPLATE_CATEGORY" val="custom"/>
  <p:tag name="KSO_WM_TEMPLATE_INDEX" val="20189046"/>
  <p:tag name="KSO_WM_TAG_VERSION" val="1.0"/>
  <p:tag name="KSO_WM_UNIT_TYPE" val="h_a"/>
  <p:tag name="KSO_WM_UNIT_INDEX" val="1_1"/>
  <p:tag name="KSO_WM_UNIT_LAYERLEVEL" val="1_1"/>
  <p:tag name="KSO_WM_UNIT_VALUE" val="14"/>
  <p:tag name="KSO_WM_UNIT_HIGHLIGHT" val="0"/>
  <p:tag name="KSO_WM_UNIT_COMPATIBLE" val="0"/>
  <p:tag name="KSO_WM_UNIT_CLEAR" val="0"/>
  <p:tag name="KSO_WM_BEAUTIFY_FLAG" val="#wm#"/>
  <p:tag name="KSO_WM_UNIT_ID" val="custom20189046_4*h_a*1_1"/>
  <p:tag name="KSO_WM_UNIT_PRESET_TEXT" val="Add title here"/>
</p:tagLst>
</file>

<file path=ppt/tags/tag54.xml><?xml version="1.0" encoding="utf-8"?>
<p:tagLst xmlns:p="http://schemas.openxmlformats.org/presentationml/2006/main">
  <p:tag name="KSO_WM_TEMPLATE_CATEGORY" val="custom"/>
  <p:tag name="KSO_WM_TEMPLATE_INDEX" val="20189046"/>
  <p:tag name="KSO_WM_TAG_VERSION" val="1.0"/>
  <p:tag name="KSO_WM_UNIT_TYPE" val="h_f"/>
  <p:tag name="KSO_WM_UNIT_INDEX" val="1_1"/>
  <p:tag name="KSO_WM_UNIT_LAYERLEVEL" val="1_1"/>
  <p:tag name="KSO_WM_UNIT_VALUE" val="54"/>
  <p:tag name="KSO_WM_UNIT_HIGHLIGHT" val="0"/>
  <p:tag name="KSO_WM_UNIT_COMPATIBLE" val="0"/>
  <p:tag name="KSO_WM_UNIT_CLEAR" val="0"/>
  <p:tag name="KSO_WM_BEAUTIFY_FLAG" val="#wm#"/>
  <p:tag name="KSO_WM_UNIT_ID" val="custom20189046_4*h_f*1_1"/>
  <p:tag name="KSO_WM_UNIT_PRESET_TEXT" val="Lorem ipsum dolor sit amet, consectetur adipisicing elit.Lorem ipsum dolor sit amet, consectetur adipisicing elit."/>
</p:tagLst>
</file>

<file path=ppt/tags/tag55.xml><?xml version="1.0" encoding="utf-8"?>
<p:tagLst xmlns:p="http://schemas.openxmlformats.org/presentationml/2006/main">
  <p:tag name="KSO_WM_TAG_VERSION" val="1.0"/>
  <p:tag name="KSO_WM_TEMPLATE_CATEGORY" val="custom"/>
  <p:tag name="KSO_WM_TEMPLATE_INDEX" val="20189046"/>
  <p:tag name="KSO_WM_UNIT_TYPE" val="d"/>
  <p:tag name="KSO_WM_UNIT_INDEX" val="1"/>
  <p:tag name="KSO_WM_UNIT_ID" val="custom20189046_4*d*1"/>
  <p:tag name="KSO_WM_UNIT_LAYERLEVEL" val="1"/>
  <p:tag name="KSO_WM_UNIT_VALUE" val="1250*780"/>
  <p:tag name="KSO_WM_UNIT_HIGHLIGHT" val="0"/>
  <p:tag name="KSO_WM_UNIT_COMPATIBLE" val="0"/>
  <p:tag name="KSO_WM_UNIT_CLEAR" val="0"/>
  <p:tag name="KSO_WM_BEAUTIFY_FLAG" val="#wm#"/>
</p:tagLst>
</file>

<file path=ppt/tags/tag56.xml><?xml version="1.0" encoding="utf-8"?>
<p:tagLst xmlns:p="http://schemas.openxmlformats.org/presentationml/2006/main">
  <p:tag name="KSO_WM_TAG_VERSION" val="1.0"/>
  <p:tag name="KSO_WM_TEMPLATE_CATEGORY" val="custom"/>
  <p:tag name="KSO_WM_TEMPLATE_INDEX" val="20189046"/>
  <p:tag name="KSO_WM_UNIT_TYPE" val="d"/>
  <p:tag name="KSO_WM_UNIT_INDEX" val="2"/>
  <p:tag name="KSO_WM_UNIT_ID" val="custom20189046_4*d*2"/>
  <p:tag name="KSO_WM_UNIT_LAYERLEVEL" val="1"/>
  <p:tag name="KSO_WM_UNIT_VALUE" val="1250*780"/>
  <p:tag name="KSO_WM_UNIT_HIGHLIGHT" val="0"/>
  <p:tag name="KSO_WM_UNIT_COMPATIBLE" val="0"/>
  <p:tag name="KSO_WM_UNIT_CLEAR" val="0"/>
  <p:tag name="KSO_WM_BEAUTIFY_FLAG" val="#wm#"/>
</p:tagLst>
</file>

<file path=ppt/tags/tag57.xml><?xml version="1.0" encoding="utf-8"?>
<p:tagLst xmlns:p="http://schemas.openxmlformats.org/presentationml/2006/main">
  <p:tag name="KSO_WM_TAG_VERSION" val="1.0"/>
  <p:tag name="KSO_WM_SLIDE_ITEM_CNT" val="3"/>
  <p:tag name="KSO_WM_SLIDE_LAYOUT" val="a_h_d"/>
  <p:tag name="KSO_WM_SLIDE_LAYOUT_CNT" val="1_1_2"/>
  <p:tag name="KSO_WM_SLIDE_TYPE" val="text"/>
  <p:tag name="KSO_WM_SLIDE_SUBTYPE" val="picTxt"/>
  <p:tag name="KSO_WM_BEAUTIFY_FLAG" val="#wm#"/>
  <p:tag name="KSO_WM_SLIDE_POSITION" val="89*123"/>
  <p:tag name="KSO_WM_SLIDE_SIZE" val="781*354"/>
  <p:tag name="KSO_WM_COMBINE_RELATE_SLIDE_ID" val="background20185110_4"/>
  <p:tag name="KSO_WM_TEMPLATE_CATEGORY" val="custom"/>
  <p:tag name="KSO_WM_TEMPLATE_INDEX" val="20189046"/>
  <p:tag name="KSO_WM_SLIDE_ID" val="custom20189046_4"/>
  <p:tag name="KSO_WM_SLIDE_INDEX" val="4"/>
  <p:tag name="KSO_WM_TEMPLATE_SUBCATEGORY" val="combine"/>
</p:tagLst>
</file>

<file path=ppt/tags/tag58.xml><?xml version="1.0" encoding="utf-8"?>
<p:tagLst xmlns:p="http://schemas.openxmlformats.org/presentationml/2006/main">
  <p:tag name="KSO_WM_TEMPLATE_CATEGORY" val="custom"/>
  <p:tag name="KSO_WM_TEMPLATE_INDEX" val="20189046"/>
  <p:tag name="KSO_WM_TAG_VERSION" val="1.0"/>
  <p:tag name="KSO_WM_UNIT_TYPE" val="l_h_a"/>
  <p:tag name="KSO_WM_UNIT_INDEX" val="1_1_1"/>
  <p:tag name="KSO_WM_UNIT_LAYERLEVEL" val="1_1_1"/>
  <p:tag name="KSO_WM_UNIT_VALUE" val="9"/>
  <p:tag name="KSO_WM_UNIT_HIGHLIGHT" val="0"/>
  <p:tag name="KSO_WM_UNIT_COMPATIBLE" val="0"/>
  <p:tag name="KSO_WM_UNIT_CLEAR" val="0"/>
  <p:tag name="KSO_WM_BEAUTIFY_FLAG" val="#wm#"/>
  <p:tag name="KSO_WM_DIAGRAM_GROUP_CODE" val="l1-1"/>
  <p:tag name="KSO_WM_UNIT_ID" val="custom20189046_5*l_h_a*1_1_1"/>
  <p:tag name="KSO_WM_UNIT_PRESET_TEXT" val="Title"/>
  <p:tag name="KSO_WM_UNIT_TEXT_FILL_FORE_SCHEMECOLOR_INDEX" val="13"/>
  <p:tag name="KSO_WM_UNIT_TEXT_FILL_TYPE" val="1"/>
  <p:tag name="KSO_WM_UNIT_USESOURCEFORMAT_APPLY" val="1"/>
</p:tagLst>
</file>

<file path=ppt/tags/tag59.xml><?xml version="1.0" encoding="utf-8"?>
<p:tagLst xmlns:p="http://schemas.openxmlformats.org/presentationml/2006/main">
  <p:tag name="KSO_WM_TEMPLATE_CATEGORY" val="custom"/>
  <p:tag name="KSO_WM_TEMPLATE_INDEX" val="20189046"/>
  <p:tag name="KSO_WM_TAG_VERSION" val="1.0"/>
  <p:tag name="KSO_WM_UNIT_TYPE" val="l_h_f"/>
  <p:tag name="KSO_WM_UNIT_INDEX" val="1_1_1"/>
  <p:tag name="KSO_WM_UNIT_LAYERLEVEL" val="1_1_1"/>
  <p:tag name="KSO_WM_UNIT_VALUE" val="42"/>
  <p:tag name="KSO_WM_UNIT_HIGHLIGHT" val="0"/>
  <p:tag name="KSO_WM_UNIT_COMPATIBLE" val="0"/>
  <p:tag name="KSO_WM_UNIT_CLEAR" val="0"/>
  <p:tag name="KSO_WM_BEAUTIFY_FLAG" val="#wm#"/>
  <p:tag name="KSO_WM_DIAGRAM_GROUP_CODE" val="l1-1"/>
  <p:tag name="KSO_WM_UNIT_ID" val="custom20189046_5*l_h_f*1_1_1"/>
  <p:tag name="KSO_WM_UNIT_PRESET_TEXT" val="Unified fonts make reading more fluent. Copy paste fonts."/>
  <p:tag name="KSO_WM_UNIT_TEXT_FILL_FORE_SCHEMECOLOR_INDEX" val="13"/>
  <p:tag name="KSO_WM_UNIT_TEXT_FILL_TYPE" val="1"/>
  <p:tag name="KSO_WM_UNIT_USESOURCEFORMAT_APPLY" val="1"/>
</p:tagLst>
</file>

<file path=ppt/tags/tag6.xml><?xml version="1.0" encoding="utf-8"?>
<p:tagLst xmlns:p="http://schemas.openxmlformats.org/presentationml/2006/main">
  <p:tag name="KSO_WM_TEMPLATE_CATEGORY" val="custom"/>
  <p:tag name="KSO_WM_TEMPLATE_INDEX" val="20189046"/>
  <p:tag name="KSO_WM_TAG_VERSION" val="1.0"/>
  <p:tag name="KSO_WM_UNIT_TYPE" val="b"/>
  <p:tag name="KSO_WM_UNIT_INDEX" val="1"/>
  <p:tag name="KSO_WM_UNIT_LAYERLEVEL" val="1"/>
  <p:tag name="KSO_WM_UNIT_VALUE" val="17"/>
  <p:tag name="KSO_WM_UNIT_ISCONTENTSTITLE" val="0"/>
  <p:tag name="KSO_WM_UNIT_HIGHLIGHT" val="0"/>
  <p:tag name="KSO_WM_UNIT_COMPATIBLE" val="0"/>
  <p:tag name="KSO_WM_UNIT_CLEAR" val="0"/>
  <p:tag name="KSO_WM_BEAUTIFY_FLAG" val="#wm#"/>
  <p:tag name="KSO_WM_UNIT_ID" val="custom20189046_1*b*1"/>
  <p:tag name="KSO_WM_UNIT_PRESET_TEXT" val="我们青春不散场"/>
</p:tagLst>
</file>

<file path=ppt/tags/tag60.xml><?xml version="1.0" encoding="utf-8"?>
<p:tagLst xmlns:p="http://schemas.openxmlformats.org/presentationml/2006/main">
  <p:tag name="KSO_WM_TEMPLATE_CATEGORY" val="custom"/>
  <p:tag name="KSO_WM_TEMPLATE_INDEX" val="20189046"/>
  <p:tag name="KSO_WM_TAG_VERSION" val="1.0"/>
  <p:tag name="KSO_WM_UNIT_TYPE" val="l_h_a"/>
  <p:tag name="KSO_WM_UNIT_INDEX" val="1_2_1"/>
  <p:tag name="KSO_WM_UNIT_LAYERLEVEL" val="1_1_1"/>
  <p:tag name="KSO_WM_UNIT_VALUE" val="9"/>
  <p:tag name="KSO_WM_UNIT_HIGHLIGHT" val="0"/>
  <p:tag name="KSO_WM_UNIT_COMPATIBLE" val="0"/>
  <p:tag name="KSO_WM_UNIT_CLEAR" val="0"/>
  <p:tag name="KSO_WM_BEAUTIFY_FLAG" val="#wm#"/>
  <p:tag name="KSO_WM_DIAGRAM_GROUP_CODE" val="l1-1"/>
  <p:tag name="KSO_WM_UNIT_ID" val="custom20189046_5*l_h_a*1_2_1"/>
  <p:tag name="KSO_WM_UNIT_PRESET_TEXT" val="Title"/>
  <p:tag name="KSO_WM_UNIT_TEXT_FILL_FORE_SCHEMECOLOR_INDEX" val="13"/>
  <p:tag name="KSO_WM_UNIT_TEXT_FILL_TYPE" val="1"/>
  <p:tag name="KSO_WM_UNIT_USESOURCEFORMAT_APPLY" val="1"/>
</p:tagLst>
</file>

<file path=ppt/tags/tag61.xml><?xml version="1.0" encoding="utf-8"?>
<p:tagLst xmlns:p="http://schemas.openxmlformats.org/presentationml/2006/main">
  <p:tag name="KSO_WM_TEMPLATE_CATEGORY" val="custom"/>
  <p:tag name="KSO_WM_TEMPLATE_INDEX" val="20189046"/>
  <p:tag name="KSO_WM_TAG_VERSION" val="1.0"/>
  <p:tag name="KSO_WM_UNIT_TYPE" val="l_h_f"/>
  <p:tag name="KSO_WM_UNIT_INDEX" val="1_2_1"/>
  <p:tag name="KSO_WM_UNIT_LAYERLEVEL" val="1_1_1"/>
  <p:tag name="KSO_WM_UNIT_VALUE" val="42"/>
  <p:tag name="KSO_WM_UNIT_HIGHLIGHT" val="0"/>
  <p:tag name="KSO_WM_UNIT_COMPATIBLE" val="0"/>
  <p:tag name="KSO_WM_UNIT_CLEAR" val="0"/>
  <p:tag name="KSO_WM_BEAUTIFY_FLAG" val="#wm#"/>
  <p:tag name="KSO_WM_DIAGRAM_GROUP_CODE" val="l1-1"/>
  <p:tag name="KSO_WM_UNIT_ID" val="custom20189046_5*l_h_f*1_2_1"/>
  <p:tag name="KSO_WM_UNIT_PRESET_TEXT" val="Unified fonts make reading more fluent. Copy paste fonts."/>
  <p:tag name="KSO_WM_UNIT_TEXT_FILL_FORE_SCHEMECOLOR_INDEX" val="13"/>
  <p:tag name="KSO_WM_UNIT_TEXT_FILL_TYPE" val="1"/>
  <p:tag name="KSO_WM_UNIT_USESOURCEFORMAT_APPLY" val="1"/>
</p:tagLst>
</file>

<file path=ppt/tags/tag62.xml><?xml version="1.0" encoding="utf-8"?>
<p:tagLst xmlns:p="http://schemas.openxmlformats.org/presentationml/2006/main">
  <p:tag name="KSO_WM_TEMPLATE_CATEGORY" val="custom"/>
  <p:tag name="KSO_WM_TEMPLATE_INDEX" val="20189046"/>
  <p:tag name="KSO_WM_TAG_VERSION" val="1.0"/>
  <p:tag name="KSO_WM_UNIT_TYPE" val="l_h_a"/>
  <p:tag name="KSO_WM_UNIT_INDEX" val="1_3_1"/>
  <p:tag name="KSO_WM_UNIT_LAYERLEVEL" val="1_1_1"/>
  <p:tag name="KSO_WM_UNIT_VALUE" val="9"/>
  <p:tag name="KSO_WM_UNIT_HIGHLIGHT" val="0"/>
  <p:tag name="KSO_WM_UNIT_COMPATIBLE" val="0"/>
  <p:tag name="KSO_WM_UNIT_CLEAR" val="0"/>
  <p:tag name="KSO_WM_BEAUTIFY_FLAG" val="#wm#"/>
  <p:tag name="KSO_WM_DIAGRAM_GROUP_CODE" val="l1-1"/>
  <p:tag name="KSO_WM_UNIT_ID" val="custom20189046_5*l_h_a*1_3_1"/>
  <p:tag name="KSO_WM_UNIT_PRESET_TEXT" val="Title"/>
  <p:tag name="KSO_WM_UNIT_TEXT_FILL_FORE_SCHEMECOLOR_INDEX" val="13"/>
  <p:tag name="KSO_WM_UNIT_TEXT_FILL_TYPE" val="1"/>
  <p:tag name="KSO_WM_UNIT_USESOURCEFORMAT_APPLY" val="1"/>
</p:tagLst>
</file>

<file path=ppt/tags/tag63.xml><?xml version="1.0" encoding="utf-8"?>
<p:tagLst xmlns:p="http://schemas.openxmlformats.org/presentationml/2006/main">
  <p:tag name="KSO_WM_TEMPLATE_CATEGORY" val="custom"/>
  <p:tag name="KSO_WM_TEMPLATE_INDEX" val="20189046"/>
  <p:tag name="KSO_WM_TAG_VERSION" val="1.0"/>
  <p:tag name="KSO_WM_UNIT_TYPE" val="l_h_f"/>
  <p:tag name="KSO_WM_UNIT_INDEX" val="1_3_1"/>
  <p:tag name="KSO_WM_UNIT_LAYERLEVEL" val="1_1_1"/>
  <p:tag name="KSO_WM_UNIT_VALUE" val="42"/>
  <p:tag name="KSO_WM_UNIT_HIGHLIGHT" val="0"/>
  <p:tag name="KSO_WM_UNIT_COMPATIBLE" val="0"/>
  <p:tag name="KSO_WM_UNIT_CLEAR" val="0"/>
  <p:tag name="KSO_WM_BEAUTIFY_FLAG" val="#wm#"/>
  <p:tag name="KSO_WM_DIAGRAM_GROUP_CODE" val="l1-1"/>
  <p:tag name="KSO_WM_UNIT_ID" val="custom20189046_5*l_h_f*1_3_1"/>
  <p:tag name="KSO_WM_UNIT_PRESET_TEXT" val="Unified fonts make reading more fluent. Copy paste fonts."/>
  <p:tag name="KSO_WM_UNIT_TEXT_FILL_FORE_SCHEMECOLOR_INDEX" val="13"/>
  <p:tag name="KSO_WM_UNIT_TEXT_FILL_TYPE" val="1"/>
  <p:tag name="KSO_WM_UNIT_USESOURCEFORMAT_APPLY" val="1"/>
</p:tagLst>
</file>

<file path=ppt/tags/tag64.xml><?xml version="1.0" encoding="utf-8"?>
<p:tagLst xmlns:p="http://schemas.openxmlformats.org/presentationml/2006/main">
  <p:tag name="KSO_WM_TEMPLATE_CATEGORY" val="custom"/>
  <p:tag name="KSO_WM_TEMPLATE_INDEX" val="20189046"/>
  <p:tag name="KSO_WM_TAG_VERSION" val="1.0"/>
  <p:tag name="KSO_WM_UNIT_TYPE" val="l_h_a"/>
  <p:tag name="KSO_WM_UNIT_INDEX" val="1_4_1"/>
  <p:tag name="KSO_WM_UNIT_LAYERLEVEL" val="1_1_1"/>
  <p:tag name="KSO_WM_UNIT_VALUE" val="9"/>
  <p:tag name="KSO_WM_UNIT_HIGHLIGHT" val="0"/>
  <p:tag name="KSO_WM_UNIT_COMPATIBLE" val="0"/>
  <p:tag name="KSO_WM_UNIT_CLEAR" val="0"/>
  <p:tag name="KSO_WM_BEAUTIFY_FLAG" val="#wm#"/>
  <p:tag name="KSO_WM_DIAGRAM_GROUP_CODE" val="l1-1"/>
  <p:tag name="KSO_WM_UNIT_ID" val="custom20189046_5*l_h_a*1_4_1"/>
  <p:tag name="KSO_WM_UNIT_PRESET_TEXT" val="Title"/>
  <p:tag name="KSO_WM_UNIT_TEXT_FILL_FORE_SCHEMECOLOR_INDEX" val="13"/>
  <p:tag name="KSO_WM_UNIT_TEXT_FILL_TYPE" val="1"/>
  <p:tag name="KSO_WM_UNIT_USESOURCEFORMAT_APPLY" val="1"/>
</p:tagLst>
</file>

<file path=ppt/tags/tag65.xml><?xml version="1.0" encoding="utf-8"?>
<p:tagLst xmlns:p="http://schemas.openxmlformats.org/presentationml/2006/main">
  <p:tag name="KSO_WM_TEMPLATE_CATEGORY" val="custom"/>
  <p:tag name="KSO_WM_TEMPLATE_INDEX" val="20189046"/>
  <p:tag name="KSO_WM_TAG_VERSION" val="1.0"/>
  <p:tag name="KSO_WM_UNIT_TYPE" val="l_h_f"/>
  <p:tag name="KSO_WM_UNIT_INDEX" val="1_4_1"/>
  <p:tag name="KSO_WM_UNIT_LAYERLEVEL" val="1_1_1"/>
  <p:tag name="KSO_WM_UNIT_VALUE" val="42"/>
  <p:tag name="KSO_WM_UNIT_HIGHLIGHT" val="0"/>
  <p:tag name="KSO_WM_UNIT_COMPATIBLE" val="0"/>
  <p:tag name="KSO_WM_UNIT_CLEAR" val="0"/>
  <p:tag name="KSO_WM_BEAUTIFY_FLAG" val="#wm#"/>
  <p:tag name="KSO_WM_DIAGRAM_GROUP_CODE" val="l1-1"/>
  <p:tag name="KSO_WM_UNIT_ID" val="custom20189046_5*l_h_f*1_4_1"/>
  <p:tag name="KSO_WM_UNIT_PRESET_TEXT" val="Unified fonts make reading more fluent. Copy paste fonts."/>
  <p:tag name="KSO_WM_UNIT_TEXT_FILL_FORE_SCHEMECOLOR_INDEX" val="13"/>
  <p:tag name="KSO_WM_UNIT_TEXT_FILL_TYPE" val="1"/>
  <p:tag name="KSO_WM_UNIT_USESOURCEFORMAT_APPLY" val="1"/>
</p:tagLst>
</file>

<file path=ppt/tags/tag66.xml><?xml version="1.0" encoding="utf-8"?>
<p:tagLst xmlns:p="http://schemas.openxmlformats.org/presentationml/2006/main">
  <p:tag name="KSO_WM_TAG_VERSION" val="1.0"/>
  <p:tag name="KSO_WM_TEMPLATE_CATEGORY" val="custom"/>
  <p:tag name="KSO_WM_TEMPLATE_INDEX" val="20189046"/>
  <p:tag name="KSO_WM_UNIT_TYPE" val="l_h_d"/>
  <p:tag name="KSO_WM_UNIT_INDEX" val="1_2_1"/>
  <p:tag name="KSO_WM_UNIT_ID" val="custom20189046_5*l_h_d*1_2_1"/>
  <p:tag name="KSO_WM_UNIT_LAYERLEVEL" val="1_1_1"/>
  <p:tag name="KSO_WM_UNIT_VALUE" val="676*838"/>
  <p:tag name="KSO_WM_UNIT_HIGHLIGHT" val="0"/>
  <p:tag name="KSO_WM_UNIT_COMPATIBLE" val="0"/>
  <p:tag name="KSO_WM_UNIT_CLEAR" val="0"/>
  <p:tag name="KSO_WM_BEAUTIFY_FLAG" val="#wm#"/>
  <p:tag name="KSO_WM_DIAGRAM_GROUP_CODE" val="l1-1"/>
  <p:tag name="KSO_WM_UNIT_USESOURCEFORMAT_APPLY" val="1"/>
</p:tagLst>
</file>

<file path=ppt/tags/tag67.xml><?xml version="1.0" encoding="utf-8"?>
<p:tagLst xmlns:p="http://schemas.openxmlformats.org/presentationml/2006/main">
  <p:tag name="KSO_WM_TAG_VERSION" val="1.0"/>
  <p:tag name="KSO_WM_TEMPLATE_CATEGORY" val="custom"/>
  <p:tag name="KSO_WM_TEMPLATE_INDEX" val="20189046"/>
  <p:tag name="KSO_WM_UNIT_TYPE" val="l_h_d"/>
  <p:tag name="KSO_WM_UNIT_INDEX" val="1_1_1"/>
  <p:tag name="KSO_WM_UNIT_ID" val="custom20189046_5*l_h_d*1_1_1"/>
  <p:tag name="KSO_WM_UNIT_LAYERLEVEL" val="1_1_1"/>
  <p:tag name="KSO_WM_UNIT_VALUE" val="677*854"/>
  <p:tag name="KSO_WM_UNIT_HIGHLIGHT" val="0"/>
  <p:tag name="KSO_WM_UNIT_COMPATIBLE" val="0"/>
  <p:tag name="KSO_WM_UNIT_CLEAR" val="0"/>
  <p:tag name="KSO_WM_BEAUTIFY_FLAG" val="#wm#"/>
  <p:tag name="KSO_WM_DIAGRAM_GROUP_CODE" val="l1-1"/>
  <p:tag name="KSO_WM_UNIT_USESOURCEFORMAT_APPLY" val="1"/>
</p:tagLst>
</file>

<file path=ppt/tags/tag68.xml><?xml version="1.0" encoding="utf-8"?>
<p:tagLst xmlns:p="http://schemas.openxmlformats.org/presentationml/2006/main">
  <p:tag name="KSO_WM_TAG_VERSION" val="1.0"/>
  <p:tag name="KSO_WM_TEMPLATE_CATEGORY" val="custom"/>
  <p:tag name="KSO_WM_TEMPLATE_INDEX" val="20189046"/>
  <p:tag name="KSO_WM_UNIT_TYPE" val="l_h_d"/>
  <p:tag name="KSO_WM_UNIT_INDEX" val="1_3_1"/>
  <p:tag name="KSO_WM_UNIT_ID" val="custom20189046_5*l_h_d*1_3_1"/>
  <p:tag name="KSO_WM_UNIT_LAYERLEVEL" val="1_1_1"/>
  <p:tag name="KSO_WM_UNIT_VALUE" val="676*835"/>
  <p:tag name="KSO_WM_UNIT_HIGHLIGHT" val="0"/>
  <p:tag name="KSO_WM_UNIT_COMPATIBLE" val="0"/>
  <p:tag name="KSO_WM_UNIT_CLEAR" val="0"/>
  <p:tag name="KSO_WM_BEAUTIFY_FLAG" val="#wm#"/>
  <p:tag name="KSO_WM_DIAGRAM_GROUP_CODE" val="l1-1"/>
  <p:tag name="KSO_WM_UNIT_USESOURCEFORMAT_APPLY" val="1"/>
</p:tagLst>
</file>

<file path=ppt/tags/tag69.xml><?xml version="1.0" encoding="utf-8"?>
<p:tagLst xmlns:p="http://schemas.openxmlformats.org/presentationml/2006/main">
  <p:tag name="KSO_WM_TAG_VERSION" val="1.0"/>
  <p:tag name="KSO_WM_TEMPLATE_CATEGORY" val="custom"/>
  <p:tag name="KSO_WM_TEMPLATE_INDEX" val="20189046"/>
  <p:tag name="KSO_WM_UNIT_TYPE" val="l_h_d"/>
  <p:tag name="KSO_WM_UNIT_INDEX" val="1_4_1"/>
  <p:tag name="KSO_WM_UNIT_ID" val="custom20189046_5*l_h_d*1_4_1"/>
  <p:tag name="KSO_WM_UNIT_LAYERLEVEL" val="1_1_1"/>
  <p:tag name="KSO_WM_UNIT_VALUE" val="677*857"/>
  <p:tag name="KSO_WM_UNIT_HIGHLIGHT" val="0"/>
  <p:tag name="KSO_WM_UNIT_COMPATIBLE" val="0"/>
  <p:tag name="KSO_WM_UNIT_CLEAR" val="0"/>
  <p:tag name="KSO_WM_BEAUTIFY_FLAG" val="#wm#"/>
  <p:tag name="KSO_WM_DIAGRAM_GROUP_CODE" val="l1-1"/>
  <p:tag name="KSO_WM_UNIT_USESOURCEFORMAT_APPLY" val="1"/>
</p:tagLst>
</file>

<file path=ppt/tags/tag7.xml><?xml version="1.0" encoding="utf-8"?>
<p:tagLst xmlns:p="http://schemas.openxmlformats.org/presentationml/2006/main">
  <p:tag name="KSO_WM_TAG_VERSION" val="1.0"/>
  <p:tag name="KSO_WM_SLIDE_ITEM_CNT" val="3"/>
  <p:tag name="KSO_WM_SLIDE_LAYOUT" val="a_b_f"/>
  <p:tag name="KSO_WM_SLIDE_LAYOUT_CNT" val="1_1_1"/>
  <p:tag name="KSO_WM_SLIDE_TYPE" val="title"/>
  <p:tag name="KSO_WM_SLIDE_SUBTYPE" val="pureTxt"/>
  <p:tag name="KSO_WM_BEAUTIFY_FLAG" val="#wm#"/>
  <p:tag name="KSO_WM_COMBINE_RELATE_SLIDE_ID" val="background20185110_1"/>
  <p:tag name="KSO_WM_TEMPLATE_CATEGORY" val="custom"/>
  <p:tag name="KSO_WM_TEMPLATE_INDEX" val="20189046"/>
  <p:tag name="KSO_WM_SLIDE_ID" val="custom20189046_1"/>
  <p:tag name="KSO_WM_SLIDE_INDEX" val="1"/>
  <p:tag name="KSO_WM_TEMPLATE_SUBCATEGORY" val="combine"/>
  <p:tag name="KSO_WM_TEMPLATE_THUMBS_INDEX" val="1、2、3、4、5、6、7、8、9、10、"/>
</p:tagLst>
</file>

<file path=ppt/tags/tag70.xml><?xml version="1.0" encoding="utf-8"?>
<p:tagLst xmlns:p="http://schemas.openxmlformats.org/presentationml/2006/main">
  <p:tag name="KSO_WM_TAG_VERSION" val="1.0"/>
  <p:tag name="KSO_WM_TEMPLATE_CATEGORY" val="custom"/>
  <p:tag name="KSO_WM_TEMPLATE_INDEX" val="20189046"/>
  <p:tag name="KSO_WM_UNIT_TYPE" val="l_h_d"/>
  <p:tag name="KSO_WM_UNIT_INDEX" val="1_4_2"/>
  <p:tag name="KSO_WM_UNIT_ID" val="custom20189046_5*l_h_d*1_4_2"/>
  <p:tag name="KSO_WM_UNIT_LAYERLEVEL" val="1_1_1"/>
  <p:tag name="KSO_WM_UNIT_VALUE" val="675*880"/>
  <p:tag name="KSO_WM_UNIT_HIGHLIGHT" val="0"/>
  <p:tag name="KSO_WM_UNIT_COMPATIBLE" val="0"/>
  <p:tag name="KSO_WM_UNIT_CLEAR" val="0"/>
  <p:tag name="KSO_WM_BEAUTIFY_FLAG" val="#wm#"/>
  <p:tag name="KSO_WM_DIAGRAM_GROUP_CODE" val="l1-1"/>
  <p:tag name="KSO_WM_UNIT_USESOURCEFORMAT_APPLY" val="1"/>
</p:tagLst>
</file>

<file path=ppt/tags/tag71.xml><?xml version="1.0" encoding="utf-8"?>
<p:tagLst xmlns:p="http://schemas.openxmlformats.org/presentationml/2006/main">
  <p:tag name="KSO_WM_TAG_VERSION" val="1.0"/>
  <p:tag name="KSO_WM_TEMPLATE_CATEGORY" val="custom"/>
  <p:tag name="KSO_WM_TEMPLATE_INDEX" val="20189046"/>
  <p:tag name="KSO_WM_UNIT_TYPE" val="l_h_d"/>
  <p:tag name="KSO_WM_UNIT_INDEX" val="1_1_2"/>
  <p:tag name="KSO_WM_UNIT_ID" val="custom20189046_5*l_h_d*1_1_2"/>
  <p:tag name="KSO_WM_UNIT_LAYERLEVEL" val="1_1_1"/>
  <p:tag name="KSO_WM_UNIT_VALUE" val="670*854"/>
  <p:tag name="KSO_WM_UNIT_HIGHLIGHT" val="0"/>
  <p:tag name="KSO_WM_UNIT_COMPATIBLE" val="0"/>
  <p:tag name="KSO_WM_UNIT_CLEAR" val="0"/>
  <p:tag name="KSO_WM_BEAUTIFY_FLAG" val="#wm#"/>
  <p:tag name="KSO_WM_DIAGRAM_GROUP_CODE" val="l1-1"/>
  <p:tag name="KSO_WM_UNIT_USESOURCEFORMAT_APPLY" val="1"/>
</p:tagLst>
</file>

<file path=ppt/tags/tag72.xml><?xml version="1.0" encoding="utf-8"?>
<p:tagLst xmlns:p="http://schemas.openxmlformats.org/presentationml/2006/main">
  <p:tag name="KSO_WM_TAG_VERSION" val="1.0"/>
  <p:tag name="KSO_WM_TEMPLATE_CATEGORY" val="custom"/>
  <p:tag name="KSO_WM_TEMPLATE_INDEX" val="20189046"/>
  <p:tag name="KSO_WM_UNIT_TYPE" val="l_h_d"/>
  <p:tag name="KSO_WM_UNIT_INDEX" val="1_2_2"/>
  <p:tag name="KSO_WM_UNIT_ID" val="custom20189046_5*l_h_d*1_2_2"/>
  <p:tag name="KSO_WM_UNIT_LAYERLEVEL" val="1_1_1"/>
  <p:tag name="KSO_WM_UNIT_VALUE" val="669*839"/>
  <p:tag name="KSO_WM_UNIT_HIGHLIGHT" val="0"/>
  <p:tag name="KSO_WM_UNIT_COMPATIBLE" val="0"/>
  <p:tag name="KSO_WM_UNIT_CLEAR" val="0"/>
  <p:tag name="KSO_WM_BEAUTIFY_FLAG" val="#wm#"/>
  <p:tag name="KSO_WM_DIAGRAM_GROUP_CODE" val="l1-1"/>
  <p:tag name="KSO_WM_UNIT_USESOURCEFORMAT_APPLY" val="1"/>
</p:tagLst>
</file>

<file path=ppt/tags/tag73.xml><?xml version="1.0" encoding="utf-8"?>
<p:tagLst xmlns:p="http://schemas.openxmlformats.org/presentationml/2006/main">
  <p:tag name="KSO_WM_TAG_VERSION" val="1.0"/>
  <p:tag name="KSO_WM_TEMPLATE_CATEGORY" val="custom"/>
  <p:tag name="KSO_WM_TEMPLATE_INDEX" val="20189046"/>
  <p:tag name="KSO_WM_UNIT_TYPE" val="l_h_d"/>
  <p:tag name="KSO_WM_UNIT_INDEX" val="1_3_2"/>
  <p:tag name="KSO_WM_UNIT_ID" val="custom20189046_5*l_h_d*1_3_2"/>
  <p:tag name="KSO_WM_UNIT_LAYERLEVEL" val="1_1_1"/>
  <p:tag name="KSO_WM_UNIT_VALUE" val="672*822"/>
  <p:tag name="KSO_WM_UNIT_HIGHLIGHT" val="0"/>
  <p:tag name="KSO_WM_UNIT_COMPATIBLE" val="0"/>
  <p:tag name="KSO_WM_UNIT_CLEAR" val="0"/>
  <p:tag name="KSO_WM_BEAUTIFY_FLAG" val="#wm#"/>
  <p:tag name="KSO_WM_DIAGRAM_GROUP_CODE" val="l1-1"/>
  <p:tag name="KSO_WM_UNIT_USESOURCEFORMAT_APPLY" val="1"/>
</p:tagLst>
</file>

<file path=ppt/tags/tag74.xml><?xml version="1.0" encoding="utf-8"?>
<p:tagLst xmlns:p="http://schemas.openxmlformats.org/presentationml/2006/main">
  <p:tag name="KSO_WM_TAG_VERSION" val="1.0"/>
  <p:tag name="KSO_WM_SLIDE_ITEM_CNT" val="4"/>
  <p:tag name="KSO_WM_SLIDE_LAYOUT" val="l"/>
  <p:tag name="KSO_WM_SLIDE_LAYOUT_CNT" val="1"/>
  <p:tag name="KSO_WM_SLIDE_TYPE" val="text"/>
  <p:tag name="KSO_WM_SLIDE_SUBTYPE" val="diag"/>
  <p:tag name="KSO_WM_BEAUTIFY_FLAG" val="#wm#"/>
  <p:tag name="KSO_WM_SLIDE_POSITION" val="0*0"/>
  <p:tag name="KSO_WM_SLIDE_SIZE" val="962*539"/>
  <p:tag name="KSO_WM_COMBINE_RELATE_SLIDE_ID" val="background20185110_5"/>
  <p:tag name="KSO_WM_TEMPLATE_CATEGORY" val="custom"/>
  <p:tag name="KSO_WM_TEMPLATE_INDEX" val="20189046"/>
  <p:tag name="KSO_WM_SLIDE_ID" val="custom20189046_5"/>
  <p:tag name="KSO_WM_SLIDE_INDEX" val="5"/>
  <p:tag name="KSO_WM_DIAGRAM_GROUP_CODE" val="l1-1"/>
  <p:tag name="KSO_WM_TEMPLATE_SUBCATEGORY" val="combine"/>
</p:tagLst>
</file>

<file path=ppt/tags/tag75.xml><?xml version="1.0" encoding="utf-8"?>
<p:tagLst xmlns:p="http://schemas.openxmlformats.org/presentationml/2006/main">
  <p:tag name="KSO_WM_TEMPLATE_CATEGORY" val="custom"/>
  <p:tag name="KSO_WM_TEMPLATE_INDEX" val="20189046"/>
  <p:tag name="KSO_WM_TAG_VERSION" val="1.0"/>
  <p:tag name="KSO_WM_UNIT_TYPE" val="m_i"/>
  <p:tag name="KSO_WM_UNIT_INDEX" val="1_1"/>
  <p:tag name="KSO_WM_UNIT_LAYERLEVEL" val="1_1"/>
  <p:tag name="KSO_WM_BEAUTIFY_FLAG" val="#wm#"/>
  <p:tag name="KSO_WM_DIAGRAM_GROUP_CODE" val="m1-1"/>
  <p:tag name="KSO_WM_UNIT_ID" val="custom20189046_6*m_i*1_1"/>
  <p:tag name="KSO_WM_UNIT_LINE_FORE_SCHEMECOLOR_INDEX" val="6"/>
  <p:tag name="KSO_WM_UNIT_LINE_FILL_TYPE" val="2"/>
  <p:tag name="KSO_WM_UNIT_USESOURCEFORMAT_APPLY" val="1"/>
</p:tagLst>
</file>

<file path=ppt/tags/tag76.xml><?xml version="1.0" encoding="utf-8"?>
<p:tagLst xmlns:p="http://schemas.openxmlformats.org/presentationml/2006/main">
  <p:tag name="KSO_WM_TEMPLATE_CATEGORY" val="custom"/>
  <p:tag name="KSO_WM_TEMPLATE_INDEX" val="20189046"/>
  <p:tag name="KSO_WM_TAG_VERSION" val="1.0"/>
  <p:tag name="KSO_WM_UNIT_TYPE" val="m_i"/>
  <p:tag name="KSO_WM_UNIT_INDEX" val="1_2"/>
  <p:tag name="KSO_WM_UNIT_LAYERLEVEL" val="1_1"/>
  <p:tag name="KSO_WM_BEAUTIFY_FLAG" val="#wm#"/>
  <p:tag name="KSO_WM_DIAGRAM_GROUP_CODE" val="m1-1"/>
  <p:tag name="KSO_WM_UNIT_ID" val="custom20189046_6*m_i*1_2"/>
  <p:tag name="KSO_WM_UNIT_FILL_FORE_SCHEMECOLOR_INDEX" val="5"/>
  <p:tag name="KSO_WM_UNIT_FILL_TYPE" val="1"/>
  <p:tag name="KSO_WM_UNIT_TEXT_FILL_FORE_SCHEMECOLOR_INDEX" val="2"/>
  <p:tag name="KSO_WM_UNIT_TEXT_FILL_TYPE" val="1"/>
  <p:tag name="KSO_WM_UNIT_USESOURCEFORMAT_APPLY" val="1"/>
</p:tagLst>
</file>

<file path=ppt/tags/tag77.xml><?xml version="1.0" encoding="utf-8"?>
<p:tagLst xmlns:p="http://schemas.openxmlformats.org/presentationml/2006/main">
  <p:tag name="KSO_WM_TEMPLATE_CATEGORY" val="custom"/>
  <p:tag name="KSO_WM_TEMPLATE_INDEX" val="20189046"/>
  <p:tag name="KSO_WM_TAG_VERSION" val="1.0"/>
  <p:tag name="KSO_WM_UNIT_TYPE" val="m_i"/>
  <p:tag name="KSO_WM_UNIT_INDEX" val="1_3"/>
  <p:tag name="KSO_WM_UNIT_LAYERLEVEL" val="1_1"/>
  <p:tag name="KSO_WM_BEAUTIFY_FLAG" val="#wm#"/>
  <p:tag name="KSO_WM_DIAGRAM_GROUP_CODE" val="m1-1"/>
  <p:tag name="KSO_WM_UNIT_ID" val="custom20189046_6*m_i*1_3"/>
  <p:tag name="KSO_WM_UNIT_FILL_FORE_SCHEMECOLOR_INDEX" val="5"/>
  <p:tag name="KSO_WM_UNIT_FILL_TYPE" val="1"/>
  <p:tag name="KSO_WM_UNIT_TEXT_FILL_FORE_SCHEMECOLOR_INDEX" val="2"/>
  <p:tag name="KSO_WM_UNIT_TEXT_FILL_TYPE" val="1"/>
  <p:tag name="KSO_WM_UNIT_USESOURCEFORMAT_APPLY" val="1"/>
</p:tagLst>
</file>

<file path=ppt/tags/tag78.xml><?xml version="1.0" encoding="utf-8"?>
<p:tagLst xmlns:p="http://schemas.openxmlformats.org/presentationml/2006/main">
  <p:tag name="KSO_WM_TEMPLATE_CATEGORY" val="custom"/>
  <p:tag name="KSO_WM_TEMPLATE_INDEX" val="20189046"/>
  <p:tag name="KSO_WM_TAG_VERSION" val="1.0"/>
  <p:tag name="KSO_WM_UNIT_TYPE" val="m_h_i"/>
  <p:tag name="KSO_WM_UNIT_INDEX" val="1_1_1"/>
  <p:tag name="KSO_WM_UNIT_LAYERLEVEL" val="1_1_1"/>
  <p:tag name="KSO_WM_BEAUTIFY_FLAG" val="#wm#"/>
  <p:tag name="KSO_WM_DIAGRAM_GROUP_CODE" val="m1-1"/>
  <p:tag name="KSO_WM_UNIT_ID" val="custom20189046_6*m_h_i*1_1_1"/>
  <p:tag name="KSO_WM_UNIT_TEXT_FILL_FORE_SCHEMECOLOR_INDEX" val="15"/>
  <p:tag name="KSO_WM_UNIT_TEXT_FILL_TYPE" val="1"/>
  <p:tag name="KSO_WM_UNIT_USESOURCEFORMAT_APPLY" val="1"/>
</p:tagLst>
</file>

<file path=ppt/tags/tag79.xml><?xml version="1.0" encoding="utf-8"?>
<p:tagLst xmlns:p="http://schemas.openxmlformats.org/presentationml/2006/main">
  <p:tag name="KSO_WM_TEMPLATE_CATEGORY" val="custom"/>
  <p:tag name="KSO_WM_TEMPLATE_INDEX" val="20189046"/>
  <p:tag name="KSO_WM_TAG_VERSION" val="1.0"/>
  <p:tag name="KSO_WM_UNIT_TYPE" val="m_h_i"/>
  <p:tag name="KSO_WM_UNIT_INDEX" val="1_2_1"/>
  <p:tag name="KSO_WM_UNIT_LAYERLEVEL" val="1_1_1"/>
  <p:tag name="KSO_WM_BEAUTIFY_FLAG" val="#wm#"/>
  <p:tag name="KSO_WM_DIAGRAM_GROUP_CODE" val="m1-1"/>
  <p:tag name="KSO_WM_UNIT_ID" val="custom20189046_6*m_h_i*1_2_1"/>
  <p:tag name="KSO_WM_UNIT_TEXT_FILL_FORE_SCHEMECOLOR_INDEX" val="15"/>
  <p:tag name="KSO_WM_UNIT_TEXT_FILL_TYPE" val="1"/>
  <p:tag name="KSO_WM_UNIT_USESOURCEFORMAT_APPLY" val="1"/>
</p:tagLst>
</file>

<file path=ppt/tags/tag8.xml><?xml version="1.0" encoding="utf-8"?>
<p:tagLst xmlns:p="http://schemas.openxmlformats.org/presentationml/2006/main">
  <p:tag name="KSO_WM_TAG_VERSION" val="1.0"/>
  <p:tag name="KSO_WM_BEAUTIFY_FLAG" val="#wm#"/>
  <p:tag name="KSO_WM_UNIT_TYPE" val="i"/>
  <p:tag name="KSO_WM_UNIT_ID" val="custom20189046_3*i*0"/>
  <p:tag name="KSO_WM_TEMPLATE_CATEGORY" val="custom"/>
  <p:tag name="KSO_WM_TEMPLATE_INDEX" val="20189046"/>
  <p:tag name="KSO_WM_UNIT_INDEX" val="0"/>
</p:tagLst>
</file>

<file path=ppt/tags/tag80.xml><?xml version="1.0" encoding="utf-8"?>
<p:tagLst xmlns:p="http://schemas.openxmlformats.org/presentationml/2006/main">
  <p:tag name="KSO_WM_TEMPLATE_CATEGORY" val="custom"/>
  <p:tag name="KSO_WM_TEMPLATE_INDEX" val="20189046"/>
  <p:tag name="KSO_WM_TAG_VERSION" val="1.0"/>
  <p:tag name="KSO_WM_UNIT_TYPE" val="m_h_f"/>
  <p:tag name="KSO_WM_UNIT_INDEX" val="1_1_1"/>
  <p:tag name="KSO_WM_UNIT_LAYERLEVEL" val="1_1_1"/>
  <p:tag name="KSO_WM_UNIT_VALUE" val="45"/>
  <p:tag name="KSO_WM_UNIT_HIGHLIGHT" val="0"/>
  <p:tag name="KSO_WM_UNIT_COMPATIBLE" val="0"/>
  <p:tag name="KSO_WM_UNIT_CLEAR" val="0"/>
  <p:tag name="KSO_WM_BEAUTIFY_FLAG" val="#wm#"/>
  <p:tag name="KSO_WM_DIAGRAM_GROUP_CODE" val="m1-1"/>
  <p:tag name="KSO_WM_UNIT_ID" val="custom20189046_6*m_h_f*1_1_1"/>
  <p:tag name="KSO_WM_UNIT_PRESET_TEXT" val="Lorem ipsum dolor sit amet, consectetur adipisicing elit.Lorem ipsum dolor sit amet,"/>
  <p:tag name="KSO_WM_UNIT_TEXT_FILL_FORE_SCHEMECOLOR_INDEX" val="13"/>
  <p:tag name="KSO_WM_UNIT_TEXT_FILL_TYPE" val="1"/>
  <p:tag name="KSO_WM_UNIT_USESOURCEFORMAT_APPLY" val="1"/>
</p:tagLst>
</file>

<file path=ppt/tags/tag81.xml><?xml version="1.0" encoding="utf-8"?>
<p:tagLst xmlns:p="http://schemas.openxmlformats.org/presentationml/2006/main">
  <p:tag name="KSO_WM_TEMPLATE_CATEGORY" val="custom"/>
  <p:tag name="KSO_WM_TEMPLATE_INDEX" val="20189046"/>
  <p:tag name="KSO_WM_TAG_VERSION" val="1.0"/>
  <p:tag name="KSO_WM_UNIT_TYPE" val="m_h_a"/>
  <p:tag name="KSO_WM_UNIT_INDEX" val="1_1_1"/>
  <p:tag name="KSO_WM_UNIT_LAYERLEVEL" val="1_1_1"/>
  <p:tag name="KSO_WM_UNIT_VALUE" val="9"/>
  <p:tag name="KSO_WM_UNIT_HIGHLIGHT" val="0"/>
  <p:tag name="KSO_WM_UNIT_COMPATIBLE" val="0"/>
  <p:tag name="KSO_WM_UNIT_CLEAR" val="0"/>
  <p:tag name="KSO_WM_BEAUTIFY_FLAG" val="#wm#"/>
  <p:tag name="KSO_WM_DIAGRAM_GROUP_CODE" val="m1-1"/>
  <p:tag name="KSO_WM_UNIT_ID" val="custom20189046_6*m_h_a*1_1_1"/>
  <p:tag name="KSO_WM_UNIT_PRESET_TEXT" val="Text here"/>
  <p:tag name="KSO_WM_UNIT_TEXT_FILL_FORE_SCHEMECOLOR_INDEX" val="13"/>
  <p:tag name="KSO_WM_UNIT_TEXT_FILL_TYPE" val="1"/>
  <p:tag name="KSO_WM_UNIT_USESOURCEFORMAT_APPLY" val="1"/>
</p:tagLst>
</file>

<file path=ppt/tags/tag82.xml><?xml version="1.0" encoding="utf-8"?>
<p:tagLst xmlns:p="http://schemas.openxmlformats.org/presentationml/2006/main">
  <p:tag name="KSO_WM_TEMPLATE_CATEGORY" val="custom"/>
  <p:tag name="KSO_WM_TEMPLATE_INDEX" val="20189046"/>
  <p:tag name="KSO_WM_TAG_VERSION" val="1.0"/>
  <p:tag name="KSO_WM_UNIT_TYPE" val="a"/>
  <p:tag name="KSO_WM_UNIT_INDEX" val="1"/>
  <p:tag name="KSO_WM_UNIT_LAYERLEVEL" val="1"/>
  <p:tag name="KSO_WM_UNIT_VALUE" val="15"/>
  <p:tag name="KSO_WM_UNIT_ISCONTENTSTITLE" val="0"/>
  <p:tag name="KSO_WM_UNIT_HIGHLIGHT" val="0"/>
  <p:tag name="KSO_WM_UNIT_COMPATIBLE" val="0"/>
  <p:tag name="KSO_WM_UNIT_CLEAR" val="0"/>
  <p:tag name="KSO_WM_BEAUTIFY_FLAG" val="#wm#"/>
  <p:tag name="KSO_WM_DIAGRAM_GROUP_CODE" val="m1_1"/>
  <p:tag name="KSO_WM_UNIT_ID" val="custom20189046_6*a*1"/>
  <p:tag name="KSO_WM_UNIT_PRESET_TEXT" val="Our Time Line at here"/>
  <p:tag name="KSO_WM_UNIT_TEXT_FILL_FORE_SCHEMECOLOR_INDEX" val="13"/>
  <p:tag name="KSO_WM_UNIT_TEXT_FILL_TYPE" val="1"/>
  <p:tag name="KSO_WM_UNIT_USESOURCEFORMAT_APPLY" val="1"/>
</p:tagLst>
</file>

<file path=ppt/tags/tag83.xml><?xml version="1.0" encoding="utf-8"?>
<p:tagLst xmlns:p="http://schemas.openxmlformats.org/presentationml/2006/main">
  <p:tag name="KSO_WM_TEMPLATE_CATEGORY" val="custom"/>
  <p:tag name="KSO_WM_TEMPLATE_INDEX" val="20189046"/>
  <p:tag name="KSO_WM_TAG_VERSION" val="1.0"/>
  <p:tag name="KSO_WM_UNIT_TYPE" val="m_h_f"/>
  <p:tag name="KSO_WM_UNIT_INDEX" val="1_2_1"/>
  <p:tag name="KSO_WM_UNIT_LAYERLEVEL" val="1_1_1"/>
  <p:tag name="KSO_WM_UNIT_VALUE" val="48"/>
  <p:tag name="KSO_WM_UNIT_HIGHLIGHT" val="0"/>
  <p:tag name="KSO_WM_UNIT_COMPATIBLE" val="0"/>
  <p:tag name="KSO_WM_UNIT_CLEAR" val="0"/>
  <p:tag name="KSO_WM_BEAUTIFY_FLAG" val="#wm#"/>
  <p:tag name="KSO_WM_DIAGRAM_GROUP_CODE" val="m1-1"/>
  <p:tag name="KSO_WM_UNIT_ID" val="custom20189046_6*m_h_f*1_2_1"/>
  <p:tag name="KSO_WM_UNIT_PRESET_TEXT" val="Lorem ipsum dolor sit amet, consectetur adipisicing elit.Lorem ipsum dolor sit amet,"/>
  <p:tag name="KSO_WM_UNIT_TEXT_FILL_FORE_SCHEMECOLOR_INDEX" val="13"/>
  <p:tag name="KSO_WM_UNIT_TEXT_FILL_TYPE" val="1"/>
  <p:tag name="KSO_WM_UNIT_USESOURCEFORMAT_APPLY" val="1"/>
</p:tagLst>
</file>

<file path=ppt/tags/tag84.xml><?xml version="1.0" encoding="utf-8"?>
<p:tagLst xmlns:p="http://schemas.openxmlformats.org/presentationml/2006/main">
  <p:tag name="KSO_WM_TEMPLATE_CATEGORY" val="custom"/>
  <p:tag name="KSO_WM_TEMPLATE_INDEX" val="20189046"/>
  <p:tag name="KSO_WM_TAG_VERSION" val="1.0"/>
  <p:tag name="KSO_WM_UNIT_TYPE" val="m_h_a"/>
  <p:tag name="KSO_WM_UNIT_INDEX" val="1_2_1"/>
  <p:tag name="KSO_WM_UNIT_LAYERLEVEL" val="1_1_1"/>
  <p:tag name="KSO_WM_UNIT_VALUE" val="7"/>
  <p:tag name="KSO_WM_UNIT_HIGHLIGHT" val="0"/>
  <p:tag name="KSO_WM_UNIT_COMPATIBLE" val="0"/>
  <p:tag name="KSO_WM_UNIT_CLEAR" val="0"/>
  <p:tag name="KSO_WM_BEAUTIFY_FLAG" val="#wm#"/>
  <p:tag name="KSO_WM_DIAGRAM_GROUP_CODE" val="m1-1"/>
  <p:tag name="KSO_WM_UNIT_ID" val="custom20189046_6*m_h_a*1_2_1"/>
  <p:tag name="KSO_WM_UNIT_PRESET_TEXT" val="Text here"/>
  <p:tag name="KSO_WM_UNIT_TEXT_FILL_FORE_SCHEMECOLOR_INDEX" val="13"/>
  <p:tag name="KSO_WM_UNIT_TEXT_FILL_TYPE" val="1"/>
  <p:tag name="KSO_WM_UNIT_USESOURCEFORMAT_APPLY" val="1"/>
</p:tagLst>
</file>

<file path=ppt/tags/tag85.xml><?xml version="1.0" encoding="utf-8"?>
<p:tagLst xmlns:p="http://schemas.openxmlformats.org/presentationml/2006/main">
  <p:tag name="KSO_WM_TAG_VERSION" val="1.0"/>
  <p:tag name="KSO_WM_TEMPLATE_CATEGORY" val="custom"/>
  <p:tag name="KSO_WM_TEMPLATE_INDEX" val="20189046"/>
  <p:tag name="KSO_WM_UNIT_TYPE" val="m_h_d"/>
  <p:tag name="KSO_WM_UNIT_INDEX" val="1_1_1"/>
  <p:tag name="KSO_WM_UNIT_ID" val="custom20189046_6*m_h_d*1_1_1"/>
  <p:tag name="KSO_WM_UNIT_LAYERLEVEL" val="1_1_1"/>
  <p:tag name="KSO_WM_UNIT_VALUE" val="605*909"/>
  <p:tag name="KSO_WM_UNIT_HIGHLIGHT" val="0"/>
  <p:tag name="KSO_WM_UNIT_COMPATIBLE" val="0"/>
  <p:tag name="KSO_WM_UNIT_CLEAR" val="0"/>
  <p:tag name="KSO_WM_BEAUTIFY_FLAG" val="#wm#"/>
  <p:tag name="KSO_WM_DIAGRAM_GROUP_CODE" val="m1-1"/>
  <p:tag name="KSO_WM_UNIT_USESOURCEFORMAT_APPLY" val="1"/>
</p:tagLst>
</file>

<file path=ppt/tags/tag86.xml><?xml version="1.0" encoding="utf-8"?>
<p:tagLst xmlns:p="http://schemas.openxmlformats.org/presentationml/2006/main">
  <p:tag name="KSO_WM_TAG_VERSION" val="1.0"/>
  <p:tag name="KSO_WM_TEMPLATE_CATEGORY" val="custom"/>
  <p:tag name="KSO_WM_TEMPLATE_INDEX" val="20189046"/>
  <p:tag name="KSO_WM_UNIT_TYPE" val="m_h_d"/>
  <p:tag name="KSO_WM_UNIT_INDEX" val="1_2_1"/>
  <p:tag name="KSO_WM_UNIT_ID" val="custom20189046_6*m_h_d*1_2_1"/>
  <p:tag name="KSO_WM_UNIT_LAYERLEVEL" val="1_1_1"/>
  <p:tag name="KSO_WM_UNIT_VALUE" val="613*820"/>
  <p:tag name="KSO_WM_UNIT_HIGHLIGHT" val="0"/>
  <p:tag name="KSO_WM_UNIT_COMPATIBLE" val="0"/>
  <p:tag name="KSO_WM_UNIT_CLEAR" val="0"/>
  <p:tag name="KSO_WM_BEAUTIFY_FLAG" val="#wm#"/>
  <p:tag name="KSO_WM_DIAGRAM_GROUP_CODE" val="m1-1"/>
  <p:tag name="KSO_WM_UNIT_USESOURCEFORMAT_APPLY" val="1"/>
</p:tagLst>
</file>

<file path=ppt/tags/tag87.xml><?xml version="1.0" encoding="utf-8"?>
<p:tagLst xmlns:p="http://schemas.openxmlformats.org/presentationml/2006/main">
  <p:tag name="KSO_WM_TAG_VERSION" val="1.0"/>
  <p:tag name="KSO_WM_SLIDE_ITEM_CNT" val="2"/>
  <p:tag name="KSO_WM_SLIDE_LAYOUT" val="a_m"/>
  <p:tag name="KSO_WM_SLIDE_LAYOUT_CNT" val="1_1"/>
  <p:tag name="KSO_WM_SLIDE_TYPE" val="text"/>
  <p:tag name="KSO_WM_SLIDE_SUBTYPE" val="diag"/>
  <p:tag name="KSO_WM_BEAUTIFY_FLAG" val="#wm#"/>
  <p:tag name="KSO_WM_SLIDE_POSITION" val="143*99"/>
  <p:tag name="KSO_WM_SLIDE_SIZE" val="645*439"/>
  <p:tag name="KSO_WM_COMBINE_RELATE_SLIDE_ID" val="background20185110_6"/>
  <p:tag name="KSO_WM_TEMPLATE_CATEGORY" val="custom"/>
  <p:tag name="KSO_WM_TEMPLATE_INDEX" val="20189046"/>
  <p:tag name="KSO_WM_SLIDE_ID" val="custom20189046_6"/>
  <p:tag name="KSO_WM_SLIDE_INDEX" val="6"/>
  <p:tag name="KSO_WM_DIAGRAM_GROUP_CODE" val="m1-1"/>
  <p:tag name="KSO_WM_TEMPLATE_SUBCATEGORY" val="combine"/>
</p:tagLst>
</file>

<file path=ppt/tags/tag88.xml><?xml version="1.0" encoding="utf-8"?>
<p:tagLst xmlns:p="http://schemas.openxmlformats.org/presentationml/2006/main">
  <p:tag name="KSO_WM_TAG_VERSION" val="1.0"/>
  <p:tag name="KSO_WM_BEAUTIFY_FLAG" val="#wm#"/>
  <p:tag name="KSO_WM_UNIT_TYPE" val="i"/>
  <p:tag name="KSO_WM_UNIT_ID" val="custom20189046_7*i*0"/>
  <p:tag name="KSO_WM_TEMPLATE_CATEGORY" val="custom"/>
  <p:tag name="KSO_WM_TEMPLATE_INDEX" val="20189046"/>
  <p:tag name="KSO_WM_UNIT_INDEX" val="0"/>
</p:tagLst>
</file>

<file path=ppt/tags/tag89.xml><?xml version="1.0" encoding="utf-8"?>
<p:tagLst xmlns:p="http://schemas.openxmlformats.org/presentationml/2006/main">
  <p:tag name="KSO_WM_TAG_VERSION" val="1.0"/>
  <p:tag name="KSO_WM_BEAUTIFY_FLAG" val="#wm#"/>
  <p:tag name="KSO_WM_UNIT_TYPE" val="i"/>
  <p:tag name="KSO_WM_UNIT_ID" val="custom20189046_7*i*4"/>
  <p:tag name="KSO_WM_TEMPLATE_CATEGORY" val="custom"/>
  <p:tag name="KSO_WM_TEMPLATE_INDEX" val="20189046"/>
  <p:tag name="KSO_WM_UNIT_INDEX" val="4"/>
</p:tagLst>
</file>

<file path=ppt/tags/tag9.xml><?xml version="1.0" encoding="utf-8"?>
<p:tagLst xmlns:p="http://schemas.openxmlformats.org/presentationml/2006/main">
  <p:tag name="KSO_WM_TAG_VERSION" val="1.0"/>
  <p:tag name="KSO_WM_BEAUTIFY_FLAG" val="#wm#"/>
  <p:tag name="KSO_WM_UNIT_TYPE" val="i"/>
  <p:tag name="KSO_WM_UNIT_ID" val="custom20189046_3*i*1"/>
  <p:tag name="KSO_WM_TEMPLATE_CATEGORY" val="custom"/>
  <p:tag name="KSO_WM_TEMPLATE_INDEX" val="20189046"/>
  <p:tag name="KSO_WM_UNIT_INDEX" val="1"/>
</p:tagLst>
</file>

<file path=ppt/tags/tag90.xml><?xml version="1.0" encoding="utf-8"?>
<p:tagLst xmlns:p="http://schemas.openxmlformats.org/presentationml/2006/main">
  <p:tag name="KSO_WM_TAG_VERSION" val="1.0"/>
  <p:tag name="KSO_WM_BEAUTIFY_FLAG" val="#wm#"/>
  <p:tag name="KSO_WM_UNIT_TYPE" val="i"/>
  <p:tag name="KSO_WM_UNIT_ID" val="custom20189046_7*i*5"/>
  <p:tag name="KSO_WM_TEMPLATE_CATEGORY" val="custom"/>
  <p:tag name="KSO_WM_TEMPLATE_INDEX" val="20189046"/>
  <p:tag name="KSO_WM_UNIT_INDEX" val="5"/>
</p:tagLst>
</file>

<file path=ppt/tags/tag91.xml><?xml version="1.0" encoding="utf-8"?>
<p:tagLst xmlns:p="http://schemas.openxmlformats.org/presentationml/2006/main">
  <p:tag name="KSO_WM_TAG_VERSION" val="1.0"/>
  <p:tag name="KSO_WM_BEAUTIFY_FLAG" val="#wm#"/>
  <p:tag name="KSO_WM_UNIT_TYPE" val="i"/>
  <p:tag name="KSO_WM_UNIT_ID" val="custom20189046_7*i*6"/>
  <p:tag name="KSO_WM_TEMPLATE_CATEGORY" val="custom"/>
  <p:tag name="KSO_WM_TEMPLATE_INDEX" val="20189046"/>
  <p:tag name="KSO_WM_UNIT_INDEX" val="6"/>
</p:tagLst>
</file>

<file path=ppt/tags/tag92.xml><?xml version="1.0" encoding="utf-8"?>
<p:tagLst xmlns:p="http://schemas.openxmlformats.org/presentationml/2006/main">
  <p:tag name="KSO_WM_TEMPLATE_CATEGORY" val="custom"/>
  <p:tag name="KSO_WM_TEMPLATE_INDEX" val="20189046"/>
  <p:tag name="KSO_WM_TAG_VERSION" val="1.0"/>
  <p:tag name="KSO_WM_UNIT_TYPE" val="a"/>
  <p:tag name="KSO_WM_UNIT_INDEX" val="1"/>
  <p:tag name="KSO_WM_UNIT_LAYERLEVEL" val="1"/>
  <p:tag name="KSO_WM_UNIT_VALUE" val="17"/>
  <p:tag name="KSO_WM_UNIT_ISCONTENTSTITLE" val="0"/>
  <p:tag name="KSO_WM_UNIT_HIGHLIGHT" val="0"/>
  <p:tag name="KSO_WM_UNIT_COMPATIBLE" val="0"/>
  <p:tag name="KSO_WM_UNIT_CLEAR" val="0"/>
  <p:tag name="KSO_WM_BEAUTIFY_FLAG" val="#wm#"/>
  <p:tag name="KSO_WM_UNIT_ID" val="custom20189046_7*a*1"/>
  <p:tag name="KSO_WM_UNIT_PRESET_TEXT" val="Lorem Ipsum Dolor"/>
</p:tagLst>
</file>

<file path=ppt/tags/tag93.xml><?xml version="1.0" encoding="utf-8"?>
<p:tagLst xmlns:p="http://schemas.openxmlformats.org/presentationml/2006/main">
  <p:tag name="KSO_WM_TEMPLATE_CATEGORY" val="custom"/>
  <p:tag name="KSO_WM_TEMPLATE_INDEX" val="20189046"/>
  <p:tag name="KSO_WM_TAG_VERSION" val="1.0"/>
  <p:tag name="KSO_WM_UNIT_TYPE" val="b"/>
  <p:tag name="KSO_WM_UNIT_INDEX" val="1"/>
  <p:tag name="KSO_WM_UNIT_LAYERLEVEL" val="1"/>
  <p:tag name="KSO_WM_UNIT_VALUE" val="24"/>
  <p:tag name="KSO_WM_UNIT_ISCONTENTSTITLE" val="0"/>
  <p:tag name="KSO_WM_UNIT_HIGHLIGHT" val="0"/>
  <p:tag name="KSO_WM_UNIT_COMPATIBLE" val="0"/>
  <p:tag name="KSO_WM_UNIT_CLEAR" val="0"/>
  <p:tag name="KSO_WM_BEAUTIFY_FLAG" val="#wm#"/>
  <p:tag name="KSO_WM_UNIT_ID" val="custom20189046_7*b*1"/>
  <p:tag name="KSO_WM_UNIT_PRESET_TEXT" val="Lorem ipsum dolor sit amet, consectetur adipisicing elit,"/>
</p:tagLst>
</file>

<file path=ppt/tags/tag94.xml><?xml version="1.0" encoding="utf-8"?>
<p:tagLst xmlns:p="http://schemas.openxmlformats.org/presentationml/2006/main">
  <p:tag name="KSO_WM_TEMPLATE_CATEGORY" val="custom"/>
  <p:tag name="KSO_WM_TEMPLATE_INDEX" val="20189046"/>
  <p:tag name="KSO_WM_TAG_VERSION" val="1.0"/>
  <p:tag name="KSO_WM_UNIT_TYPE" val="f"/>
  <p:tag name="KSO_WM_UNIT_INDEX" val="1"/>
  <p:tag name="KSO_WM_UNIT_LAYERLEVEL" val="1"/>
  <p:tag name="KSO_WM_UNIT_VALUE" val="85"/>
  <p:tag name="KSO_WM_UNIT_HIGHLIGHT" val="0"/>
  <p:tag name="KSO_WM_UNIT_COMPATIBLE" val="0"/>
  <p:tag name="KSO_WM_UNIT_CLEAR" val="0"/>
  <p:tag name="KSO_WM_BEAUTIFY_FLAG" val="#wm#"/>
  <p:tag name="KSO_WM_UNIT_ID" val="custom20189046_7*f*1"/>
  <p:tag name="KSO_WM_UNIT_PRESET_TEXT" val="Lorem ipsum dolor sit amet, consectetur adipisicing elit.Lorem ipsum dolor sit amet, consectetur adipisicing elit. Lorem ipsum dolor sit amet, consectetur adipisicing elit."/>
</p:tagLst>
</file>

<file path=ppt/tags/tag95.xml><?xml version="1.0" encoding="utf-8"?>
<p:tagLst xmlns:p="http://schemas.openxmlformats.org/presentationml/2006/main">
  <p:tag name="KSO_WM_TAG_VERSION" val="1.0"/>
  <p:tag name="KSO_WM_TEMPLATE_CATEGORY" val="custom"/>
  <p:tag name="KSO_WM_TEMPLATE_INDEX" val="20189046"/>
  <p:tag name="KSO_WM_UNIT_TYPE" val="d"/>
  <p:tag name="KSO_WM_UNIT_INDEX" val="1"/>
  <p:tag name="KSO_WM_UNIT_ID" val="custom20189046_7*d*1"/>
  <p:tag name="KSO_WM_UNIT_LAYERLEVEL" val="1"/>
  <p:tag name="KSO_WM_UNIT_VALUE" val="1904*946"/>
  <p:tag name="KSO_WM_UNIT_HIGHLIGHT" val="0"/>
  <p:tag name="KSO_WM_UNIT_COMPATIBLE" val="0"/>
  <p:tag name="KSO_WM_UNIT_CLEAR" val="0"/>
  <p:tag name="KSO_WM_BEAUTIFY_FLAG" val="#wm#"/>
</p:tagLst>
</file>

<file path=ppt/tags/tag96.xml><?xml version="1.0" encoding="utf-8"?>
<p:tagLst xmlns:p="http://schemas.openxmlformats.org/presentationml/2006/main">
  <p:tag name="KSO_WM_TAG_VERSION" val="1.0"/>
  <p:tag name="KSO_WM_TEMPLATE_CATEGORY" val="custom"/>
  <p:tag name="KSO_WM_TEMPLATE_INDEX" val="20189046"/>
  <p:tag name="KSO_WM_UNIT_TYPE" val="d"/>
  <p:tag name="KSO_WM_UNIT_INDEX" val="2"/>
  <p:tag name="KSO_WM_UNIT_ID" val="custom20189046_7*d*2"/>
  <p:tag name="KSO_WM_UNIT_LAYERLEVEL" val="1"/>
  <p:tag name="KSO_WM_UNIT_VALUE" val="1904*946"/>
  <p:tag name="KSO_WM_UNIT_HIGHLIGHT" val="0"/>
  <p:tag name="KSO_WM_UNIT_COMPATIBLE" val="0"/>
  <p:tag name="KSO_WM_UNIT_CLEAR" val="0"/>
  <p:tag name="KSO_WM_BEAUTIFY_FLAG" val="#wm#"/>
</p:tagLst>
</file>

<file path=ppt/tags/tag97.xml><?xml version="1.0" encoding="utf-8"?>
<p:tagLst xmlns:p="http://schemas.openxmlformats.org/presentationml/2006/main">
  <p:tag name="KSO_WM_TAG_VERSION" val="1.0"/>
  <p:tag name="KSO_WM_SLIDE_ITEM_CNT" val="3"/>
  <p:tag name="KSO_WM_SLIDE_LAYOUT" val="a_b_f_d"/>
  <p:tag name="KSO_WM_SLIDE_LAYOUT_CNT" val="1_1_1_2"/>
  <p:tag name="KSO_WM_SLIDE_TYPE" val="text"/>
  <p:tag name="KSO_WM_SLIDE_SUBTYPE" val="picTxt"/>
  <p:tag name="KSO_WM_BEAUTIFY_FLAG" val="#wm#"/>
  <p:tag name="KSO_WM_SLIDE_POSITION" val="-1*0"/>
  <p:tag name="KSO_WM_SLIDE_SIZE" val="960*540"/>
  <p:tag name="KSO_WM_COMBINE_RELATE_SLIDE_ID" val="background20185110_7"/>
  <p:tag name="KSO_WM_TEMPLATE_CATEGORY" val="custom"/>
  <p:tag name="KSO_WM_TEMPLATE_INDEX" val="20189046"/>
  <p:tag name="KSO_WM_SLIDE_ID" val="custom20189046_7"/>
  <p:tag name="KSO_WM_SLIDE_INDEX" val="7"/>
  <p:tag name="KSO_WM_TEMPLATE_SUBCATEGORY" val="combine"/>
</p:tagLst>
</file>

<file path=ppt/tags/tag98.xml><?xml version="1.0" encoding="utf-8"?>
<p:tagLst xmlns:p="http://schemas.openxmlformats.org/presentationml/2006/main">
  <p:tag name="KSO_WM_TAG_VERSION" val="1.0"/>
  <p:tag name="KSO_WM_TEMPLATE_CATEGORY" val="custom"/>
  <p:tag name="KSO_WM_TEMPLATE_INDEX" val="20189046"/>
  <p:tag name="KSO_WM_UNIT_TYPE" val="d"/>
  <p:tag name="KSO_WM_UNIT_INDEX" val="4"/>
  <p:tag name="KSO_WM_UNIT_ID" val="custom20189046_8*d*4"/>
  <p:tag name="KSO_WM_UNIT_LAYERLEVEL" val="1"/>
  <p:tag name="KSO_WM_UNIT_VALUE" val="798*1473"/>
  <p:tag name="KSO_WM_UNIT_HIGHLIGHT" val="0"/>
  <p:tag name="KSO_WM_UNIT_COMPATIBLE" val="0"/>
  <p:tag name="KSO_WM_UNIT_CLEAR" val="0"/>
  <p:tag name="KSO_WM_BEAUTIFY_FLAG" val="#wm#"/>
</p:tagLst>
</file>

<file path=ppt/tags/tag99.xml><?xml version="1.0" encoding="utf-8"?>
<p:tagLst xmlns:p="http://schemas.openxmlformats.org/presentationml/2006/main">
  <p:tag name="KSO_WM_TAG_VERSION" val="1.0"/>
  <p:tag name="KSO_WM_TEMPLATE_CATEGORY" val="custom"/>
  <p:tag name="KSO_WM_TEMPLATE_INDEX" val="20189046"/>
  <p:tag name="KSO_WM_UNIT_TYPE" val="d"/>
  <p:tag name="KSO_WM_UNIT_INDEX" val="5"/>
  <p:tag name="KSO_WM_UNIT_ID" val="custom20189046_8*d*5"/>
  <p:tag name="KSO_WM_UNIT_LAYERLEVEL" val="1"/>
  <p:tag name="KSO_WM_UNIT_VALUE" val="798*1451"/>
  <p:tag name="KSO_WM_UNIT_HIGHLIGHT" val="0"/>
  <p:tag name="KSO_WM_UNIT_COMPATIBLE" val="0"/>
  <p:tag name="KSO_WM_UNIT_CLEAR" val="0"/>
  <p:tag name="KSO_WM_BEAUTIFY_FLAG" val="#wm#"/>
</p:tagLst>
</file>

<file path=ppt/theme/theme1.xml><?xml version="1.0" encoding="utf-8"?>
<a:theme xmlns:a="http://schemas.openxmlformats.org/drawingml/2006/main" name="1_Office 主题​​">
  <a:themeElements>
    <a:clrScheme name="自定义 319">
      <a:dk1>
        <a:srgbClr val="000000"/>
      </a:dk1>
      <a:lt1>
        <a:srgbClr val="FFFFFF"/>
      </a:lt1>
      <a:dk2>
        <a:srgbClr val="6786B9"/>
      </a:dk2>
      <a:lt2>
        <a:srgbClr val="E6E4E4"/>
      </a:lt2>
      <a:accent1>
        <a:srgbClr val="6786B9"/>
      </a:accent1>
      <a:accent2>
        <a:srgbClr val="A5A5A5"/>
      </a:accent2>
      <a:accent3>
        <a:srgbClr val="FFFFFF"/>
      </a:accent3>
      <a:accent4>
        <a:srgbClr val="FFBE00"/>
      </a:accent4>
      <a:accent5>
        <a:srgbClr val="5B9BD4"/>
      </a:accent5>
      <a:accent6>
        <a:srgbClr val="6EAC46"/>
      </a:accent6>
      <a:hlink>
        <a:srgbClr val="0563C1"/>
      </a:hlink>
      <a:folHlink>
        <a:srgbClr val="954D72"/>
      </a:folHlink>
    </a:clrScheme>
    <a:fontScheme name="自定义 4">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2167</Words>
  <Application>WPS 演示</Application>
  <PresentationFormat>宽屏</PresentationFormat>
  <Paragraphs>109</Paragraphs>
  <Slides>12</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12</vt:i4>
      </vt:variant>
    </vt:vector>
  </HeadingPairs>
  <TitlesOfParts>
    <vt:vector size="25" baseType="lpstr">
      <vt:lpstr>Arial</vt:lpstr>
      <vt:lpstr>宋体</vt:lpstr>
      <vt:lpstr>Wingdings</vt:lpstr>
      <vt:lpstr>微软雅黑</vt:lpstr>
      <vt:lpstr>Arial Unicode MS</vt:lpstr>
      <vt:lpstr>Calibri</vt:lpstr>
      <vt:lpstr>Impact</vt:lpstr>
      <vt:lpstr>Gill Sans</vt:lpstr>
      <vt:lpstr>黑体</vt:lpstr>
      <vt:lpstr>Helvetica Neue</vt:lpstr>
      <vt:lpstr>等线 Light</vt:lpstr>
      <vt:lpstr>Gill Sans MT</vt:lpstr>
      <vt:lpstr>1_Office 主题​​</vt:lpstr>
      <vt:lpstr>毕业纪念册模板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HAPPY GRADUATION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kingsoft</dc:creator>
  <cp:lastModifiedBy>祭奠夕阳</cp:lastModifiedBy>
  <cp:revision>5</cp:revision>
  <dcterms:created xsi:type="dcterms:W3CDTF">2018-05-19T09:08:00Z</dcterms:created>
  <dcterms:modified xsi:type="dcterms:W3CDTF">2018-09-24T12:45:01Z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2052-11.1.0.7748</vt:lpwstr>
  </property>
</Properties>
</file>