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406" r:id="rId12"/>
    <p:sldId id="316" r:id="rId13"/>
    <p:sldId id="320" r:id="rId14"/>
    <p:sldId id="323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324" r:id="rId23"/>
    <p:sldId id="411" r:id="rId24"/>
    <p:sldId id="412" r:id="rId25"/>
    <p:sldId id="413" r:id="rId26"/>
    <p:sldId id="414" r:id="rId27"/>
    <p:sldId id="415" r:id="rId28"/>
    <p:sldId id="317" r:id="rId29"/>
    <p:sldId id="387" r:id="rId30"/>
    <p:sldId id="388" r:id="rId31"/>
    <p:sldId id="426" r:id="rId32"/>
    <p:sldId id="391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2" r:id="rId41"/>
    <p:sldId id="424" r:id="rId42"/>
    <p:sldId id="425" r:id="rId43"/>
    <p:sldId id="345" r:id="rId44"/>
    <p:sldId id="318" r:id="rId45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Segoe UI Black" panose="020B0604020202020204" charset="0"/>
      <p:bold r:id="rId50"/>
      <p:boldItalic r:id="rId51"/>
    </p:embeddedFont>
    <p:embeddedFont>
      <p:font typeface="HY헤드라인M" panose="02030600000101010101" pitchFamily="18" charset="-127"/>
      <p:regular r:id="rId52"/>
    </p:embeddedFont>
    <p:embeddedFont>
      <p:font typeface="HY강M" panose="020B0600000101010101" charset="-127"/>
      <p:regular r:id="rId53"/>
    </p:embeddedFont>
    <p:embeddedFont>
      <p:font typeface="HY강B" panose="020B0600000101010101" charset="-127"/>
      <p:regular r:id="rId54"/>
    </p:embeddedFont>
    <p:embeddedFont>
      <p:font typeface="Yoon 윤고딕 520_TT" panose="020B0600000101010101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 ~while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do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 //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1; i &lt;= 10;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10;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&gt;= 1; i--)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(int i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= 1; i &lt;= 10; i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(int Num1 = 1,Num2 = 2; Num1 &lt;= 100 &amp;&amp; Num2 &lt;= </a:t>
            </a:r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100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; Num1 += 2, Num2 += 2)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100;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않는다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높이를 입력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삼각형을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Answer;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 = x + y;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종속문장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</a:t>
            </a:r>
            <a:r>
              <a:rPr lang="pt-BR" altLang="ko-KR" smtClean="0">
                <a:latin typeface="HY견고딕" pitchFamily="18" charset="-127"/>
                <a:ea typeface="HY견고딕" pitchFamily="18" charset="-127"/>
              </a:rPr>
              <a:t>Answer);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</a:t>
            </a:r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Sum;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7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return Sum;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7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avg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= (float)(Num1 + Num2) / 2.0f;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&gt;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&lt;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Player1, 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	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출력하시오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??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while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(1)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{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if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break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else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-= 32;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}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= 0, j = 0, sum = 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(TRUE)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j;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1141</Words>
  <Application>Microsoft Office PowerPoint</Application>
  <PresentationFormat>화면 슬라이드 쇼(4:3)</PresentationFormat>
  <Paragraphs>890</Paragraphs>
  <Slides>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Arial</vt:lpstr>
      <vt:lpstr>HY견고딕</vt:lpstr>
      <vt:lpstr>맑은 고딕</vt:lpstr>
      <vt:lpstr>Segoe UI Black</vt:lpstr>
      <vt:lpstr>HY헤드라인M</vt:lpstr>
      <vt:lpstr>HY강M</vt:lpstr>
      <vt:lpstr>HY강B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391</cp:revision>
  <dcterms:created xsi:type="dcterms:W3CDTF">2013-09-05T09:43:46Z</dcterms:created>
  <dcterms:modified xsi:type="dcterms:W3CDTF">2019-07-17T04:33:48Z</dcterms:modified>
</cp:coreProperties>
</file>