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59" r:id="rId3"/>
    <p:sldId id="261" r:id="rId4"/>
    <p:sldId id="264" r:id="rId5"/>
    <p:sldId id="269" r:id="rId6"/>
    <p:sldId id="265" r:id="rId7"/>
    <p:sldId id="266" r:id="rId8"/>
    <p:sldId id="270" r:id="rId9"/>
    <p:sldId id="267" r:id="rId10"/>
    <p:sldId id="268" r:id="rId11"/>
    <p:sldId id="263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529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D6C2-8089-45D6-A62A-645AF0992F4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9B18-166F-444A-AC10-29EC77E15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Charlie</a:t>
            </a:r>
          </a:p>
          <a:p>
            <a:r>
              <a:rPr lang="en-US" dirty="0" smtClean="0"/>
              <a:t>Planning </a:t>
            </a:r>
          </a:p>
          <a:p>
            <a:r>
              <a:rPr lang="en-US" dirty="0" smtClean="0"/>
              <a:t>	Human</a:t>
            </a:r>
            <a:r>
              <a:rPr lang="en-US" baseline="0" dirty="0" smtClean="0"/>
              <a:t>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		Dr.</a:t>
            </a:r>
            <a:r>
              <a:rPr lang="en-US" baseline="0" dirty="0" smtClean="0"/>
              <a:t> Tracy Lewis</a:t>
            </a:r>
          </a:p>
          <a:p>
            <a:r>
              <a:rPr lang="en-US" baseline="0" dirty="0" smtClean="0"/>
              <a:t>		Lisa </a:t>
            </a:r>
            <a:r>
              <a:rPr lang="en-US" baseline="0" dirty="0" err="1" smtClean="0"/>
              <a:t>McDaniels</a:t>
            </a:r>
            <a:endParaRPr lang="en-US" dirty="0" smtClean="0"/>
          </a:p>
          <a:p>
            <a:r>
              <a:rPr lang="en-US" dirty="0" smtClean="0"/>
              <a:t>	Non</a:t>
            </a:r>
            <a:r>
              <a:rPr lang="en-US" baseline="0" dirty="0" smtClean="0"/>
              <a:t> Human Resources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appcelerator</a:t>
            </a:r>
            <a:endParaRPr lang="en-US" baseline="0" dirty="0" smtClean="0"/>
          </a:p>
          <a:p>
            <a:r>
              <a:rPr lang="en-US" baseline="0" dirty="0" smtClean="0"/>
              <a:t>		RU </a:t>
            </a:r>
            <a:r>
              <a:rPr lang="en-US" baseline="0" dirty="0" err="1" smtClean="0"/>
              <a:t>webspace</a:t>
            </a:r>
            <a:endParaRPr lang="en-US" baseline="0" dirty="0" smtClean="0"/>
          </a:p>
          <a:p>
            <a:r>
              <a:rPr lang="en-US" baseline="0" dirty="0" smtClean="0"/>
              <a:t>		Davis and Young labs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Wordpress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Kitchensink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r>
              <a:rPr lang="en-US" baseline="0" dirty="0" smtClean="0"/>
              <a:t>	Stakeholders</a:t>
            </a:r>
          </a:p>
          <a:p>
            <a:r>
              <a:rPr lang="en-US" baseline="0" dirty="0" smtClean="0"/>
              <a:t>		RU D2L development team</a:t>
            </a:r>
          </a:p>
          <a:p>
            <a:r>
              <a:rPr lang="en-US" baseline="0" dirty="0" smtClean="0"/>
              <a:t>	Risks </a:t>
            </a:r>
            <a:r>
              <a:rPr lang="en-US" baseline="0" dirty="0" err="1" smtClean="0"/>
              <a:t>succesfully</a:t>
            </a:r>
            <a:r>
              <a:rPr lang="en-US" baseline="0" dirty="0" smtClean="0"/>
              <a:t> identified</a:t>
            </a:r>
          </a:p>
          <a:p>
            <a:r>
              <a:rPr lang="en-US" baseline="0" dirty="0" smtClean="0"/>
              <a:t>		Password security</a:t>
            </a:r>
          </a:p>
          <a:p>
            <a:r>
              <a:rPr lang="en-US" baseline="0" dirty="0" smtClean="0"/>
              <a:t>		Illness</a:t>
            </a:r>
          </a:p>
          <a:p>
            <a:r>
              <a:rPr lang="en-US" baseline="0" dirty="0" smtClean="0"/>
              <a:t>		Change of requirements</a:t>
            </a:r>
          </a:p>
          <a:p>
            <a:r>
              <a:rPr lang="en-US" baseline="0" dirty="0" smtClean="0"/>
              <a:t>		</a:t>
            </a:r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	Defined functionality, user objectives, and constraints</a:t>
            </a:r>
            <a:r>
              <a:rPr lang="en-US" baseline="0" dirty="0" smtClean="0"/>
              <a:t> of the application </a:t>
            </a:r>
          </a:p>
          <a:p>
            <a:r>
              <a:rPr lang="en-US" baseline="0" dirty="0" smtClean="0"/>
              <a:t>	Interface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Maintainabilty</a:t>
            </a:r>
            <a:endParaRPr lang="en-US" baseline="0" dirty="0" smtClean="0"/>
          </a:p>
          <a:p>
            <a:r>
              <a:rPr lang="en-US" baseline="0" dirty="0" smtClean="0"/>
              <a:t>	Portability</a:t>
            </a:r>
          </a:p>
          <a:p>
            <a:r>
              <a:rPr lang="en-US" baseline="0" dirty="0" smtClean="0"/>
              <a:t>	Use case models</a:t>
            </a:r>
          </a:p>
          <a:p>
            <a:r>
              <a:rPr lang="en-US" baseline="0" dirty="0" smtClean="0"/>
              <a:t>	Sequence diagrams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	Conceptual View</a:t>
            </a:r>
          </a:p>
          <a:p>
            <a:r>
              <a:rPr lang="en-US" dirty="0" smtClean="0"/>
              <a:t>	Low level data diagrams</a:t>
            </a:r>
          </a:p>
          <a:p>
            <a:r>
              <a:rPr lang="en-US" dirty="0" smtClean="0"/>
              <a:t>	User Interface</a:t>
            </a:r>
          </a:p>
          <a:p>
            <a:r>
              <a:rPr lang="en-US" dirty="0" smtClean="0"/>
              <a:t>	application</a:t>
            </a:r>
            <a:r>
              <a:rPr lang="en-US" baseline="0" dirty="0" smtClean="0"/>
              <a:t>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key</a:t>
            </a:r>
            <a:r>
              <a:rPr lang="en-US" baseline="0" dirty="0" smtClean="0"/>
              <a:t> – altered scope</a:t>
            </a:r>
          </a:p>
          <a:p>
            <a:r>
              <a:rPr lang="en-US" dirty="0" smtClean="0"/>
              <a:t>File viewer </a:t>
            </a:r>
          </a:p>
          <a:p>
            <a:r>
              <a:rPr lang="en-US" dirty="0" smtClean="0"/>
              <a:t>Meeting times – illness, classes, work</a:t>
            </a:r>
          </a:p>
          <a:p>
            <a:r>
              <a:rPr lang="en-US" dirty="0" smtClean="0"/>
              <a:t>Plan</a:t>
            </a:r>
            <a:r>
              <a:rPr lang="en-US" baseline="0" dirty="0" smtClean="0"/>
              <a:t> ahead – deadlines were met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smtClean="0"/>
              <a:t>-revise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9B18-166F-444A-AC10-29EC77E15D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4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E163-05B5-4AB1-B650-2A67FFDCDDD6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09E9-77CC-4230-B668-A77B73F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7487"/>
            <a:ext cx="9144000" cy="2633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207512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06" y="4419600"/>
            <a:ext cx="1981200" cy="1890415"/>
          </a:xfrm>
          <a:prstGeom prst="rect">
            <a:avLst/>
          </a:prstGeom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3" y="90785"/>
            <a:ext cx="6856413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3" y="1143000"/>
            <a:ext cx="68564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73909"/>
            <a:ext cx="1000125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104899" y="3045446"/>
            <a:ext cx="6934200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6000" b="1" spc="50" dirty="0" smtClean="0">
                <a:ln w="6350" cmpd="sng">
                  <a:solidFill>
                    <a:schemeClr val="bg1"/>
                  </a:solidFill>
                </a:ln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Final Presentation</a:t>
            </a:r>
            <a:endParaRPr lang="en-US" sz="1400" dirty="0">
              <a:ln w="6350" cmpd="sng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650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Future Enhancements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8282" y="1295400"/>
            <a:ext cx="5367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Dropbox Functionality</a:t>
            </a:r>
          </a:p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Utility</a:t>
            </a:r>
          </a:p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 Statistics</a:t>
            </a:r>
          </a:p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Calendar Sync</a:t>
            </a:r>
          </a:p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Notifications</a:t>
            </a:r>
          </a:p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Navigational Menu</a:t>
            </a:r>
          </a:p>
          <a:p>
            <a:pPr marL="457200" indent="-457200">
              <a:buBlip>
                <a:blip r:embed="rId5"/>
              </a:buBlip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 Utilities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6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Questions</a:t>
            </a:r>
            <a:endParaRPr lang="en-US" sz="6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685800"/>
            <a:ext cx="198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30000" dirty="0"/>
          </a:p>
        </p:txBody>
      </p:sp>
      <p:pic>
        <p:nvPicPr>
          <p:cNvPr id="7" name="Picture 6" descr="black_top_ha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4182" flipH="1">
            <a:off x="4630915" y="1340541"/>
            <a:ext cx="838200" cy="687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Key Points</a:t>
            </a:r>
            <a:endParaRPr lang="en-US" sz="6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75568"/>
            <a:ext cx="5638800" cy="3501232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3"/>
              </a:buBlip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Project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Overview/Scope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Software Development Process</a:t>
            </a:r>
          </a:p>
          <a:p>
            <a:pPr>
              <a:buBlip>
                <a:blip r:embed="rId3"/>
              </a:buBlip>
            </a:pPr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Challenges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Live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Demonstration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Future Enhancements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Lessons Learned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Questions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Project Overview</a:t>
            </a:r>
            <a:endParaRPr lang="en-US" sz="6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295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The application </a:t>
            </a:r>
            <a:r>
              <a:rPr lang="en-US" sz="3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have developed will be an integral part </a:t>
            </a: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of Radford University’s D2L course management system. Students </a:t>
            </a:r>
            <a:r>
              <a:rPr lang="en-US" sz="3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will have </a:t>
            </a: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the ability to stay up to date with course information from anywhere using their mobile Android device.</a:t>
            </a: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7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Original Project Scope</a:t>
            </a:r>
            <a:endParaRPr lang="en-US" sz="6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700" y="1428751"/>
            <a:ext cx="4800600" cy="3448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Functional Android Application</a:t>
            </a:r>
          </a:p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D2L Login System</a:t>
            </a:r>
          </a:p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User Course Selection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Grades</a:t>
            </a:r>
          </a:p>
          <a:p>
            <a:pPr lvl="1">
              <a:buFont typeface="Wingdings" pitchFamily="2" charset="2"/>
              <a:buChar char="Ø"/>
            </a:pP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US" sz="2700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Dropbox</a:t>
            </a:r>
            <a:endParaRPr lang="en-US" sz="2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/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Upload </a:t>
            </a:r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Download</a:t>
            </a:r>
          </a:p>
          <a:p>
            <a:pPr lvl="2"/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File </a:t>
            </a:r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Presentation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Content</a:t>
            </a:r>
            <a:endParaRPr lang="en-US" sz="2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/>
            <a:r>
              <a:rPr lang="en-US" sz="2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Download</a:t>
            </a:r>
            <a:endParaRPr lang="en-US" sz="23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Final Project Scope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393092" y="1371600"/>
            <a:ext cx="4357816" cy="432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Changes with Key: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Functional </a:t>
            </a:r>
            <a:r>
              <a:rPr lang="en-US" sz="2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Android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D2L </a:t>
            </a:r>
            <a:r>
              <a:rPr lang="en-US" sz="2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Login 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User </a:t>
            </a:r>
            <a:r>
              <a:rPr lang="en-US" sz="2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Course Selection</a:t>
            </a:r>
          </a:p>
          <a:p>
            <a:pPr lvl="2"/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Grades</a:t>
            </a:r>
            <a:endParaRPr lang="en-US" sz="2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/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en-US" sz="2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sz="31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5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Changes without Key:</a:t>
            </a: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Proof </a:t>
            </a: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of Concept</a:t>
            </a:r>
          </a:p>
          <a:p>
            <a:pPr lvl="1">
              <a:buFont typeface="Wingdings" pitchFamily="2" charset="2"/>
              <a:buChar char="Ø"/>
            </a:pP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Concentration </a:t>
            </a: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on UI Design </a:t>
            </a:r>
            <a:r>
              <a:rPr lang="en-US" sz="27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en-US" sz="2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3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en-US" sz="31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3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8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Software Development Process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2200" y="1314451"/>
            <a:ext cx="441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3"/>
              </a:buBlip>
            </a:pP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Waterfall Model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Planning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Requirements</a:t>
            </a:r>
            <a:endParaRPr lang="en-US" sz="3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Design</a:t>
            </a:r>
            <a:endParaRPr lang="en-US" sz="3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8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Challenges</a:t>
            </a:r>
            <a:endParaRPr lang="en-US" sz="6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600200"/>
            <a:ext cx="7924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4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API </a:t>
            </a: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ey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not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Delivered</a:t>
            </a:r>
            <a:endParaRPr lang="en-US" sz="4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Meeting Times</a:t>
            </a:r>
            <a:endParaRPr lang="en-US" sz="4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No Built in File Viewer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for </a:t>
            </a:r>
            <a:r>
              <a:rPr lang="en-US" sz="4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Lessons Learned</a:t>
            </a:r>
            <a:endParaRPr lang="en-US" sz="6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4008" y="1363611"/>
            <a:ext cx="7924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Plan ahead</a:t>
            </a:r>
          </a:p>
          <a:p>
            <a:pPr lvl="1">
              <a:buFont typeface="Wingdings" pitchFamily="2" charset="2"/>
              <a:buChar char="Ø"/>
            </a:pPr>
            <a:r>
              <a:rPr lang="en-US" sz="27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Hope for the Best, Plan for the Worst.</a:t>
            </a:r>
            <a:endParaRPr lang="en-US" sz="2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Be </a:t>
            </a:r>
            <a:r>
              <a:rPr lang="en-US" sz="3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lexible </a:t>
            </a: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Communication</a:t>
            </a: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Teamwork</a:t>
            </a:r>
            <a:endParaRPr lang="en-US" sz="31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Project </a:t>
            </a: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Management is </a:t>
            </a:r>
            <a:r>
              <a:rPr lang="en-US" sz="31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Difficult</a:t>
            </a: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Demonstration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295401"/>
            <a:ext cx="7924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</a:p>
          <a:p>
            <a:pPr marL="0" indent="0">
              <a:buNone/>
            </a:pPr>
            <a:endParaRPr lang="en-US" sz="3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2371526" cy="18972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07" y="5029200"/>
            <a:ext cx="1661762" cy="158561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47800"/>
            <a:ext cx="1667175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75023" flipV="1">
            <a:off x="5949130" y="2713679"/>
            <a:ext cx="99800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5&quot;&gt;&lt;property id=&quot;20148&quot; value=&quot;5&quot;/&gt;&lt;property id=&quot;20300&quot; value=&quot;Slide 2 - &amp;quot;Key Points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Project Overview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Original Project Scope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Final Project Scope&amp;quot;&quot;/&gt;&lt;property id=&quot;20307&quot; value=&quot;269&quot;/&gt;&lt;/object&gt;&lt;object type=&quot;3&quot; unique_id=&quot;10009&quot;&gt;&lt;property id=&quot;20148&quot; value=&quot;5&quot;/&gt;&lt;property id=&quot;20300&quot; value=&quot;Slide 6 - &amp;quot;Software Development Process&amp;quot;&quot;/&gt;&lt;property id=&quot;20307&quot; value=&quot;265&quot;/&gt;&lt;/object&gt;&lt;object type=&quot;3&quot; unique_id=&quot;10010&quot;&gt;&lt;property id=&quot;20148&quot; value=&quot;5&quot;/&gt;&lt;property id=&quot;20300&quot; value=&quot;Slide 7 - &amp;quot;Challenges and Lessons Learned&amp;quot;&quot;/&gt;&lt;property id=&quot;20307&quot; value=&quot;266&quot;/&gt;&lt;/object&gt;&lt;object type=&quot;3&quot; unique_id=&quot;10011&quot;&gt;&lt;property id=&quot;20148&quot; value=&quot;5&quot;/&gt;&lt;property id=&quot;20300&quot; value=&quot;Slide 8 - &amp;quot;Demonstration&amp;quot;&quot;/&gt;&lt;property id=&quot;20307&quot; value=&quot;267&quot;/&gt;&lt;/object&gt;&lt;object type=&quot;3&quot; unique_id=&quot;10012&quot;&gt;&lt;property id=&quot;20148&quot; value=&quot;5&quot;/&gt;&lt;property id=&quot;20300&quot; value=&quot;Slide 9 - &amp;quot;Future Plans&amp;quot;&quot;/&gt;&lt;property id=&quot;20307&quot; value=&quot;268&quot;/&gt;&lt;/object&gt;&lt;object type=&quot;3&quot; unique_id=&quot;10013&quot;&gt;&lt;property id=&quot;20148&quot; value=&quot;5&quot;/&gt;&lt;property id=&quot;20300&quot; value=&quot;Slide 10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221</Words>
  <Application>Microsoft Office PowerPoint</Application>
  <PresentationFormat>On-screen Show (4:3)</PresentationFormat>
  <Paragraphs>116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Key Points</vt:lpstr>
      <vt:lpstr>Project Overview</vt:lpstr>
      <vt:lpstr>Original Project Scope</vt:lpstr>
      <vt:lpstr>Final Project Scope</vt:lpstr>
      <vt:lpstr>Software Development Process</vt:lpstr>
      <vt:lpstr>Challenges</vt:lpstr>
      <vt:lpstr>Lessons Learned</vt:lpstr>
      <vt:lpstr>Demonstration</vt:lpstr>
      <vt:lpstr>Future Enhancements</vt:lpstr>
      <vt:lpstr>PowerPoint Presentation</vt:lpstr>
    </vt:vector>
  </TitlesOfParts>
  <Company>Radford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Highlander</dc:creator>
  <cp:lastModifiedBy>Sarah</cp:lastModifiedBy>
  <cp:revision>55</cp:revision>
  <dcterms:created xsi:type="dcterms:W3CDTF">2011-12-01T20:51:44Z</dcterms:created>
  <dcterms:modified xsi:type="dcterms:W3CDTF">2011-12-06T04:52:02Z</dcterms:modified>
</cp:coreProperties>
</file>