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68" r:id="rId4"/>
    <p:sldId id="263" r:id="rId5"/>
    <p:sldId id="269" r:id="rId6"/>
    <p:sldId id="270" r:id="rId7"/>
    <p:sldId id="271" r:id="rId8"/>
    <p:sldId id="272" r:id="rId9"/>
    <p:sldId id="275" r:id="rId10"/>
    <p:sldId id="273" r:id="rId11"/>
    <p:sldId id="274" r:id="rId12"/>
    <p:sldId id="264" r:id="rId13"/>
    <p:sldId id="267" r:id="rId14"/>
    <p:sldId id="265" r:id="rId15"/>
    <p:sldId id="266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B7BD3-0EBE-4C8C-A96E-C0E45734BEE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29F6E-9D22-4014-BF56-5745AAFAC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600E-458D-4D16-B358-A4DAB061E714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4013-ACE7-4767-BA55-2BE30CCF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600E-458D-4D16-B358-A4DAB061E714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4013-ACE7-4767-BA55-2BE30CCF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600E-458D-4D16-B358-A4DAB061E714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4013-ACE7-4767-BA55-2BE30CCF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600E-458D-4D16-B358-A4DAB061E714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4013-ACE7-4767-BA55-2BE30CCF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7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600E-458D-4D16-B358-A4DAB061E714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4013-ACE7-4767-BA55-2BE30CCF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600E-458D-4D16-B358-A4DAB061E714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4013-ACE7-4767-BA55-2BE30CCF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600E-458D-4D16-B358-A4DAB061E714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4013-ACE7-4767-BA55-2BE30CCF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600E-458D-4D16-B358-A4DAB061E714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4013-ACE7-4767-BA55-2BE30CCF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8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600E-458D-4D16-B358-A4DAB061E714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4013-ACE7-4767-BA55-2BE30CCF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600E-458D-4D16-B358-A4DAB061E714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4013-ACE7-4767-BA55-2BE30CCF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600E-458D-4D16-B358-A4DAB061E714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4013-ACE7-4767-BA55-2BE30CCF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9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600E-458D-4D16-B358-A4DAB061E714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4013-ACE7-4767-BA55-2BE30CCF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1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7487"/>
            <a:ext cx="9144000" cy="2633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452761"/>
            <a:ext cx="7315200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Six-Week </a:t>
            </a:r>
          </a:p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Progress Report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07512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90" y="685800"/>
            <a:ext cx="264898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72" y="609600"/>
            <a:ext cx="2694029" cy="54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9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960779"/>
            <a:ext cx="2371526" cy="1897221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Front End Design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2192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GUI Based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Home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News and Events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Class </a:t>
            </a: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Selections</a:t>
            </a:r>
            <a:endParaRPr lang="en-US" sz="36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D2L Utilities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209549" cy="206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02912"/>
            <a:ext cx="209549" cy="206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53328"/>
            <a:ext cx="209549" cy="2068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24200"/>
            <a:ext cx="209549" cy="2068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1" y="3630356"/>
            <a:ext cx="209549" cy="206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61312"/>
            <a:ext cx="209549" cy="2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960779"/>
            <a:ext cx="2371526" cy="1897221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Back End Design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843" y="1524000"/>
            <a:ext cx="7162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JSON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en-US" sz="4400" dirty="0" err="1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Appcelerator</a:t>
            </a:r>
            <a:endParaRPr lang="en-US" sz="4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1" y="1828800"/>
            <a:ext cx="209549" cy="206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1" y="2460112"/>
            <a:ext cx="209549" cy="206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1" y="3124200"/>
            <a:ext cx="209549" cy="206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1" y="3810000"/>
            <a:ext cx="209549" cy="2068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960779"/>
            <a:ext cx="2371526" cy="1897221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Problems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54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Authorization Issues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Contact with D2L Staff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D2L is </a:t>
            </a:r>
            <a:r>
              <a:rPr lang="en-US" sz="4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4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till Evolving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Scope Creep</a:t>
            </a:r>
            <a:endParaRPr lang="en-US" sz="4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5" y="1676400"/>
            <a:ext cx="30872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0" y="2362200"/>
            <a:ext cx="30872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5" y="3124200"/>
            <a:ext cx="30872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0" y="3810000"/>
            <a:ext cx="308720" cy="304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960779"/>
            <a:ext cx="2371526" cy="1897221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Plan of Action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5240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Develop JavaScript Knowledge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Familiarize Ourselves with </a:t>
            </a:r>
            <a:r>
              <a:rPr lang="en-US" sz="3600" dirty="0" err="1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Appcelerator</a:t>
            </a:r>
            <a:endParaRPr lang="en-US" sz="36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Design Front End System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Code Back End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Polish Product for Release</a:t>
            </a:r>
            <a:endParaRPr lang="en-US" sz="36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5" y="1739654"/>
            <a:ext cx="231540" cy="22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231540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40861"/>
            <a:ext cx="231540" cy="22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231540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62400"/>
            <a:ext cx="231540" cy="228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960779"/>
            <a:ext cx="2371526" cy="1897221"/>
          </a:xfrm>
        </p:spPr>
      </p:pic>
      <p:sp>
        <p:nvSpPr>
          <p:cNvPr id="5" name="TextBox 4"/>
          <p:cNvSpPr txBox="1"/>
          <p:nvPr/>
        </p:nvSpPr>
        <p:spPr>
          <a:xfrm>
            <a:off x="387658" y="990600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What makes a good app?</a:t>
            </a:r>
          </a:p>
          <a:p>
            <a:pPr marL="685800" indent="-685800">
              <a:buFont typeface="Arial" pitchFamily="34" charset="0"/>
              <a:buChar char="•"/>
            </a:pPr>
            <a:endParaRPr lang="en-US" sz="48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What qualities do you look for in an app?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6" y="2694022"/>
            <a:ext cx="30872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6" y="1219200"/>
            <a:ext cx="308720" cy="304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6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Key Points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42218"/>
            <a:ext cx="8229600" cy="4525963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Project Overview</a:t>
            </a:r>
          </a:p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Front End Design</a:t>
            </a:r>
          </a:p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Back End Design</a:t>
            </a:r>
          </a:p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Problems</a:t>
            </a:r>
          </a:p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Plan of Action</a:t>
            </a:r>
          </a:p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Questions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960779"/>
            <a:ext cx="2371526" cy="1897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209549" cy="206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035688"/>
            <a:ext cx="209549" cy="206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45288"/>
            <a:ext cx="209549" cy="206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78688"/>
            <a:ext cx="209549" cy="2068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88288"/>
            <a:ext cx="209549" cy="2068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43400"/>
            <a:ext cx="209549" cy="2068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7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960779"/>
            <a:ext cx="2371526" cy="1897221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Project Overview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92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What is D2L?</a:t>
            </a:r>
          </a:p>
          <a:p>
            <a:pPr marL="0" indent="0">
              <a:buNone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What will the D2L Android app do?</a:t>
            </a:r>
          </a:p>
          <a:p>
            <a:pPr marL="0" indent="0">
              <a:buNone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What areas will the D2L app cover?</a:t>
            </a:r>
          </a:p>
          <a:p>
            <a:pPr marL="457200" lvl="1" indent="0">
              <a:buNone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	Automatic login</a:t>
            </a:r>
          </a:p>
          <a:p>
            <a:pPr marL="457200" lvl="1" indent="0">
              <a:buNone/>
            </a:pPr>
            <a:r>
              <a:rPr lang="en-US" sz="3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	Improved design vs. mobile website</a:t>
            </a:r>
            <a:endParaRPr lang="en-US" sz="36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1524000"/>
            <a:ext cx="209549" cy="206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0" y="2133600"/>
            <a:ext cx="209549" cy="206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39" y="2834678"/>
            <a:ext cx="209549" cy="2068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3505200"/>
            <a:ext cx="209549" cy="2068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4191000"/>
            <a:ext cx="209549" cy="2068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743450"/>
            <a:ext cx="9144000" cy="5715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5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1841"/>
            <a:ext cx="3683387" cy="62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94" y="301841"/>
            <a:ext cx="3559206" cy="63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04059"/>
            <a:ext cx="3595955" cy="64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2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3959"/>
            <a:ext cx="4486835" cy="67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85800"/>
            <a:ext cx="264898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6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26&quot;&gt;&lt;property id=&quot;20148&quot; value=&quot;5&quot;/&gt;&lt;property id=&quot;20300&quot; value=&quot;Slide 2&quot;/&gt;&lt;property id=&quot;20307&quot; value=&quot;257&quot;/&gt;&lt;/object&gt;&lt;object type=&quot;3&quot; unique_id=&quot;10204&quot;&gt;&lt;property id=&quot;20148&quot; value=&quot;5&quot;/&gt;&lt;property id=&quot;20300&quot; value=&quot;Slide 4 - &amp;quot;Project Overview&amp;quot;&quot;/&gt;&lt;property id=&quot;20307&quot; value=&quot;263&quot;/&gt;&lt;/object&gt;&lt;object type=&quot;3&quot; unique_id=&quot;10205&quot;&gt;&lt;property id=&quot;20148&quot; value=&quot;5&quot;/&gt;&lt;property id=&quot;20300&quot; value=&quot;Slide 12 - &amp;quot;Front End Design&amp;quot;&quot;/&gt;&lt;property id=&quot;20307&quot; value=&quot;264&quot;/&gt;&lt;/object&gt;&lt;object type=&quot;3&quot; unique_id=&quot;10206&quot;&gt;&lt;property id=&quot;20148&quot; value=&quot;5&quot;/&gt;&lt;property id=&quot;20300&quot; value=&quot;Slide 13 - &amp;quot;Back End Design&amp;quot;&quot;/&gt;&lt;property id=&quot;20307&quot; value=&quot;267&quot;/&gt;&lt;/object&gt;&lt;object type=&quot;3&quot; unique_id=&quot;10207&quot;&gt;&lt;property id=&quot;20148&quot; value=&quot;5&quot;/&gt;&lt;property id=&quot;20300&quot; value=&quot;Slide 14 - &amp;quot;Problems&amp;quot;&quot;/&gt;&lt;property id=&quot;20307&quot; value=&quot;265&quot;/&gt;&lt;/object&gt;&lt;object type=&quot;3&quot; unique_id=&quot;10208&quot;&gt;&lt;property id=&quot;20148&quot; value=&quot;5&quot;/&gt;&lt;property id=&quot;20300&quot; value=&quot;Slide 15 - &amp;quot;Plan of Action&amp;quot;&quot;/&gt;&lt;property id=&quot;20307&quot; value=&quot;266&quot;/&gt;&lt;/object&gt;&lt;object type=&quot;3&quot; unique_id=&quot;10209&quot;&gt;&lt;property id=&quot;20148&quot; value=&quot;5&quot;/&gt;&lt;property id=&quot;20300&quot; value=&quot;Slide 3 - &amp;quot;Key Points&amp;quot;&quot;/&gt;&lt;property id=&quot;20307&quot; value=&quot;268&quot;/&gt;&lt;/object&gt;&lt;object type=&quot;3&quot; unique_id=&quot;10210&quot;&gt;&lt;property id=&quot;20148&quot; value=&quot;5&quot;/&gt;&lt;property id=&quot;20300&quot; value=&quot;Slide 5&quot;/&gt;&lt;property id=&quot;20307&quot; value=&quot;269&quot;/&gt;&lt;/object&gt;&lt;object type=&quot;3&quot; unique_id=&quot;10211&quot;&gt;&lt;property id=&quot;20148&quot; value=&quot;5&quot;/&gt;&lt;property id=&quot;20300&quot; value=&quot;Slide 6&quot;/&gt;&lt;property id=&quot;20307&quot; value=&quot;270&quot;/&gt;&lt;/object&gt;&lt;object type=&quot;3&quot; unique_id=&quot;10212&quot;&gt;&lt;property id=&quot;20148&quot; value=&quot;5&quot;/&gt;&lt;property id=&quot;20300&quot; value=&quot;Slide 7&quot;/&gt;&lt;property id=&quot;20307&quot; value=&quot;271&quot;/&gt;&lt;/object&gt;&lt;object type=&quot;3&quot; unique_id=&quot;10213&quot;&gt;&lt;property id=&quot;20148&quot; value=&quot;5&quot;/&gt;&lt;property id=&quot;20300&quot; value=&quot;Slide 8&quot;/&gt;&lt;property id=&quot;20307&quot; value=&quot;272&quot;/&gt;&lt;/object&gt;&lt;object type=&quot;3&quot; unique_id=&quot;10214&quot;&gt;&lt;property id=&quot;20148&quot; value=&quot;5&quot;/&gt;&lt;property id=&quot;20300&quot; value=&quot;Slide 10&quot;/&gt;&lt;property id=&quot;20307&quot; value=&quot;273&quot;/&gt;&lt;/object&gt;&lt;object type=&quot;3&quot; unique_id=&quot;10215&quot;&gt;&lt;property id=&quot;20148&quot; value=&quot;5&quot;/&gt;&lt;property id=&quot;20300&quot; value=&quot;Slide 11&quot;/&gt;&lt;property id=&quot;20307&quot; value=&quot;274&quot;/&gt;&lt;/object&gt;&lt;object type=&quot;3&quot; unique_id=&quot;10280&quot;&gt;&lt;property id=&quot;20148&quot; value=&quot;5&quot;/&gt;&lt;property id=&quot;20300&quot; value=&quot;Slide 9&quot;/&gt;&lt;property id=&quot;20307&quot; value=&quot;27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121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Key Points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 End Design</vt:lpstr>
      <vt:lpstr>Back End Design</vt:lpstr>
      <vt:lpstr>Problems</vt:lpstr>
      <vt:lpstr>Plan of Action</vt:lpstr>
    </vt:vector>
  </TitlesOfParts>
  <Company>Radford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Highlander</dc:creator>
  <cp:lastModifiedBy>Highlander</cp:lastModifiedBy>
  <cp:revision>43</cp:revision>
  <dcterms:created xsi:type="dcterms:W3CDTF">2011-09-29T16:49:46Z</dcterms:created>
  <dcterms:modified xsi:type="dcterms:W3CDTF">2011-10-05T17:12:51Z</dcterms:modified>
</cp:coreProperties>
</file>