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8" r:id="rId6"/>
    <p:sldId id="260" r:id="rId7"/>
    <p:sldId id="261" r:id="rId8"/>
    <p:sldId id="271" r:id="rId9"/>
    <p:sldId id="262" r:id="rId10"/>
    <p:sldId id="263" r:id="rId11"/>
    <p:sldId id="264" r:id="rId12"/>
    <p:sldId id="265" r:id="rId13"/>
    <p:sldId id="266" r:id="rId14"/>
    <p:sldId id="267"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94" d="100"/>
          <a:sy n="94" d="100"/>
        </p:scale>
        <p:origin x="-4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9ED2E-9D9E-4DE1-9FEF-3F56F19658F2}" type="doc">
      <dgm:prSet loTypeId="urn:microsoft.com/office/officeart/2011/layout/TabList" loCatId="list" qsTypeId="urn:microsoft.com/office/officeart/2005/8/quickstyle/simple1" qsCatId="simple" csTypeId="urn:microsoft.com/office/officeart/2005/8/colors/accent1_1" csCatId="accent1" phldr="1"/>
      <dgm:spPr/>
      <dgm:t>
        <a:bodyPr/>
        <a:lstStyle/>
        <a:p>
          <a:endParaRPr lang="en-US"/>
        </a:p>
      </dgm:t>
    </dgm:pt>
    <dgm:pt modelId="{D118C433-AF63-4518-8BD5-EDEFB3D83336}">
      <dgm:prSet phldrT="[Text]"/>
      <dgm:spPr/>
      <dgm:t>
        <a:bodyPr/>
        <a:lstStyle/>
        <a:p>
          <a:r>
            <a:rPr lang="en-US" b="1" dirty="0" smtClean="0"/>
            <a:t>User</a:t>
          </a:r>
          <a:endParaRPr lang="en-US" b="1" dirty="0"/>
        </a:p>
      </dgm:t>
    </dgm:pt>
    <dgm:pt modelId="{AE8BC9C3-7D03-4F82-8E54-4C4CBF220CAC}" type="parTrans" cxnId="{E3FA097B-4040-45E6-8264-61D827BBF9DE}">
      <dgm:prSet/>
      <dgm:spPr/>
      <dgm:t>
        <a:bodyPr/>
        <a:lstStyle/>
        <a:p>
          <a:endParaRPr lang="en-US"/>
        </a:p>
      </dgm:t>
    </dgm:pt>
    <dgm:pt modelId="{E64B1C11-E2EA-4DA1-8C90-A765289C5258}" type="sibTrans" cxnId="{E3FA097B-4040-45E6-8264-61D827BBF9DE}">
      <dgm:prSet/>
      <dgm:spPr/>
      <dgm:t>
        <a:bodyPr/>
        <a:lstStyle/>
        <a:p>
          <a:endParaRPr lang="en-US"/>
        </a:p>
      </dgm:t>
    </dgm:pt>
    <dgm:pt modelId="{99660AB7-2030-40F7-9683-E23E3FE53BDD}">
      <dgm:prSet phldrT="[Text]" custT="1"/>
      <dgm:spPr/>
      <dgm:t>
        <a:bodyPr/>
        <a:lstStyle/>
        <a:p>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a:t>
          </a:r>
          <a:endParaRPr lang="en-US" sz="3200" dirty="0">
            <a:latin typeface="Times New Roman" panose="02020603050405020304" pitchFamily="18" charset="0"/>
            <a:cs typeface="Times New Roman" panose="02020603050405020304" pitchFamily="18" charset="0"/>
          </a:endParaRPr>
        </a:p>
      </dgm:t>
    </dgm:pt>
    <dgm:pt modelId="{A23A93F8-ACD5-4BE5-A184-0A1DAB7C3E76}" type="parTrans" cxnId="{CF610ED2-6D8E-49DB-B3C1-EE3E53BF2548}">
      <dgm:prSet/>
      <dgm:spPr/>
      <dgm:t>
        <a:bodyPr/>
        <a:lstStyle/>
        <a:p>
          <a:endParaRPr lang="en-US"/>
        </a:p>
      </dgm:t>
    </dgm:pt>
    <dgm:pt modelId="{48FEF5CA-B212-4CF7-B07D-48258F5CBD39}" type="sibTrans" cxnId="{CF610ED2-6D8E-49DB-B3C1-EE3E53BF2548}">
      <dgm:prSet/>
      <dgm:spPr/>
      <dgm:t>
        <a:bodyPr/>
        <a:lstStyle/>
        <a:p>
          <a:endParaRPr lang="en-US"/>
        </a:p>
      </dgm:t>
    </dgm:pt>
    <dgm:pt modelId="{14D3CB6F-2650-45C0-81E5-B7544B9BF8DD}">
      <dgm:prSet phldrT="[Text]" custT="1"/>
      <dgm:spPr/>
      <dgm:t>
        <a:bodyPr/>
        <a:lstStyle/>
        <a:p>
          <a:r>
            <a:rPr lang="vi-VN" sz="2000" b="0" i="0" u="none" dirty="0" smtClean="0">
              <a:latin typeface="+mj-lt"/>
            </a:rPr>
            <a:t>Là tất cả mọi người có nhu cầu mua điện thoại, phụ kiện điện thoại hay tìm hiểu về các dòng điện thoại, phụ kiện điện thoại.</a:t>
          </a:r>
          <a:endParaRPr lang="en-US" sz="2000" dirty="0">
            <a:latin typeface="+mj-lt"/>
          </a:endParaRPr>
        </a:p>
      </dgm:t>
    </dgm:pt>
    <dgm:pt modelId="{A397C689-1EF1-45D9-9A1E-AD43AA53E47E}" type="parTrans" cxnId="{7BBBBA4B-0D28-4B20-A474-2F696BE2F828}">
      <dgm:prSet/>
      <dgm:spPr/>
      <dgm:t>
        <a:bodyPr/>
        <a:lstStyle/>
        <a:p>
          <a:endParaRPr lang="en-US"/>
        </a:p>
      </dgm:t>
    </dgm:pt>
    <dgm:pt modelId="{A1899640-7E02-4991-B446-FCD277262017}" type="sibTrans" cxnId="{7BBBBA4B-0D28-4B20-A474-2F696BE2F828}">
      <dgm:prSet/>
      <dgm:spPr/>
      <dgm:t>
        <a:bodyPr/>
        <a:lstStyle/>
        <a:p>
          <a:endParaRPr lang="en-US"/>
        </a:p>
      </dgm:t>
    </dgm:pt>
    <dgm:pt modelId="{04061EFF-2EAF-4606-8A0A-3039E99C1D1A}">
      <dgm:prSet phldrT="[Text]"/>
      <dgm:spPr/>
      <dgm:t>
        <a:bodyPr/>
        <a:lstStyle/>
        <a:p>
          <a:r>
            <a:rPr lang="en-US" b="1" dirty="0" smtClean="0"/>
            <a:t>Admin</a:t>
          </a:r>
          <a:endParaRPr lang="en-US" b="1" dirty="0"/>
        </a:p>
      </dgm:t>
    </dgm:pt>
    <dgm:pt modelId="{68E79852-D7A5-42FA-ABC7-387D98A1CBF4}" type="parTrans" cxnId="{E6C9F0BC-3DEB-4F59-B18E-46079D65171A}">
      <dgm:prSet/>
      <dgm:spPr/>
      <dgm:t>
        <a:bodyPr/>
        <a:lstStyle/>
        <a:p>
          <a:endParaRPr lang="en-US"/>
        </a:p>
      </dgm:t>
    </dgm:pt>
    <dgm:pt modelId="{00EA8CB2-E29C-48A1-8D61-73D9F3EA7F74}" type="sibTrans" cxnId="{E6C9F0BC-3DEB-4F59-B18E-46079D65171A}">
      <dgm:prSet/>
      <dgm:spPr/>
      <dgm:t>
        <a:bodyPr/>
        <a:lstStyle/>
        <a:p>
          <a:endParaRPr lang="en-US"/>
        </a:p>
      </dgm:t>
    </dgm:pt>
    <dgm:pt modelId="{A61EB104-2E7D-4540-8424-C6053B4E6517}">
      <dgm:prSet phldrT="[Text]" custT="1"/>
      <dgm:spPr/>
      <dgm:t>
        <a:bodyPr/>
        <a:lstStyle/>
        <a:p>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a:t>
          </a:r>
          <a:endParaRPr lang="en-US" sz="3200" dirty="0">
            <a:latin typeface="Times New Roman" panose="02020603050405020304" pitchFamily="18" charset="0"/>
            <a:cs typeface="Times New Roman" panose="02020603050405020304" pitchFamily="18" charset="0"/>
          </a:endParaRPr>
        </a:p>
      </dgm:t>
    </dgm:pt>
    <dgm:pt modelId="{C91F05D6-7060-47FE-A4D3-379E6FBBCF61}" type="parTrans" cxnId="{1AAA2537-6A5A-4346-8AB3-7BD8A4C0E5DC}">
      <dgm:prSet/>
      <dgm:spPr/>
      <dgm:t>
        <a:bodyPr/>
        <a:lstStyle/>
        <a:p>
          <a:endParaRPr lang="en-US"/>
        </a:p>
      </dgm:t>
    </dgm:pt>
    <dgm:pt modelId="{A85D864B-2D8C-464B-84C5-29F426D72A5D}" type="sibTrans" cxnId="{1AAA2537-6A5A-4346-8AB3-7BD8A4C0E5DC}">
      <dgm:prSet/>
      <dgm:spPr/>
      <dgm:t>
        <a:bodyPr/>
        <a:lstStyle/>
        <a:p>
          <a:endParaRPr lang="en-US"/>
        </a:p>
      </dgm:t>
    </dgm:pt>
    <dgm:pt modelId="{7E6F2415-426A-4FE7-A175-B235A6429680}">
      <dgm:prSet phldrT="[Text]" custT="1"/>
      <dgm:spPr/>
      <dgm:t>
        <a:bodyPr/>
        <a:lstStyle/>
        <a:p>
          <a:r>
            <a:rPr lang="en-US" sz="2000" b="0" i="0" u="none" dirty="0" err="1" smtClean="0">
              <a:latin typeface="Times New Roman" panose="02020603050405020304" pitchFamily="18" charset="0"/>
              <a:cs typeface="Times New Roman" panose="02020603050405020304" pitchFamily="18" charset="0"/>
            </a:rPr>
            <a:t>Là</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nhân</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viên</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có</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nhiệm</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vụ</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quản</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trị</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trang</a:t>
          </a:r>
          <a:r>
            <a:rPr lang="en-US" sz="2000" b="0" i="0" u="none" dirty="0" smtClean="0">
              <a:latin typeface="Times New Roman" panose="02020603050405020304" pitchFamily="18" charset="0"/>
              <a:cs typeface="Times New Roman" panose="02020603050405020304" pitchFamily="18" charset="0"/>
            </a:rPr>
            <a:t> web</a:t>
          </a:r>
          <a:endParaRPr lang="en-US" sz="2000" dirty="0">
            <a:latin typeface="Times New Roman" panose="02020603050405020304" pitchFamily="18" charset="0"/>
            <a:cs typeface="Times New Roman" panose="02020603050405020304" pitchFamily="18" charset="0"/>
          </a:endParaRPr>
        </a:p>
      </dgm:t>
    </dgm:pt>
    <dgm:pt modelId="{F0A88338-564A-40DF-B653-A066945308D5}" type="parTrans" cxnId="{7524B311-DC77-46AC-86EF-240C7980EF20}">
      <dgm:prSet/>
      <dgm:spPr/>
      <dgm:t>
        <a:bodyPr/>
        <a:lstStyle/>
        <a:p>
          <a:endParaRPr lang="en-US"/>
        </a:p>
      </dgm:t>
    </dgm:pt>
    <dgm:pt modelId="{380E08FB-36B9-4E47-ACD0-0CA5A59D09F8}" type="sibTrans" cxnId="{7524B311-DC77-46AC-86EF-240C7980EF20}">
      <dgm:prSet/>
      <dgm:spPr/>
      <dgm:t>
        <a:bodyPr/>
        <a:lstStyle/>
        <a:p>
          <a:endParaRPr lang="en-US"/>
        </a:p>
      </dgm:t>
    </dgm:pt>
    <dgm:pt modelId="{AEF5C0F9-C62D-4786-BF3B-C4F3D3EA6BAD}" type="pres">
      <dgm:prSet presAssocID="{6359ED2E-9D9E-4DE1-9FEF-3F56F19658F2}" presName="Name0" presStyleCnt="0">
        <dgm:presLayoutVars>
          <dgm:chMax/>
          <dgm:chPref val="3"/>
          <dgm:dir/>
          <dgm:animOne val="branch"/>
          <dgm:animLvl val="lvl"/>
        </dgm:presLayoutVars>
      </dgm:prSet>
      <dgm:spPr/>
      <dgm:t>
        <a:bodyPr/>
        <a:lstStyle/>
        <a:p>
          <a:endParaRPr lang="en-US"/>
        </a:p>
      </dgm:t>
    </dgm:pt>
    <dgm:pt modelId="{0BCFD309-9B98-40A0-AE88-DC55DDE31961}" type="pres">
      <dgm:prSet presAssocID="{D118C433-AF63-4518-8BD5-EDEFB3D83336}" presName="composite" presStyleCnt="0"/>
      <dgm:spPr/>
    </dgm:pt>
    <dgm:pt modelId="{50C70E52-02C7-4768-89D9-3738D20D54C7}" type="pres">
      <dgm:prSet presAssocID="{D118C433-AF63-4518-8BD5-EDEFB3D83336}" presName="FirstChild" presStyleLbl="revTx" presStyleIdx="0" presStyleCnt="4">
        <dgm:presLayoutVars>
          <dgm:chMax val="0"/>
          <dgm:chPref val="0"/>
          <dgm:bulletEnabled val="1"/>
        </dgm:presLayoutVars>
      </dgm:prSet>
      <dgm:spPr/>
      <dgm:t>
        <a:bodyPr/>
        <a:lstStyle/>
        <a:p>
          <a:endParaRPr lang="en-US"/>
        </a:p>
      </dgm:t>
    </dgm:pt>
    <dgm:pt modelId="{D4ECD499-46DB-498F-809D-FED17C41A307}" type="pres">
      <dgm:prSet presAssocID="{D118C433-AF63-4518-8BD5-EDEFB3D83336}" presName="Parent" presStyleLbl="alignNode1" presStyleIdx="0" presStyleCnt="2" custLinFactNeighborX="-16642" custLinFactNeighborY="6287">
        <dgm:presLayoutVars>
          <dgm:chMax val="3"/>
          <dgm:chPref val="3"/>
          <dgm:bulletEnabled val="1"/>
        </dgm:presLayoutVars>
      </dgm:prSet>
      <dgm:spPr/>
      <dgm:t>
        <a:bodyPr/>
        <a:lstStyle/>
        <a:p>
          <a:endParaRPr lang="en-US"/>
        </a:p>
      </dgm:t>
    </dgm:pt>
    <dgm:pt modelId="{1B68048F-CDFB-467C-B5C9-37290BDBEC2E}" type="pres">
      <dgm:prSet presAssocID="{D118C433-AF63-4518-8BD5-EDEFB3D83336}" presName="Accent" presStyleLbl="parChTrans1D1" presStyleIdx="0" presStyleCnt="2"/>
      <dgm:spPr/>
    </dgm:pt>
    <dgm:pt modelId="{876AAD2B-92AB-474B-8F6C-BAD4E47D903A}" type="pres">
      <dgm:prSet presAssocID="{D118C433-AF63-4518-8BD5-EDEFB3D83336}" presName="Child" presStyleLbl="revTx" presStyleIdx="1" presStyleCnt="4">
        <dgm:presLayoutVars>
          <dgm:chMax val="0"/>
          <dgm:chPref val="0"/>
          <dgm:bulletEnabled val="1"/>
        </dgm:presLayoutVars>
      </dgm:prSet>
      <dgm:spPr/>
      <dgm:t>
        <a:bodyPr/>
        <a:lstStyle/>
        <a:p>
          <a:endParaRPr lang="en-US"/>
        </a:p>
      </dgm:t>
    </dgm:pt>
    <dgm:pt modelId="{CC7B4CD3-BCF3-4ADF-B194-98CFFF24EFD9}" type="pres">
      <dgm:prSet presAssocID="{E64B1C11-E2EA-4DA1-8C90-A765289C5258}" presName="sibTrans" presStyleCnt="0"/>
      <dgm:spPr/>
    </dgm:pt>
    <dgm:pt modelId="{00FECBCA-1D62-48D9-ADB2-32B75DC888DE}" type="pres">
      <dgm:prSet presAssocID="{04061EFF-2EAF-4606-8A0A-3039E99C1D1A}" presName="composite" presStyleCnt="0"/>
      <dgm:spPr/>
    </dgm:pt>
    <dgm:pt modelId="{0A83B812-1B80-4719-AC49-B7533D94AE4F}" type="pres">
      <dgm:prSet presAssocID="{04061EFF-2EAF-4606-8A0A-3039E99C1D1A}" presName="FirstChild" presStyleLbl="revTx" presStyleIdx="2" presStyleCnt="4">
        <dgm:presLayoutVars>
          <dgm:chMax val="0"/>
          <dgm:chPref val="0"/>
          <dgm:bulletEnabled val="1"/>
        </dgm:presLayoutVars>
      </dgm:prSet>
      <dgm:spPr/>
      <dgm:t>
        <a:bodyPr/>
        <a:lstStyle/>
        <a:p>
          <a:endParaRPr lang="en-US"/>
        </a:p>
      </dgm:t>
    </dgm:pt>
    <dgm:pt modelId="{85202E3C-1D27-407B-A74A-AEBE0C14AAEA}" type="pres">
      <dgm:prSet presAssocID="{04061EFF-2EAF-4606-8A0A-3039E99C1D1A}" presName="Parent" presStyleLbl="alignNode1" presStyleIdx="1" presStyleCnt="2">
        <dgm:presLayoutVars>
          <dgm:chMax val="3"/>
          <dgm:chPref val="3"/>
          <dgm:bulletEnabled val="1"/>
        </dgm:presLayoutVars>
      </dgm:prSet>
      <dgm:spPr/>
      <dgm:t>
        <a:bodyPr/>
        <a:lstStyle/>
        <a:p>
          <a:endParaRPr lang="en-US"/>
        </a:p>
      </dgm:t>
    </dgm:pt>
    <dgm:pt modelId="{DA03EECA-5F36-471D-9C4C-2CA8B0A85082}" type="pres">
      <dgm:prSet presAssocID="{04061EFF-2EAF-4606-8A0A-3039E99C1D1A}" presName="Accent" presStyleLbl="parChTrans1D1" presStyleIdx="1" presStyleCnt="2"/>
      <dgm:spPr/>
    </dgm:pt>
    <dgm:pt modelId="{86132D7A-6B5F-4CE3-8B94-9C9E3B9551C4}" type="pres">
      <dgm:prSet presAssocID="{04061EFF-2EAF-4606-8A0A-3039E99C1D1A}" presName="Child" presStyleLbl="revTx" presStyleIdx="3" presStyleCnt="4">
        <dgm:presLayoutVars>
          <dgm:chMax val="0"/>
          <dgm:chPref val="0"/>
          <dgm:bulletEnabled val="1"/>
        </dgm:presLayoutVars>
      </dgm:prSet>
      <dgm:spPr/>
      <dgm:t>
        <a:bodyPr/>
        <a:lstStyle/>
        <a:p>
          <a:endParaRPr lang="en-US"/>
        </a:p>
      </dgm:t>
    </dgm:pt>
  </dgm:ptLst>
  <dgm:cxnLst>
    <dgm:cxn modelId="{21D238B8-5F8B-4AFE-8DA9-F36CD77F7B17}" type="presOf" srcId="{7E6F2415-426A-4FE7-A175-B235A6429680}" destId="{86132D7A-6B5F-4CE3-8B94-9C9E3B9551C4}" srcOrd="0" destOrd="0" presId="urn:microsoft.com/office/officeart/2011/layout/TabList"/>
    <dgm:cxn modelId="{A587C09D-AF39-4515-971E-716D71A2FD68}" type="presOf" srcId="{D118C433-AF63-4518-8BD5-EDEFB3D83336}" destId="{D4ECD499-46DB-498F-809D-FED17C41A307}" srcOrd="0" destOrd="0" presId="urn:microsoft.com/office/officeart/2011/layout/TabList"/>
    <dgm:cxn modelId="{5D6795E1-270D-47D0-A955-B9DE703370D0}" type="presOf" srcId="{6359ED2E-9D9E-4DE1-9FEF-3F56F19658F2}" destId="{AEF5C0F9-C62D-4786-BF3B-C4F3D3EA6BAD}" srcOrd="0" destOrd="0" presId="urn:microsoft.com/office/officeart/2011/layout/TabList"/>
    <dgm:cxn modelId="{1525BF9A-984B-4295-92A5-86045672545B}" type="presOf" srcId="{14D3CB6F-2650-45C0-81E5-B7544B9BF8DD}" destId="{876AAD2B-92AB-474B-8F6C-BAD4E47D903A}" srcOrd="0" destOrd="0" presId="urn:microsoft.com/office/officeart/2011/layout/TabList"/>
    <dgm:cxn modelId="{E6C9F0BC-3DEB-4F59-B18E-46079D65171A}" srcId="{6359ED2E-9D9E-4DE1-9FEF-3F56F19658F2}" destId="{04061EFF-2EAF-4606-8A0A-3039E99C1D1A}" srcOrd="1" destOrd="0" parTransId="{68E79852-D7A5-42FA-ABC7-387D98A1CBF4}" sibTransId="{00EA8CB2-E29C-48A1-8D61-73D9F3EA7F74}"/>
    <dgm:cxn modelId="{EE689830-C608-4618-8EEB-508E1D05DDB8}" type="presOf" srcId="{04061EFF-2EAF-4606-8A0A-3039E99C1D1A}" destId="{85202E3C-1D27-407B-A74A-AEBE0C14AAEA}" srcOrd="0" destOrd="0" presId="urn:microsoft.com/office/officeart/2011/layout/TabList"/>
    <dgm:cxn modelId="{E3FA097B-4040-45E6-8264-61D827BBF9DE}" srcId="{6359ED2E-9D9E-4DE1-9FEF-3F56F19658F2}" destId="{D118C433-AF63-4518-8BD5-EDEFB3D83336}" srcOrd="0" destOrd="0" parTransId="{AE8BC9C3-7D03-4F82-8E54-4C4CBF220CAC}" sibTransId="{E64B1C11-E2EA-4DA1-8C90-A765289C5258}"/>
    <dgm:cxn modelId="{CF610ED2-6D8E-49DB-B3C1-EE3E53BF2548}" srcId="{D118C433-AF63-4518-8BD5-EDEFB3D83336}" destId="{99660AB7-2030-40F7-9683-E23E3FE53BDD}" srcOrd="0" destOrd="0" parTransId="{A23A93F8-ACD5-4BE5-A184-0A1DAB7C3E76}" sibTransId="{48FEF5CA-B212-4CF7-B07D-48258F5CBD39}"/>
    <dgm:cxn modelId="{7524B311-DC77-46AC-86EF-240C7980EF20}" srcId="{04061EFF-2EAF-4606-8A0A-3039E99C1D1A}" destId="{7E6F2415-426A-4FE7-A175-B235A6429680}" srcOrd="1" destOrd="0" parTransId="{F0A88338-564A-40DF-B653-A066945308D5}" sibTransId="{380E08FB-36B9-4E47-ACD0-0CA5A59D09F8}"/>
    <dgm:cxn modelId="{735DCEB1-09A2-4B23-B6A5-FE26BC0BB656}" type="presOf" srcId="{A61EB104-2E7D-4540-8424-C6053B4E6517}" destId="{0A83B812-1B80-4719-AC49-B7533D94AE4F}" srcOrd="0" destOrd="0" presId="urn:microsoft.com/office/officeart/2011/layout/TabList"/>
    <dgm:cxn modelId="{7BBBBA4B-0D28-4B20-A474-2F696BE2F828}" srcId="{D118C433-AF63-4518-8BD5-EDEFB3D83336}" destId="{14D3CB6F-2650-45C0-81E5-B7544B9BF8DD}" srcOrd="1" destOrd="0" parTransId="{A397C689-1EF1-45D9-9A1E-AD43AA53E47E}" sibTransId="{A1899640-7E02-4991-B446-FCD277262017}"/>
    <dgm:cxn modelId="{FEDBA921-EB64-4132-B9E5-AEBA53156899}" type="presOf" srcId="{99660AB7-2030-40F7-9683-E23E3FE53BDD}" destId="{50C70E52-02C7-4768-89D9-3738D20D54C7}" srcOrd="0" destOrd="0" presId="urn:microsoft.com/office/officeart/2011/layout/TabList"/>
    <dgm:cxn modelId="{1AAA2537-6A5A-4346-8AB3-7BD8A4C0E5DC}" srcId="{04061EFF-2EAF-4606-8A0A-3039E99C1D1A}" destId="{A61EB104-2E7D-4540-8424-C6053B4E6517}" srcOrd="0" destOrd="0" parTransId="{C91F05D6-7060-47FE-A4D3-379E6FBBCF61}" sibTransId="{A85D864B-2D8C-464B-84C5-29F426D72A5D}"/>
    <dgm:cxn modelId="{EDD10AC6-B019-46F6-A8FF-0894DDA72E5C}" type="presParOf" srcId="{AEF5C0F9-C62D-4786-BF3B-C4F3D3EA6BAD}" destId="{0BCFD309-9B98-40A0-AE88-DC55DDE31961}" srcOrd="0" destOrd="0" presId="urn:microsoft.com/office/officeart/2011/layout/TabList"/>
    <dgm:cxn modelId="{15A51D52-82A4-4B81-BF73-D2EC02E387C3}" type="presParOf" srcId="{0BCFD309-9B98-40A0-AE88-DC55DDE31961}" destId="{50C70E52-02C7-4768-89D9-3738D20D54C7}" srcOrd="0" destOrd="0" presId="urn:microsoft.com/office/officeart/2011/layout/TabList"/>
    <dgm:cxn modelId="{5D1F8F7F-FCED-407C-9105-7DC13465B2F1}" type="presParOf" srcId="{0BCFD309-9B98-40A0-AE88-DC55DDE31961}" destId="{D4ECD499-46DB-498F-809D-FED17C41A307}" srcOrd="1" destOrd="0" presId="urn:microsoft.com/office/officeart/2011/layout/TabList"/>
    <dgm:cxn modelId="{642F7DC0-368C-48DA-93B4-B37C97E4571D}" type="presParOf" srcId="{0BCFD309-9B98-40A0-AE88-DC55DDE31961}" destId="{1B68048F-CDFB-467C-B5C9-37290BDBEC2E}" srcOrd="2" destOrd="0" presId="urn:microsoft.com/office/officeart/2011/layout/TabList"/>
    <dgm:cxn modelId="{E62341CF-DE85-4BF9-A6EA-738735858733}" type="presParOf" srcId="{AEF5C0F9-C62D-4786-BF3B-C4F3D3EA6BAD}" destId="{876AAD2B-92AB-474B-8F6C-BAD4E47D903A}" srcOrd="1" destOrd="0" presId="urn:microsoft.com/office/officeart/2011/layout/TabList"/>
    <dgm:cxn modelId="{D0330D7F-AFCD-4824-BC1F-DB7F060F5560}" type="presParOf" srcId="{AEF5C0F9-C62D-4786-BF3B-C4F3D3EA6BAD}" destId="{CC7B4CD3-BCF3-4ADF-B194-98CFFF24EFD9}" srcOrd="2" destOrd="0" presId="urn:microsoft.com/office/officeart/2011/layout/TabList"/>
    <dgm:cxn modelId="{65F623AD-F684-480E-9259-25E91BB30827}" type="presParOf" srcId="{AEF5C0F9-C62D-4786-BF3B-C4F3D3EA6BAD}" destId="{00FECBCA-1D62-48D9-ADB2-32B75DC888DE}" srcOrd="3" destOrd="0" presId="urn:microsoft.com/office/officeart/2011/layout/TabList"/>
    <dgm:cxn modelId="{6706F8CF-C226-4784-997E-191E7523FC0F}" type="presParOf" srcId="{00FECBCA-1D62-48D9-ADB2-32B75DC888DE}" destId="{0A83B812-1B80-4719-AC49-B7533D94AE4F}" srcOrd="0" destOrd="0" presId="urn:microsoft.com/office/officeart/2011/layout/TabList"/>
    <dgm:cxn modelId="{8D241C50-EAD7-4F23-9F84-1271F050692C}" type="presParOf" srcId="{00FECBCA-1D62-48D9-ADB2-32B75DC888DE}" destId="{85202E3C-1D27-407B-A74A-AEBE0C14AAEA}" srcOrd="1" destOrd="0" presId="urn:microsoft.com/office/officeart/2011/layout/TabList"/>
    <dgm:cxn modelId="{E49C593F-AECC-4D75-A444-6B9C7BD64E66}" type="presParOf" srcId="{00FECBCA-1D62-48D9-ADB2-32B75DC888DE}" destId="{DA03EECA-5F36-471D-9C4C-2CA8B0A85082}" srcOrd="2" destOrd="0" presId="urn:microsoft.com/office/officeart/2011/layout/TabList"/>
    <dgm:cxn modelId="{80EEBFD5-6E94-420C-AA49-C341F895E720}" type="presParOf" srcId="{AEF5C0F9-C62D-4786-BF3B-C4F3D3EA6BAD}" destId="{86132D7A-6B5F-4CE3-8B94-9C9E3B9551C4}"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5CEA2-DE10-4EBB-93A4-9FBF4F738DD4}"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4D72C744-5E91-4CD9-9576-5D282B7FC334}">
      <dgm:prSet phldrT="[Text]"/>
      <dgm:spPr/>
      <dgm:t>
        <a:bodyPr/>
        <a:lstStyle/>
        <a:p>
          <a:r>
            <a:rPr lang="en-US" dirty="0" smtClean="0"/>
            <a:t>User</a:t>
          </a:r>
          <a:endParaRPr lang="en-US" dirty="0"/>
        </a:p>
      </dgm:t>
    </dgm:pt>
    <dgm:pt modelId="{96ECD0FD-B88E-444C-BA68-AF7D1F082A0E}" type="parTrans" cxnId="{84B7D605-4F09-4C83-BD0F-3B0BF6BB441A}">
      <dgm:prSet/>
      <dgm:spPr/>
      <dgm:t>
        <a:bodyPr/>
        <a:lstStyle/>
        <a:p>
          <a:endParaRPr lang="en-US"/>
        </a:p>
      </dgm:t>
    </dgm:pt>
    <dgm:pt modelId="{691353DA-E18E-4860-9D82-086050E37540}" type="sibTrans" cxnId="{84B7D605-4F09-4C83-BD0F-3B0BF6BB441A}">
      <dgm:prSet/>
      <dgm:spPr/>
      <dgm:t>
        <a:bodyPr/>
        <a:lstStyle/>
        <a:p>
          <a:endParaRPr lang="en-US"/>
        </a:p>
      </dgm:t>
    </dgm:pt>
    <dgm:pt modelId="{21F56575-5934-41F9-8656-C3A7AF90F33F}">
      <dgm:prSet phldrT="[Text]" custT="1"/>
      <dgm:spPr/>
      <dgm:t>
        <a:bodyPr/>
        <a:lstStyle/>
        <a:p>
          <a:r>
            <a:rPr lang="en-US" sz="2000" b="0" i="0" u="none" dirty="0" err="1" smtClean="0">
              <a:latin typeface="Times New Roman" panose="02020603050405020304" pitchFamily="18" charset="0"/>
              <a:cs typeface="Times New Roman" panose="02020603050405020304" pitchFamily="18" charset="0"/>
            </a:rPr>
            <a:t>Hỏi</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vấn</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đề</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liên</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quan</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đến</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sản</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dgm:t>
    </dgm:pt>
    <dgm:pt modelId="{093A7B2F-3F05-405E-804F-BB375788E543}" type="parTrans" cxnId="{7835AEEA-D00E-412A-A7C5-6F356D995CFB}">
      <dgm:prSet/>
      <dgm:spPr/>
      <dgm:t>
        <a:bodyPr/>
        <a:lstStyle/>
        <a:p>
          <a:endParaRPr lang="en-US"/>
        </a:p>
      </dgm:t>
    </dgm:pt>
    <dgm:pt modelId="{836DF764-1D96-4622-A9FA-5163BBB3F225}" type="sibTrans" cxnId="{7835AEEA-D00E-412A-A7C5-6F356D995CFB}">
      <dgm:prSet/>
      <dgm:spPr/>
      <dgm:t>
        <a:bodyPr/>
        <a:lstStyle/>
        <a:p>
          <a:endParaRPr lang="en-US"/>
        </a:p>
      </dgm:t>
    </dgm:pt>
    <dgm:pt modelId="{74460A8D-FA5B-4C31-B601-3F5D193BC9C3}">
      <dgm:prSet phldrT="[Text]" custT="1"/>
      <dgm:spPr/>
      <dgm:t>
        <a:bodyPr/>
        <a:lstStyle/>
        <a:p>
          <a:r>
            <a:rPr lang="vi-VN" sz="2000" b="0" i="0" u="none" dirty="0" smtClean="0">
              <a:latin typeface="Times New Roman" panose="02020603050405020304" pitchFamily="18" charset="0"/>
              <a:cs typeface="Times New Roman" panose="02020603050405020304" pitchFamily="18" charset="0"/>
            </a:rPr>
            <a:t>Đặt hàng sản phẩm, hủy đơn hàng...</a:t>
          </a:r>
          <a:endParaRPr lang="en-US" sz="2000" dirty="0">
            <a:latin typeface="Times New Roman" panose="02020603050405020304" pitchFamily="18" charset="0"/>
            <a:cs typeface="Times New Roman" panose="02020603050405020304" pitchFamily="18" charset="0"/>
          </a:endParaRPr>
        </a:p>
      </dgm:t>
    </dgm:pt>
    <dgm:pt modelId="{E6FD7392-6F2F-47B0-B271-F0A6761209E0}" type="parTrans" cxnId="{92EC9259-09F4-4B1A-9098-39055EC17C58}">
      <dgm:prSet/>
      <dgm:spPr/>
      <dgm:t>
        <a:bodyPr/>
        <a:lstStyle/>
        <a:p>
          <a:endParaRPr lang="en-US"/>
        </a:p>
      </dgm:t>
    </dgm:pt>
    <dgm:pt modelId="{7C7A8747-FAD6-4A2F-82B1-DA9A189B1E70}" type="sibTrans" cxnId="{92EC9259-09F4-4B1A-9098-39055EC17C58}">
      <dgm:prSet/>
      <dgm:spPr/>
      <dgm:t>
        <a:bodyPr/>
        <a:lstStyle/>
        <a:p>
          <a:endParaRPr lang="en-US"/>
        </a:p>
      </dgm:t>
    </dgm:pt>
    <dgm:pt modelId="{C7041FFF-A8C5-4A7E-9CB7-D9A9FDEF1ABC}">
      <dgm:prSet phldrT="[Text]"/>
      <dgm:spPr/>
      <dgm:t>
        <a:bodyPr/>
        <a:lstStyle/>
        <a:p>
          <a:r>
            <a:rPr lang="en-US" dirty="0" smtClean="0"/>
            <a:t>Admin</a:t>
          </a:r>
          <a:endParaRPr lang="en-US" dirty="0"/>
        </a:p>
      </dgm:t>
    </dgm:pt>
    <dgm:pt modelId="{81C0F06B-B007-4719-9B4D-E3C2E1FB2BCD}" type="parTrans" cxnId="{C6134141-DE3D-456C-A844-1075BE26C7D7}">
      <dgm:prSet/>
      <dgm:spPr/>
      <dgm:t>
        <a:bodyPr/>
        <a:lstStyle/>
        <a:p>
          <a:endParaRPr lang="en-US"/>
        </a:p>
      </dgm:t>
    </dgm:pt>
    <dgm:pt modelId="{C0F1F1C3-4207-48F6-8C65-674BE1BD7D8C}" type="sibTrans" cxnId="{C6134141-DE3D-456C-A844-1075BE26C7D7}">
      <dgm:prSet/>
      <dgm:spPr/>
      <dgm:t>
        <a:bodyPr/>
        <a:lstStyle/>
        <a:p>
          <a:endParaRPr lang="en-US"/>
        </a:p>
      </dgm:t>
    </dgm:pt>
    <dgm:pt modelId="{F74109C1-6339-4DEF-8A12-10713DEB24A1}">
      <dgm:prSet phldrT="[Text]" custT="1"/>
      <dgm:spPr/>
      <dgm:t>
        <a:bodyPr/>
        <a:lstStyle/>
        <a:p>
          <a:r>
            <a:rPr lang="en-US" sz="2000" b="0" i="0" u="none" dirty="0" err="1" smtClean="0">
              <a:latin typeface="Times New Roman" panose="02020603050405020304" pitchFamily="18" charset="0"/>
              <a:cs typeface="Times New Roman" panose="02020603050405020304" pitchFamily="18" charset="0"/>
            </a:rPr>
            <a:t>Trả</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lời</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thắc</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mắc</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của</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khách</a:t>
          </a:r>
          <a:r>
            <a:rPr lang="en-US" sz="2000" b="0" i="0" u="none" dirty="0" smtClean="0">
              <a:latin typeface="Times New Roman" panose="02020603050405020304" pitchFamily="18" charset="0"/>
              <a:cs typeface="Times New Roman" panose="02020603050405020304" pitchFamily="18" charset="0"/>
            </a:rPr>
            <a:t> </a:t>
          </a:r>
          <a:r>
            <a:rPr lang="en-US" sz="2000" b="0" i="0" u="none" dirty="0" err="1" smtClean="0">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dgm:t>
    </dgm:pt>
    <dgm:pt modelId="{39023065-61C5-4527-A72E-275E2740B936}" type="parTrans" cxnId="{84051B6D-014E-438D-9FE7-9CBDAC81DFEF}">
      <dgm:prSet/>
      <dgm:spPr/>
      <dgm:t>
        <a:bodyPr/>
        <a:lstStyle/>
        <a:p>
          <a:endParaRPr lang="en-US"/>
        </a:p>
      </dgm:t>
    </dgm:pt>
    <dgm:pt modelId="{A3AB2743-9825-4D4A-A6BB-EB535D0B35E1}" type="sibTrans" cxnId="{84051B6D-014E-438D-9FE7-9CBDAC81DFEF}">
      <dgm:prSet/>
      <dgm:spPr/>
      <dgm:t>
        <a:bodyPr/>
        <a:lstStyle/>
        <a:p>
          <a:endParaRPr lang="en-US"/>
        </a:p>
      </dgm:t>
    </dgm:pt>
    <dgm:pt modelId="{D1D94F6B-51F0-47F1-B1AA-8BC0B3F1CC17}">
      <dgm:prSet phldrT="[Text]" custT="1"/>
      <dgm:spPr/>
      <dgm:t>
        <a:bodyPr/>
        <a:lstStyle/>
        <a:p>
          <a:r>
            <a:rPr lang="vi-VN" sz="2000" b="0" i="0" u="none" dirty="0" smtClean="0">
              <a:latin typeface="Times New Roman" panose="02020603050405020304" pitchFamily="18" charset="0"/>
              <a:cs typeface="Times New Roman" panose="02020603050405020304" pitchFamily="18" charset="0"/>
            </a:rPr>
            <a:t>Xử lý đơn hàng của khách đặt hàng</a:t>
          </a:r>
          <a:endParaRPr lang="en-US" sz="2000" dirty="0">
            <a:latin typeface="Times New Roman" panose="02020603050405020304" pitchFamily="18" charset="0"/>
            <a:cs typeface="Times New Roman" panose="02020603050405020304" pitchFamily="18" charset="0"/>
          </a:endParaRPr>
        </a:p>
      </dgm:t>
    </dgm:pt>
    <dgm:pt modelId="{D0172FC9-6CFE-4721-A57E-55E4E38CBDD2}" type="parTrans" cxnId="{D7BFE7E0-4C3B-419D-BB3B-A6A9F0E060CA}">
      <dgm:prSet/>
      <dgm:spPr/>
      <dgm:t>
        <a:bodyPr/>
        <a:lstStyle/>
        <a:p>
          <a:endParaRPr lang="en-US"/>
        </a:p>
      </dgm:t>
    </dgm:pt>
    <dgm:pt modelId="{0EFB489C-7490-42A6-B3EF-04A50B3B82D2}" type="sibTrans" cxnId="{D7BFE7E0-4C3B-419D-BB3B-A6A9F0E060CA}">
      <dgm:prSet/>
      <dgm:spPr/>
      <dgm:t>
        <a:bodyPr/>
        <a:lstStyle/>
        <a:p>
          <a:endParaRPr lang="en-US"/>
        </a:p>
      </dgm:t>
    </dgm:pt>
    <dgm:pt modelId="{EC9E7F10-17FF-4315-9FFF-D4D49E3C7BEE}" type="pres">
      <dgm:prSet presAssocID="{C0B5CEA2-DE10-4EBB-93A4-9FBF4F738DD4}" presName="Name0" presStyleCnt="0">
        <dgm:presLayoutVars>
          <dgm:dir/>
          <dgm:animLvl val="lvl"/>
          <dgm:resizeHandles val="exact"/>
        </dgm:presLayoutVars>
      </dgm:prSet>
      <dgm:spPr/>
      <dgm:t>
        <a:bodyPr/>
        <a:lstStyle/>
        <a:p>
          <a:endParaRPr lang="en-US"/>
        </a:p>
      </dgm:t>
    </dgm:pt>
    <dgm:pt modelId="{50EE0435-DCC0-4D0A-AB98-3F1DE4CAA789}" type="pres">
      <dgm:prSet presAssocID="{4D72C744-5E91-4CD9-9576-5D282B7FC334}" presName="composite" presStyleCnt="0"/>
      <dgm:spPr/>
    </dgm:pt>
    <dgm:pt modelId="{3C060283-80BD-46EC-83D2-F701D5BE1F07}" type="pres">
      <dgm:prSet presAssocID="{4D72C744-5E91-4CD9-9576-5D282B7FC334}" presName="parTx" presStyleLbl="alignNode1" presStyleIdx="0" presStyleCnt="2" custLinFactNeighborX="-7638" custLinFactNeighborY="-21214">
        <dgm:presLayoutVars>
          <dgm:chMax val="0"/>
          <dgm:chPref val="0"/>
          <dgm:bulletEnabled val="1"/>
        </dgm:presLayoutVars>
      </dgm:prSet>
      <dgm:spPr/>
      <dgm:t>
        <a:bodyPr/>
        <a:lstStyle/>
        <a:p>
          <a:endParaRPr lang="en-US"/>
        </a:p>
      </dgm:t>
    </dgm:pt>
    <dgm:pt modelId="{B9E81F85-E0EE-48E4-A9EF-8F36EC562462}" type="pres">
      <dgm:prSet presAssocID="{4D72C744-5E91-4CD9-9576-5D282B7FC334}" presName="desTx" presStyleLbl="alignAccFollowNode1" presStyleIdx="0" presStyleCnt="2">
        <dgm:presLayoutVars>
          <dgm:bulletEnabled val="1"/>
        </dgm:presLayoutVars>
      </dgm:prSet>
      <dgm:spPr/>
      <dgm:t>
        <a:bodyPr/>
        <a:lstStyle/>
        <a:p>
          <a:endParaRPr lang="en-US"/>
        </a:p>
      </dgm:t>
    </dgm:pt>
    <dgm:pt modelId="{003AC13D-69D0-44AE-AC3E-99B11195341A}" type="pres">
      <dgm:prSet presAssocID="{691353DA-E18E-4860-9D82-086050E37540}" presName="space" presStyleCnt="0"/>
      <dgm:spPr/>
    </dgm:pt>
    <dgm:pt modelId="{9D756899-9EF0-476F-B92D-5F66213A6BA1}" type="pres">
      <dgm:prSet presAssocID="{C7041FFF-A8C5-4A7E-9CB7-D9A9FDEF1ABC}" presName="composite" presStyleCnt="0"/>
      <dgm:spPr/>
    </dgm:pt>
    <dgm:pt modelId="{D4C580A2-3C12-453A-A7E8-CCB88097C01A}" type="pres">
      <dgm:prSet presAssocID="{C7041FFF-A8C5-4A7E-9CB7-D9A9FDEF1ABC}" presName="parTx" presStyleLbl="alignNode1" presStyleIdx="1" presStyleCnt="2">
        <dgm:presLayoutVars>
          <dgm:chMax val="0"/>
          <dgm:chPref val="0"/>
          <dgm:bulletEnabled val="1"/>
        </dgm:presLayoutVars>
      </dgm:prSet>
      <dgm:spPr/>
      <dgm:t>
        <a:bodyPr/>
        <a:lstStyle/>
        <a:p>
          <a:endParaRPr lang="en-US"/>
        </a:p>
      </dgm:t>
    </dgm:pt>
    <dgm:pt modelId="{9D94C131-7F74-4990-B855-C5129B0711A3}" type="pres">
      <dgm:prSet presAssocID="{C7041FFF-A8C5-4A7E-9CB7-D9A9FDEF1ABC}" presName="desTx" presStyleLbl="alignAccFollowNode1" presStyleIdx="1" presStyleCnt="2">
        <dgm:presLayoutVars>
          <dgm:bulletEnabled val="1"/>
        </dgm:presLayoutVars>
      </dgm:prSet>
      <dgm:spPr/>
      <dgm:t>
        <a:bodyPr/>
        <a:lstStyle/>
        <a:p>
          <a:endParaRPr lang="en-US"/>
        </a:p>
      </dgm:t>
    </dgm:pt>
  </dgm:ptLst>
  <dgm:cxnLst>
    <dgm:cxn modelId="{92EC9259-09F4-4B1A-9098-39055EC17C58}" srcId="{4D72C744-5E91-4CD9-9576-5D282B7FC334}" destId="{74460A8D-FA5B-4C31-B601-3F5D193BC9C3}" srcOrd="1" destOrd="0" parTransId="{E6FD7392-6F2F-47B0-B271-F0A6761209E0}" sibTransId="{7C7A8747-FAD6-4A2F-82B1-DA9A189B1E70}"/>
    <dgm:cxn modelId="{330D1BF2-95A0-430A-89EF-4EA66EB346BC}" type="presOf" srcId="{C0B5CEA2-DE10-4EBB-93A4-9FBF4F738DD4}" destId="{EC9E7F10-17FF-4315-9FFF-D4D49E3C7BEE}" srcOrd="0" destOrd="0" presId="urn:microsoft.com/office/officeart/2005/8/layout/hList1"/>
    <dgm:cxn modelId="{84B7D605-4F09-4C83-BD0F-3B0BF6BB441A}" srcId="{C0B5CEA2-DE10-4EBB-93A4-9FBF4F738DD4}" destId="{4D72C744-5E91-4CD9-9576-5D282B7FC334}" srcOrd="0" destOrd="0" parTransId="{96ECD0FD-B88E-444C-BA68-AF7D1F082A0E}" sibTransId="{691353DA-E18E-4860-9D82-086050E37540}"/>
    <dgm:cxn modelId="{A9F518C0-B83B-40A7-85A4-3E41075AC2A2}" type="presOf" srcId="{21F56575-5934-41F9-8656-C3A7AF90F33F}" destId="{B9E81F85-E0EE-48E4-A9EF-8F36EC562462}" srcOrd="0" destOrd="0" presId="urn:microsoft.com/office/officeart/2005/8/layout/hList1"/>
    <dgm:cxn modelId="{5D784CE3-4737-4580-B200-462FCEE85CFA}" type="presOf" srcId="{F74109C1-6339-4DEF-8A12-10713DEB24A1}" destId="{9D94C131-7F74-4990-B855-C5129B0711A3}" srcOrd="0" destOrd="0" presId="urn:microsoft.com/office/officeart/2005/8/layout/hList1"/>
    <dgm:cxn modelId="{153A7761-1A08-4907-9887-550C267B89DD}" type="presOf" srcId="{D1D94F6B-51F0-47F1-B1AA-8BC0B3F1CC17}" destId="{9D94C131-7F74-4990-B855-C5129B0711A3}" srcOrd="0" destOrd="1" presId="urn:microsoft.com/office/officeart/2005/8/layout/hList1"/>
    <dgm:cxn modelId="{1C50A3D2-8A0D-444E-A04B-AEE09BD21232}" type="presOf" srcId="{C7041FFF-A8C5-4A7E-9CB7-D9A9FDEF1ABC}" destId="{D4C580A2-3C12-453A-A7E8-CCB88097C01A}" srcOrd="0" destOrd="0" presId="urn:microsoft.com/office/officeart/2005/8/layout/hList1"/>
    <dgm:cxn modelId="{84051B6D-014E-438D-9FE7-9CBDAC81DFEF}" srcId="{C7041FFF-A8C5-4A7E-9CB7-D9A9FDEF1ABC}" destId="{F74109C1-6339-4DEF-8A12-10713DEB24A1}" srcOrd="0" destOrd="0" parTransId="{39023065-61C5-4527-A72E-275E2740B936}" sibTransId="{A3AB2743-9825-4D4A-A6BB-EB535D0B35E1}"/>
    <dgm:cxn modelId="{7835AEEA-D00E-412A-A7C5-6F356D995CFB}" srcId="{4D72C744-5E91-4CD9-9576-5D282B7FC334}" destId="{21F56575-5934-41F9-8656-C3A7AF90F33F}" srcOrd="0" destOrd="0" parTransId="{093A7B2F-3F05-405E-804F-BB375788E543}" sibTransId="{836DF764-1D96-4622-A9FA-5163BBB3F225}"/>
    <dgm:cxn modelId="{D7BFE7E0-4C3B-419D-BB3B-A6A9F0E060CA}" srcId="{C7041FFF-A8C5-4A7E-9CB7-D9A9FDEF1ABC}" destId="{D1D94F6B-51F0-47F1-B1AA-8BC0B3F1CC17}" srcOrd="1" destOrd="0" parTransId="{D0172FC9-6CFE-4721-A57E-55E4E38CBDD2}" sibTransId="{0EFB489C-7490-42A6-B3EF-04A50B3B82D2}"/>
    <dgm:cxn modelId="{2C340BBE-D3EB-4727-B2BE-0E9F0EB52845}" type="presOf" srcId="{4D72C744-5E91-4CD9-9576-5D282B7FC334}" destId="{3C060283-80BD-46EC-83D2-F701D5BE1F07}" srcOrd="0" destOrd="0" presId="urn:microsoft.com/office/officeart/2005/8/layout/hList1"/>
    <dgm:cxn modelId="{01F09F4F-559B-4BB6-948B-74FDC2EC9515}" type="presOf" srcId="{74460A8D-FA5B-4C31-B601-3F5D193BC9C3}" destId="{B9E81F85-E0EE-48E4-A9EF-8F36EC562462}" srcOrd="0" destOrd="1" presId="urn:microsoft.com/office/officeart/2005/8/layout/hList1"/>
    <dgm:cxn modelId="{C6134141-DE3D-456C-A844-1075BE26C7D7}" srcId="{C0B5CEA2-DE10-4EBB-93A4-9FBF4F738DD4}" destId="{C7041FFF-A8C5-4A7E-9CB7-D9A9FDEF1ABC}" srcOrd="1" destOrd="0" parTransId="{81C0F06B-B007-4719-9B4D-E3C2E1FB2BCD}" sibTransId="{C0F1F1C3-4207-48F6-8C65-674BE1BD7D8C}"/>
    <dgm:cxn modelId="{8D5B2BC0-C4F1-47B1-96F6-D1D3E08DCDD9}" type="presParOf" srcId="{EC9E7F10-17FF-4315-9FFF-D4D49E3C7BEE}" destId="{50EE0435-DCC0-4D0A-AB98-3F1DE4CAA789}" srcOrd="0" destOrd="0" presId="urn:microsoft.com/office/officeart/2005/8/layout/hList1"/>
    <dgm:cxn modelId="{6BFBFBC4-C6B2-4738-BBCC-7B3ED3A7772D}" type="presParOf" srcId="{50EE0435-DCC0-4D0A-AB98-3F1DE4CAA789}" destId="{3C060283-80BD-46EC-83D2-F701D5BE1F07}" srcOrd="0" destOrd="0" presId="urn:microsoft.com/office/officeart/2005/8/layout/hList1"/>
    <dgm:cxn modelId="{592781A7-BC6A-4FE9-B46A-5D0EAC4C4D81}" type="presParOf" srcId="{50EE0435-DCC0-4D0A-AB98-3F1DE4CAA789}" destId="{B9E81F85-E0EE-48E4-A9EF-8F36EC562462}" srcOrd="1" destOrd="0" presId="urn:microsoft.com/office/officeart/2005/8/layout/hList1"/>
    <dgm:cxn modelId="{CCD8DE38-D270-4A81-83DD-4B508FA84829}" type="presParOf" srcId="{EC9E7F10-17FF-4315-9FFF-D4D49E3C7BEE}" destId="{003AC13D-69D0-44AE-AC3E-99B11195341A}" srcOrd="1" destOrd="0" presId="urn:microsoft.com/office/officeart/2005/8/layout/hList1"/>
    <dgm:cxn modelId="{99159471-1E3F-47A3-8679-2AD9CC93001D}" type="presParOf" srcId="{EC9E7F10-17FF-4315-9FFF-D4D49E3C7BEE}" destId="{9D756899-9EF0-476F-B92D-5F66213A6BA1}" srcOrd="2" destOrd="0" presId="urn:microsoft.com/office/officeart/2005/8/layout/hList1"/>
    <dgm:cxn modelId="{67D632F3-49B0-4157-BE94-8ECBA2763214}" type="presParOf" srcId="{9D756899-9EF0-476F-B92D-5F66213A6BA1}" destId="{D4C580A2-3C12-453A-A7E8-CCB88097C01A}" srcOrd="0" destOrd="0" presId="urn:microsoft.com/office/officeart/2005/8/layout/hList1"/>
    <dgm:cxn modelId="{3D7A4D3F-3CD1-4960-A96A-AEB77622853C}" type="presParOf" srcId="{9D756899-9EF0-476F-B92D-5F66213A6BA1}" destId="{9D94C131-7F74-4990-B855-C5129B0711A3}"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3EECA-5F36-471D-9C4C-2CA8B0A85082}">
      <dsp:nvSpPr>
        <dsp:cNvPr id="0" name=""/>
        <dsp:cNvSpPr/>
      </dsp:nvSpPr>
      <dsp:spPr>
        <a:xfrm>
          <a:off x="0" y="1638333"/>
          <a:ext cx="9897403"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68048F-CDFB-467C-B5C9-37290BDBEC2E}">
      <dsp:nvSpPr>
        <dsp:cNvPr id="0" name=""/>
        <dsp:cNvSpPr/>
      </dsp:nvSpPr>
      <dsp:spPr>
        <a:xfrm>
          <a:off x="0" y="404985"/>
          <a:ext cx="9897403"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C70E52-02C7-4768-89D9-3738D20D54C7}">
      <dsp:nvSpPr>
        <dsp:cNvPr id="0" name=""/>
        <dsp:cNvSpPr/>
      </dsp:nvSpPr>
      <dsp:spPr>
        <a:xfrm>
          <a:off x="2573324" y="648"/>
          <a:ext cx="7324078" cy="4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r>
            <a:rPr lang="en-US" sz="3200" kern="1200" dirty="0" err="1" smtClean="0">
              <a:latin typeface="Times New Roman" panose="02020603050405020304" pitchFamily="18" charset="0"/>
              <a:cs typeface="Times New Roman" panose="02020603050405020304" pitchFamily="18" charset="0"/>
            </a:rPr>
            <a:t>Mô</a:t>
          </a:r>
          <a:r>
            <a:rPr lang="en-US" sz="3200" kern="1200" dirty="0" smtClean="0">
              <a:latin typeface="Times New Roman" panose="02020603050405020304" pitchFamily="18" charset="0"/>
              <a:cs typeface="Times New Roman" panose="02020603050405020304" pitchFamily="18" charset="0"/>
            </a:rPr>
            <a:t> </a:t>
          </a:r>
          <a:r>
            <a:rPr lang="en-US" sz="3200" kern="1200" dirty="0" err="1" smtClean="0">
              <a:latin typeface="Times New Roman" panose="02020603050405020304" pitchFamily="18" charset="0"/>
              <a:cs typeface="Times New Roman" panose="02020603050405020304" pitchFamily="18" charset="0"/>
            </a:rPr>
            <a:t>tả</a:t>
          </a:r>
          <a:endParaRPr lang="en-US" sz="3200" kern="1200" dirty="0">
            <a:latin typeface="Times New Roman" panose="02020603050405020304" pitchFamily="18" charset="0"/>
            <a:cs typeface="Times New Roman" panose="02020603050405020304" pitchFamily="18" charset="0"/>
          </a:endParaRPr>
        </a:p>
      </dsp:txBody>
      <dsp:txXfrm>
        <a:off x="2573324" y="648"/>
        <a:ext cx="7324078" cy="404336"/>
      </dsp:txXfrm>
    </dsp:sp>
    <dsp:sp modelId="{D4ECD499-46DB-498F-809D-FED17C41A307}">
      <dsp:nvSpPr>
        <dsp:cNvPr id="0" name=""/>
        <dsp:cNvSpPr/>
      </dsp:nvSpPr>
      <dsp:spPr>
        <a:xfrm>
          <a:off x="0" y="26069"/>
          <a:ext cx="2573324" cy="404336"/>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b="1" kern="1200" dirty="0" smtClean="0"/>
            <a:t>User</a:t>
          </a:r>
          <a:endParaRPr lang="en-US" sz="2100" b="1" kern="1200" dirty="0"/>
        </a:p>
      </dsp:txBody>
      <dsp:txXfrm>
        <a:off x="19742" y="45811"/>
        <a:ext cx="2533840" cy="384594"/>
      </dsp:txXfrm>
    </dsp:sp>
    <dsp:sp modelId="{876AAD2B-92AB-474B-8F6C-BAD4E47D903A}">
      <dsp:nvSpPr>
        <dsp:cNvPr id="0" name=""/>
        <dsp:cNvSpPr/>
      </dsp:nvSpPr>
      <dsp:spPr>
        <a:xfrm>
          <a:off x="0" y="404985"/>
          <a:ext cx="9897403" cy="80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vi-VN" sz="2000" b="0" i="0" u="none" kern="1200" dirty="0" smtClean="0">
              <a:latin typeface="+mj-lt"/>
            </a:rPr>
            <a:t>Là tất cả mọi người có nhu cầu mua điện thoại, phụ kiện điện thoại hay tìm hiểu về các dòng điện thoại, phụ kiện điện thoại.</a:t>
          </a:r>
          <a:endParaRPr lang="en-US" sz="2000" kern="1200" dirty="0">
            <a:latin typeface="+mj-lt"/>
          </a:endParaRPr>
        </a:p>
      </dsp:txBody>
      <dsp:txXfrm>
        <a:off x="0" y="404985"/>
        <a:ext cx="9897403" cy="808794"/>
      </dsp:txXfrm>
    </dsp:sp>
    <dsp:sp modelId="{0A83B812-1B80-4719-AC49-B7533D94AE4F}">
      <dsp:nvSpPr>
        <dsp:cNvPr id="0" name=""/>
        <dsp:cNvSpPr/>
      </dsp:nvSpPr>
      <dsp:spPr>
        <a:xfrm>
          <a:off x="2573324" y="1233996"/>
          <a:ext cx="7324078" cy="4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422400">
            <a:lnSpc>
              <a:spcPct val="90000"/>
            </a:lnSpc>
            <a:spcBef>
              <a:spcPct val="0"/>
            </a:spcBef>
            <a:spcAft>
              <a:spcPct val="35000"/>
            </a:spcAft>
          </a:pPr>
          <a:r>
            <a:rPr lang="en-US" sz="3200" kern="1200" dirty="0" err="1" smtClean="0">
              <a:latin typeface="Times New Roman" panose="02020603050405020304" pitchFamily="18" charset="0"/>
              <a:cs typeface="Times New Roman" panose="02020603050405020304" pitchFamily="18" charset="0"/>
            </a:rPr>
            <a:t>Mô</a:t>
          </a:r>
          <a:r>
            <a:rPr lang="en-US" sz="3200" kern="1200" dirty="0" smtClean="0">
              <a:latin typeface="Times New Roman" panose="02020603050405020304" pitchFamily="18" charset="0"/>
              <a:cs typeface="Times New Roman" panose="02020603050405020304" pitchFamily="18" charset="0"/>
            </a:rPr>
            <a:t> </a:t>
          </a:r>
          <a:r>
            <a:rPr lang="en-US" sz="3200" kern="1200" dirty="0" err="1" smtClean="0">
              <a:latin typeface="Times New Roman" panose="02020603050405020304" pitchFamily="18" charset="0"/>
              <a:cs typeface="Times New Roman" panose="02020603050405020304" pitchFamily="18" charset="0"/>
            </a:rPr>
            <a:t>tả</a:t>
          </a:r>
          <a:endParaRPr lang="en-US" sz="3200" kern="1200" dirty="0">
            <a:latin typeface="Times New Roman" panose="02020603050405020304" pitchFamily="18" charset="0"/>
            <a:cs typeface="Times New Roman" panose="02020603050405020304" pitchFamily="18" charset="0"/>
          </a:endParaRPr>
        </a:p>
      </dsp:txBody>
      <dsp:txXfrm>
        <a:off x="2573324" y="1233996"/>
        <a:ext cx="7324078" cy="404336"/>
      </dsp:txXfrm>
    </dsp:sp>
    <dsp:sp modelId="{85202E3C-1D27-407B-A74A-AEBE0C14AAEA}">
      <dsp:nvSpPr>
        <dsp:cNvPr id="0" name=""/>
        <dsp:cNvSpPr/>
      </dsp:nvSpPr>
      <dsp:spPr>
        <a:xfrm>
          <a:off x="0" y="1233996"/>
          <a:ext cx="2573324" cy="404336"/>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b="1" kern="1200" dirty="0" smtClean="0"/>
            <a:t>Admin</a:t>
          </a:r>
          <a:endParaRPr lang="en-US" sz="2100" b="1" kern="1200" dirty="0"/>
        </a:p>
      </dsp:txBody>
      <dsp:txXfrm>
        <a:off x="19742" y="1253738"/>
        <a:ext cx="2533840" cy="384594"/>
      </dsp:txXfrm>
    </dsp:sp>
    <dsp:sp modelId="{86132D7A-6B5F-4CE3-8B94-9C9E3B9551C4}">
      <dsp:nvSpPr>
        <dsp:cNvPr id="0" name=""/>
        <dsp:cNvSpPr/>
      </dsp:nvSpPr>
      <dsp:spPr>
        <a:xfrm>
          <a:off x="0" y="1638333"/>
          <a:ext cx="9897403" cy="80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err="1" smtClean="0">
              <a:latin typeface="Times New Roman" panose="02020603050405020304" pitchFamily="18" charset="0"/>
              <a:cs typeface="Times New Roman" panose="02020603050405020304" pitchFamily="18" charset="0"/>
            </a:rPr>
            <a:t>Là</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nhân</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viên</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có</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nhiệm</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vụ</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quản</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trị</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trang</a:t>
          </a:r>
          <a:r>
            <a:rPr lang="en-US" sz="2000" b="0" i="0" u="none" kern="1200" dirty="0" smtClean="0">
              <a:latin typeface="Times New Roman" panose="02020603050405020304" pitchFamily="18" charset="0"/>
              <a:cs typeface="Times New Roman" panose="02020603050405020304" pitchFamily="18" charset="0"/>
            </a:rPr>
            <a:t> web</a:t>
          </a:r>
          <a:endParaRPr lang="en-US" sz="2000" kern="1200" dirty="0">
            <a:latin typeface="Times New Roman" panose="02020603050405020304" pitchFamily="18" charset="0"/>
            <a:cs typeface="Times New Roman" panose="02020603050405020304" pitchFamily="18" charset="0"/>
          </a:endParaRPr>
        </a:p>
      </dsp:txBody>
      <dsp:txXfrm>
        <a:off x="0" y="1638333"/>
        <a:ext cx="9897403" cy="80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60283-80BD-46EC-83D2-F701D5BE1F07}">
      <dsp:nvSpPr>
        <dsp:cNvPr id="0" name=""/>
        <dsp:cNvSpPr/>
      </dsp:nvSpPr>
      <dsp:spPr>
        <a:xfrm>
          <a:off x="0" y="0"/>
          <a:ext cx="5096126" cy="835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t>User</a:t>
          </a:r>
          <a:endParaRPr lang="en-US" sz="2900" kern="1200" dirty="0"/>
        </a:p>
      </dsp:txBody>
      <dsp:txXfrm>
        <a:off x="0" y="0"/>
        <a:ext cx="5096126" cy="835200"/>
      </dsp:txXfrm>
    </dsp:sp>
    <dsp:sp modelId="{B9E81F85-E0EE-48E4-A9EF-8F36EC562462}">
      <dsp:nvSpPr>
        <dsp:cNvPr id="0" name=""/>
        <dsp:cNvSpPr/>
      </dsp:nvSpPr>
      <dsp:spPr>
        <a:xfrm>
          <a:off x="53" y="849262"/>
          <a:ext cx="5096126" cy="12736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err="1" smtClean="0">
              <a:latin typeface="Times New Roman" panose="02020603050405020304" pitchFamily="18" charset="0"/>
              <a:cs typeface="Times New Roman" panose="02020603050405020304" pitchFamily="18" charset="0"/>
            </a:rPr>
            <a:t>Hỏi</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vấn</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đề</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liên</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quan</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đến</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sản</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phẩm</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b="0" i="0" u="none" kern="1200" dirty="0" smtClean="0">
              <a:latin typeface="Times New Roman" panose="02020603050405020304" pitchFamily="18" charset="0"/>
              <a:cs typeface="Times New Roman" panose="02020603050405020304" pitchFamily="18" charset="0"/>
            </a:rPr>
            <a:t>Đặt hàng sản phẩm, hủy đơn hàng...</a:t>
          </a:r>
          <a:endParaRPr lang="en-US" sz="2000" kern="1200" dirty="0">
            <a:latin typeface="Times New Roman" panose="02020603050405020304" pitchFamily="18" charset="0"/>
            <a:cs typeface="Times New Roman" panose="02020603050405020304" pitchFamily="18" charset="0"/>
          </a:endParaRPr>
        </a:p>
      </dsp:txBody>
      <dsp:txXfrm>
        <a:off x="53" y="849262"/>
        <a:ext cx="5096126" cy="1273680"/>
      </dsp:txXfrm>
    </dsp:sp>
    <dsp:sp modelId="{D4C580A2-3C12-453A-A7E8-CCB88097C01A}">
      <dsp:nvSpPr>
        <dsp:cNvPr id="0" name=""/>
        <dsp:cNvSpPr/>
      </dsp:nvSpPr>
      <dsp:spPr>
        <a:xfrm>
          <a:off x="5809637" y="14062"/>
          <a:ext cx="5096126" cy="835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t>Admin</a:t>
          </a:r>
          <a:endParaRPr lang="en-US" sz="2900" kern="1200" dirty="0"/>
        </a:p>
      </dsp:txBody>
      <dsp:txXfrm>
        <a:off x="5809637" y="14062"/>
        <a:ext cx="5096126" cy="835200"/>
      </dsp:txXfrm>
    </dsp:sp>
    <dsp:sp modelId="{9D94C131-7F74-4990-B855-C5129B0711A3}">
      <dsp:nvSpPr>
        <dsp:cNvPr id="0" name=""/>
        <dsp:cNvSpPr/>
      </dsp:nvSpPr>
      <dsp:spPr>
        <a:xfrm>
          <a:off x="5809637" y="849262"/>
          <a:ext cx="5096126" cy="12736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err="1" smtClean="0">
              <a:latin typeface="Times New Roman" panose="02020603050405020304" pitchFamily="18" charset="0"/>
              <a:cs typeface="Times New Roman" panose="02020603050405020304" pitchFamily="18" charset="0"/>
            </a:rPr>
            <a:t>Trả</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lời</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thắc</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mắc</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của</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khách</a:t>
          </a:r>
          <a:r>
            <a:rPr lang="en-US" sz="2000" b="0" i="0" u="none" kern="1200" dirty="0" smtClean="0">
              <a:latin typeface="Times New Roman" panose="02020603050405020304" pitchFamily="18" charset="0"/>
              <a:cs typeface="Times New Roman" panose="02020603050405020304" pitchFamily="18" charset="0"/>
            </a:rPr>
            <a:t> </a:t>
          </a:r>
          <a:r>
            <a:rPr lang="en-US" sz="2000" b="0" i="0" u="none" kern="1200" dirty="0" err="1" smtClean="0">
              <a:latin typeface="Times New Roman" panose="02020603050405020304" pitchFamily="18" charset="0"/>
              <a:cs typeface="Times New Roman" panose="02020603050405020304" pitchFamily="18" charset="0"/>
            </a:rPr>
            <a:t>hàng</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vi-VN" sz="2000" b="0" i="0" u="none" kern="1200" dirty="0" smtClean="0">
              <a:latin typeface="Times New Roman" panose="02020603050405020304" pitchFamily="18" charset="0"/>
              <a:cs typeface="Times New Roman" panose="02020603050405020304" pitchFamily="18" charset="0"/>
            </a:rPr>
            <a:t>Xử lý đơn hàng của khách đặt hàng</a:t>
          </a:r>
          <a:endParaRPr lang="en-US" sz="2000" kern="1200" dirty="0">
            <a:latin typeface="Times New Roman" panose="02020603050405020304" pitchFamily="18" charset="0"/>
            <a:cs typeface="Times New Roman" panose="02020603050405020304" pitchFamily="18" charset="0"/>
          </a:endParaRPr>
        </a:p>
      </dsp:txBody>
      <dsp:txXfrm>
        <a:off x="5809637" y="849262"/>
        <a:ext cx="5096126" cy="127368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B50F-9553-4932-9268-CD11F66F7547}" type="datetimeFigureOut">
              <a:rPr lang="en-US" smtClean="0"/>
              <a:t>12/21/2019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5DD74-D3A8-4206-AB59-76FA3418AE4B}" type="slidenum">
              <a:rPr lang="en-US" smtClean="0"/>
              <a:t>‹#›</a:t>
            </a:fld>
            <a:endParaRPr lang="en-US"/>
          </a:p>
        </p:txBody>
      </p:sp>
    </p:spTree>
    <p:extLst>
      <p:ext uri="{BB962C8B-B14F-4D97-AF65-F5344CB8AC3E}">
        <p14:creationId xmlns:p14="http://schemas.microsoft.com/office/powerpoint/2010/main" val="1266091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5E5D70-A45C-463E-A38E-A94930335D0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38265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E5D70-A45C-463E-A38E-A94930335D0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163294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E5D70-A45C-463E-A38E-A94930335D0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196131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E5D70-A45C-463E-A38E-A94930335D0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8397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5E5D70-A45C-463E-A38E-A94930335D0A}"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192712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5E5D70-A45C-463E-A38E-A94930335D0A}"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98382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5E5D70-A45C-463E-A38E-A94930335D0A}"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60430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5E5D70-A45C-463E-A38E-A94930335D0A}"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347118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E5D70-A45C-463E-A38E-A94930335D0A}"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52490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5E5D70-A45C-463E-A38E-A94930335D0A}"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134402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5E5D70-A45C-463E-A38E-A94930335D0A}"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EA0FB-59BD-425B-A565-730A3F1A9C59}" type="slidenum">
              <a:rPr lang="en-US" smtClean="0"/>
              <a:t>‹#›</a:t>
            </a:fld>
            <a:endParaRPr lang="en-US"/>
          </a:p>
        </p:txBody>
      </p:sp>
    </p:spTree>
    <p:extLst>
      <p:ext uri="{BB962C8B-B14F-4D97-AF65-F5344CB8AC3E}">
        <p14:creationId xmlns:p14="http://schemas.microsoft.com/office/powerpoint/2010/main" val="152489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E5D70-A45C-463E-A38E-A94930335D0A}" type="datetimeFigureOut">
              <a:rPr lang="en-US" smtClean="0"/>
              <a:t>12/21/2019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EA0FB-59BD-425B-A565-730A3F1A9C59}" type="slidenum">
              <a:rPr lang="en-US" smtClean="0"/>
              <a:t>‹#›</a:t>
            </a:fld>
            <a:endParaRPr lang="en-US"/>
          </a:p>
        </p:txBody>
      </p:sp>
    </p:spTree>
    <p:extLst>
      <p:ext uri="{BB962C8B-B14F-4D97-AF65-F5344CB8AC3E}">
        <p14:creationId xmlns:p14="http://schemas.microsoft.com/office/powerpoint/2010/main" val="3217795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grpSp>
        <p:nvGrpSpPr>
          <p:cNvPr id="17" name="Group 16"/>
          <p:cNvGrpSpPr/>
          <p:nvPr/>
        </p:nvGrpSpPr>
        <p:grpSpPr>
          <a:xfrm>
            <a:off x="8146982" y="-1889622"/>
            <a:ext cx="4105742" cy="6969524"/>
            <a:chOff x="8146982" y="-1889622"/>
            <a:chExt cx="4105742" cy="6969524"/>
          </a:xfrm>
          <a:blipFill>
            <a:blip r:embed="rId2"/>
            <a:stretch>
              <a:fillRect/>
            </a:stretch>
          </a:blipFill>
        </p:grpSpPr>
        <p:sp>
          <p:nvSpPr>
            <p:cNvPr id="11" name="Rounded Rectangle 10"/>
            <p:cNvSpPr/>
            <p:nvPr/>
          </p:nvSpPr>
          <p:spPr>
            <a:xfrm rot="18545632">
              <a:off x="9622582" y="2103157"/>
              <a:ext cx="4341243" cy="91904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18545632">
              <a:off x="6474838" y="-217478"/>
              <a:ext cx="4227946" cy="883658"/>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18545632">
              <a:off x="6351684" y="629033"/>
              <a:ext cx="5699379" cy="89286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18545632">
              <a:off x="6564817" y="1455789"/>
              <a:ext cx="6423822" cy="824403"/>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18545632">
              <a:off x="7936420" y="1641507"/>
              <a:ext cx="5860662" cy="904378"/>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1" y="723900"/>
            <a:ext cx="6978329" cy="5324535"/>
          </a:xfrm>
          <a:prstGeom prst="rect">
            <a:avLst/>
          </a:prstGeom>
          <a:noFill/>
        </p:spPr>
        <p:txBody>
          <a:bodyPr wrap="square" rtlCol="0">
            <a:spAutoFit/>
          </a:bodyPr>
          <a:lstStyle/>
          <a:p>
            <a:r>
              <a:rPr lang="en-US" sz="5400" dirty="0" smtClean="0">
                <a:latin typeface="Algerian" panose="04020705040A02060702" pitchFamily="82" charset="0"/>
                <a:cs typeface="Times New Roman" panose="02020603050405020304" pitchFamily="18" charset="0"/>
              </a:rPr>
              <a:t>Online Mobile Store</a:t>
            </a:r>
          </a:p>
          <a:p>
            <a:endParaRPr lang="en-US" sz="5400" dirty="0" smtClean="0">
              <a:latin typeface="Algerian" panose="04020705040A02060702" pitchFamily="82" charset="0"/>
              <a:cs typeface="Times New Roman" panose="02020603050405020304" pitchFamily="18" charset="0"/>
            </a:endParaRPr>
          </a:p>
          <a:p>
            <a:pPr algn="r"/>
            <a:r>
              <a:rPr lang="en-US" sz="4000" b="1" dirty="0" err="1" smtClean="0">
                <a:latin typeface="Times New Roman" panose="02020603050405020304" pitchFamily="18" charset="0"/>
                <a:cs typeface="Times New Roman" panose="02020603050405020304" pitchFamily="18" charset="0"/>
              </a:rPr>
              <a:t>Môn</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Phát</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triển</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ứng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dụng</a:t>
            </a:r>
            <a:r>
              <a:rPr lang="en-US" sz="4000" b="1" dirty="0" smtClean="0">
                <a:latin typeface="Times New Roman" panose="02020603050405020304" pitchFamily="18" charset="0"/>
                <a:cs typeface="Times New Roman" panose="02020603050405020304" pitchFamily="18" charset="0"/>
              </a:rPr>
              <a:t> web</a:t>
            </a:r>
          </a:p>
          <a:p>
            <a:pPr algn="r"/>
            <a:endParaRPr lang="en-US" sz="4000" dirty="0" smtClean="0">
              <a:latin typeface="Times New Roman" panose="02020603050405020304" pitchFamily="18" charset="0"/>
              <a:cs typeface="Times New Roman" panose="02020603050405020304" pitchFamily="18" charset="0"/>
            </a:endParaRPr>
          </a:p>
          <a:p>
            <a:pPr algn="r"/>
            <a:r>
              <a:rPr lang="en-US" sz="2800" u="sng" dirty="0" err="1" smtClean="0">
                <a:latin typeface="Times New Roman" panose="02020603050405020304" pitchFamily="18" charset="0"/>
                <a:cs typeface="Times New Roman" panose="02020603050405020304" pitchFamily="18" charset="0"/>
              </a:rPr>
              <a:t>Giảng</a:t>
            </a:r>
            <a:r>
              <a:rPr lang="en-US" sz="2800" u="sng" dirty="0" smtClean="0">
                <a:latin typeface="Times New Roman" panose="02020603050405020304" pitchFamily="18" charset="0"/>
                <a:cs typeface="Times New Roman" panose="02020603050405020304" pitchFamily="18" charset="0"/>
              </a:rPr>
              <a:t> </a:t>
            </a:r>
            <a:r>
              <a:rPr lang="en-US" sz="2800" u="sng" dirty="0" err="1" smtClean="0">
                <a:latin typeface="Times New Roman" panose="02020603050405020304" pitchFamily="18" charset="0"/>
                <a:cs typeface="Times New Roman" panose="02020603050405020304" pitchFamily="18" charset="0"/>
              </a:rPr>
              <a:t>Viên</a:t>
            </a:r>
            <a:r>
              <a:rPr lang="en-US" sz="2800" u="sng" dirty="0" smtClean="0">
                <a:latin typeface="Times New Roman" panose="02020603050405020304" pitchFamily="18" charset="0"/>
                <a:cs typeface="Times New Roman" panose="02020603050405020304" pitchFamily="18" charset="0"/>
              </a:rPr>
              <a:t>: </a:t>
            </a:r>
            <a:r>
              <a:rPr lang="en-US" sz="2800" u="sng" dirty="0" err="1" smtClean="0">
                <a:latin typeface="Times New Roman" panose="02020603050405020304" pitchFamily="18" charset="0"/>
                <a:cs typeface="Times New Roman" panose="02020603050405020304" pitchFamily="18" charset="0"/>
              </a:rPr>
              <a:t>Hoàng</a:t>
            </a:r>
            <a:r>
              <a:rPr lang="en-US" sz="2800" u="sng" dirty="0" smtClean="0">
                <a:latin typeface="Times New Roman" panose="02020603050405020304" pitchFamily="18" charset="0"/>
                <a:cs typeface="Times New Roman" panose="02020603050405020304" pitchFamily="18" charset="0"/>
              </a:rPr>
              <a:t> </a:t>
            </a:r>
            <a:r>
              <a:rPr lang="en-US" sz="2800" u="sng" dirty="0" err="1" smtClean="0">
                <a:latin typeface="Times New Roman" panose="02020603050405020304" pitchFamily="18" charset="0"/>
                <a:cs typeface="Times New Roman" panose="02020603050405020304" pitchFamily="18" charset="0"/>
              </a:rPr>
              <a:t>Xuân</a:t>
            </a:r>
            <a:r>
              <a:rPr lang="en-US" sz="2800" u="sng" dirty="0" smtClean="0">
                <a:latin typeface="Times New Roman" panose="02020603050405020304" pitchFamily="18" charset="0"/>
                <a:cs typeface="Times New Roman" panose="02020603050405020304" pitchFamily="18" charset="0"/>
              </a:rPr>
              <a:t> </a:t>
            </a:r>
            <a:r>
              <a:rPr lang="en-US" sz="2800" u="sng" dirty="0" err="1" smtClean="0">
                <a:latin typeface="Times New Roman" panose="02020603050405020304" pitchFamily="18" charset="0"/>
                <a:cs typeface="Times New Roman" panose="02020603050405020304" pitchFamily="18" charset="0"/>
              </a:rPr>
              <a:t>Tùng</a:t>
            </a:r>
            <a:endParaRPr lang="en-US" sz="2800" u="sng" dirty="0" smtClean="0">
              <a:latin typeface="Times New Roman" panose="02020603050405020304" pitchFamily="18" charset="0"/>
              <a:cs typeface="Times New Roman" panose="02020603050405020304" pitchFamily="18" charset="0"/>
            </a:endParaRPr>
          </a:p>
          <a:p>
            <a:pPr algn="r"/>
            <a:endParaRPr lang="en-US" sz="4000" dirty="0">
              <a:latin typeface="Times New Roman" panose="02020603050405020304" pitchFamily="18" charset="0"/>
              <a:cs typeface="Times New Roman" panose="02020603050405020304" pitchFamily="18" charset="0"/>
            </a:endParaRPr>
          </a:p>
          <a:p>
            <a:pPr algn="r"/>
            <a:r>
              <a:rPr lang="en-US" dirty="0" smtClean="0"/>
              <a:t> </a:t>
            </a:r>
            <a:endParaRPr lang="en-US" dirty="0"/>
          </a:p>
        </p:txBody>
      </p:sp>
    </p:spTree>
    <p:extLst>
      <p:ext uri="{BB962C8B-B14F-4D97-AF65-F5344CB8AC3E}">
        <p14:creationId xmlns:p14="http://schemas.microsoft.com/office/powerpoint/2010/main" val="4136980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3586" y="182880"/>
            <a:ext cx="5852667" cy="84741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976400865"/>
              </p:ext>
            </p:extLst>
          </p:nvPr>
        </p:nvGraphicFramePr>
        <p:xfrm>
          <a:off x="526757" y="1339426"/>
          <a:ext cx="11276037" cy="6480708"/>
        </p:xfrm>
        <a:graphic>
          <a:graphicData uri="http://schemas.openxmlformats.org/drawingml/2006/table">
            <a:tbl>
              <a:tblPr firstRow="1" bandRow="1">
                <a:tableStyleId>{5C22544A-7EE6-4342-B048-85BDC9FD1C3A}</a:tableStyleId>
              </a:tblPr>
              <a:tblGrid>
                <a:gridCol w="2919828">
                  <a:extLst>
                    <a:ext uri="{9D8B030D-6E8A-4147-A177-3AD203B41FA5}">
                      <a16:colId xmlns:a16="http://schemas.microsoft.com/office/drawing/2014/main" xmlns="" val="1356767825"/>
                    </a:ext>
                  </a:extLst>
                </a:gridCol>
                <a:gridCol w="2264898">
                  <a:extLst>
                    <a:ext uri="{9D8B030D-6E8A-4147-A177-3AD203B41FA5}">
                      <a16:colId xmlns:a16="http://schemas.microsoft.com/office/drawing/2014/main" xmlns="" val="3879862111"/>
                    </a:ext>
                  </a:extLst>
                </a:gridCol>
                <a:gridCol w="6091311">
                  <a:extLst>
                    <a:ext uri="{9D8B030D-6E8A-4147-A177-3AD203B41FA5}">
                      <a16:colId xmlns:a16="http://schemas.microsoft.com/office/drawing/2014/main" xmlns="" val="2544842130"/>
                    </a:ext>
                  </a:extLst>
                </a:gridCol>
              </a:tblGrid>
              <a:tr h="388796">
                <a:tc>
                  <a:txBody>
                    <a:bodyPr/>
                    <a:lstStyle/>
                    <a:p>
                      <a:pPr algn="ctr"/>
                      <a:r>
                        <a:rPr lang="en-US" dirty="0" err="1" smtClean="0"/>
                        <a:t>Chức</a:t>
                      </a:r>
                      <a:r>
                        <a:rPr lang="en-US" dirty="0" smtClean="0"/>
                        <a:t> </a:t>
                      </a:r>
                      <a:r>
                        <a:rPr lang="en-US" dirty="0" err="1" smtClean="0"/>
                        <a:t>năng</a:t>
                      </a:r>
                      <a:endParaRPr lang="en-US" dirty="0"/>
                    </a:p>
                  </a:txBody>
                  <a:tcPr/>
                </a:tc>
                <a:tc>
                  <a:txBody>
                    <a:bodyPr/>
                    <a:lstStyle/>
                    <a:p>
                      <a:pPr algn="ctr"/>
                      <a:r>
                        <a:rPr lang="en-US" dirty="0" err="1" smtClean="0"/>
                        <a:t>Người</a:t>
                      </a:r>
                      <a:r>
                        <a:rPr lang="en-US" dirty="0" smtClean="0"/>
                        <a:t> </a:t>
                      </a:r>
                      <a:r>
                        <a:rPr lang="en-US" dirty="0" err="1" smtClean="0"/>
                        <a:t>dùng</a:t>
                      </a:r>
                      <a:endParaRPr lang="en-US" dirty="0"/>
                    </a:p>
                  </a:txBody>
                  <a:tcPr/>
                </a:tc>
                <a:tc>
                  <a:txBody>
                    <a:bodyPr/>
                    <a:lstStyle/>
                    <a:p>
                      <a:pPr algn="ctr"/>
                      <a:r>
                        <a:rPr lang="en-US" dirty="0" err="1" smtClean="0"/>
                        <a:t>Mô</a:t>
                      </a:r>
                      <a:r>
                        <a:rPr lang="en-US" baseline="0" dirty="0" smtClean="0"/>
                        <a:t> </a:t>
                      </a:r>
                      <a:r>
                        <a:rPr lang="en-US" baseline="0" dirty="0" err="1" smtClean="0"/>
                        <a:t>tả</a:t>
                      </a:r>
                      <a:endParaRPr lang="en-US" dirty="0"/>
                    </a:p>
                  </a:txBody>
                  <a:tcPr/>
                </a:tc>
                <a:extLst>
                  <a:ext uri="{0D108BD9-81ED-4DB2-BD59-A6C34878D82A}">
                    <a16:rowId xmlns:a16="http://schemas.microsoft.com/office/drawing/2014/main" xmlns="" val="4208627115"/>
                  </a:ext>
                </a:extLst>
              </a:tr>
              <a:tr h="394196">
                <a:tc>
                  <a:txBody>
                    <a:bodyPr/>
                    <a:lstStyle/>
                    <a:p>
                      <a:pPr algn="ctr"/>
                      <a:r>
                        <a:rPr lang="en-US" sz="1800" b="0" i="0" u="none" strike="noStrike" kern="1200" dirty="0" err="1" smtClean="0">
                          <a:solidFill>
                            <a:schemeClr val="dk1"/>
                          </a:solidFill>
                          <a:effectLst/>
                          <a:latin typeface="+mn-lt"/>
                          <a:ea typeface="+mn-ea"/>
                          <a:cs typeface="+mn-cs"/>
                        </a:rPr>
                        <a:t>Hiển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thị</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giỏ</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hàng</a:t>
                      </a:r>
                      <a:endParaRPr lang="en-US" dirty="0"/>
                    </a:p>
                  </a:txBody>
                  <a:tcPr/>
                </a:tc>
                <a:tc>
                  <a:txBody>
                    <a:bodyPr/>
                    <a:lstStyle/>
                    <a:p>
                      <a:pPr algn="ctr"/>
                      <a:r>
                        <a:rPr lang="en-US" dirty="0" smtClean="0"/>
                        <a:t>user</a:t>
                      </a:r>
                      <a:endParaRPr lang="en-US" dirty="0"/>
                    </a:p>
                  </a:txBody>
                  <a:tcPr/>
                </a:tc>
                <a:tc>
                  <a:txBody>
                    <a:bodyPr/>
                    <a:lstStyle/>
                    <a:p>
                      <a:pPr algn="ctr"/>
                      <a:r>
                        <a:rPr lang="en-US" sz="1800" b="0" i="0" u="none" strike="noStrike" kern="1200" dirty="0" err="1" smtClean="0">
                          <a:solidFill>
                            <a:schemeClr val="dk1"/>
                          </a:solidFill>
                          <a:effectLst/>
                          <a:latin typeface="+mn-lt"/>
                          <a:ea typeface="+mn-ea"/>
                          <a:cs typeface="+mn-cs"/>
                        </a:rPr>
                        <a:t>Hiển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thị</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các</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có</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trong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giỏ</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hàng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và</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tổng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giá</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trị</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của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chúng</a:t>
                      </a:r>
                      <a:r>
                        <a:rPr lang="en-US" sz="1800" b="0" i="0" u="none" strike="noStrike" kern="1200" dirty="0" smtClean="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xmlns="" val="3543432999"/>
                  </a:ext>
                </a:extLst>
              </a:tr>
              <a:tr h="394196">
                <a:tc>
                  <a:txBody>
                    <a:bodyPr/>
                    <a:lstStyle/>
                    <a:p>
                      <a:pPr algn="ctr"/>
                      <a:r>
                        <a:rPr lang="en-US" dirty="0" err="1" smtClean="0"/>
                        <a:t>Mua</a:t>
                      </a:r>
                      <a:r>
                        <a:rPr lang="en-US" dirty="0" smtClean="0"/>
                        <a:t> </a:t>
                      </a:r>
                      <a:r>
                        <a:rPr lang="en-US" dirty="0" err="1" smtClean="0"/>
                        <a:t>hàng</a:t>
                      </a:r>
                      <a:endParaRPr lang="en-US" dirty="0"/>
                    </a:p>
                  </a:txBody>
                  <a:tcPr/>
                </a:tc>
                <a:tc>
                  <a:txBody>
                    <a:bodyPr/>
                    <a:lstStyle/>
                    <a:p>
                      <a:pPr algn="ctr"/>
                      <a:r>
                        <a:rPr lang="en-US" dirty="0" smtClean="0"/>
                        <a:t>user</a:t>
                      </a:r>
                      <a:endParaRPr lang="en-US" dirty="0"/>
                    </a:p>
                  </a:txBody>
                  <a:tcPr/>
                </a:tc>
                <a:tc>
                  <a:txBody>
                    <a:bodyPr/>
                    <a:lstStyle/>
                    <a:p>
                      <a:pPr algn="ctr"/>
                      <a:r>
                        <a:rPr lang="en-US" sz="1800" b="0" i="0" u="none" strike="noStrike" kern="1200" dirty="0" smtClean="0">
                          <a:solidFill>
                            <a:schemeClr val="dk1"/>
                          </a:solidFill>
                          <a:effectLst/>
                          <a:latin typeface="+mn-lt"/>
                          <a:ea typeface="+mn-ea"/>
                          <a:cs typeface="+mn-cs"/>
                        </a:rPr>
                        <a:t>Click </a:t>
                      </a:r>
                      <a:r>
                        <a:rPr lang="en-US" sz="1800" b="0" i="0" u="none" strike="noStrike" kern="1200" dirty="0" err="1" smtClean="0">
                          <a:solidFill>
                            <a:schemeClr val="dk1"/>
                          </a:solidFill>
                          <a:effectLst/>
                          <a:latin typeface="+mn-lt"/>
                          <a:ea typeface="+mn-ea"/>
                          <a:cs typeface="+mn-cs"/>
                        </a:rPr>
                        <a:t>để</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chuyển</a:t>
                      </a:r>
                      <a:r>
                        <a:rPr lang="en-US" sz="1800" b="0" i="0" u="none" strike="noStrike" kern="1200" dirty="0" smtClean="0">
                          <a:solidFill>
                            <a:schemeClr val="dk1"/>
                          </a:solidFill>
                          <a:effectLst/>
                          <a:latin typeface="+mn-lt"/>
                          <a:ea typeface="+mn-ea"/>
                          <a:cs typeface="+mn-cs"/>
                        </a:rPr>
                        <a:t> sang </a:t>
                      </a:r>
                      <a:r>
                        <a:rPr lang="en-US" sz="1800" b="0" i="0" u="none" strike="noStrike" kern="1200" dirty="0" err="1" smtClean="0">
                          <a:solidFill>
                            <a:schemeClr val="dk1"/>
                          </a:solidFill>
                          <a:effectLst/>
                          <a:latin typeface="+mn-lt"/>
                          <a:ea typeface="+mn-ea"/>
                          <a:cs typeface="+mn-cs"/>
                        </a:rPr>
                        <a:t>màn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hình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thanh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toán</a:t>
                      </a:r>
                      <a:r>
                        <a:rPr lang="en-US" sz="1800" b="0" i="0" u="none" strike="noStrike" kern="1200" dirty="0" smtClean="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xmlns="" val="2990625322"/>
                  </a:ext>
                </a:extLst>
              </a:tr>
              <a:tr h="394196">
                <a:tc>
                  <a:txBody>
                    <a:bodyPr/>
                    <a:lstStyle/>
                    <a:p>
                      <a:pPr algn="ctr"/>
                      <a:r>
                        <a:rPr lang="en-US" dirty="0" err="1" smtClean="0"/>
                        <a:t>Thanh</a:t>
                      </a:r>
                      <a:r>
                        <a:rPr lang="en-US" dirty="0" smtClean="0"/>
                        <a:t> </a:t>
                      </a:r>
                      <a:r>
                        <a:rPr lang="en-US" dirty="0" err="1" smtClean="0"/>
                        <a:t>toán</a:t>
                      </a:r>
                      <a:endParaRPr lang="en-US" dirty="0"/>
                    </a:p>
                  </a:txBody>
                  <a:tcPr/>
                </a:tc>
                <a:tc>
                  <a:txBody>
                    <a:bodyPr/>
                    <a:lstStyle/>
                    <a:p>
                      <a:pPr algn="ctr"/>
                      <a:r>
                        <a:rPr lang="en-US" dirty="0" smtClean="0"/>
                        <a:t>user</a:t>
                      </a:r>
                      <a:endParaRPr lang="en-US" dirty="0"/>
                    </a:p>
                  </a:txBody>
                  <a:tcPr/>
                </a:tc>
                <a:tc>
                  <a:txBody>
                    <a:bodyPr/>
                    <a:lstStyle/>
                    <a:p>
                      <a:pPr algn="ctr"/>
                      <a:r>
                        <a:rPr lang="en-US" sz="1800" b="0" i="0" u="none" strike="noStrike" kern="1200" dirty="0" smtClean="0">
                          <a:solidFill>
                            <a:schemeClr val="dk1"/>
                          </a:solidFill>
                          <a:effectLst/>
                          <a:latin typeface="+mn-lt"/>
                          <a:ea typeface="+mn-ea"/>
                          <a:cs typeface="+mn-cs"/>
                        </a:rPr>
                        <a:t>User </a:t>
                      </a:r>
                      <a:r>
                        <a:rPr lang="en-US" sz="1800" b="0" i="0" u="none" strike="noStrike" kern="1200" dirty="0" err="1" smtClean="0">
                          <a:solidFill>
                            <a:schemeClr val="dk1"/>
                          </a:solidFill>
                          <a:effectLst/>
                          <a:latin typeface="+mn-lt"/>
                          <a:ea typeface="+mn-ea"/>
                          <a:cs typeface="+mn-cs"/>
                        </a:rPr>
                        <a:t>điền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đầy</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đủ</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thông</a:t>
                      </a:r>
                      <a:r>
                        <a:rPr lang="en-US" sz="1800" b="0" i="0" u="none" strike="noStrike" kern="1200" dirty="0" smtClean="0">
                          <a:solidFill>
                            <a:schemeClr val="dk1"/>
                          </a:solidFill>
                          <a:effectLst/>
                          <a:latin typeface="+mn-lt"/>
                          <a:ea typeface="+mn-ea"/>
                          <a:cs typeface="+mn-cs"/>
                        </a:rPr>
                        <a:t> tin </a:t>
                      </a:r>
                      <a:r>
                        <a:rPr lang="en-US" sz="1800" b="0" i="0" u="none" strike="noStrike" kern="1200" dirty="0" err="1" smtClean="0">
                          <a:solidFill>
                            <a:schemeClr val="dk1"/>
                          </a:solidFill>
                          <a:effectLst/>
                          <a:latin typeface="+mn-lt"/>
                          <a:ea typeface="+mn-ea"/>
                          <a:cs typeface="+mn-cs"/>
                        </a:rPr>
                        <a:t>rồi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chọn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hình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thức</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thanh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toán</a:t>
                      </a:r>
                      <a:r>
                        <a:rPr lang="en-US" sz="1800" b="0" i="0" u="none" strike="noStrike" kern="1200" dirty="0" smtClean="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xmlns="" val="605937731"/>
                  </a:ext>
                </a:extLst>
              </a:tr>
              <a:tr h="394196">
                <a:tc>
                  <a:txBody>
                    <a:bodyPr/>
                    <a:lstStyle/>
                    <a:p>
                      <a:pPr algn="ctr"/>
                      <a:r>
                        <a:rPr lang="en-US" dirty="0" err="1" smtClean="0"/>
                        <a:t>Đăng</a:t>
                      </a:r>
                      <a:r>
                        <a:rPr lang="en-US" baseline="0" dirty="0" smtClean="0"/>
                        <a:t> </a:t>
                      </a:r>
                      <a:r>
                        <a:rPr lang="en-US" baseline="0" dirty="0" err="1" smtClean="0"/>
                        <a:t>nhập</a:t>
                      </a:r>
                      <a:endParaRPr lang="en-US" dirty="0"/>
                    </a:p>
                  </a:txBody>
                  <a:tcPr/>
                </a:tc>
                <a:tc>
                  <a:txBody>
                    <a:bodyPr/>
                    <a:lstStyle/>
                    <a:p>
                      <a:pPr algn="ctr"/>
                      <a:r>
                        <a:rPr lang="en-US" dirty="0" smtClean="0"/>
                        <a:t>user, admin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0" i="0" u="none" strike="noStrike" kern="1200" dirty="0" smtClean="0">
                          <a:solidFill>
                            <a:schemeClr val="dk1"/>
                          </a:solidFill>
                          <a:effectLst/>
                          <a:latin typeface="+mn-lt"/>
                          <a:ea typeface="+mn-ea"/>
                          <a:cs typeface="+mn-cs"/>
                        </a:rPr>
                        <a:t>User đăng nhập tài khoản thành viên đã đăng ký từ trước. Admin đăng nhập tài khoản duy nhất để điều hành trang web.</a:t>
                      </a:r>
                      <a:endParaRPr lang="en-US" dirty="0" smtClean="0"/>
                    </a:p>
                    <a:p>
                      <a:pPr algn="ctr"/>
                      <a:endParaRPr lang="en-US" dirty="0"/>
                    </a:p>
                  </a:txBody>
                  <a:tcPr/>
                </a:tc>
                <a:extLst>
                  <a:ext uri="{0D108BD9-81ED-4DB2-BD59-A6C34878D82A}">
                    <a16:rowId xmlns:a16="http://schemas.microsoft.com/office/drawing/2014/main" xmlns="" val="948588607"/>
                  </a:ext>
                </a:extLst>
              </a:tr>
              <a:tr h="394196">
                <a:tc>
                  <a:txBody>
                    <a:bodyPr/>
                    <a:lstStyle/>
                    <a:p>
                      <a:pPr algn="ctr"/>
                      <a:r>
                        <a:rPr lang="en-US" dirty="0" err="1" smtClean="0"/>
                        <a:t>Đăng</a:t>
                      </a:r>
                      <a:r>
                        <a:rPr lang="en-US" baseline="0" dirty="0" smtClean="0"/>
                        <a:t> </a:t>
                      </a:r>
                      <a:r>
                        <a:rPr lang="en-US" baseline="0" dirty="0" err="1" smtClean="0"/>
                        <a:t>ký</a:t>
                      </a:r>
                      <a:endParaRPr lang="en-US" baseline="0" dirty="0" smtClean="0"/>
                    </a:p>
                  </a:txBody>
                  <a:tcPr/>
                </a:tc>
                <a:tc>
                  <a:txBody>
                    <a:bodyPr/>
                    <a:lstStyle/>
                    <a:p>
                      <a:pPr algn="ctr"/>
                      <a:r>
                        <a:rPr lang="en-US" dirty="0" smtClean="0"/>
                        <a:t>user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0" i="0" u="none" strike="noStrike" kern="1200" dirty="0" smtClean="0">
                          <a:solidFill>
                            <a:schemeClr val="dk1"/>
                          </a:solidFill>
                          <a:effectLst/>
                          <a:latin typeface="+mn-lt"/>
                          <a:ea typeface="+mn-ea"/>
                          <a:cs typeface="+mn-cs"/>
                        </a:rPr>
                        <a:t>User đăng ký để có thể tương tác với trang web</a:t>
                      </a:r>
                      <a:endParaRPr lang="en-US" dirty="0" smtClean="0"/>
                    </a:p>
                    <a:p>
                      <a:pPr algn="ctr"/>
                      <a:endParaRPr lang="en-US" dirty="0"/>
                    </a:p>
                  </a:txBody>
                  <a:tcPr/>
                </a:tc>
                <a:extLst>
                  <a:ext uri="{0D108BD9-81ED-4DB2-BD59-A6C34878D82A}">
                    <a16:rowId xmlns:a16="http://schemas.microsoft.com/office/drawing/2014/main" xmlns="" val="931710320"/>
                  </a:ext>
                </a:extLst>
              </a:tr>
              <a:tr h="3941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err="1" smtClean="0"/>
                        <a:t>Thêm</a:t>
                      </a:r>
                      <a:r>
                        <a:rPr lang="en-US" baseline="0" dirty="0" smtClean="0"/>
                        <a:t> </a:t>
                      </a:r>
                      <a:r>
                        <a:rPr lang="en-US" baseline="0" dirty="0" err="1" smtClean="0"/>
                        <a:t>sản</a:t>
                      </a:r>
                      <a:r>
                        <a:rPr lang="en-US" baseline="0" dirty="0" smtClean="0"/>
                        <a:t> </a:t>
                      </a:r>
                      <a:r>
                        <a:rPr lang="en-US" baseline="0" dirty="0" err="1" smtClean="0"/>
                        <a:t>phẩm</a:t>
                      </a:r>
                      <a:endParaRPr lang="en-US" baseline="0" dirty="0" smtClean="0"/>
                    </a:p>
                  </a:txBody>
                  <a:tcPr/>
                </a:tc>
                <a:tc>
                  <a:txBody>
                    <a:bodyPr/>
                    <a:lstStyle/>
                    <a:p>
                      <a:pPr algn="ctr"/>
                      <a:r>
                        <a:rPr lang="en-US" dirty="0" smtClean="0"/>
                        <a:t>admin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Admin </a:t>
                      </a:r>
                      <a:r>
                        <a:rPr lang="en-US" sz="1800" b="0" i="0" u="none" strike="noStrike" kern="1200" dirty="0" err="1" smtClean="0">
                          <a:solidFill>
                            <a:schemeClr val="dk1"/>
                          </a:solidFill>
                          <a:effectLst/>
                          <a:latin typeface="+mn-lt"/>
                          <a:ea typeface="+mn-ea"/>
                          <a:cs typeface="+mn-cs"/>
                        </a:rPr>
                        <a:t>thêm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mới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vào</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danh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sách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các</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đang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bán</a:t>
                      </a:r>
                      <a:endParaRPr lang="en-US" dirty="0" smtClean="0"/>
                    </a:p>
                    <a:p>
                      <a:pPr algn="ctr"/>
                      <a:endParaRPr lang="en-US" dirty="0"/>
                    </a:p>
                  </a:txBody>
                  <a:tcPr/>
                </a:tc>
                <a:extLst>
                  <a:ext uri="{0D108BD9-81ED-4DB2-BD59-A6C34878D82A}">
                    <a16:rowId xmlns:a16="http://schemas.microsoft.com/office/drawing/2014/main" xmlns="" val="2996385605"/>
                  </a:ext>
                </a:extLst>
              </a:tr>
              <a:tr h="394196">
                <a:tc>
                  <a:txBody>
                    <a:bodyPr/>
                    <a:lstStyle/>
                    <a:p>
                      <a:pPr algn="ctr"/>
                      <a:r>
                        <a:rPr lang="en-US" dirty="0" err="1" smtClean="0"/>
                        <a:t>Xóa</a:t>
                      </a:r>
                      <a:r>
                        <a:rPr lang="en-US" baseline="0" dirty="0" smtClean="0"/>
                        <a:t> </a:t>
                      </a:r>
                      <a:r>
                        <a:rPr lang="en-US" baseline="0" dirty="0" err="1" smtClean="0"/>
                        <a:t>sản</a:t>
                      </a:r>
                      <a:r>
                        <a:rPr lang="en-US" baseline="0" dirty="0" smtClean="0"/>
                        <a:t> </a:t>
                      </a:r>
                      <a:r>
                        <a:rPr lang="en-US" baseline="0" dirty="0" err="1" smtClean="0"/>
                        <a:t>phẩm</a:t>
                      </a:r>
                      <a:endParaRPr lang="en-US" dirty="0"/>
                    </a:p>
                  </a:txBody>
                  <a:tcPr/>
                </a:tc>
                <a:tc>
                  <a:txBody>
                    <a:bodyPr/>
                    <a:lstStyle/>
                    <a:p>
                      <a:pPr algn="ctr"/>
                      <a:r>
                        <a:rPr lang="en-US" dirty="0" smtClean="0"/>
                        <a:t>admin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Admin </a:t>
                      </a:r>
                      <a:r>
                        <a:rPr lang="en-US" sz="1800" b="0" i="0" u="none" strike="noStrike" kern="1200" dirty="0" err="1" smtClean="0">
                          <a:solidFill>
                            <a:schemeClr val="dk1"/>
                          </a:solidFill>
                          <a:effectLst/>
                          <a:latin typeface="+mn-lt"/>
                          <a:ea typeface="+mn-ea"/>
                          <a:cs typeface="+mn-cs"/>
                        </a:rPr>
                        <a:t>xóa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khỏi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danh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sách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các</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đang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bán</a:t>
                      </a:r>
                      <a:endParaRPr lang="en-US" dirty="0" smtClean="0"/>
                    </a:p>
                    <a:p>
                      <a:pPr algn="ctr"/>
                      <a:endParaRPr lang="en-US" dirty="0"/>
                    </a:p>
                  </a:txBody>
                  <a:tcPr/>
                </a:tc>
                <a:extLst>
                  <a:ext uri="{0D108BD9-81ED-4DB2-BD59-A6C34878D82A}">
                    <a16:rowId xmlns:a16="http://schemas.microsoft.com/office/drawing/2014/main" xmlns="" val="538472215"/>
                  </a:ext>
                </a:extLst>
              </a:tr>
              <a:tr h="394196">
                <a:tc>
                  <a:txBody>
                    <a:bodyPr/>
                    <a:lstStyle/>
                    <a:p>
                      <a:pPr algn="ctr"/>
                      <a:r>
                        <a:rPr lang="en-US" sz="1800" b="0" i="0" u="none" strike="noStrike" kern="1200" dirty="0" err="1" smtClean="0">
                          <a:solidFill>
                            <a:schemeClr val="dk1"/>
                          </a:solidFill>
                          <a:effectLst/>
                          <a:latin typeface="+mn-lt"/>
                          <a:ea typeface="+mn-ea"/>
                          <a:cs typeface="+mn-cs"/>
                        </a:rPr>
                        <a:t>Sửa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thông</a:t>
                      </a:r>
                      <a:r>
                        <a:rPr lang="en-US" sz="1800" b="0" i="0" u="none" strike="noStrike" kern="1200" dirty="0" smtClean="0">
                          <a:solidFill>
                            <a:schemeClr val="dk1"/>
                          </a:solidFill>
                          <a:effectLst/>
                          <a:latin typeface="+mn-lt"/>
                          <a:ea typeface="+mn-ea"/>
                          <a:cs typeface="+mn-cs"/>
                        </a:rPr>
                        <a:t> tin </a:t>
                      </a:r>
                      <a:r>
                        <a:rPr lang="en-US" sz="1800" b="0" i="0" u="none" strike="noStrike" kern="1200" dirty="0" err="1" smtClean="0">
                          <a:solidFill>
                            <a:schemeClr val="dk1"/>
                          </a:solidFill>
                          <a:effectLst/>
                          <a:latin typeface="+mn-lt"/>
                          <a:ea typeface="+mn-ea"/>
                          <a:cs typeface="+mn-cs"/>
                        </a:rPr>
                        <a:t>của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endParaRPr lang="en-US" dirty="0"/>
                    </a:p>
                  </a:txBody>
                  <a:tcPr/>
                </a:tc>
                <a:tc>
                  <a:txBody>
                    <a:bodyPr/>
                    <a:lstStyle/>
                    <a:p>
                      <a:pPr algn="ctr"/>
                      <a:r>
                        <a:rPr lang="en-US" dirty="0" smtClean="0"/>
                        <a:t>admin</a:t>
                      </a:r>
                      <a:endParaRPr lang="en-US" dirty="0"/>
                    </a:p>
                  </a:txBody>
                  <a:tcPr/>
                </a:tc>
                <a:tc>
                  <a:txBody>
                    <a:bodyPr/>
                    <a:lstStyle/>
                    <a:p>
                      <a:pPr algn="ctr"/>
                      <a:r>
                        <a:rPr lang="vi-VN" sz="1800" b="0" i="0" u="none" strike="noStrike" kern="1200" dirty="0" smtClean="0">
                          <a:solidFill>
                            <a:schemeClr val="dk1"/>
                          </a:solidFill>
                          <a:effectLst/>
                          <a:latin typeface="+mn-lt"/>
                          <a:ea typeface="+mn-ea"/>
                          <a:cs typeface="+mn-cs"/>
                        </a:rPr>
                        <a:t>Admin thay đổi thông tin của sản phẩm như: giá, khuyến mãi,...</a:t>
                      </a:r>
                      <a:endParaRPr lang="en-US" dirty="0"/>
                    </a:p>
                  </a:txBody>
                  <a:tcPr/>
                </a:tc>
                <a:extLst>
                  <a:ext uri="{0D108BD9-81ED-4DB2-BD59-A6C34878D82A}">
                    <a16:rowId xmlns:a16="http://schemas.microsoft.com/office/drawing/2014/main" xmlns="" val="3324548265"/>
                  </a:ext>
                </a:extLst>
              </a:tr>
              <a:tr h="394196">
                <a:tc>
                  <a:txBody>
                    <a:bodyPr/>
                    <a:lstStyle/>
                    <a:p>
                      <a:pPr algn="ctr"/>
                      <a:r>
                        <a:rPr lang="vi-VN" sz="1800" b="0" i="0" u="none" strike="noStrike" kern="1200" dirty="0" smtClean="0">
                          <a:solidFill>
                            <a:schemeClr val="dk1"/>
                          </a:solidFill>
                          <a:effectLst/>
                          <a:latin typeface="+mn-lt"/>
                          <a:ea typeface="+mn-ea"/>
                          <a:cs typeface="+mn-cs"/>
                        </a:rPr>
                        <a:t>Sửa tình trạng của đơn hàng</a:t>
                      </a:r>
                      <a:endParaRPr lang="en-US" dirty="0"/>
                    </a:p>
                  </a:txBody>
                  <a:tcPr/>
                </a:tc>
                <a:tc>
                  <a:txBody>
                    <a:bodyPr/>
                    <a:lstStyle/>
                    <a:p>
                      <a:pPr algn="ctr"/>
                      <a:r>
                        <a:rPr lang="en-US" dirty="0" smtClean="0"/>
                        <a:t>admin</a:t>
                      </a:r>
                      <a:endParaRPr lang="en-US" dirty="0"/>
                    </a:p>
                  </a:txBody>
                  <a:tcPr/>
                </a:tc>
                <a:tc>
                  <a:txBody>
                    <a:bodyPr/>
                    <a:lstStyle/>
                    <a:p>
                      <a:pPr algn="ctr"/>
                      <a:r>
                        <a:rPr lang="vi-VN" sz="1800" b="0" i="0" u="none" strike="noStrike" kern="1200" dirty="0" smtClean="0">
                          <a:solidFill>
                            <a:schemeClr val="dk1"/>
                          </a:solidFill>
                          <a:effectLst/>
                          <a:latin typeface="+mn-lt"/>
                          <a:ea typeface="+mn-ea"/>
                          <a:cs typeface="+mn-cs"/>
                        </a:rPr>
                        <a:t>Admin thay đổi tình trạng đơn hàng.</a:t>
                      </a:r>
                      <a:endParaRPr lang="en-US" dirty="0"/>
                    </a:p>
                  </a:txBody>
                  <a:tcPr/>
                </a:tc>
                <a:extLst>
                  <a:ext uri="{0D108BD9-81ED-4DB2-BD59-A6C34878D82A}">
                    <a16:rowId xmlns:a16="http://schemas.microsoft.com/office/drawing/2014/main" xmlns="" val="4074349326"/>
                  </a:ext>
                </a:extLst>
              </a:tr>
            </a:tbl>
          </a:graphicData>
        </a:graphic>
      </p:graphicFrame>
    </p:spTree>
    <p:extLst>
      <p:ext uri="{BB962C8B-B14F-4D97-AF65-F5344CB8AC3E}">
        <p14:creationId xmlns:p14="http://schemas.microsoft.com/office/powerpoint/2010/main" val="1560333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2093742" y="829993"/>
            <a:ext cx="8285871" cy="140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p:cNvSpPr txBox="1"/>
          <p:nvPr/>
        </p:nvSpPr>
        <p:spPr>
          <a:xfrm>
            <a:off x="1881466" y="0"/>
            <a:ext cx="8285871"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03:Bảng ERD</a:t>
            </a:r>
            <a:endParaRPr lang="en-US" sz="4000"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70098162"/>
              </p:ext>
            </p:extLst>
          </p:nvPr>
        </p:nvGraphicFramePr>
        <p:xfrm>
          <a:off x="281354" y="1086207"/>
          <a:ext cx="11704320" cy="5249355"/>
        </p:xfrm>
        <a:graphic>
          <a:graphicData uri="http://schemas.openxmlformats.org/drawingml/2006/table">
            <a:tbl>
              <a:tblPr firstRow="1" bandRow="1">
                <a:tableStyleId>{5C22544A-7EE6-4342-B048-85BDC9FD1C3A}</a:tableStyleId>
              </a:tblPr>
              <a:tblGrid>
                <a:gridCol w="1223889">
                  <a:extLst>
                    <a:ext uri="{9D8B030D-6E8A-4147-A177-3AD203B41FA5}">
                      <a16:colId xmlns:a16="http://schemas.microsoft.com/office/drawing/2014/main" xmlns="" val="2589093250"/>
                    </a:ext>
                  </a:extLst>
                </a:gridCol>
                <a:gridCol w="8215532">
                  <a:extLst>
                    <a:ext uri="{9D8B030D-6E8A-4147-A177-3AD203B41FA5}">
                      <a16:colId xmlns:a16="http://schemas.microsoft.com/office/drawing/2014/main" xmlns="" val="1961683560"/>
                    </a:ext>
                  </a:extLst>
                </a:gridCol>
                <a:gridCol w="2264899">
                  <a:extLst>
                    <a:ext uri="{9D8B030D-6E8A-4147-A177-3AD203B41FA5}">
                      <a16:colId xmlns:a16="http://schemas.microsoft.com/office/drawing/2014/main" xmlns="" val="3938994548"/>
                    </a:ext>
                  </a:extLst>
                </a:gridCol>
              </a:tblGrid>
              <a:tr h="0">
                <a:tc>
                  <a:txBody>
                    <a:bodyPr/>
                    <a:lstStyle/>
                    <a:p>
                      <a:pPr algn="ctr"/>
                      <a:r>
                        <a:rPr lang="en-US" dirty="0" err="1" smtClean="0"/>
                        <a:t>Thực</a:t>
                      </a:r>
                      <a:r>
                        <a:rPr lang="en-US" dirty="0" smtClean="0"/>
                        <a:t> </a:t>
                      </a:r>
                      <a:r>
                        <a:rPr lang="en-US" dirty="0" err="1" smtClean="0"/>
                        <a:t>thể</a:t>
                      </a:r>
                      <a:endParaRPr lang="en-US" dirty="0"/>
                    </a:p>
                  </a:txBody>
                  <a:tcPr/>
                </a:tc>
                <a:tc>
                  <a:txBody>
                    <a:bodyPr/>
                    <a:lstStyle/>
                    <a:p>
                      <a:pPr algn="ctr"/>
                      <a:r>
                        <a:rPr lang="en-US" dirty="0" err="1" smtClean="0"/>
                        <a:t>Thuộc</a:t>
                      </a:r>
                      <a:r>
                        <a:rPr lang="en-US" dirty="0" smtClean="0"/>
                        <a:t> </a:t>
                      </a:r>
                      <a:r>
                        <a:rPr lang="en-US" dirty="0" err="1" smtClean="0"/>
                        <a:t>tính</a:t>
                      </a:r>
                      <a:endParaRPr lang="en-US" dirty="0"/>
                    </a:p>
                  </a:txBody>
                  <a:tcPr/>
                </a:tc>
                <a:tc>
                  <a:txBody>
                    <a:bodyPr/>
                    <a:lstStyle/>
                    <a:p>
                      <a:pPr algn="ctr"/>
                      <a:r>
                        <a:rPr lang="en-US" dirty="0" err="1" smtClean="0"/>
                        <a:t>Mô</a:t>
                      </a:r>
                      <a:r>
                        <a:rPr lang="en-US" baseline="0" dirty="0" smtClean="0"/>
                        <a:t> </a:t>
                      </a:r>
                      <a:r>
                        <a:rPr lang="en-US" baseline="0" dirty="0" err="1" smtClean="0"/>
                        <a:t>tả</a:t>
                      </a:r>
                      <a:endParaRPr lang="en-US" dirty="0"/>
                    </a:p>
                  </a:txBody>
                  <a:tcPr/>
                </a:tc>
                <a:extLst>
                  <a:ext uri="{0D108BD9-81ED-4DB2-BD59-A6C34878D82A}">
                    <a16:rowId xmlns:a16="http://schemas.microsoft.com/office/drawing/2014/main" xmlns="" val="2783196299"/>
                  </a:ext>
                </a:extLst>
              </a:tr>
              <a:tr h="370840">
                <a:tc>
                  <a:txBody>
                    <a:bodyPr/>
                    <a:lstStyle/>
                    <a:p>
                      <a:r>
                        <a:rPr lang="en-US" dirty="0" err="1" smtClean="0"/>
                        <a:t>cauhinhdienthoai</a:t>
                      </a:r>
                      <a:endParaRPr lang="en-US" dirty="0"/>
                    </a:p>
                  </a:txBody>
                  <a:tcPr/>
                </a:tc>
                <a:tc>
                  <a:txBody>
                    <a:bodyPr/>
                    <a:lstStyle/>
                    <a:p>
                      <a:r>
                        <a:rPr lang="en-US" dirty="0" err="1" smtClean="0"/>
                        <a:t>MaDienThoai</a:t>
                      </a:r>
                      <a:r>
                        <a:rPr lang="en-US" dirty="0" smtClean="0"/>
                        <a:t>, </a:t>
                      </a:r>
                      <a:r>
                        <a:rPr lang="en-US" dirty="0" err="1" smtClean="0"/>
                        <a:t>CongNgheManHinh</a:t>
                      </a:r>
                      <a:r>
                        <a:rPr lang="en-US" dirty="0" smtClean="0"/>
                        <a:t>, </a:t>
                      </a:r>
                      <a:r>
                        <a:rPr lang="en-US" dirty="0" err="1" smtClean="0"/>
                        <a:t>DoPhanGiaiMH</a:t>
                      </a:r>
                      <a:r>
                        <a:rPr lang="en-US" dirty="0" smtClean="0"/>
                        <a:t>, </a:t>
                      </a:r>
                      <a:r>
                        <a:rPr lang="en-US" dirty="0" err="1" smtClean="0"/>
                        <a:t>DoRongMH</a:t>
                      </a:r>
                      <a:r>
                        <a:rPr lang="en-US" dirty="0" smtClean="0"/>
                        <a:t>, </a:t>
                      </a:r>
                      <a:r>
                        <a:rPr lang="en-US" dirty="0" err="1" smtClean="0"/>
                        <a:t>MatKinh</a:t>
                      </a:r>
                      <a:r>
                        <a:rPr lang="en-US" dirty="0" smtClean="0"/>
                        <a:t>, </a:t>
                      </a:r>
                      <a:r>
                        <a:rPr lang="en-US" dirty="0" err="1" smtClean="0"/>
                        <a:t>DoPhanGiaiCamSau</a:t>
                      </a:r>
                      <a:r>
                        <a:rPr lang="en-US" dirty="0" smtClean="0"/>
                        <a:t>, </a:t>
                      </a:r>
                      <a:r>
                        <a:rPr lang="en-US" dirty="0" err="1" smtClean="0"/>
                        <a:t>QuayPhimCamSau</a:t>
                      </a:r>
                      <a:r>
                        <a:rPr lang="en-US" dirty="0" smtClean="0"/>
                        <a:t>, </a:t>
                      </a:r>
                      <a:r>
                        <a:rPr lang="en-US" dirty="0" err="1" smtClean="0"/>
                        <a:t>DenFlashCamSau</a:t>
                      </a:r>
                      <a:r>
                        <a:rPr lang="en-US" dirty="0" smtClean="0"/>
                        <a:t>, </a:t>
                      </a:r>
                      <a:r>
                        <a:rPr lang="en-US" dirty="0" err="1" smtClean="0"/>
                        <a:t>NangCaoCamSau</a:t>
                      </a:r>
                      <a:r>
                        <a:rPr lang="en-US" dirty="0" smtClean="0"/>
                        <a:t>, </a:t>
                      </a:r>
                      <a:r>
                        <a:rPr lang="en-US" dirty="0" err="1" smtClean="0"/>
                        <a:t>DoPhanGiaiCamTruoc</a:t>
                      </a:r>
                      <a:r>
                        <a:rPr lang="en-US" dirty="0" smtClean="0"/>
                        <a:t>, </a:t>
                      </a:r>
                      <a:r>
                        <a:rPr lang="en-US" dirty="0" err="1" smtClean="0"/>
                        <a:t>VideoCall</a:t>
                      </a:r>
                      <a:r>
                        <a:rPr lang="en-US" dirty="0" smtClean="0"/>
                        <a:t>, </a:t>
                      </a:r>
                      <a:r>
                        <a:rPr lang="en-US" dirty="0" err="1" smtClean="0"/>
                        <a:t>ThongTinCamTruoc</a:t>
                      </a:r>
                      <a:r>
                        <a:rPr lang="en-US" dirty="0" smtClean="0"/>
                        <a:t>, </a:t>
                      </a:r>
                      <a:r>
                        <a:rPr lang="en-US" dirty="0" err="1" smtClean="0"/>
                        <a:t>HeDieuHanh</a:t>
                      </a:r>
                      <a:r>
                        <a:rPr lang="en-US" dirty="0" smtClean="0"/>
                        <a:t>, Chipset, CPU,GPU,RAM,ROM, </a:t>
                      </a:r>
                      <a:r>
                        <a:rPr lang="en-US" dirty="0" err="1" smtClean="0"/>
                        <a:t>TheNhoNgoai</a:t>
                      </a:r>
                      <a:r>
                        <a:rPr lang="en-US" dirty="0" smtClean="0"/>
                        <a:t>, </a:t>
                      </a:r>
                      <a:r>
                        <a:rPr lang="en-US" dirty="0" err="1" smtClean="0"/>
                        <a:t>MangDIDong</a:t>
                      </a:r>
                      <a:r>
                        <a:rPr lang="en-US" dirty="0" smtClean="0"/>
                        <a:t>, SIM, WIFI,GPS, Bluetooth, </a:t>
                      </a:r>
                      <a:r>
                        <a:rPr lang="en-US" dirty="0" err="1" smtClean="0"/>
                        <a:t>JackTaiNghe</a:t>
                      </a:r>
                      <a:endParaRPr lang="en-US" dirty="0"/>
                    </a:p>
                  </a:txBody>
                  <a:tcPr/>
                </a:tc>
                <a:tc>
                  <a:txBody>
                    <a:bodyPr/>
                    <a:lstStyle/>
                    <a:p>
                      <a:r>
                        <a:rPr lang="en-US" dirty="0" err="1" smtClean="0"/>
                        <a:t>Cấu</a:t>
                      </a:r>
                      <a:r>
                        <a:rPr lang="en-US" dirty="0" smtClean="0"/>
                        <a:t> </a:t>
                      </a:r>
                      <a:r>
                        <a:rPr lang="en-US" dirty="0" err="1" smtClean="0"/>
                        <a:t>hình</a:t>
                      </a:r>
                      <a:r>
                        <a:rPr lang="en-US" baseline="0" dirty="0" smtClean="0"/>
                        <a:t> </a:t>
                      </a:r>
                      <a:r>
                        <a:rPr lang="en-US" baseline="0" dirty="0" err="1" smtClean="0"/>
                        <a:t>điện</a:t>
                      </a:r>
                      <a:r>
                        <a:rPr lang="en-US" baseline="0" dirty="0" smtClean="0"/>
                        <a:t> </a:t>
                      </a:r>
                      <a:r>
                        <a:rPr lang="en-US" baseline="0" dirty="0" err="1" smtClean="0"/>
                        <a:t>thoại</a:t>
                      </a:r>
                      <a:endParaRPr lang="en-US" dirty="0"/>
                    </a:p>
                  </a:txBody>
                  <a:tcPr/>
                </a:tc>
                <a:extLst>
                  <a:ext uri="{0D108BD9-81ED-4DB2-BD59-A6C34878D82A}">
                    <a16:rowId xmlns:a16="http://schemas.microsoft.com/office/drawing/2014/main" xmlns="" val="2355016655"/>
                  </a:ext>
                </a:extLst>
              </a:tr>
              <a:tr h="758635">
                <a:tc>
                  <a:txBody>
                    <a:bodyPr/>
                    <a:lstStyle/>
                    <a:p>
                      <a:r>
                        <a:rPr lang="en-US" dirty="0" err="1" smtClean="0"/>
                        <a:t>chitietdonhang</a:t>
                      </a:r>
                      <a:endParaRPr lang="en-US" dirty="0"/>
                    </a:p>
                  </a:txBody>
                  <a:tcPr/>
                </a:tc>
                <a:tc>
                  <a:txBody>
                    <a:bodyPr/>
                    <a:lstStyle/>
                    <a:p>
                      <a:r>
                        <a:rPr lang="en-US" dirty="0" err="1" smtClean="0"/>
                        <a:t>MADonHang</a:t>
                      </a:r>
                      <a:r>
                        <a:rPr lang="en-US" dirty="0" smtClean="0"/>
                        <a:t>, </a:t>
                      </a:r>
                      <a:r>
                        <a:rPr lang="en-US" dirty="0" err="1" smtClean="0"/>
                        <a:t>LoaiSanPham</a:t>
                      </a:r>
                      <a:r>
                        <a:rPr lang="en-US" dirty="0" smtClean="0"/>
                        <a:t>, </a:t>
                      </a:r>
                      <a:r>
                        <a:rPr lang="en-US" dirty="0" err="1" smtClean="0"/>
                        <a:t>MaSanPham</a:t>
                      </a:r>
                      <a:r>
                        <a:rPr lang="en-US" dirty="0" smtClean="0"/>
                        <a:t>, Mau, </a:t>
                      </a:r>
                      <a:r>
                        <a:rPr lang="en-US" dirty="0" err="1" smtClean="0"/>
                        <a:t>GiaBan</a:t>
                      </a:r>
                      <a:r>
                        <a:rPr lang="en-US" dirty="0" smtClean="0"/>
                        <a:t>, </a:t>
                      </a:r>
                      <a:r>
                        <a:rPr lang="en-US" dirty="0" err="1" smtClean="0"/>
                        <a:t>SoLuong</a:t>
                      </a:r>
                      <a:endParaRPr lang="en-US" dirty="0"/>
                    </a:p>
                  </a:txBody>
                  <a:tcPr/>
                </a:tc>
                <a:tc>
                  <a:txBody>
                    <a:bodyPr/>
                    <a:lstStyle/>
                    <a:p>
                      <a:r>
                        <a:rPr lang="en-US" dirty="0" smtClean="0"/>
                        <a:t>Chi </a:t>
                      </a:r>
                      <a:r>
                        <a:rPr lang="en-US" dirty="0" err="1" smtClean="0"/>
                        <a:t>tiết</a:t>
                      </a:r>
                      <a:r>
                        <a:rPr lang="en-US" baseline="0" dirty="0" smtClean="0"/>
                        <a:t> </a:t>
                      </a:r>
                      <a:r>
                        <a:rPr lang="en-US" baseline="0" dirty="0" err="1" smtClean="0"/>
                        <a:t>đơn</a:t>
                      </a:r>
                      <a:r>
                        <a:rPr lang="en-US" baseline="0" dirty="0" smtClean="0"/>
                        <a:t> </a:t>
                      </a:r>
                      <a:r>
                        <a:rPr lang="en-US" baseline="0" dirty="0" err="1" smtClean="0"/>
                        <a:t>hàng</a:t>
                      </a:r>
                      <a:endParaRPr lang="en-US" dirty="0"/>
                    </a:p>
                  </a:txBody>
                  <a:tcPr/>
                </a:tc>
                <a:extLst>
                  <a:ext uri="{0D108BD9-81ED-4DB2-BD59-A6C34878D82A}">
                    <a16:rowId xmlns:a16="http://schemas.microsoft.com/office/drawing/2014/main" xmlns="" val="3500894588"/>
                  </a:ext>
                </a:extLst>
              </a:tr>
              <a:tr h="370840">
                <a:tc>
                  <a:txBody>
                    <a:bodyPr/>
                    <a:lstStyle/>
                    <a:p>
                      <a:r>
                        <a:rPr lang="en-US" dirty="0" smtClean="0"/>
                        <a:t>comment</a:t>
                      </a:r>
                      <a:endParaRPr lang="en-US" dirty="0"/>
                    </a:p>
                  </a:txBody>
                  <a:tcPr/>
                </a:tc>
                <a:tc>
                  <a:txBody>
                    <a:bodyPr/>
                    <a:lstStyle/>
                    <a:p>
                      <a:r>
                        <a:rPr lang="en-US" dirty="0" err="1" smtClean="0"/>
                        <a:t>IDCmt</a:t>
                      </a:r>
                      <a:r>
                        <a:rPr lang="en-US" dirty="0" smtClean="0"/>
                        <a:t>, </a:t>
                      </a:r>
                      <a:r>
                        <a:rPr lang="en-US" dirty="0" err="1" smtClean="0"/>
                        <a:t>MaKhachHang</a:t>
                      </a:r>
                      <a:r>
                        <a:rPr lang="en-US" dirty="0" smtClean="0"/>
                        <a:t>, </a:t>
                      </a:r>
                      <a:r>
                        <a:rPr lang="en-US" dirty="0" err="1" smtClean="0"/>
                        <a:t>LoaiSanPham</a:t>
                      </a:r>
                      <a:r>
                        <a:rPr lang="en-US" dirty="0" smtClean="0"/>
                        <a:t>, </a:t>
                      </a:r>
                      <a:r>
                        <a:rPr lang="en-US" dirty="0" err="1" smtClean="0"/>
                        <a:t>MaSanPham</a:t>
                      </a:r>
                      <a:r>
                        <a:rPr lang="en-US" dirty="0" smtClean="0"/>
                        <a:t>, </a:t>
                      </a:r>
                      <a:r>
                        <a:rPr lang="en-US" dirty="0" err="1" smtClean="0"/>
                        <a:t>NoiDung</a:t>
                      </a:r>
                      <a:r>
                        <a:rPr lang="en-US" dirty="0" smtClean="0"/>
                        <a:t>, </a:t>
                      </a:r>
                      <a:r>
                        <a:rPr lang="en-US" dirty="0" err="1" smtClean="0"/>
                        <a:t>ThoiGian</a:t>
                      </a:r>
                      <a:endParaRPr lang="en-US" dirty="0"/>
                    </a:p>
                  </a:txBody>
                  <a:tcPr/>
                </a:tc>
                <a:tc>
                  <a:txBody>
                    <a:bodyPr/>
                    <a:lstStyle/>
                    <a:p>
                      <a:r>
                        <a:rPr lang="en-US" dirty="0" smtClean="0"/>
                        <a:t>Comment </a:t>
                      </a:r>
                      <a:r>
                        <a:rPr lang="en-US" dirty="0" err="1" smtClean="0"/>
                        <a:t>đặt</a:t>
                      </a:r>
                      <a:r>
                        <a:rPr lang="en-US" baseline="0" dirty="0" smtClean="0"/>
                        <a:t> </a:t>
                      </a:r>
                      <a:r>
                        <a:rPr lang="en-US" baseline="0" dirty="0" err="1" smtClean="0"/>
                        <a:t>câu</a:t>
                      </a:r>
                      <a:r>
                        <a:rPr lang="en-US" baseline="0" dirty="0" smtClean="0"/>
                        <a:t> </a:t>
                      </a:r>
                      <a:r>
                        <a:rPr lang="en-US" baseline="0" dirty="0" err="1" smtClean="0"/>
                        <a:t>hỏi</a:t>
                      </a:r>
                      <a:endParaRPr lang="en-US" dirty="0"/>
                    </a:p>
                  </a:txBody>
                  <a:tcPr/>
                </a:tc>
                <a:extLst>
                  <a:ext uri="{0D108BD9-81ED-4DB2-BD59-A6C34878D82A}">
                    <a16:rowId xmlns:a16="http://schemas.microsoft.com/office/drawing/2014/main" xmlns="" val="538826014"/>
                  </a:ext>
                </a:extLst>
              </a:tr>
              <a:tr h="370840">
                <a:tc>
                  <a:txBody>
                    <a:bodyPr/>
                    <a:lstStyle/>
                    <a:p>
                      <a:r>
                        <a:rPr lang="en-US" dirty="0" smtClean="0"/>
                        <a:t>comment2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IDCmt2, </a:t>
                      </a:r>
                      <a:r>
                        <a:rPr lang="en-US" dirty="0" err="1" smtClean="0"/>
                        <a:t>IDNguoiDung,IDCmt</a:t>
                      </a:r>
                      <a:r>
                        <a:rPr lang="en-US" dirty="0" smtClean="0"/>
                        <a:t>, </a:t>
                      </a:r>
                      <a:r>
                        <a:rPr lang="en-US" dirty="0" err="1" smtClean="0"/>
                        <a:t>NoiDung</a:t>
                      </a:r>
                      <a:r>
                        <a:rPr lang="en-US" dirty="0" smtClean="0"/>
                        <a:t>, </a:t>
                      </a:r>
                      <a:r>
                        <a:rPr lang="en-US" dirty="0" err="1" smtClean="0"/>
                        <a:t>ThoiGian</a:t>
                      </a:r>
                      <a:r>
                        <a:rPr lang="en-US" dirty="0" smtClean="0"/>
                        <a:t>, </a:t>
                      </a:r>
                      <a:r>
                        <a:rPr lang="en-US" dirty="0" err="1" smtClean="0"/>
                        <a:t>LoaiSanPham</a:t>
                      </a:r>
                      <a:endParaRPr lang="en-US" dirty="0" smtClean="0"/>
                    </a:p>
                    <a:p>
                      <a:endParaRPr lang="en-US" dirty="0"/>
                    </a:p>
                  </a:txBody>
                  <a:tcPr/>
                </a:tc>
                <a:tc>
                  <a:txBody>
                    <a:bodyPr/>
                    <a:lstStyle/>
                    <a:p>
                      <a:r>
                        <a:rPr lang="en-US" dirty="0" smtClean="0"/>
                        <a:t>Comment </a:t>
                      </a:r>
                      <a:r>
                        <a:rPr lang="en-US" dirty="0" err="1" smtClean="0"/>
                        <a:t>trả</a:t>
                      </a:r>
                      <a:r>
                        <a:rPr lang="en-US" dirty="0" smtClean="0"/>
                        <a:t> </a:t>
                      </a:r>
                      <a:r>
                        <a:rPr lang="en-US" dirty="0" err="1" smtClean="0"/>
                        <a:t>lời</a:t>
                      </a:r>
                      <a:r>
                        <a:rPr lang="en-US" baseline="0" dirty="0" smtClean="0"/>
                        <a:t> </a:t>
                      </a:r>
                      <a:r>
                        <a:rPr lang="en-US" baseline="0" dirty="0" err="1" smtClean="0"/>
                        <a:t>câu</a:t>
                      </a:r>
                      <a:r>
                        <a:rPr lang="en-US" baseline="0" dirty="0" smtClean="0"/>
                        <a:t> </a:t>
                      </a:r>
                      <a:r>
                        <a:rPr lang="en-US" baseline="0" dirty="0" err="1" smtClean="0"/>
                        <a:t>hỏi</a:t>
                      </a:r>
                      <a:r>
                        <a:rPr lang="en-US" baseline="0" dirty="0" smtClean="0"/>
                        <a:t> </a:t>
                      </a:r>
                      <a:r>
                        <a:rPr lang="en-US" baseline="0" dirty="0" err="1" smtClean="0"/>
                        <a:t>tương</a:t>
                      </a:r>
                      <a:r>
                        <a:rPr lang="en-US" baseline="0" dirty="0" smtClean="0"/>
                        <a:t> </a:t>
                      </a:r>
                      <a:r>
                        <a:rPr lang="en-US" baseline="0" dirty="0" err="1" smtClean="0"/>
                        <a:t>ứng</a:t>
                      </a:r>
                      <a:endParaRPr lang="en-US" dirty="0"/>
                    </a:p>
                  </a:txBody>
                  <a:tcPr/>
                </a:tc>
                <a:extLst>
                  <a:ext uri="{0D108BD9-81ED-4DB2-BD59-A6C34878D82A}">
                    <a16:rowId xmlns:a16="http://schemas.microsoft.com/office/drawing/2014/main" xmlns="" val="3231878871"/>
                  </a:ext>
                </a:extLst>
              </a:tr>
              <a:tr h="370840">
                <a:tc>
                  <a:txBody>
                    <a:bodyPr/>
                    <a:lstStyle/>
                    <a:p>
                      <a:r>
                        <a:rPr lang="en-US" dirty="0" err="1" smtClean="0"/>
                        <a:t>dienthoai</a:t>
                      </a:r>
                      <a:endParaRPr lang="en-US" dirty="0"/>
                    </a:p>
                  </a:txBody>
                  <a:tcPr/>
                </a:tc>
                <a:tc>
                  <a:txBody>
                    <a:bodyPr/>
                    <a:lstStyle/>
                    <a:p>
                      <a:r>
                        <a:rPr lang="en-US" dirty="0" err="1" smtClean="0"/>
                        <a:t>MaDienThoai</a:t>
                      </a:r>
                      <a:r>
                        <a:rPr lang="en-US" dirty="0" smtClean="0"/>
                        <a:t>, Hang, </a:t>
                      </a:r>
                      <a:r>
                        <a:rPr lang="en-US" dirty="0" err="1" smtClean="0"/>
                        <a:t>TenDienThoai</a:t>
                      </a:r>
                      <a:r>
                        <a:rPr lang="en-US" dirty="0" smtClean="0"/>
                        <a:t>, </a:t>
                      </a:r>
                      <a:r>
                        <a:rPr lang="en-US" dirty="0" err="1" smtClean="0"/>
                        <a:t>SoLuong</a:t>
                      </a:r>
                      <a:r>
                        <a:rPr lang="en-US" dirty="0" smtClean="0"/>
                        <a:t>, </a:t>
                      </a:r>
                      <a:r>
                        <a:rPr lang="en-US" dirty="0" err="1" smtClean="0"/>
                        <a:t>GiaBan</a:t>
                      </a:r>
                      <a:r>
                        <a:rPr lang="en-US" dirty="0" smtClean="0"/>
                        <a:t>, </a:t>
                      </a:r>
                      <a:r>
                        <a:rPr lang="en-US" dirty="0" err="1" smtClean="0"/>
                        <a:t>GiaKhuyenMai</a:t>
                      </a:r>
                      <a:endParaRPr lang="en-US" dirty="0"/>
                    </a:p>
                  </a:txBody>
                  <a:tcPr/>
                </a:tc>
                <a:tc>
                  <a:txBody>
                    <a:bodyPr/>
                    <a:lstStyle/>
                    <a:p>
                      <a:r>
                        <a:rPr lang="en-US" dirty="0" err="1" smtClean="0"/>
                        <a:t>Thông</a:t>
                      </a:r>
                      <a:r>
                        <a:rPr lang="en-US" baseline="0" dirty="0" smtClean="0"/>
                        <a:t> tin </a:t>
                      </a:r>
                      <a:r>
                        <a:rPr lang="en-US" baseline="0" dirty="0" err="1" smtClean="0"/>
                        <a:t>chung</a:t>
                      </a:r>
                      <a:r>
                        <a:rPr lang="en-US" baseline="0" dirty="0" smtClean="0"/>
                        <a:t> </a:t>
                      </a:r>
                      <a:r>
                        <a:rPr lang="en-US" baseline="0" dirty="0" err="1" smtClean="0"/>
                        <a:t>của</a:t>
                      </a:r>
                      <a:r>
                        <a:rPr lang="en-US" baseline="0" dirty="0" smtClean="0"/>
                        <a:t> </a:t>
                      </a:r>
                      <a:r>
                        <a:rPr lang="en-US" baseline="0" dirty="0" err="1" smtClean="0"/>
                        <a:t>điện</a:t>
                      </a:r>
                      <a:r>
                        <a:rPr lang="en-US" baseline="0" dirty="0" smtClean="0"/>
                        <a:t> </a:t>
                      </a:r>
                      <a:r>
                        <a:rPr lang="en-US" baseline="0" dirty="0" err="1" smtClean="0"/>
                        <a:t>thoại</a:t>
                      </a:r>
                      <a:endParaRPr lang="en-US" dirty="0"/>
                    </a:p>
                  </a:txBody>
                  <a:tcPr/>
                </a:tc>
                <a:extLst>
                  <a:ext uri="{0D108BD9-81ED-4DB2-BD59-A6C34878D82A}">
                    <a16:rowId xmlns:a16="http://schemas.microsoft.com/office/drawing/2014/main" xmlns="" val="2722755120"/>
                  </a:ext>
                </a:extLst>
              </a:tr>
              <a:tr h="370840">
                <a:tc>
                  <a:txBody>
                    <a:bodyPr/>
                    <a:lstStyle/>
                    <a:p>
                      <a:r>
                        <a:rPr lang="en-US" dirty="0" err="1" smtClean="0"/>
                        <a:t>donhang</a:t>
                      </a:r>
                      <a:endParaRPr lang="en-US" dirty="0"/>
                    </a:p>
                  </a:txBody>
                  <a:tcPr/>
                </a:tc>
                <a:tc>
                  <a:txBody>
                    <a:bodyPr/>
                    <a:lstStyle/>
                    <a:p>
                      <a:r>
                        <a:rPr lang="en-US" dirty="0" err="1" smtClean="0"/>
                        <a:t>MADonHang</a:t>
                      </a:r>
                      <a:r>
                        <a:rPr lang="en-US" dirty="0" smtClean="0"/>
                        <a:t>, </a:t>
                      </a:r>
                      <a:r>
                        <a:rPr lang="en-US" dirty="0" err="1" smtClean="0"/>
                        <a:t>MaKhachHang</a:t>
                      </a:r>
                      <a:r>
                        <a:rPr lang="en-US" dirty="0" smtClean="0"/>
                        <a:t>,</a:t>
                      </a:r>
                      <a:r>
                        <a:rPr lang="en-US" baseline="0" dirty="0" smtClean="0"/>
                        <a:t> </a:t>
                      </a:r>
                      <a:r>
                        <a:rPr lang="en-US" dirty="0" err="1" smtClean="0"/>
                        <a:t>DiaChi</a:t>
                      </a:r>
                      <a:r>
                        <a:rPr lang="en-US" dirty="0" smtClean="0"/>
                        <a:t>, </a:t>
                      </a:r>
                      <a:r>
                        <a:rPr lang="en-US" dirty="0" err="1" smtClean="0"/>
                        <a:t>HoTen</a:t>
                      </a:r>
                      <a:r>
                        <a:rPr lang="en-US" dirty="0" smtClean="0"/>
                        <a:t>, </a:t>
                      </a:r>
                      <a:r>
                        <a:rPr lang="en-US" dirty="0" err="1" smtClean="0"/>
                        <a:t>SoDienThoai</a:t>
                      </a:r>
                      <a:r>
                        <a:rPr lang="en-US" dirty="0" smtClean="0"/>
                        <a:t>, Email, </a:t>
                      </a:r>
                      <a:r>
                        <a:rPr lang="en-US" dirty="0" err="1" smtClean="0"/>
                        <a:t>NgayDatHang</a:t>
                      </a:r>
                      <a:r>
                        <a:rPr lang="en-US" dirty="0" smtClean="0"/>
                        <a:t>,</a:t>
                      </a:r>
                      <a:r>
                        <a:rPr lang="en-US" baseline="0" dirty="0" smtClean="0"/>
                        <a:t> </a:t>
                      </a:r>
                      <a:r>
                        <a:rPr lang="en-US" baseline="0" dirty="0" err="1" smtClean="0"/>
                        <a:t>NgayChuyenHang</a:t>
                      </a:r>
                      <a:r>
                        <a:rPr lang="en-US" baseline="0" dirty="0" smtClean="0"/>
                        <a:t>, </a:t>
                      </a:r>
                      <a:r>
                        <a:rPr lang="en-US" baseline="0" dirty="0" err="1" smtClean="0"/>
                        <a:t>NgayNhanHang</a:t>
                      </a:r>
                      <a:r>
                        <a:rPr lang="en-US" baseline="0" dirty="0" smtClean="0"/>
                        <a:t>, </a:t>
                      </a:r>
                      <a:r>
                        <a:rPr lang="en-US" baseline="0" dirty="0" err="1" smtClean="0"/>
                        <a:t>TrangThai</a:t>
                      </a:r>
                      <a:r>
                        <a:rPr lang="en-US" baseline="0" dirty="0" smtClean="0"/>
                        <a:t>, </a:t>
                      </a:r>
                      <a:r>
                        <a:rPr lang="en-US" baseline="0" dirty="0" err="1" smtClean="0"/>
                        <a:t>GhiChu</a:t>
                      </a:r>
                      <a:endParaRPr lang="en-US" dirty="0"/>
                    </a:p>
                  </a:txBody>
                  <a:tcPr/>
                </a:tc>
                <a:tc>
                  <a:txBody>
                    <a:bodyPr/>
                    <a:lstStyle/>
                    <a:p>
                      <a:r>
                        <a:rPr lang="en-US" dirty="0" err="1" smtClean="0"/>
                        <a:t>Đơn</a:t>
                      </a:r>
                      <a:r>
                        <a:rPr lang="en-US" baseline="0" dirty="0" smtClean="0"/>
                        <a:t> </a:t>
                      </a:r>
                      <a:r>
                        <a:rPr lang="en-US" baseline="0" dirty="0" err="1" smtClean="0"/>
                        <a:t>hàng</a:t>
                      </a:r>
                      <a:endParaRPr lang="en-US" dirty="0"/>
                    </a:p>
                  </a:txBody>
                  <a:tcPr/>
                </a:tc>
                <a:extLst>
                  <a:ext uri="{0D108BD9-81ED-4DB2-BD59-A6C34878D82A}">
                    <a16:rowId xmlns:a16="http://schemas.microsoft.com/office/drawing/2014/main" xmlns="" val="2885986927"/>
                  </a:ext>
                </a:extLst>
              </a:tr>
              <a:tr h="370840">
                <a:tc>
                  <a:txBody>
                    <a:bodyPr/>
                    <a:lstStyle/>
                    <a:p>
                      <a:r>
                        <a:rPr lang="en-US" dirty="0" err="1" smtClean="0"/>
                        <a:t>giohang</a:t>
                      </a:r>
                      <a:endParaRPr lang="en-US" dirty="0"/>
                    </a:p>
                  </a:txBody>
                  <a:tcPr/>
                </a:tc>
                <a:tc>
                  <a:txBody>
                    <a:bodyPr/>
                    <a:lstStyle/>
                    <a:p>
                      <a:r>
                        <a:rPr lang="en-US" dirty="0" err="1" smtClean="0"/>
                        <a:t>MaGioHang</a:t>
                      </a:r>
                      <a:r>
                        <a:rPr lang="en-US" dirty="0" smtClean="0"/>
                        <a:t>, </a:t>
                      </a:r>
                      <a:r>
                        <a:rPr lang="en-US" dirty="0" err="1" smtClean="0"/>
                        <a:t>MaSanPham</a:t>
                      </a:r>
                      <a:r>
                        <a:rPr lang="en-US" dirty="0" smtClean="0"/>
                        <a:t>, </a:t>
                      </a:r>
                      <a:r>
                        <a:rPr lang="en-US" dirty="0" err="1" smtClean="0"/>
                        <a:t>LoaiSanPham</a:t>
                      </a:r>
                      <a:r>
                        <a:rPr lang="en-US" dirty="0" smtClean="0"/>
                        <a:t>, </a:t>
                      </a:r>
                      <a:r>
                        <a:rPr lang="en-US" dirty="0" err="1" smtClean="0"/>
                        <a:t>MaKhachHang</a:t>
                      </a:r>
                      <a:endParaRPr lang="en-US" dirty="0"/>
                    </a:p>
                  </a:txBody>
                  <a:tcPr/>
                </a:tc>
                <a:tc>
                  <a:txBody>
                    <a:bodyPr/>
                    <a:lstStyle/>
                    <a:p>
                      <a:r>
                        <a:rPr lang="en-US" dirty="0" err="1" smtClean="0"/>
                        <a:t>Giỏ</a:t>
                      </a:r>
                      <a:r>
                        <a:rPr lang="en-US" dirty="0" smtClean="0"/>
                        <a:t> </a:t>
                      </a:r>
                      <a:r>
                        <a:rPr lang="en-US" dirty="0" err="1" smtClean="0"/>
                        <a:t>hàng</a:t>
                      </a:r>
                      <a:endParaRPr lang="en-US" dirty="0"/>
                    </a:p>
                  </a:txBody>
                  <a:tcPr/>
                </a:tc>
                <a:extLst>
                  <a:ext uri="{0D108BD9-81ED-4DB2-BD59-A6C34878D82A}">
                    <a16:rowId xmlns:a16="http://schemas.microsoft.com/office/drawing/2014/main" xmlns="" val="1229173226"/>
                  </a:ext>
                </a:extLst>
              </a:tr>
            </a:tbl>
          </a:graphicData>
        </a:graphic>
      </p:graphicFrame>
    </p:spTree>
    <p:extLst>
      <p:ext uri="{BB962C8B-B14F-4D97-AF65-F5344CB8AC3E}">
        <p14:creationId xmlns:p14="http://schemas.microsoft.com/office/powerpoint/2010/main" val="3283325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73954051"/>
              </p:ext>
            </p:extLst>
          </p:nvPr>
        </p:nvGraphicFramePr>
        <p:xfrm>
          <a:off x="150124" y="719664"/>
          <a:ext cx="12041877" cy="4536315"/>
        </p:xfrm>
        <a:graphic>
          <a:graphicData uri="http://schemas.openxmlformats.org/drawingml/2006/table">
            <a:tbl>
              <a:tblPr firstRow="1" bandRow="1">
                <a:tableStyleId>{5C22544A-7EE6-4342-B048-85BDC9FD1C3A}</a:tableStyleId>
              </a:tblPr>
              <a:tblGrid>
                <a:gridCol w="1924336">
                  <a:extLst>
                    <a:ext uri="{9D8B030D-6E8A-4147-A177-3AD203B41FA5}">
                      <a16:colId xmlns:a16="http://schemas.microsoft.com/office/drawing/2014/main" xmlns="" val="2687664955"/>
                    </a:ext>
                  </a:extLst>
                </a:gridCol>
                <a:gridCol w="7560859">
                  <a:extLst>
                    <a:ext uri="{9D8B030D-6E8A-4147-A177-3AD203B41FA5}">
                      <a16:colId xmlns:a16="http://schemas.microsoft.com/office/drawing/2014/main" xmlns="" val="2716705509"/>
                    </a:ext>
                  </a:extLst>
                </a:gridCol>
                <a:gridCol w="2556682">
                  <a:extLst>
                    <a:ext uri="{9D8B030D-6E8A-4147-A177-3AD203B41FA5}">
                      <a16:colId xmlns:a16="http://schemas.microsoft.com/office/drawing/2014/main" xmlns="" val="168412208"/>
                    </a:ext>
                  </a:extLst>
                </a:gridCol>
              </a:tblGrid>
              <a:tr h="556605">
                <a:tc>
                  <a:txBody>
                    <a:bodyPr/>
                    <a:lstStyle/>
                    <a:p>
                      <a:pPr algn="ctr"/>
                      <a:r>
                        <a:rPr lang="en-US" dirty="0" err="1" smtClean="0"/>
                        <a:t>Thựu</a:t>
                      </a:r>
                      <a:r>
                        <a:rPr lang="en-US" dirty="0" smtClean="0"/>
                        <a:t> </a:t>
                      </a:r>
                      <a:r>
                        <a:rPr lang="en-US" dirty="0" err="1" smtClean="0"/>
                        <a:t>thể</a:t>
                      </a:r>
                      <a:endParaRPr lang="en-US" dirty="0"/>
                    </a:p>
                  </a:txBody>
                  <a:tcPr/>
                </a:tc>
                <a:tc>
                  <a:txBody>
                    <a:bodyPr/>
                    <a:lstStyle/>
                    <a:p>
                      <a:pPr algn="ctr"/>
                      <a:r>
                        <a:rPr lang="en-US" dirty="0" err="1" smtClean="0"/>
                        <a:t>Thuộc</a:t>
                      </a:r>
                      <a:r>
                        <a:rPr lang="en-US" dirty="0" smtClean="0"/>
                        <a:t> </a:t>
                      </a:r>
                      <a:r>
                        <a:rPr lang="en-US" dirty="0" err="1" smtClean="0"/>
                        <a:t>tính</a:t>
                      </a:r>
                      <a:endParaRPr lang="en-US" dirty="0"/>
                    </a:p>
                  </a:txBody>
                  <a:tcPr/>
                </a:tc>
                <a:tc>
                  <a:txBody>
                    <a:bodyPr/>
                    <a:lstStyle/>
                    <a:p>
                      <a:pPr algn="ctr"/>
                      <a:r>
                        <a:rPr lang="en-US" dirty="0" err="1" smtClean="0"/>
                        <a:t>Mô</a:t>
                      </a:r>
                      <a:r>
                        <a:rPr lang="en-US" baseline="0" dirty="0" smtClean="0"/>
                        <a:t> </a:t>
                      </a:r>
                      <a:r>
                        <a:rPr lang="en-US" baseline="0" dirty="0" err="1" smtClean="0"/>
                        <a:t>tả</a:t>
                      </a:r>
                      <a:endParaRPr lang="en-US" dirty="0"/>
                    </a:p>
                  </a:txBody>
                  <a:tcPr/>
                </a:tc>
                <a:extLst>
                  <a:ext uri="{0D108BD9-81ED-4DB2-BD59-A6C34878D82A}">
                    <a16:rowId xmlns:a16="http://schemas.microsoft.com/office/drawing/2014/main" xmlns="" val="1445726957"/>
                  </a:ext>
                </a:extLst>
              </a:tr>
              <a:tr h="556605">
                <a:tc>
                  <a:txBody>
                    <a:bodyPr/>
                    <a:lstStyle/>
                    <a:p>
                      <a:r>
                        <a:rPr lang="en-US" dirty="0" err="1" smtClean="0"/>
                        <a:t>hinhanhdienthoai</a:t>
                      </a:r>
                      <a:endParaRPr lang="en-US" dirty="0"/>
                    </a:p>
                  </a:txBody>
                  <a:tcPr/>
                </a:tc>
                <a:tc>
                  <a:txBody>
                    <a:bodyPr/>
                    <a:lstStyle/>
                    <a:p>
                      <a:r>
                        <a:rPr lang="en-US" dirty="0" err="1" smtClean="0"/>
                        <a:t>MaDT</a:t>
                      </a:r>
                      <a:r>
                        <a:rPr lang="en-US" dirty="0" smtClean="0"/>
                        <a:t>, </a:t>
                      </a:r>
                      <a:r>
                        <a:rPr lang="en-US" dirty="0" err="1" smtClean="0"/>
                        <a:t>DuongDan</a:t>
                      </a:r>
                      <a:endParaRPr lang="en-US" dirty="0"/>
                    </a:p>
                  </a:txBody>
                  <a:tcPr/>
                </a:tc>
                <a:tc>
                  <a:txBody>
                    <a:bodyPr/>
                    <a:lstStyle/>
                    <a:p>
                      <a:r>
                        <a:rPr lang="en-US" dirty="0" err="1" smtClean="0"/>
                        <a:t>Hình</a:t>
                      </a:r>
                      <a:r>
                        <a:rPr lang="en-US" baseline="0" dirty="0" smtClean="0"/>
                        <a:t> </a:t>
                      </a:r>
                      <a:r>
                        <a:rPr lang="en-US" baseline="0" dirty="0" err="1" smtClean="0"/>
                        <a:t>ảnh</a:t>
                      </a:r>
                      <a:r>
                        <a:rPr lang="en-US" baseline="0" dirty="0" smtClean="0"/>
                        <a:t> </a:t>
                      </a:r>
                      <a:r>
                        <a:rPr lang="en-US" baseline="0" dirty="0" err="1" smtClean="0"/>
                        <a:t>điện</a:t>
                      </a:r>
                      <a:r>
                        <a:rPr lang="en-US" baseline="0" dirty="0" smtClean="0"/>
                        <a:t> </a:t>
                      </a:r>
                      <a:r>
                        <a:rPr lang="en-US" baseline="0" dirty="0" err="1" smtClean="0"/>
                        <a:t>thoại</a:t>
                      </a:r>
                      <a:endParaRPr lang="en-US" dirty="0"/>
                    </a:p>
                  </a:txBody>
                  <a:tcPr/>
                </a:tc>
                <a:extLst>
                  <a:ext uri="{0D108BD9-81ED-4DB2-BD59-A6C34878D82A}">
                    <a16:rowId xmlns:a16="http://schemas.microsoft.com/office/drawing/2014/main" xmlns="" val="490829939"/>
                  </a:ext>
                </a:extLst>
              </a:tr>
              <a:tr h="556605">
                <a:tc>
                  <a:txBody>
                    <a:bodyPr/>
                    <a:lstStyle/>
                    <a:p>
                      <a:r>
                        <a:rPr lang="en-US" dirty="0" err="1" smtClean="0"/>
                        <a:t>hinhanhphukien</a:t>
                      </a:r>
                      <a:endParaRPr lang="en-US" dirty="0"/>
                    </a:p>
                  </a:txBody>
                  <a:tcPr/>
                </a:tc>
                <a:tc>
                  <a:txBody>
                    <a:bodyPr/>
                    <a:lstStyle/>
                    <a:p>
                      <a:r>
                        <a:rPr lang="en-US" dirty="0" err="1" smtClean="0"/>
                        <a:t>MaPhuKien</a:t>
                      </a:r>
                      <a:r>
                        <a:rPr lang="en-US" dirty="0" smtClean="0"/>
                        <a:t>, </a:t>
                      </a:r>
                      <a:r>
                        <a:rPr lang="en-US" dirty="0" err="1" smtClean="0"/>
                        <a:t>DuongDan</a:t>
                      </a:r>
                      <a:endParaRPr lang="en-US" dirty="0"/>
                    </a:p>
                  </a:txBody>
                  <a:tcPr/>
                </a:tc>
                <a:tc>
                  <a:txBody>
                    <a:bodyPr/>
                    <a:lstStyle/>
                    <a:p>
                      <a:r>
                        <a:rPr lang="en-US" dirty="0" err="1" smtClean="0"/>
                        <a:t>Hình</a:t>
                      </a:r>
                      <a:r>
                        <a:rPr lang="en-US" baseline="0" dirty="0" smtClean="0"/>
                        <a:t> </a:t>
                      </a:r>
                      <a:r>
                        <a:rPr lang="en-US" baseline="0" dirty="0" err="1" smtClean="0"/>
                        <a:t>ảnh</a:t>
                      </a:r>
                      <a:r>
                        <a:rPr lang="en-US" baseline="0" dirty="0" smtClean="0"/>
                        <a:t> </a:t>
                      </a:r>
                      <a:r>
                        <a:rPr lang="en-US" baseline="0" dirty="0" err="1" smtClean="0"/>
                        <a:t>phụ</a:t>
                      </a:r>
                      <a:r>
                        <a:rPr lang="en-US" baseline="0" dirty="0" smtClean="0"/>
                        <a:t> </a:t>
                      </a:r>
                      <a:r>
                        <a:rPr lang="en-US" baseline="0" dirty="0" err="1" smtClean="0"/>
                        <a:t>kiện</a:t>
                      </a:r>
                      <a:endParaRPr lang="en-US" dirty="0"/>
                    </a:p>
                  </a:txBody>
                  <a:tcPr/>
                </a:tc>
                <a:extLst>
                  <a:ext uri="{0D108BD9-81ED-4DB2-BD59-A6C34878D82A}">
                    <a16:rowId xmlns:a16="http://schemas.microsoft.com/office/drawing/2014/main" xmlns="" val="3808384942"/>
                  </a:ext>
                </a:extLst>
              </a:tr>
              <a:tr h="556605">
                <a:tc>
                  <a:txBody>
                    <a:bodyPr/>
                    <a:lstStyle/>
                    <a:p>
                      <a:r>
                        <a:rPr lang="en-US" dirty="0" err="1" smtClean="0"/>
                        <a:t>nguoidung</a:t>
                      </a:r>
                      <a:endParaRPr lang="en-US" dirty="0"/>
                    </a:p>
                  </a:txBody>
                  <a:tcPr/>
                </a:tc>
                <a:tc>
                  <a:txBody>
                    <a:bodyPr/>
                    <a:lstStyle/>
                    <a:p>
                      <a:r>
                        <a:rPr lang="en-US" dirty="0" err="1" smtClean="0"/>
                        <a:t>MaNguoiDung</a:t>
                      </a:r>
                      <a:r>
                        <a:rPr lang="en-US" dirty="0" smtClean="0"/>
                        <a:t>, </a:t>
                      </a:r>
                      <a:r>
                        <a:rPr lang="en-US" dirty="0" err="1" smtClean="0"/>
                        <a:t>TenNguoiDung</a:t>
                      </a:r>
                      <a:r>
                        <a:rPr lang="en-US" dirty="0" smtClean="0"/>
                        <a:t>, </a:t>
                      </a:r>
                      <a:r>
                        <a:rPr lang="en-US" dirty="0" err="1" smtClean="0"/>
                        <a:t>TenDangNhap</a:t>
                      </a:r>
                      <a:r>
                        <a:rPr lang="en-US" dirty="0" smtClean="0"/>
                        <a:t>, Email, SDT, Password, Level</a:t>
                      </a:r>
                      <a:endParaRPr lang="en-US" dirty="0"/>
                    </a:p>
                  </a:txBody>
                  <a:tcPr/>
                </a:tc>
                <a:tc>
                  <a:txBody>
                    <a:bodyPr/>
                    <a:lstStyle/>
                    <a:p>
                      <a:r>
                        <a:rPr lang="en-US" dirty="0" err="1" smtClean="0"/>
                        <a:t>Người</a:t>
                      </a:r>
                      <a:r>
                        <a:rPr lang="en-US" dirty="0" smtClean="0"/>
                        <a:t> </a:t>
                      </a:r>
                      <a:r>
                        <a:rPr lang="en-US" dirty="0" err="1" smtClean="0"/>
                        <a:t>dùng</a:t>
                      </a:r>
                      <a:r>
                        <a:rPr lang="en-US" dirty="0" smtClean="0"/>
                        <a:t> (admin)</a:t>
                      </a:r>
                      <a:endParaRPr lang="en-US" dirty="0"/>
                    </a:p>
                  </a:txBody>
                  <a:tcPr/>
                </a:tc>
                <a:extLst>
                  <a:ext uri="{0D108BD9-81ED-4DB2-BD59-A6C34878D82A}">
                    <a16:rowId xmlns:a16="http://schemas.microsoft.com/office/drawing/2014/main" xmlns="" val="422652654"/>
                  </a:ext>
                </a:extLst>
              </a:tr>
              <a:tr h="556605">
                <a:tc>
                  <a:txBody>
                    <a:bodyPr/>
                    <a:lstStyle/>
                    <a:p>
                      <a:r>
                        <a:rPr lang="en-US" dirty="0" err="1" smtClean="0"/>
                        <a:t>phukien</a:t>
                      </a:r>
                      <a:endParaRPr lang="en-US" dirty="0"/>
                    </a:p>
                  </a:txBody>
                  <a:tcPr/>
                </a:tc>
                <a:tc>
                  <a:txBody>
                    <a:bodyPr/>
                    <a:lstStyle/>
                    <a:p>
                      <a:r>
                        <a:rPr lang="en-US" dirty="0" err="1" smtClean="0"/>
                        <a:t>MaPhuKien</a:t>
                      </a:r>
                      <a:r>
                        <a:rPr lang="en-US" dirty="0" smtClean="0"/>
                        <a:t>, </a:t>
                      </a:r>
                      <a:r>
                        <a:rPr lang="en-US" dirty="0" err="1" smtClean="0"/>
                        <a:t>LoaiPhuKien</a:t>
                      </a:r>
                      <a:r>
                        <a:rPr lang="en-US" dirty="0" smtClean="0"/>
                        <a:t>, </a:t>
                      </a:r>
                      <a:r>
                        <a:rPr lang="en-US" dirty="0" err="1" smtClean="0"/>
                        <a:t>TenPhuKien</a:t>
                      </a:r>
                      <a:r>
                        <a:rPr lang="en-US" dirty="0" smtClean="0"/>
                        <a:t>, </a:t>
                      </a:r>
                      <a:r>
                        <a:rPr lang="en-US" dirty="0" err="1" smtClean="0"/>
                        <a:t>SoLuong</a:t>
                      </a:r>
                      <a:r>
                        <a:rPr lang="en-US" baseline="0" dirty="0" smtClean="0"/>
                        <a:t> </a:t>
                      </a:r>
                      <a:r>
                        <a:rPr lang="en-US" dirty="0" smtClean="0"/>
                        <a:t>, </a:t>
                      </a:r>
                      <a:r>
                        <a:rPr lang="en-US" dirty="0" err="1" smtClean="0"/>
                        <a:t>GiaBan</a:t>
                      </a:r>
                      <a:r>
                        <a:rPr lang="en-US" dirty="0" smtClean="0"/>
                        <a:t>, </a:t>
                      </a:r>
                      <a:r>
                        <a:rPr lang="en-US" dirty="0" err="1" smtClean="0"/>
                        <a:t>GiaKhuyenMai</a:t>
                      </a:r>
                      <a:r>
                        <a:rPr lang="en-US" dirty="0" smtClean="0"/>
                        <a:t>, Hang, </a:t>
                      </a:r>
                      <a:r>
                        <a:rPr lang="en-US" dirty="0" err="1" smtClean="0"/>
                        <a:t>ThongTin</a:t>
                      </a:r>
                      <a:endParaRPr lang="en-US" dirty="0"/>
                    </a:p>
                  </a:txBody>
                  <a:tcPr/>
                </a:tc>
                <a:tc>
                  <a:txBody>
                    <a:bodyPr/>
                    <a:lstStyle/>
                    <a:p>
                      <a:r>
                        <a:rPr lang="en-US" dirty="0" err="1" smtClean="0"/>
                        <a:t>Phụ</a:t>
                      </a:r>
                      <a:r>
                        <a:rPr lang="en-US" dirty="0" smtClean="0"/>
                        <a:t> </a:t>
                      </a:r>
                      <a:r>
                        <a:rPr lang="en-US" dirty="0" err="1" smtClean="0"/>
                        <a:t>kiện</a:t>
                      </a:r>
                      <a:endParaRPr lang="en-US" dirty="0"/>
                    </a:p>
                  </a:txBody>
                  <a:tcPr/>
                </a:tc>
                <a:extLst>
                  <a:ext uri="{0D108BD9-81ED-4DB2-BD59-A6C34878D82A}">
                    <a16:rowId xmlns:a16="http://schemas.microsoft.com/office/drawing/2014/main" xmlns="" val="470351017"/>
                  </a:ext>
                </a:extLst>
              </a:tr>
              <a:tr h="55660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828695812"/>
                  </a:ext>
                </a:extLst>
              </a:tr>
              <a:tr h="55660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4186976339"/>
                  </a:ext>
                </a:extLst>
              </a:tr>
              <a:tr h="556605">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367947773"/>
                  </a:ext>
                </a:extLst>
              </a:tr>
            </a:tbl>
          </a:graphicData>
        </a:graphic>
      </p:graphicFrame>
    </p:spTree>
    <p:extLst>
      <p:ext uri="{BB962C8B-B14F-4D97-AF65-F5344CB8AC3E}">
        <p14:creationId xmlns:p14="http://schemas.microsoft.com/office/powerpoint/2010/main" val="3579805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25" y="109182"/>
            <a:ext cx="9945040" cy="6748818"/>
          </a:xfrm>
          <a:prstGeom prst="rect">
            <a:avLst/>
          </a:prstGeom>
        </p:spPr>
      </p:pic>
    </p:spTree>
    <p:extLst>
      <p:ext uri="{BB962C8B-B14F-4D97-AF65-F5344CB8AC3E}">
        <p14:creationId xmlns:p14="http://schemas.microsoft.com/office/powerpoint/2010/main" val="3679774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18632"/>
          <a:stretch/>
        </p:blipFill>
        <p:spPr>
          <a:xfrm>
            <a:off x="-203200" y="0"/>
            <a:ext cx="12395200" cy="6858000"/>
          </a:xfrm>
          <a:prstGeom prst="rect">
            <a:avLst/>
          </a:prstGeom>
        </p:spPr>
      </p:pic>
      <p:sp>
        <p:nvSpPr>
          <p:cNvPr id="14" name="Freeform 13"/>
          <p:cNvSpPr/>
          <p:nvPr/>
        </p:nvSpPr>
        <p:spPr>
          <a:xfrm rot="1125227">
            <a:off x="-1109998" y="-963812"/>
            <a:ext cx="4437499" cy="8000556"/>
          </a:xfrm>
          <a:custGeom>
            <a:avLst/>
            <a:gdLst>
              <a:gd name="connsiteX0" fmla="*/ 0 w 4437499"/>
              <a:gd name="connsiteY0" fmla="*/ 1506654 h 8000556"/>
              <a:gd name="connsiteX1" fmla="*/ 4437498 w 4437499"/>
              <a:gd name="connsiteY1" fmla="*/ 0 h 8000556"/>
              <a:gd name="connsiteX2" fmla="*/ 4437499 w 4437499"/>
              <a:gd name="connsiteY2" fmla="*/ 0 h 8000556"/>
              <a:gd name="connsiteX3" fmla="*/ 4437499 w 4437499"/>
              <a:gd name="connsiteY3" fmla="*/ 7242512 h 8000556"/>
              <a:gd name="connsiteX4" fmla="*/ 2204861 w 4437499"/>
              <a:gd name="connsiteY4" fmla="*/ 8000556 h 800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499" h="8000556">
                <a:moveTo>
                  <a:pt x="0" y="1506654"/>
                </a:moveTo>
                <a:lnTo>
                  <a:pt x="4437498" y="0"/>
                </a:lnTo>
                <a:lnTo>
                  <a:pt x="4437499" y="0"/>
                </a:lnTo>
                <a:lnTo>
                  <a:pt x="4437499" y="7242512"/>
                </a:lnTo>
                <a:lnTo>
                  <a:pt x="2204861" y="8000556"/>
                </a:lnTo>
                <a:close/>
              </a:path>
            </a:pathLst>
          </a:custGeom>
          <a:solidFill>
            <a:schemeClr val="tx1">
              <a:lumMod val="50000"/>
              <a:lumOff val="50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0" y="209550"/>
            <a:ext cx="2933700" cy="2308324"/>
          </a:xfrm>
          <a:prstGeom prst="rect">
            <a:avLst/>
          </a:prstGeom>
          <a:noFill/>
        </p:spPr>
        <p:txBody>
          <a:bodyPr wrap="square" rtlCol="0">
            <a:spAutoFit/>
          </a:bodyPr>
          <a:lstStyle/>
          <a:p>
            <a:r>
              <a:rPr lang="en-US" sz="4800" b="1" dirty="0" smtClean="0">
                <a:latin typeface="Britannic Bold" panose="020B0903060703020204" pitchFamily="34" charset="0"/>
              </a:rPr>
              <a:t>04: </a:t>
            </a:r>
            <a:r>
              <a:rPr lang="en-US" sz="4800" b="1" dirty="0" err="1" smtClean="0">
                <a:latin typeface="Britannic Bold" panose="020B0903060703020204" pitchFamily="34" charset="0"/>
              </a:rPr>
              <a:t>kết</a:t>
            </a:r>
            <a:r>
              <a:rPr lang="en-US" sz="4800" b="1" dirty="0" smtClean="0">
                <a:latin typeface="Britannic Bold" panose="020B0903060703020204" pitchFamily="34" charset="0"/>
              </a:rPr>
              <a:t> </a:t>
            </a:r>
            <a:r>
              <a:rPr lang="en-US" sz="4800" b="1" dirty="0" err="1" smtClean="0">
                <a:latin typeface="Britannic Bold" panose="020B0903060703020204" pitchFamily="34" charset="0"/>
              </a:rPr>
              <a:t>quả</a:t>
            </a:r>
            <a:r>
              <a:rPr lang="en-US" sz="4800" b="1" dirty="0" smtClean="0">
                <a:latin typeface="Britannic Bold" panose="020B0903060703020204" pitchFamily="34" charset="0"/>
              </a:rPr>
              <a:t> </a:t>
            </a:r>
            <a:r>
              <a:rPr lang="en-US" sz="4800" b="1" dirty="0" err="1" smtClean="0">
                <a:latin typeface="Britannic Bold" panose="020B0903060703020204" pitchFamily="34" charset="0"/>
              </a:rPr>
              <a:t>đạt</a:t>
            </a:r>
            <a:r>
              <a:rPr lang="en-US" sz="4800" b="1" dirty="0" smtClean="0">
                <a:latin typeface="Britannic Bold" panose="020B0903060703020204" pitchFamily="34" charset="0"/>
              </a:rPr>
              <a:t> </a:t>
            </a:r>
            <a:r>
              <a:rPr lang="en-US" sz="4800" b="1" dirty="0" err="1" smtClean="0">
                <a:latin typeface="Britannic Bold" panose="020B0903060703020204" pitchFamily="34" charset="0"/>
              </a:rPr>
              <a:t>được</a:t>
            </a:r>
            <a:endParaRPr lang="en-US" sz="4800" b="1" dirty="0">
              <a:latin typeface="Britannic Bold" panose="020B0903060703020204" pitchFamily="34" charset="0"/>
            </a:endParaRPr>
          </a:p>
        </p:txBody>
      </p:sp>
    </p:spTree>
    <p:extLst>
      <p:ext uri="{BB962C8B-B14F-4D97-AF65-F5344CB8AC3E}">
        <p14:creationId xmlns:p14="http://schemas.microsoft.com/office/powerpoint/2010/main" val="247530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847850" y="914400"/>
            <a:ext cx="83439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1571625" y="247650"/>
            <a:ext cx="8896350" cy="523220"/>
          </a:xfrm>
          <a:prstGeom prst="rect">
            <a:avLst/>
          </a:prstGeom>
          <a:noFill/>
        </p:spPr>
        <p:txBody>
          <a:bodyPr wrap="square" rtlCol="0">
            <a:spAutoFit/>
          </a:bodyPr>
          <a:lstStyle/>
          <a:p>
            <a:pPr algn="ctr"/>
            <a:r>
              <a:rPr lang="en-US" sz="2800" b="1" dirty="0" err="1" smtClean="0">
                <a:latin typeface="Times New Roman" panose="02020603050405020304" pitchFamily="18" charset="0"/>
                <a:cs typeface="Times New Roman" panose="02020603050405020304" pitchFamily="18" charset="0"/>
              </a:rPr>
              <a:t>Giao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màn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chính</a:t>
            </a:r>
            <a:endParaRPr lang="en-US"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1525" y="1020772"/>
            <a:ext cx="3896550" cy="5400348"/>
          </a:xfrm>
          <a:prstGeom prst="rect">
            <a:avLst/>
          </a:prstGeom>
        </p:spPr>
      </p:pic>
    </p:spTree>
    <p:extLst>
      <p:ext uri="{BB962C8B-B14F-4D97-AF65-F5344CB8AC3E}">
        <p14:creationId xmlns:p14="http://schemas.microsoft.com/office/powerpoint/2010/main" val="4077287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847850" y="914400"/>
            <a:ext cx="83439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1571625" y="247650"/>
            <a:ext cx="8896350" cy="523220"/>
          </a:xfrm>
          <a:prstGeom prst="rect">
            <a:avLst/>
          </a:prstGeom>
          <a:noFill/>
        </p:spPr>
        <p:txBody>
          <a:bodyPr wrap="square" rtlCol="0">
            <a:spAutoFit/>
          </a:bodyPr>
          <a:lstStyle/>
          <a:p>
            <a:pPr algn="ctr"/>
            <a:r>
              <a:rPr lang="en-US" sz="2800" b="1" dirty="0" err="1" smtClean="0">
                <a:latin typeface="Times New Roman" panose="02020603050405020304" pitchFamily="18" charset="0"/>
                <a:cs typeface="Times New Roman" panose="02020603050405020304" pitchFamily="18" charset="0"/>
              </a:rPr>
              <a:t>Giao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màn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khiển</a:t>
            </a:r>
            <a:r>
              <a:rPr lang="en-US" sz="2800" b="1" dirty="0" smtClean="0">
                <a:latin typeface="Times New Roman" panose="02020603050405020304" pitchFamily="18" charset="0"/>
                <a:cs typeface="Times New Roman" panose="02020603050405020304" pitchFamily="18" charset="0"/>
              </a:rPr>
              <a:t>(admin)</a:t>
            </a:r>
            <a:endParaRPr lang="en-US" sz="28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 y="1273044"/>
            <a:ext cx="10058400" cy="4797862"/>
          </a:xfrm>
          <a:prstGeom prst="rect">
            <a:avLst/>
          </a:prstGeom>
        </p:spPr>
      </p:pic>
    </p:spTree>
    <p:extLst>
      <p:ext uri="{BB962C8B-B14F-4D97-AF65-F5344CB8AC3E}">
        <p14:creationId xmlns:p14="http://schemas.microsoft.com/office/powerpoint/2010/main" val="4145487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Rectangle 5"/>
          <p:cNvSpPr/>
          <p:nvPr/>
        </p:nvSpPr>
        <p:spPr>
          <a:xfrm>
            <a:off x="742925" y="398623"/>
            <a:ext cx="3841116" cy="1446550"/>
          </a:xfrm>
          <a:prstGeom prst="rect">
            <a:avLst/>
          </a:prstGeom>
        </p:spPr>
        <p:txBody>
          <a:bodyPr wrap="none">
            <a:spAutoFit/>
          </a:bodyPr>
          <a:lstStyle/>
          <a:p>
            <a:r>
              <a:rPr lang="en-US" sz="8800" dirty="0">
                <a:solidFill>
                  <a:prstClr val="black"/>
                </a:solidFill>
                <a:latin typeface="Algerian" panose="04020705040A02060702" pitchFamily="82" charset="0"/>
              </a:rPr>
              <a:t>Thank</a:t>
            </a:r>
            <a:endParaRPr lang="en-US" dirty="0"/>
          </a:p>
        </p:txBody>
      </p:sp>
      <p:sp>
        <p:nvSpPr>
          <p:cNvPr id="7" name="Rectangle 6"/>
          <p:cNvSpPr/>
          <p:nvPr/>
        </p:nvSpPr>
        <p:spPr>
          <a:xfrm>
            <a:off x="3251895" y="1589766"/>
            <a:ext cx="2299027" cy="1446550"/>
          </a:xfrm>
          <a:prstGeom prst="rect">
            <a:avLst/>
          </a:prstGeom>
        </p:spPr>
        <p:txBody>
          <a:bodyPr wrap="none">
            <a:spAutoFit/>
          </a:bodyPr>
          <a:lstStyle/>
          <a:p>
            <a:r>
              <a:rPr lang="en-US" sz="8800" dirty="0">
                <a:solidFill>
                  <a:prstClr val="black"/>
                </a:solidFill>
                <a:latin typeface="Algerian" panose="04020705040A02060702" pitchFamily="82" charset="0"/>
              </a:rPr>
              <a:t>You</a:t>
            </a:r>
            <a:endParaRPr lang="en-US" dirty="0"/>
          </a:p>
        </p:txBody>
      </p:sp>
      <p:sp>
        <p:nvSpPr>
          <p:cNvPr id="8" name="Rectangle 7"/>
          <p:cNvSpPr/>
          <p:nvPr/>
        </p:nvSpPr>
        <p:spPr>
          <a:xfrm>
            <a:off x="4734009" y="2512295"/>
            <a:ext cx="2226892" cy="1446550"/>
          </a:xfrm>
          <a:prstGeom prst="rect">
            <a:avLst/>
          </a:prstGeom>
        </p:spPr>
        <p:txBody>
          <a:bodyPr wrap="none">
            <a:spAutoFit/>
          </a:bodyPr>
          <a:lstStyle/>
          <a:p>
            <a:r>
              <a:rPr lang="en-US" sz="8800" dirty="0">
                <a:solidFill>
                  <a:prstClr val="black"/>
                </a:solidFill>
                <a:latin typeface="Algerian" panose="04020705040A02060702" pitchFamily="82" charset="0"/>
              </a:rPr>
              <a:t>For</a:t>
            </a:r>
            <a:endParaRPr lang="en-US" dirty="0"/>
          </a:p>
        </p:txBody>
      </p:sp>
      <p:sp>
        <p:nvSpPr>
          <p:cNvPr id="9" name="Rectangle 8"/>
          <p:cNvSpPr/>
          <p:nvPr/>
        </p:nvSpPr>
        <p:spPr>
          <a:xfrm>
            <a:off x="5546833" y="3703438"/>
            <a:ext cx="5740674" cy="1446550"/>
          </a:xfrm>
          <a:prstGeom prst="rect">
            <a:avLst/>
          </a:prstGeom>
        </p:spPr>
        <p:txBody>
          <a:bodyPr wrap="none">
            <a:spAutoFit/>
          </a:bodyPr>
          <a:lstStyle/>
          <a:p>
            <a:pPr lvl="0"/>
            <a:r>
              <a:rPr lang="en-US" sz="8800" dirty="0">
                <a:solidFill>
                  <a:prstClr val="black"/>
                </a:solidFill>
                <a:latin typeface="Algerian" panose="04020705040A02060702" pitchFamily="82" charset="0"/>
              </a:rPr>
              <a:t>Watching</a:t>
            </a:r>
          </a:p>
        </p:txBody>
      </p:sp>
    </p:spTree>
    <p:extLst>
      <p:ext uri="{BB962C8B-B14F-4D97-AF65-F5344CB8AC3E}">
        <p14:creationId xmlns:p14="http://schemas.microsoft.com/office/powerpoint/2010/main" val="366227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2" name="Rectangle 21"/>
          <p:cNvSpPr/>
          <p:nvPr/>
        </p:nvSpPr>
        <p:spPr>
          <a:xfrm>
            <a:off x="5200650" y="4286250"/>
            <a:ext cx="6991350" cy="257175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90500" y="0"/>
            <a:ext cx="7105650" cy="6647974"/>
          </a:xfrm>
          <a:prstGeom prst="rect">
            <a:avLst/>
          </a:prstGeom>
          <a:noFill/>
        </p:spPr>
        <p:txBody>
          <a:bodyPr wrap="square" rtlCol="0">
            <a:spAutoFit/>
          </a:bodyPr>
          <a:lstStyle/>
          <a:p>
            <a:pPr marL="285750" indent="-285750">
              <a:buFont typeface="Wingdings" panose="05000000000000000000" pitchFamily="2" charset="2"/>
              <a:buChar char="q"/>
            </a:pP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Nhóm</a:t>
            </a:r>
            <a:r>
              <a:rPr lang="en-US" sz="4000" dirty="0" smtClean="0">
                <a:latin typeface="Times New Roman" panose="02020603050405020304" pitchFamily="18" charset="0"/>
                <a:cs typeface="Times New Roman" panose="02020603050405020304" pitchFamily="18" charset="0"/>
              </a:rPr>
              <a:t> 6:</a:t>
            </a:r>
          </a:p>
          <a:p>
            <a:pPr marL="742950" lvl="1" indent="-285750">
              <a:buFont typeface="Wingdings" panose="05000000000000000000" pitchFamily="2" charset="2"/>
              <a:buChar char="Ø"/>
            </a:pPr>
            <a:r>
              <a:rPr lang="en-US" sz="2600" dirty="0" err="1" smtClean="0">
                <a:latin typeface="Times New Roman" panose="02020603050405020304" pitchFamily="18" charset="0"/>
                <a:cs typeface="Times New Roman" panose="02020603050405020304" pitchFamily="18" charset="0"/>
              </a:rPr>
              <a:t>Nguyễn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Tâm</a:t>
            </a: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600" dirty="0" err="1" smtClean="0">
                <a:latin typeface="Times New Roman" panose="02020603050405020304" pitchFamily="18" charset="0"/>
                <a:cs typeface="Times New Roman" panose="02020603050405020304" pitchFamily="18" charset="0"/>
              </a:rPr>
              <a:t>Nguyễn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Hữu</a:t>
            </a:r>
            <a:r>
              <a:rPr lang="en-US" sz="2600" dirty="0" smtClean="0">
                <a:latin typeface="Times New Roman" panose="02020603050405020304" pitchFamily="18" charset="0"/>
                <a:cs typeface="Times New Roman" panose="02020603050405020304" pitchFamily="18" charset="0"/>
              </a:rPr>
              <a:t> Nam</a:t>
            </a:r>
          </a:p>
          <a:p>
            <a:pPr marL="742950" lvl="1" indent="-285750">
              <a:buFont typeface="Wingdings" panose="05000000000000000000" pitchFamily="2" charset="2"/>
              <a:buChar char="Ø"/>
            </a:pP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600" dirty="0" err="1" smtClean="0">
                <a:latin typeface="Times New Roman" panose="02020603050405020304" pitchFamily="18" charset="0"/>
                <a:cs typeface="Times New Roman" panose="02020603050405020304" pitchFamily="18" charset="0"/>
              </a:rPr>
              <a:t>Nguyễn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Hữu</a:t>
            </a:r>
            <a:r>
              <a:rPr lang="en-US" sz="2600" dirty="0" smtClean="0">
                <a:latin typeface="Times New Roman" panose="02020603050405020304" pitchFamily="18" charset="0"/>
                <a:cs typeface="Times New Roman" panose="02020603050405020304" pitchFamily="18" charset="0"/>
              </a:rPr>
              <a:t> Minh </a:t>
            </a:r>
            <a:r>
              <a:rPr lang="en-US" sz="2600" dirty="0" err="1" smtClean="0">
                <a:latin typeface="Times New Roman" panose="02020603050405020304" pitchFamily="18" charset="0"/>
                <a:cs typeface="Times New Roman" panose="02020603050405020304" pitchFamily="18" charset="0"/>
              </a:rPr>
              <a:t>Quang</a:t>
            </a: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600" dirty="0" err="1" smtClean="0">
                <a:latin typeface="Times New Roman" panose="02020603050405020304" pitchFamily="18" charset="0"/>
                <a:cs typeface="Times New Roman" panose="02020603050405020304" pitchFamily="18" charset="0"/>
              </a:rPr>
              <a:t>Lã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Quốc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Việt</a:t>
            </a: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600" dirty="0" err="1" smtClean="0">
                <a:latin typeface="Times New Roman" panose="02020603050405020304" pitchFamily="18" charset="0"/>
                <a:cs typeface="Times New Roman" panose="02020603050405020304" pitchFamily="18" charset="0"/>
              </a:rPr>
              <a:t>Đặng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Văn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Nguyễn</a:t>
            </a: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600" dirty="0" err="1" smtClean="0">
                <a:latin typeface="Times New Roman" panose="02020603050405020304" pitchFamily="18" charset="0"/>
                <a:cs typeface="Times New Roman" panose="02020603050405020304" pitchFamily="18" charset="0"/>
              </a:rPr>
              <a:t>Lê</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Quang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Huy</a:t>
            </a: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600" dirty="0" err="1" smtClean="0">
                <a:latin typeface="Times New Roman" panose="02020603050405020304" pitchFamily="18" charset="0"/>
                <a:cs typeface="Times New Roman" panose="02020603050405020304" pitchFamily="18" charset="0"/>
              </a:rPr>
              <a:t>Thái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Hồng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Quân</a:t>
            </a: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sz="2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600" dirty="0" err="1" smtClean="0">
                <a:latin typeface="Times New Roman" panose="02020603050405020304" pitchFamily="18" charset="0"/>
                <a:cs typeface="Times New Roman" panose="02020603050405020304" pitchFamily="18" charset="0"/>
              </a:rPr>
              <a:t>Hoàng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Văn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257487"/>
      </p:ext>
    </p:extLst>
  </p:cSld>
  <p:clrMapOvr>
    <a:masterClrMapping/>
  </p:clrMapOvr>
  <p:transition spd="slow">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5976257" y="92741"/>
            <a:ext cx="19050" cy="6819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586514" y="1257300"/>
            <a:ext cx="6952343" cy="21132"/>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4709432" y="435403"/>
            <a:ext cx="1009650" cy="923330"/>
          </a:xfrm>
          <a:prstGeom prst="rect">
            <a:avLst/>
          </a:prstGeom>
          <a:noFill/>
        </p:spPr>
        <p:txBody>
          <a:bodyPr wrap="square" rtlCol="0">
            <a:spAutoFit/>
          </a:bodyPr>
          <a:lstStyle/>
          <a:p>
            <a:r>
              <a:rPr lang="en-US" sz="5400" b="1" dirty="0" smtClean="0">
                <a:solidFill>
                  <a:schemeClr val="bg1"/>
                </a:solidFill>
              </a:rPr>
              <a:t>01</a:t>
            </a:r>
            <a:endParaRPr lang="en-US" sz="5400" b="1" dirty="0">
              <a:solidFill>
                <a:schemeClr val="bg1"/>
              </a:solidFill>
            </a:endParaRPr>
          </a:p>
        </p:txBody>
      </p:sp>
      <p:sp>
        <p:nvSpPr>
          <p:cNvPr id="14" name="Flowchart: Connector 13"/>
          <p:cNvSpPr/>
          <p:nvPr/>
        </p:nvSpPr>
        <p:spPr>
          <a:xfrm>
            <a:off x="5814331" y="1118877"/>
            <a:ext cx="298337" cy="27896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5823856" y="2721381"/>
            <a:ext cx="304799" cy="27623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827936" y="4193226"/>
            <a:ext cx="300719" cy="28425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850901" y="5605480"/>
            <a:ext cx="269762" cy="2730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V="1">
            <a:off x="769257" y="2873358"/>
            <a:ext cx="6952343" cy="41046"/>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1110342" y="5753776"/>
            <a:ext cx="6952344" cy="20526"/>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p:nvPr/>
        </p:nvCxnSpPr>
        <p:spPr>
          <a:xfrm flipV="1">
            <a:off x="4586514" y="4307682"/>
            <a:ext cx="6952343" cy="41046"/>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p:cNvSpPr txBox="1"/>
          <p:nvPr/>
        </p:nvSpPr>
        <p:spPr>
          <a:xfrm>
            <a:off x="6376307" y="4984296"/>
            <a:ext cx="1009650" cy="923330"/>
          </a:xfrm>
          <a:prstGeom prst="rect">
            <a:avLst/>
          </a:prstGeom>
          <a:noFill/>
        </p:spPr>
        <p:txBody>
          <a:bodyPr wrap="square" rtlCol="0">
            <a:spAutoFit/>
          </a:bodyPr>
          <a:lstStyle/>
          <a:p>
            <a:r>
              <a:rPr lang="en-US" sz="5400" b="1" dirty="0" smtClean="0">
                <a:solidFill>
                  <a:schemeClr val="bg1"/>
                </a:solidFill>
              </a:rPr>
              <a:t>04</a:t>
            </a:r>
            <a:endParaRPr lang="en-US" sz="5400" b="1" dirty="0">
              <a:solidFill>
                <a:schemeClr val="bg1"/>
              </a:solidFill>
            </a:endParaRPr>
          </a:p>
        </p:txBody>
      </p:sp>
      <p:sp>
        <p:nvSpPr>
          <p:cNvPr id="32" name="TextBox 31"/>
          <p:cNvSpPr txBox="1"/>
          <p:nvPr/>
        </p:nvSpPr>
        <p:spPr>
          <a:xfrm>
            <a:off x="4978397" y="3518225"/>
            <a:ext cx="954317" cy="923330"/>
          </a:xfrm>
          <a:prstGeom prst="rect">
            <a:avLst/>
          </a:prstGeom>
          <a:noFill/>
        </p:spPr>
        <p:txBody>
          <a:bodyPr wrap="square" rtlCol="0">
            <a:spAutoFit/>
          </a:bodyPr>
          <a:lstStyle/>
          <a:p>
            <a:r>
              <a:rPr lang="en-US" sz="5400" b="1" dirty="0" smtClean="0">
                <a:solidFill>
                  <a:schemeClr val="bg1"/>
                </a:solidFill>
              </a:rPr>
              <a:t>03</a:t>
            </a:r>
            <a:endParaRPr lang="en-US" sz="5400" b="1" dirty="0">
              <a:solidFill>
                <a:schemeClr val="bg1"/>
              </a:solidFill>
            </a:endParaRPr>
          </a:p>
        </p:txBody>
      </p:sp>
      <p:sp>
        <p:nvSpPr>
          <p:cNvPr id="33" name="TextBox 32"/>
          <p:cNvSpPr txBox="1"/>
          <p:nvPr/>
        </p:nvSpPr>
        <p:spPr>
          <a:xfrm>
            <a:off x="6157231" y="1906238"/>
            <a:ext cx="1009650" cy="923330"/>
          </a:xfrm>
          <a:prstGeom prst="rect">
            <a:avLst/>
          </a:prstGeom>
          <a:noFill/>
        </p:spPr>
        <p:txBody>
          <a:bodyPr wrap="square" rtlCol="0">
            <a:spAutoFit/>
          </a:bodyPr>
          <a:lstStyle/>
          <a:p>
            <a:r>
              <a:rPr lang="en-US" sz="5400" b="1" dirty="0" smtClean="0">
                <a:solidFill>
                  <a:schemeClr val="bg1"/>
                </a:solidFill>
              </a:rPr>
              <a:t>02</a:t>
            </a:r>
            <a:endParaRPr lang="en-US" sz="5400" b="1" dirty="0">
              <a:solidFill>
                <a:schemeClr val="bg1"/>
              </a:solidFill>
            </a:endParaRPr>
          </a:p>
        </p:txBody>
      </p:sp>
      <p:sp>
        <p:nvSpPr>
          <p:cNvPr id="34" name="TextBox 33"/>
          <p:cNvSpPr txBox="1"/>
          <p:nvPr/>
        </p:nvSpPr>
        <p:spPr>
          <a:xfrm>
            <a:off x="6090556" y="567076"/>
            <a:ext cx="4738007" cy="769441"/>
          </a:xfrm>
          <a:prstGeom prst="rect">
            <a:avLst/>
          </a:prstGeom>
          <a:noFill/>
        </p:spPr>
        <p:txBody>
          <a:bodyPr wrap="square" rtlCol="0">
            <a:spAutoFit/>
          </a:bodyPr>
          <a:lstStyle/>
          <a:p>
            <a:r>
              <a:rPr lang="en-US" sz="4400" b="1" dirty="0" err="1" smtClean="0">
                <a:solidFill>
                  <a:schemeClr val="bg1"/>
                </a:solidFill>
                <a:latin typeface="Times New Roman" panose="02020603050405020304" pitchFamily="18" charset="0"/>
                <a:cs typeface="Times New Roman" panose="02020603050405020304" pitchFamily="18" charset="0"/>
              </a:rPr>
              <a:t>Giới</a:t>
            </a:r>
            <a:r>
              <a:rPr lang="en-US" sz="4400" b="1" dirty="0" smtClean="0">
                <a:solidFill>
                  <a:schemeClr val="bg1"/>
                </a:solidFill>
                <a:latin typeface="Times New Roman" panose="02020603050405020304" pitchFamily="18" charset="0"/>
                <a:cs typeface="Times New Roman" panose="02020603050405020304" pitchFamily="18" charset="0"/>
              </a:rPr>
              <a:t> </a:t>
            </a:r>
            <a:r>
              <a:rPr lang="en-US" sz="4400" b="1" dirty="0" err="1" smtClean="0">
                <a:solidFill>
                  <a:schemeClr val="bg1"/>
                </a:solidFill>
                <a:latin typeface="Times New Roman" panose="02020603050405020304" pitchFamily="18" charset="0"/>
                <a:cs typeface="Times New Roman" panose="02020603050405020304" pitchFamily="18" charset="0"/>
              </a:rPr>
              <a:t>thiệu</a:t>
            </a:r>
            <a:r>
              <a:rPr lang="en-US" sz="4400" b="1" dirty="0" smtClean="0">
                <a:solidFill>
                  <a:schemeClr val="bg1"/>
                </a:solidFill>
                <a:latin typeface="Times New Roman" panose="02020603050405020304" pitchFamily="18" charset="0"/>
                <a:cs typeface="Times New Roman" panose="02020603050405020304" pitchFamily="18" charset="0"/>
              </a:rPr>
              <a:t> </a:t>
            </a:r>
            <a:r>
              <a:rPr lang="en-US" sz="4400" b="1" dirty="0" err="1" smtClean="0">
                <a:solidFill>
                  <a:schemeClr val="bg1"/>
                </a:solidFill>
                <a:latin typeface="Times New Roman" panose="02020603050405020304" pitchFamily="18" charset="0"/>
                <a:cs typeface="Times New Roman" panose="02020603050405020304" pitchFamily="18" charset="0"/>
              </a:rPr>
              <a:t>chung</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362858" y="2090057"/>
            <a:ext cx="5518148" cy="769441"/>
          </a:xfrm>
          <a:prstGeom prst="rect">
            <a:avLst/>
          </a:prstGeom>
          <a:noFill/>
        </p:spPr>
        <p:txBody>
          <a:bodyPr wrap="square" rtlCol="0">
            <a:spAutoFit/>
          </a:bodyPr>
          <a:lstStyle/>
          <a:p>
            <a:pPr algn="r"/>
            <a:r>
              <a:rPr lang="en-US" sz="4400" b="1" dirty="0" err="1">
                <a:solidFill>
                  <a:schemeClr val="bg1"/>
                </a:solidFill>
                <a:latin typeface="Times New Roman" panose="02020603050405020304" pitchFamily="18" charset="0"/>
                <a:cs typeface="Times New Roman" panose="02020603050405020304" pitchFamily="18" charset="0"/>
              </a:rPr>
              <a:t>Chức</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Năng</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6452507" y="3672114"/>
            <a:ext cx="4723493" cy="769441"/>
          </a:xfrm>
          <a:prstGeom prst="rect">
            <a:avLst/>
          </a:prstGeom>
          <a:noFill/>
        </p:spPr>
        <p:txBody>
          <a:bodyPr wrap="square" rtlCol="0">
            <a:spAutoFit/>
          </a:bodyPr>
          <a:lstStyle/>
          <a:p>
            <a:r>
              <a:rPr lang="en-US" sz="4400" b="1" dirty="0" err="1">
                <a:solidFill>
                  <a:schemeClr val="bg1"/>
                </a:solidFill>
                <a:latin typeface="Times New Roman" panose="02020603050405020304" pitchFamily="18" charset="0"/>
                <a:cs typeface="Times New Roman" panose="02020603050405020304" pitchFamily="18" charset="0"/>
              </a:rPr>
              <a:t>Bảng</a:t>
            </a:r>
            <a:r>
              <a:rPr lang="en-US" sz="4400" b="1" dirty="0">
                <a:solidFill>
                  <a:schemeClr val="bg1"/>
                </a:solidFill>
                <a:latin typeface="Times New Roman" panose="02020603050405020304" pitchFamily="18" charset="0"/>
                <a:cs typeface="Times New Roman" panose="02020603050405020304" pitchFamily="18" charset="0"/>
              </a:rPr>
              <a:t> ERD</a:t>
            </a:r>
          </a:p>
        </p:txBody>
      </p:sp>
      <p:sp>
        <p:nvSpPr>
          <p:cNvPr id="37" name="TextBox 36"/>
          <p:cNvSpPr txBox="1"/>
          <p:nvPr/>
        </p:nvSpPr>
        <p:spPr>
          <a:xfrm>
            <a:off x="1386566" y="5065392"/>
            <a:ext cx="4608741" cy="769441"/>
          </a:xfrm>
          <a:prstGeom prst="rect">
            <a:avLst/>
          </a:prstGeom>
          <a:noFill/>
        </p:spPr>
        <p:txBody>
          <a:bodyPr wrap="square" rtlCol="0">
            <a:spAutoFit/>
          </a:bodyPr>
          <a:lstStyle/>
          <a:p>
            <a:r>
              <a:rPr lang="en-US" sz="4400" b="1" dirty="0" err="1" smtClean="0">
                <a:solidFill>
                  <a:schemeClr val="bg1"/>
                </a:solidFill>
                <a:latin typeface="Times New Roman" panose="02020603050405020304" pitchFamily="18" charset="0"/>
                <a:cs typeface="Times New Roman" panose="02020603050405020304" pitchFamily="18" charset="0"/>
              </a:rPr>
              <a:t>Kết</a:t>
            </a:r>
            <a:r>
              <a:rPr lang="en-US" sz="4400" b="1" dirty="0" smtClean="0">
                <a:solidFill>
                  <a:schemeClr val="bg1"/>
                </a:solidFill>
                <a:latin typeface="Times New Roman" panose="02020603050405020304" pitchFamily="18" charset="0"/>
                <a:cs typeface="Times New Roman" panose="02020603050405020304" pitchFamily="18" charset="0"/>
              </a:rPr>
              <a:t> </a:t>
            </a:r>
            <a:r>
              <a:rPr lang="en-US" sz="4400" b="1" dirty="0" err="1" smtClean="0">
                <a:solidFill>
                  <a:schemeClr val="bg1"/>
                </a:solidFill>
                <a:latin typeface="Times New Roman" panose="02020603050405020304" pitchFamily="18" charset="0"/>
                <a:cs typeface="Times New Roman" panose="02020603050405020304" pitchFamily="18" charset="0"/>
              </a:rPr>
              <a:t>quả</a:t>
            </a:r>
            <a:r>
              <a:rPr lang="en-US" sz="4400" b="1" dirty="0" smtClean="0">
                <a:solidFill>
                  <a:schemeClr val="bg1"/>
                </a:solidFill>
                <a:latin typeface="Times New Roman" panose="02020603050405020304" pitchFamily="18" charset="0"/>
                <a:cs typeface="Times New Roman" panose="02020603050405020304" pitchFamily="18" charset="0"/>
              </a:rPr>
              <a:t> </a:t>
            </a:r>
            <a:r>
              <a:rPr lang="en-US" sz="4400" b="1" dirty="0" err="1" smtClean="0">
                <a:solidFill>
                  <a:schemeClr val="bg1"/>
                </a:solidFill>
                <a:latin typeface="Times New Roman" panose="02020603050405020304" pitchFamily="18" charset="0"/>
                <a:cs typeface="Times New Roman" panose="02020603050405020304" pitchFamily="18" charset="0"/>
              </a:rPr>
              <a:t>đạt</a:t>
            </a:r>
            <a:r>
              <a:rPr lang="en-US" sz="4400" b="1" dirty="0" smtClean="0">
                <a:solidFill>
                  <a:schemeClr val="bg1"/>
                </a:solidFill>
                <a:latin typeface="Times New Roman" panose="02020603050405020304" pitchFamily="18" charset="0"/>
                <a:cs typeface="Times New Roman" panose="02020603050405020304" pitchFamily="18" charset="0"/>
              </a:rPr>
              <a:t> </a:t>
            </a:r>
            <a:r>
              <a:rPr lang="en-US" sz="4400" b="1" dirty="0" err="1" smtClean="0">
                <a:solidFill>
                  <a:schemeClr val="bg1"/>
                </a:solidFill>
                <a:latin typeface="Times New Roman" panose="02020603050405020304" pitchFamily="18" charset="0"/>
                <a:cs typeface="Times New Roman" panose="02020603050405020304" pitchFamily="18" charset="0"/>
              </a:rPr>
              <a:t>được</a:t>
            </a:r>
            <a:endParaRPr lang="en-US" sz="4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1582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1+#ppt_w/2"/>
                                          </p:val>
                                        </p:tav>
                                        <p:tav tm="100000">
                                          <p:val>
                                            <p:strVal val="#ppt_x"/>
                                          </p:val>
                                        </p:tav>
                                      </p:tavLst>
                                    </p:anim>
                                    <p:anim calcmode="lin" valueType="num">
                                      <p:cBhvr additive="base">
                                        <p:cTn id="18" dur="500" fill="hold"/>
                                        <p:tgtEl>
                                          <p:spTgt spid="33"/>
                                        </p:tgtEl>
                                        <p:attrNameLst>
                                          <p:attrName>ppt_y</p:attrName>
                                        </p:attrNameLst>
                                      </p:cBhvr>
                                      <p:tavLst>
                                        <p:tav tm="0">
                                          <p:val>
                                            <p:strVal val="1+#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0-#ppt_w/2"/>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1+#ppt_w/2"/>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1+#ppt_w/2"/>
                                          </p:val>
                                        </p:tav>
                                        <p:tav tm="100000">
                                          <p:val>
                                            <p:strVal val="#ppt_x"/>
                                          </p:val>
                                        </p:tav>
                                      </p:tavLst>
                                    </p:anim>
                                    <p:anim calcmode="lin" valueType="num">
                                      <p:cBhvr additive="base">
                                        <p:cTn id="4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1" grpId="0"/>
      <p:bldP spid="32" grpId="0"/>
      <p:bldP spid="33" grpId="0"/>
      <p:bldP spid="34" grpId="0"/>
      <p:bldP spid="35" grpId="0"/>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bg1"/>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Flowchart: Connector 1"/>
          <p:cNvSpPr/>
          <p:nvPr/>
        </p:nvSpPr>
        <p:spPr>
          <a:xfrm>
            <a:off x="247650" y="2301785"/>
            <a:ext cx="1968500" cy="1892300"/>
          </a:xfrm>
          <a:prstGeom prst="flowChartConnector">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cmpd="dbl">
            <a:noFill/>
            <a:round/>
          </a:ln>
          <a:effectLst>
            <a:glow rad="63500">
              <a:schemeClr val="accent1">
                <a:satMod val="175000"/>
                <a:alpha val="40000"/>
              </a:schemeClr>
            </a:glow>
            <a:outerShdw blurRad="50800" dist="38100" dir="18900000" algn="bl" rotWithShape="0">
              <a:prstClr val="black">
                <a:alpha val="40000"/>
              </a:prst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68350" y="2647770"/>
            <a:ext cx="1447800" cy="1200329"/>
          </a:xfrm>
          <a:prstGeom prst="rect">
            <a:avLst/>
          </a:prstGeom>
          <a:noFill/>
        </p:spPr>
        <p:txBody>
          <a:bodyPr wrap="square" rtlCol="0">
            <a:spAutoFit/>
          </a:bodyPr>
          <a:lstStyle/>
          <a:p>
            <a:r>
              <a:rPr lang="en-US" sz="2400" b="1" dirty="0" err="1" smtClean="0">
                <a:solidFill>
                  <a:srgbClr val="00B050"/>
                </a:solidFill>
                <a:latin typeface="Bahnschrift SemiBold" panose="020B0502040204020203" pitchFamily="34" charset="0"/>
              </a:rPr>
              <a:t>Giới</a:t>
            </a:r>
            <a:r>
              <a:rPr lang="en-US" sz="2400" b="1" dirty="0" smtClean="0">
                <a:solidFill>
                  <a:srgbClr val="00B050"/>
                </a:solidFill>
                <a:latin typeface="Bahnschrift SemiBold" panose="020B0502040204020203" pitchFamily="34" charset="0"/>
              </a:rPr>
              <a:t> </a:t>
            </a:r>
            <a:r>
              <a:rPr lang="en-US" sz="2400" b="1" dirty="0" err="1" smtClean="0">
                <a:solidFill>
                  <a:srgbClr val="00B050"/>
                </a:solidFill>
                <a:latin typeface="Bahnschrift SemiBold" panose="020B0502040204020203" pitchFamily="34" charset="0"/>
              </a:rPr>
              <a:t>thiệu</a:t>
            </a:r>
            <a:r>
              <a:rPr lang="en-US" sz="2400" b="1" dirty="0" smtClean="0">
                <a:solidFill>
                  <a:srgbClr val="00B050"/>
                </a:solidFill>
                <a:latin typeface="Bahnschrift SemiBold" panose="020B0502040204020203" pitchFamily="34" charset="0"/>
              </a:rPr>
              <a:t> </a:t>
            </a:r>
            <a:r>
              <a:rPr lang="en-US" sz="2400" b="1" dirty="0" err="1" smtClean="0">
                <a:solidFill>
                  <a:srgbClr val="00B050"/>
                </a:solidFill>
                <a:latin typeface="Bahnschrift SemiBold" panose="020B0502040204020203" pitchFamily="34" charset="0"/>
              </a:rPr>
              <a:t>chung</a:t>
            </a:r>
            <a:endParaRPr lang="en-US" sz="2400" b="1" dirty="0">
              <a:solidFill>
                <a:srgbClr val="00B050"/>
              </a:solidFill>
              <a:latin typeface="Bahnschrift SemiBold" panose="020B0502040204020203" pitchFamily="34" charset="0"/>
            </a:endParaRPr>
          </a:p>
        </p:txBody>
      </p:sp>
      <p:sp>
        <p:nvSpPr>
          <p:cNvPr id="5" name="TextBox 4"/>
          <p:cNvSpPr txBox="1"/>
          <p:nvPr/>
        </p:nvSpPr>
        <p:spPr>
          <a:xfrm>
            <a:off x="3418449" y="562708"/>
            <a:ext cx="8567225" cy="6186309"/>
          </a:xfrm>
          <a:prstGeom prst="rect">
            <a:avLst/>
          </a:prstGeom>
          <a:noFill/>
        </p:spPr>
        <p:txBody>
          <a:bodyPr wrap="square" rtlCol="0">
            <a:spAutoFit/>
          </a:bodyPr>
          <a:lstStyle/>
          <a:p>
            <a:pPr marL="342900" indent="-342900">
              <a:buFont typeface="Arial" panose="020B0604020202020204" pitchFamily="34" charset="0"/>
              <a:buChar char="•"/>
            </a:pPr>
            <a:r>
              <a:rPr lang="vi-VN" sz="2000" dirty="0">
                <a:latin typeface="+mj-lt"/>
              </a:rPr>
              <a:t>Với nhịp sống hiện đại ngày nay, chiếc điện thoại dần dần trở thành vật bất ly thân của rất nhiều người, việc sở hữu cho mình 1 chiếc điện thoại trở nên dễ dàng hơn bao giờ hết. Nhận thấy tiềm năng rất lớn đó chúng </a:t>
            </a:r>
            <a:r>
              <a:rPr lang="en-US" sz="2000" dirty="0" err="1" smtClean="0">
                <a:latin typeface="Times New Roman" panose="02020603050405020304" pitchFamily="18" charset="0"/>
                <a:cs typeface="Times New Roman" panose="02020603050405020304" pitchFamily="18" charset="0"/>
              </a:rPr>
              <a:t>em</a:t>
            </a:r>
            <a:r>
              <a:rPr lang="vi-VN" sz="2000" dirty="0" smtClean="0">
                <a:latin typeface="+mj-lt"/>
              </a:rPr>
              <a:t> đã </a:t>
            </a:r>
            <a:r>
              <a:rPr lang="vi-VN" sz="2000" dirty="0">
                <a:latin typeface="+mj-lt"/>
              </a:rPr>
              <a:t>xây dựng nên một trang website nhằm mang đến tay người dùng những chiếc điện thoại chất lượng với giá cả tốt nhất. </a:t>
            </a:r>
            <a:endParaRPr lang="en-US" sz="2000" dirty="0" smtClean="0">
              <a:latin typeface="+mj-lt"/>
            </a:endParaRPr>
          </a:p>
          <a:p>
            <a:pPr marL="342900" indent="-342900">
              <a:buFont typeface="Arial" panose="020B0604020202020204" pitchFamily="34" charset="0"/>
              <a:buChar char="•"/>
            </a:pPr>
            <a:endParaRPr lang="en-US" sz="2000" dirty="0" smtClean="0">
              <a:latin typeface="+mj-lt"/>
            </a:endParaRPr>
          </a:p>
          <a:p>
            <a:pPr marL="342900" indent="-342900">
              <a:buFont typeface="Arial" panose="020B0604020202020204" pitchFamily="34" charset="0"/>
              <a:buChar char="•"/>
            </a:pPr>
            <a:r>
              <a:rPr lang="vi-VN" sz="2000" dirty="0" smtClean="0">
                <a:latin typeface="+mj-lt"/>
              </a:rPr>
              <a:t>Trang </a:t>
            </a:r>
            <a:r>
              <a:rPr lang="vi-VN" sz="2000" dirty="0">
                <a:latin typeface="+mj-lt"/>
              </a:rPr>
              <a:t>web MShop ra đời giúp đáp ứng những nhu cầu đó theo cách đơn giản nhất. </a:t>
            </a:r>
            <a:endParaRPr lang="en-US" sz="2000" dirty="0" smtClean="0">
              <a:latin typeface="+mj-lt"/>
            </a:endParaRPr>
          </a:p>
          <a:p>
            <a:pPr marL="342900" indent="-342900">
              <a:buFont typeface="Arial" panose="020B0604020202020204" pitchFamily="34" charset="0"/>
              <a:buChar char="•"/>
            </a:pPr>
            <a:endParaRPr lang="en-US" sz="2000" dirty="0" smtClean="0">
              <a:latin typeface="+mj-lt"/>
            </a:endParaRPr>
          </a:p>
          <a:p>
            <a:pPr marL="342900" indent="-342900">
              <a:buFont typeface="Arial" panose="020B0604020202020204" pitchFamily="34" charset="0"/>
              <a:buChar char="•"/>
            </a:pPr>
            <a:r>
              <a:rPr lang="vi-VN" sz="2000" dirty="0" smtClean="0">
                <a:latin typeface="+mj-lt"/>
              </a:rPr>
              <a:t>MShop </a:t>
            </a:r>
            <a:r>
              <a:rPr lang="vi-VN" sz="2000" dirty="0">
                <a:latin typeface="+mj-lt"/>
              </a:rPr>
              <a:t>giúp bạn mua điện thoại, phụ kiện điện thoại tại nhà mà không cần phải đến cửa hàng với các hình thức thanh toán khác nhau, đa dạng các dòng điện thoại, phụ kiện điện thoại với chất lượng được đảm bảo, chính sách hậu mãi chuyên nghiệp. </a:t>
            </a:r>
            <a:endParaRPr lang="en-US" sz="2000" dirty="0" smtClean="0">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endParaRPr lang="en-US" sz="2000" dirty="0" smtClean="0">
              <a:latin typeface="+mj-lt"/>
            </a:endParaRPr>
          </a:p>
          <a:p>
            <a:pPr marL="342900" indent="-342900">
              <a:buFont typeface="Arial" panose="020B0604020202020204" pitchFamily="34" charset="0"/>
              <a:buChar char="•"/>
            </a:pPr>
            <a:r>
              <a:rPr lang="vi-VN" sz="2000" dirty="0" smtClean="0">
                <a:latin typeface="+mj-lt"/>
              </a:rPr>
              <a:t>Trên </a:t>
            </a:r>
            <a:r>
              <a:rPr lang="vi-VN" sz="2000" dirty="0">
                <a:latin typeface="+mj-lt"/>
              </a:rPr>
              <a:t>trang MShop người dùng có thể tìm kiếm, xem những chiếc điện thoại bán chạy, xem đánh giá, viết nhận xét, thêm vào giỏ hàng, chọn hình thức thanh toán và thanh toán.</a:t>
            </a:r>
            <a:endParaRPr lang="vi-VN" sz="2000" b="0" dirty="0" smtClean="0">
              <a:effectLst/>
              <a:latin typeface="+mj-lt"/>
            </a:endParaRPr>
          </a:p>
          <a:p>
            <a:r>
              <a:rPr lang="vi-VN" dirty="0" smtClean="0"/>
              <a:t/>
            </a:r>
            <a:br>
              <a:rPr lang="vi-VN" dirty="0" smtClean="0"/>
            </a:br>
            <a:endParaRPr lang="en-US" dirty="0"/>
          </a:p>
        </p:txBody>
      </p:sp>
      <p:sp>
        <p:nvSpPr>
          <p:cNvPr id="7" name="Flowchart: Connector 6"/>
          <p:cNvSpPr/>
          <p:nvPr/>
        </p:nvSpPr>
        <p:spPr>
          <a:xfrm>
            <a:off x="636707" y="1533134"/>
            <a:ext cx="855543" cy="941644"/>
          </a:xfrm>
          <a:prstGeom prst="flowChartConnector">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cmpd="dbl">
            <a:noFill/>
            <a:round/>
          </a:ln>
          <a:effectLst>
            <a:glow rad="63500">
              <a:schemeClr val="accent1">
                <a:satMod val="175000"/>
                <a:alpha val="40000"/>
              </a:schemeClr>
            </a:glow>
            <a:outerShdw blurRad="50800" dist="38100" dir="18900000" algn="bl" rotWithShape="0">
              <a:prstClr val="black">
                <a:alpha val="40000"/>
              </a:prst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197894" y="1019155"/>
            <a:ext cx="490560" cy="513979"/>
          </a:xfrm>
          <a:prstGeom prst="flowChartConnector">
            <a:avLst/>
          </a:prstGeom>
          <a:gradFill flip="none" rotWithShape="1">
            <a:gsLst>
              <a:gs pos="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19050"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glow rad="63500">
              <a:schemeClr val="accent1">
                <a:satMod val="175000"/>
                <a:alpha val="40000"/>
              </a:schemeClr>
            </a:glow>
            <a:outerShdw blurRad="50800" dist="38100" dir="18900000" algn="b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621776" y="4051138"/>
            <a:ext cx="761563" cy="770357"/>
          </a:xfrm>
          <a:prstGeom prst="flowChartConnector">
            <a:avLst/>
          </a:prstGeom>
          <a:gradFill flip="none" rotWithShape="1">
            <a:gsLst>
              <a:gs pos="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19050"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glow rad="63500">
              <a:schemeClr val="accent1">
                <a:satMod val="175000"/>
                <a:alpha val="40000"/>
              </a:schemeClr>
            </a:glow>
            <a:outerShdw blurRad="50800" dist="38100" dir="18900000" algn="b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rot="1588374">
            <a:off x="185241" y="4945760"/>
            <a:ext cx="498943" cy="463607"/>
          </a:xfrm>
          <a:prstGeom prst="flowChartConnector">
            <a:avLst/>
          </a:prstGeom>
          <a:gradFill flip="none" rotWithShape="1">
            <a:gsLst>
              <a:gs pos="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19050"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glow rad="63500">
              <a:schemeClr val="accent1">
                <a:satMod val="175000"/>
                <a:alpha val="40000"/>
              </a:schemeClr>
            </a:glow>
            <a:outerShdw blurRad="50800" dist="38100" dir="18900000" algn="b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74199"/>
      </p:ext>
    </p:extLst>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p:cNvSpPr/>
          <p:nvPr/>
        </p:nvSpPr>
        <p:spPr>
          <a:xfrm>
            <a:off x="524165" y="2166179"/>
            <a:ext cx="2894283" cy="2954461"/>
          </a:xfrm>
          <a:prstGeom prst="flowChartConnector">
            <a:avLst/>
          </a:prstGeom>
          <a:gradFill flip="none" rotWithShape="1">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19050" cmpd="sng">
            <a:noFill/>
            <a:round/>
          </a:ln>
          <a:effectLst>
            <a:glow rad="635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41312" y="2366136"/>
            <a:ext cx="1659988" cy="2554545"/>
          </a:xfrm>
          <a:prstGeom prst="rect">
            <a:avLst/>
          </a:prstGeom>
          <a:noFill/>
        </p:spPr>
        <p:txBody>
          <a:bodyPr wrap="square" rtlCol="0">
            <a:spAutoFit/>
          </a:bodyPr>
          <a:lstStyle/>
          <a:p>
            <a:r>
              <a:rPr lang="en-US" sz="4000" b="1" dirty="0" err="1" smtClean="0">
                <a:solidFill>
                  <a:srgbClr val="00B050"/>
                </a:solidFill>
                <a:latin typeface="Arial Black" panose="020B0A04020102020204" pitchFamily="34" charset="0"/>
              </a:rPr>
              <a:t>Công</a:t>
            </a:r>
            <a:r>
              <a:rPr lang="en-US" sz="4000" b="1" dirty="0" smtClean="0">
                <a:solidFill>
                  <a:srgbClr val="00B050"/>
                </a:solidFill>
                <a:latin typeface="Arial Black" panose="020B0A04020102020204" pitchFamily="34" charset="0"/>
              </a:rPr>
              <a:t> </a:t>
            </a:r>
            <a:r>
              <a:rPr lang="en-US" sz="4000" b="1" dirty="0" err="1" smtClean="0">
                <a:solidFill>
                  <a:srgbClr val="00B050"/>
                </a:solidFill>
                <a:latin typeface="Arial Black" panose="020B0A04020102020204" pitchFamily="34" charset="0"/>
              </a:rPr>
              <a:t>cụ</a:t>
            </a:r>
            <a:r>
              <a:rPr lang="en-US" sz="4000" b="1" dirty="0" smtClean="0">
                <a:solidFill>
                  <a:srgbClr val="00B050"/>
                </a:solidFill>
                <a:latin typeface="Arial Black" panose="020B0A04020102020204" pitchFamily="34" charset="0"/>
              </a:rPr>
              <a:t> </a:t>
            </a:r>
            <a:r>
              <a:rPr lang="en-US" sz="4000" b="1" dirty="0" err="1" smtClean="0">
                <a:solidFill>
                  <a:srgbClr val="00B050"/>
                </a:solidFill>
                <a:latin typeface="Arial Black" panose="020B0A04020102020204" pitchFamily="34" charset="0"/>
              </a:rPr>
              <a:t>phát</a:t>
            </a:r>
            <a:r>
              <a:rPr lang="en-US" sz="4000" b="1" dirty="0" smtClean="0">
                <a:solidFill>
                  <a:srgbClr val="00B050"/>
                </a:solidFill>
                <a:latin typeface="Arial Black" panose="020B0A04020102020204" pitchFamily="34" charset="0"/>
              </a:rPr>
              <a:t> </a:t>
            </a:r>
            <a:r>
              <a:rPr lang="en-US" sz="4000" b="1" dirty="0" err="1" smtClean="0">
                <a:solidFill>
                  <a:srgbClr val="00B050"/>
                </a:solidFill>
                <a:latin typeface="Arial Black" panose="020B0A04020102020204" pitchFamily="34" charset="0"/>
              </a:rPr>
              <a:t>triển</a:t>
            </a:r>
            <a:endParaRPr lang="en-US" sz="4000" b="1" dirty="0">
              <a:solidFill>
                <a:srgbClr val="00B050"/>
              </a:solidFill>
              <a:latin typeface="Arial Black" panose="020B0A04020102020204" pitchFamily="34" charset="0"/>
            </a:endParaRPr>
          </a:p>
        </p:txBody>
      </p:sp>
      <p:sp>
        <p:nvSpPr>
          <p:cNvPr id="5" name="Flowchart: Connector 4"/>
          <p:cNvSpPr/>
          <p:nvPr/>
        </p:nvSpPr>
        <p:spPr>
          <a:xfrm>
            <a:off x="4717365" y="4079444"/>
            <a:ext cx="1116037" cy="1055201"/>
          </a:xfrm>
          <a:prstGeom prst="flowChartConnector">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19050" cmpd="sng">
            <a:gradFill flip="none" rotWithShape="1">
              <a:gsLst>
                <a:gs pos="0">
                  <a:schemeClr val="accent1">
                    <a:lumMod val="0"/>
                    <a:lumOff val="100000"/>
                  </a:schemeClr>
                </a:gs>
                <a:gs pos="74000">
                  <a:schemeClr val="accent1">
                    <a:lumMod val="0"/>
                    <a:lumOff val="100000"/>
                  </a:schemeClr>
                </a:gs>
                <a:gs pos="100000">
                  <a:schemeClr val="accent1">
                    <a:lumMod val="100000"/>
                  </a:schemeClr>
                </a:gs>
              </a:gsLst>
              <a:path path="circle">
                <a:fillToRect l="50000" t="-80000" r="50000" b="180000"/>
              </a:path>
              <a:tileRect/>
            </a:gradFill>
            <a:round/>
          </a:ln>
          <a:effectLst>
            <a:glow rad="63500">
              <a:schemeClr val="accent1">
                <a:satMod val="175000"/>
                <a:alpha val="40000"/>
              </a:schemeClr>
            </a:glo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4717365" y="2160659"/>
            <a:ext cx="1116037" cy="1030641"/>
          </a:xfrm>
          <a:prstGeom prst="flowChartConnector">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19050" cmpd="sng">
            <a:gradFill flip="none" rotWithShape="1">
              <a:gsLst>
                <a:gs pos="0">
                  <a:schemeClr val="accent1">
                    <a:lumMod val="0"/>
                    <a:lumOff val="100000"/>
                  </a:schemeClr>
                </a:gs>
                <a:gs pos="74000">
                  <a:schemeClr val="accent1">
                    <a:lumMod val="0"/>
                    <a:lumOff val="100000"/>
                  </a:schemeClr>
                </a:gs>
                <a:gs pos="100000">
                  <a:schemeClr val="accent1">
                    <a:lumMod val="100000"/>
                  </a:schemeClr>
                </a:gs>
              </a:gsLst>
              <a:path path="circle">
                <a:fillToRect l="50000" t="-80000" r="50000" b="180000"/>
              </a:path>
              <a:tileRect/>
            </a:gradFill>
            <a:round/>
          </a:ln>
          <a:effectLst>
            <a:glow rad="63500">
              <a:schemeClr val="accent1">
                <a:satMod val="175000"/>
                <a:alpha val="40000"/>
              </a:schemeClr>
            </a:glo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342833" y="546051"/>
            <a:ext cx="1119555" cy="1064700"/>
          </a:xfrm>
          <a:prstGeom prst="flowChartConnector">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19050" cmpd="sng">
            <a:gradFill flip="none" rotWithShape="1">
              <a:gsLst>
                <a:gs pos="0">
                  <a:schemeClr val="accent1">
                    <a:lumMod val="0"/>
                    <a:lumOff val="100000"/>
                  </a:schemeClr>
                </a:gs>
                <a:gs pos="74000">
                  <a:schemeClr val="accent1">
                    <a:lumMod val="0"/>
                    <a:lumOff val="100000"/>
                  </a:schemeClr>
                </a:gs>
                <a:gs pos="100000">
                  <a:schemeClr val="accent1">
                    <a:lumMod val="100000"/>
                  </a:schemeClr>
                </a:gs>
              </a:gsLst>
              <a:path path="circle">
                <a:fillToRect l="50000" t="-80000" r="50000" b="180000"/>
              </a:path>
              <a:tileRect/>
            </a:gradFill>
            <a:round/>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342833" y="5555132"/>
            <a:ext cx="1119555" cy="1028548"/>
          </a:xfrm>
          <a:prstGeom prst="flowChartConnector">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ln w="19050" cmpd="sng">
            <a:gradFill flip="none" rotWithShape="1">
              <a:gsLst>
                <a:gs pos="0">
                  <a:schemeClr val="accent1">
                    <a:lumMod val="0"/>
                    <a:lumOff val="100000"/>
                  </a:schemeClr>
                </a:gs>
                <a:gs pos="74000">
                  <a:schemeClr val="accent1">
                    <a:lumMod val="0"/>
                    <a:lumOff val="100000"/>
                  </a:schemeClr>
                </a:gs>
                <a:gs pos="100000">
                  <a:schemeClr val="accent1">
                    <a:lumMod val="100000"/>
                  </a:schemeClr>
                </a:gs>
              </a:gsLst>
              <a:path path="circle">
                <a:fillToRect l="50000" t="-80000" r="50000" b="180000"/>
              </a:path>
              <a:tileRect/>
            </a:gradFill>
            <a:round/>
          </a:ln>
          <a:effectLst>
            <a:glow rad="63500">
              <a:schemeClr val="accent1">
                <a:satMod val="175000"/>
                <a:alpha val="40000"/>
              </a:schemeClr>
            </a:glo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536851" y="719675"/>
            <a:ext cx="731520" cy="717452"/>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4909623" y="4203229"/>
            <a:ext cx="731520" cy="717452"/>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4909623" y="2317253"/>
            <a:ext cx="731520" cy="71745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536851" y="5710680"/>
            <a:ext cx="731520" cy="717452"/>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4462388" y="733441"/>
            <a:ext cx="6449284" cy="17702"/>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59801" y="4203229"/>
            <a:ext cx="5497370" cy="0"/>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62388" y="5712627"/>
            <a:ext cx="6449284" cy="17702"/>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9498" y="2312933"/>
            <a:ext cx="5416859" cy="4320"/>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36851" y="693680"/>
            <a:ext cx="872199" cy="769441"/>
          </a:xfrm>
          <a:prstGeom prst="rect">
            <a:avLst/>
          </a:prstGeom>
          <a:noFill/>
        </p:spPr>
        <p:txBody>
          <a:bodyPr wrap="square" rtlCol="0">
            <a:spAutoFit/>
          </a:bodyPr>
          <a:lstStyle/>
          <a:p>
            <a:r>
              <a:rPr lang="en-US" sz="4400" b="1" dirty="0" smtClean="0">
                <a:solidFill>
                  <a:schemeClr val="bg1"/>
                </a:solidFill>
              </a:rPr>
              <a:t>01</a:t>
            </a:r>
            <a:endParaRPr lang="en-US" sz="4400" b="1" dirty="0">
              <a:solidFill>
                <a:schemeClr val="bg1"/>
              </a:solidFill>
            </a:endParaRPr>
          </a:p>
        </p:txBody>
      </p:sp>
      <p:sp>
        <p:nvSpPr>
          <p:cNvPr id="24" name="TextBox 23"/>
          <p:cNvSpPr txBox="1"/>
          <p:nvPr/>
        </p:nvSpPr>
        <p:spPr>
          <a:xfrm>
            <a:off x="3525713" y="5684685"/>
            <a:ext cx="872199" cy="769441"/>
          </a:xfrm>
          <a:prstGeom prst="rect">
            <a:avLst/>
          </a:prstGeom>
          <a:noFill/>
        </p:spPr>
        <p:txBody>
          <a:bodyPr wrap="square" rtlCol="0">
            <a:spAutoFit/>
          </a:bodyPr>
          <a:lstStyle/>
          <a:p>
            <a:r>
              <a:rPr lang="en-US" sz="4400" b="1" dirty="0" smtClean="0">
                <a:solidFill>
                  <a:schemeClr val="bg1"/>
                </a:solidFill>
              </a:rPr>
              <a:t>04</a:t>
            </a:r>
            <a:endParaRPr lang="en-US" sz="4400" b="1" dirty="0">
              <a:solidFill>
                <a:schemeClr val="bg1"/>
              </a:solidFill>
            </a:endParaRPr>
          </a:p>
        </p:txBody>
      </p:sp>
      <p:sp>
        <p:nvSpPr>
          <p:cNvPr id="25" name="TextBox 24"/>
          <p:cNvSpPr txBox="1"/>
          <p:nvPr/>
        </p:nvSpPr>
        <p:spPr>
          <a:xfrm>
            <a:off x="4924863" y="4216095"/>
            <a:ext cx="872199" cy="769441"/>
          </a:xfrm>
          <a:prstGeom prst="rect">
            <a:avLst/>
          </a:prstGeom>
          <a:noFill/>
        </p:spPr>
        <p:txBody>
          <a:bodyPr wrap="square" rtlCol="0">
            <a:spAutoFit/>
          </a:bodyPr>
          <a:lstStyle/>
          <a:p>
            <a:r>
              <a:rPr lang="en-US" sz="4400" b="1" dirty="0" smtClean="0">
                <a:solidFill>
                  <a:schemeClr val="bg1"/>
                </a:solidFill>
              </a:rPr>
              <a:t>03</a:t>
            </a:r>
            <a:endParaRPr lang="en-US" sz="4400" b="1" dirty="0">
              <a:solidFill>
                <a:schemeClr val="bg1"/>
              </a:solidFill>
            </a:endParaRPr>
          </a:p>
        </p:txBody>
      </p:sp>
      <p:sp>
        <p:nvSpPr>
          <p:cNvPr id="26" name="TextBox 25"/>
          <p:cNvSpPr txBox="1"/>
          <p:nvPr/>
        </p:nvSpPr>
        <p:spPr>
          <a:xfrm>
            <a:off x="4924864" y="2260540"/>
            <a:ext cx="872199" cy="769441"/>
          </a:xfrm>
          <a:prstGeom prst="rect">
            <a:avLst/>
          </a:prstGeom>
          <a:noFill/>
        </p:spPr>
        <p:txBody>
          <a:bodyPr wrap="square" rtlCol="0">
            <a:spAutoFit/>
          </a:bodyPr>
          <a:lstStyle/>
          <a:p>
            <a:r>
              <a:rPr lang="en-US" sz="4400" b="1" dirty="0" smtClean="0">
                <a:solidFill>
                  <a:schemeClr val="bg1"/>
                </a:solidFill>
              </a:rPr>
              <a:t>02</a:t>
            </a:r>
            <a:endParaRPr lang="en-US" sz="4400" b="1" dirty="0">
              <a:solidFill>
                <a:schemeClr val="bg1"/>
              </a:solidFill>
            </a:endParaRPr>
          </a:p>
        </p:txBody>
      </p:sp>
      <p:sp>
        <p:nvSpPr>
          <p:cNvPr id="27" name="TextBox 26"/>
          <p:cNvSpPr txBox="1"/>
          <p:nvPr/>
        </p:nvSpPr>
        <p:spPr>
          <a:xfrm>
            <a:off x="4541897" y="257195"/>
            <a:ext cx="4105418" cy="523220"/>
          </a:xfrm>
          <a:prstGeom prst="rect">
            <a:avLst/>
          </a:prstGeom>
          <a:noFill/>
        </p:spPr>
        <p:txBody>
          <a:bodyPr wrap="square" rtlCol="0">
            <a:spAutoFit/>
          </a:bodyPr>
          <a:lstStyle/>
          <a:p>
            <a:r>
              <a:rPr lang="en-US" sz="2800" b="1" dirty="0" err="1" smtClean="0">
                <a:solidFill>
                  <a:schemeClr val="accent1"/>
                </a:solidFill>
              </a:rPr>
              <a:t>Quản</a:t>
            </a:r>
            <a:r>
              <a:rPr lang="en-US" sz="2800" b="1" dirty="0" smtClean="0">
                <a:solidFill>
                  <a:schemeClr val="accent1"/>
                </a:solidFill>
              </a:rPr>
              <a:t> </a:t>
            </a:r>
            <a:r>
              <a:rPr lang="en-US" sz="2800" b="1" dirty="0" err="1" smtClean="0">
                <a:solidFill>
                  <a:schemeClr val="accent1"/>
                </a:solidFill>
              </a:rPr>
              <a:t>lý</a:t>
            </a:r>
            <a:r>
              <a:rPr lang="en-US" sz="2800" b="1" dirty="0" smtClean="0">
                <a:solidFill>
                  <a:schemeClr val="accent1"/>
                </a:solidFill>
              </a:rPr>
              <a:t> </a:t>
            </a:r>
            <a:r>
              <a:rPr lang="en-US" sz="2800" b="1" dirty="0" err="1" smtClean="0">
                <a:solidFill>
                  <a:schemeClr val="accent1"/>
                </a:solidFill>
              </a:rPr>
              <a:t>dự</a:t>
            </a:r>
            <a:r>
              <a:rPr lang="en-US" sz="2800" b="1" dirty="0" smtClean="0">
                <a:solidFill>
                  <a:schemeClr val="accent1"/>
                </a:solidFill>
              </a:rPr>
              <a:t> </a:t>
            </a:r>
            <a:r>
              <a:rPr lang="en-US" sz="2800" b="1" dirty="0" err="1" smtClean="0">
                <a:solidFill>
                  <a:schemeClr val="accent1"/>
                </a:solidFill>
              </a:rPr>
              <a:t>án</a:t>
            </a:r>
            <a:endParaRPr lang="en-US" sz="2800" b="1" dirty="0">
              <a:solidFill>
                <a:schemeClr val="accent1"/>
              </a:solidFill>
            </a:endParaRPr>
          </a:p>
        </p:txBody>
      </p:sp>
      <p:sp>
        <p:nvSpPr>
          <p:cNvPr id="28" name="TextBox 27"/>
          <p:cNvSpPr txBox="1"/>
          <p:nvPr/>
        </p:nvSpPr>
        <p:spPr>
          <a:xfrm>
            <a:off x="4409050" y="5165061"/>
            <a:ext cx="4105418" cy="523220"/>
          </a:xfrm>
          <a:prstGeom prst="rect">
            <a:avLst/>
          </a:prstGeom>
          <a:noFill/>
        </p:spPr>
        <p:txBody>
          <a:bodyPr wrap="square" rtlCol="0">
            <a:spAutoFit/>
          </a:bodyPr>
          <a:lstStyle/>
          <a:p>
            <a:r>
              <a:rPr lang="en-US" sz="2800" b="1" dirty="0" smtClean="0">
                <a:solidFill>
                  <a:srgbClr val="00B050"/>
                </a:solidFill>
              </a:rPr>
              <a:t>DBMS</a:t>
            </a:r>
            <a:endParaRPr lang="en-US" sz="2800" b="1" dirty="0">
              <a:solidFill>
                <a:srgbClr val="00B050"/>
              </a:solidFill>
            </a:endParaRPr>
          </a:p>
        </p:txBody>
      </p:sp>
      <p:sp>
        <p:nvSpPr>
          <p:cNvPr id="29" name="TextBox 28"/>
          <p:cNvSpPr txBox="1"/>
          <p:nvPr/>
        </p:nvSpPr>
        <p:spPr>
          <a:xfrm>
            <a:off x="5955485" y="3617433"/>
            <a:ext cx="4105418" cy="523220"/>
          </a:xfrm>
          <a:prstGeom prst="rect">
            <a:avLst/>
          </a:prstGeom>
          <a:noFill/>
        </p:spPr>
        <p:txBody>
          <a:bodyPr wrap="square" rtlCol="0">
            <a:spAutoFit/>
          </a:bodyPr>
          <a:lstStyle/>
          <a:p>
            <a:r>
              <a:rPr lang="en-US" sz="2800" b="1" dirty="0" smtClean="0">
                <a:solidFill>
                  <a:srgbClr val="FFC000"/>
                </a:solidFill>
              </a:rPr>
              <a:t>Back-end</a:t>
            </a:r>
            <a:endParaRPr lang="en-US" sz="2800" b="1" dirty="0">
              <a:solidFill>
                <a:srgbClr val="FFC000"/>
              </a:solidFill>
            </a:endParaRPr>
          </a:p>
        </p:txBody>
      </p:sp>
      <p:sp>
        <p:nvSpPr>
          <p:cNvPr id="30" name="TextBox 29"/>
          <p:cNvSpPr txBox="1"/>
          <p:nvPr/>
        </p:nvSpPr>
        <p:spPr>
          <a:xfrm>
            <a:off x="5841717" y="1754309"/>
            <a:ext cx="4105418" cy="523220"/>
          </a:xfrm>
          <a:prstGeom prst="rect">
            <a:avLst/>
          </a:prstGeom>
          <a:noFill/>
        </p:spPr>
        <p:txBody>
          <a:bodyPr wrap="square" rtlCol="0">
            <a:spAutoFit/>
          </a:bodyPr>
          <a:lstStyle/>
          <a:p>
            <a:r>
              <a:rPr lang="en-US" sz="2800" b="1" dirty="0" smtClean="0">
                <a:solidFill>
                  <a:srgbClr val="FF0000"/>
                </a:solidFill>
              </a:rPr>
              <a:t>Front-end</a:t>
            </a:r>
            <a:endParaRPr lang="en-US" sz="2800" b="1" dirty="0">
              <a:solidFill>
                <a:srgbClr val="FF0000"/>
              </a:solidFill>
            </a:endParaRPr>
          </a:p>
        </p:txBody>
      </p:sp>
      <p:sp>
        <p:nvSpPr>
          <p:cNvPr id="31" name="TextBox 30"/>
          <p:cNvSpPr txBox="1"/>
          <p:nvPr/>
        </p:nvSpPr>
        <p:spPr>
          <a:xfrm>
            <a:off x="4968588" y="738621"/>
            <a:ext cx="607921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và</a:t>
            </a:r>
            <a:r>
              <a:rPr lang="en-US" dirty="0" smtClean="0">
                <a:solidFill>
                  <a:schemeClr val="bg1">
                    <a:lumMod val="50000"/>
                  </a:schemeClr>
                </a:solidFill>
              </a:rPr>
              <a:t> </a:t>
            </a:r>
            <a:r>
              <a:rPr lang="en-US" dirty="0" err="1" smtClean="0">
                <a:solidFill>
                  <a:schemeClr val="bg1">
                    <a:lumMod val="50000"/>
                  </a:schemeClr>
                </a:solidFill>
              </a:rPr>
              <a:t>Github</a:t>
            </a:r>
            <a:endParaRPr lang="en-US" dirty="0">
              <a:solidFill>
                <a:schemeClr val="bg1">
                  <a:lumMod val="50000"/>
                </a:schemeClr>
              </a:solidFill>
            </a:endParaRPr>
          </a:p>
        </p:txBody>
      </p:sp>
      <p:sp>
        <p:nvSpPr>
          <p:cNvPr id="33" name="TextBox 32"/>
          <p:cNvSpPr txBox="1"/>
          <p:nvPr/>
        </p:nvSpPr>
        <p:spPr>
          <a:xfrm>
            <a:off x="6183715" y="2354903"/>
            <a:ext cx="5112642"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lumMod val="50000"/>
                  </a:schemeClr>
                </a:solidFill>
              </a:rPr>
              <a:t>Html, </a:t>
            </a:r>
            <a:r>
              <a:rPr lang="en-US" dirty="0" err="1" smtClean="0">
                <a:solidFill>
                  <a:schemeClr val="bg1">
                    <a:lumMod val="50000"/>
                  </a:schemeClr>
                </a:solidFill>
              </a:rPr>
              <a:t>css</a:t>
            </a:r>
            <a:endParaRPr lang="en-US" dirty="0">
              <a:solidFill>
                <a:schemeClr val="bg1">
                  <a:lumMod val="50000"/>
                </a:schemeClr>
              </a:solidFill>
            </a:endParaRPr>
          </a:p>
        </p:txBody>
      </p:sp>
      <p:sp>
        <p:nvSpPr>
          <p:cNvPr id="34" name="TextBox 33"/>
          <p:cNvSpPr txBox="1"/>
          <p:nvPr/>
        </p:nvSpPr>
        <p:spPr>
          <a:xfrm>
            <a:off x="6344530" y="4265806"/>
            <a:ext cx="526738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solidFill>
                  <a:schemeClr val="bg1">
                    <a:lumMod val="50000"/>
                  </a:schemeClr>
                </a:solidFill>
              </a:rPr>
              <a:t>nodejs</a:t>
            </a:r>
            <a:endParaRPr lang="en-US" dirty="0">
              <a:solidFill>
                <a:schemeClr val="bg1">
                  <a:lumMod val="50000"/>
                </a:schemeClr>
              </a:solidFill>
            </a:endParaRPr>
          </a:p>
        </p:txBody>
      </p:sp>
      <p:sp>
        <p:nvSpPr>
          <p:cNvPr id="35" name="TextBox 34"/>
          <p:cNvSpPr txBox="1"/>
          <p:nvPr/>
        </p:nvSpPr>
        <p:spPr>
          <a:xfrm>
            <a:off x="4938133" y="5842802"/>
            <a:ext cx="62601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solidFill>
                  <a:schemeClr val="bg1">
                    <a:lumMod val="50000"/>
                  </a:schemeClr>
                </a:solidFill>
              </a:rPr>
              <a:t>Mysql</a:t>
            </a:r>
            <a:endParaRPr lang="en-US" dirty="0">
              <a:solidFill>
                <a:schemeClr val="bg1">
                  <a:lumMod val="50000"/>
                </a:schemeClr>
              </a:solidFill>
            </a:endParaRPr>
          </a:p>
        </p:txBody>
      </p:sp>
    </p:spTree>
    <p:extLst>
      <p:ext uri="{BB962C8B-B14F-4D97-AF65-F5344CB8AC3E}">
        <p14:creationId xmlns:p14="http://schemas.microsoft.com/office/powerpoint/2010/main" val="3840674516"/>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Freeform 5"/>
          <p:cNvSpPr/>
          <p:nvPr/>
        </p:nvSpPr>
        <p:spPr>
          <a:xfrm>
            <a:off x="1350498" y="2055574"/>
            <a:ext cx="1993327" cy="3653566"/>
          </a:xfrm>
          <a:custGeom>
            <a:avLst/>
            <a:gdLst>
              <a:gd name="connsiteX0" fmla="*/ 0 w 2630659"/>
              <a:gd name="connsiteY0" fmla="*/ 0 h 5045617"/>
              <a:gd name="connsiteX1" fmla="*/ 224767 w 2630659"/>
              <a:gd name="connsiteY1" fmla="*/ 10694 h 5045617"/>
              <a:gd name="connsiteX2" fmla="*/ 2630659 w 2630659"/>
              <a:gd name="connsiteY2" fmla="*/ 2522808 h 5045617"/>
              <a:gd name="connsiteX3" fmla="*/ 224767 w 2630659"/>
              <a:gd name="connsiteY3" fmla="*/ 5034922 h 5045617"/>
              <a:gd name="connsiteX4" fmla="*/ 0 w 2630659"/>
              <a:gd name="connsiteY4" fmla="*/ 5045617 h 5045617"/>
              <a:gd name="connsiteX5" fmla="*/ 0 w 2630659"/>
              <a:gd name="connsiteY5" fmla="*/ 4714135 h 5045617"/>
              <a:gd name="connsiteX6" fmla="*/ 190873 w 2630659"/>
              <a:gd name="connsiteY6" fmla="*/ 4705132 h 5045617"/>
              <a:gd name="connsiteX7" fmla="*/ 2299157 w 2630659"/>
              <a:gd name="connsiteY7" fmla="*/ 2522808 h 5045617"/>
              <a:gd name="connsiteX8" fmla="*/ 190873 w 2630659"/>
              <a:gd name="connsiteY8" fmla="*/ 340485 h 5045617"/>
              <a:gd name="connsiteX9" fmla="*/ 0 w 2630659"/>
              <a:gd name="connsiteY9" fmla="*/ 331482 h 504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659" h="5045617">
                <a:moveTo>
                  <a:pt x="0" y="0"/>
                </a:moveTo>
                <a:lnTo>
                  <a:pt x="224767" y="10694"/>
                </a:lnTo>
                <a:cubicBezTo>
                  <a:pt x="1576121" y="140007"/>
                  <a:pt x="2630659" y="1215369"/>
                  <a:pt x="2630659" y="2522808"/>
                </a:cubicBezTo>
                <a:cubicBezTo>
                  <a:pt x="2630659" y="3830248"/>
                  <a:pt x="1576121" y="4905609"/>
                  <a:pt x="224767" y="5034922"/>
                </a:cubicBezTo>
                <a:lnTo>
                  <a:pt x="0" y="5045617"/>
                </a:lnTo>
                <a:lnTo>
                  <a:pt x="0" y="4714135"/>
                </a:lnTo>
                <a:lnTo>
                  <a:pt x="190873" y="4705132"/>
                </a:lnTo>
                <a:cubicBezTo>
                  <a:pt x="1375065" y="4592795"/>
                  <a:pt x="2299157" y="3658607"/>
                  <a:pt x="2299157" y="2522808"/>
                </a:cubicBezTo>
                <a:cubicBezTo>
                  <a:pt x="2299157" y="1387009"/>
                  <a:pt x="1375065" y="452821"/>
                  <a:pt x="190873" y="340485"/>
                </a:cubicBezTo>
                <a:lnTo>
                  <a:pt x="0" y="33148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lowchart: Connector 2"/>
          <p:cNvSpPr/>
          <p:nvPr/>
        </p:nvSpPr>
        <p:spPr>
          <a:xfrm>
            <a:off x="261793" y="2613913"/>
            <a:ext cx="2577904" cy="2518117"/>
          </a:xfrm>
          <a:prstGeom prst="flowChartConnector">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ln>
            <a:gradFill>
              <a:gsLst>
                <a:gs pos="0">
                  <a:schemeClr val="accent1">
                    <a:lumMod val="5000"/>
                    <a:lumOff val="95000"/>
                  </a:schemeClr>
                </a:gs>
                <a:gs pos="37000">
                  <a:schemeClr val="accent1">
                    <a:lumMod val="45000"/>
                    <a:lumOff val="55000"/>
                  </a:schemeClr>
                </a:gs>
                <a:gs pos="61000">
                  <a:schemeClr val="accent1">
                    <a:lumMod val="45000"/>
                    <a:lumOff val="55000"/>
                  </a:schemeClr>
                </a:gs>
                <a:gs pos="100000">
                  <a:schemeClr val="accent1">
                    <a:lumMod val="30000"/>
                    <a:lumOff val="70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327562" y="1830664"/>
            <a:ext cx="5838092" cy="827652"/>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5154" y="3336382"/>
            <a:ext cx="6435969" cy="827652"/>
          </a:xfrm>
          <a:prstGeom prst="roundRect">
            <a:avLst>
              <a:gd name="adj"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327562" y="5004977"/>
            <a:ext cx="5838092" cy="827652"/>
          </a:xfrm>
          <a:prstGeom prst="roundRect">
            <a:avLst>
              <a:gd name="adj"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2432760" y="2234076"/>
            <a:ext cx="911065" cy="26444"/>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3766" y="3750208"/>
            <a:ext cx="1431388" cy="0"/>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12117" y="5451486"/>
            <a:ext cx="854778" cy="8206"/>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 name="Flowchart: Connector 18"/>
          <p:cNvSpPr/>
          <p:nvPr/>
        </p:nvSpPr>
        <p:spPr>
          <a:xfrm>
            <a:off x="585349" y="2937472"/>
            <a:ext cx="1930791" cy="1927274"/>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p:cNvSpPr txBox="1"/>
          <p:nvPr/>
        </p:nvSpPr>
        <p:spPr>
          <a:xfrm>
            <a:off x="1021447" y="3472044"/>
            <a:ext cx="1111348" cy="954107"/>
          </a:xfrm>
          <a:prstGeom prst="rect">
            <a:avLst/>
          </a:prstGeom>
          <a:noFill/>
        </p:spPr>
        <p:txBody>
          <a:bodyPr wrap="square" rtlCol="0">
            <a:spAutoFit/>
          </a:bodyPr>
          <a:lstStyle/>
          <a:p>
            <a:r>
              <a:rPr lang="en-US" sz="2800" b="1" dirty="0" err="1" smtClean="0">
                <a:latin typeface="Arial Rounded MT Bold" panose="020F0704030504030204" pitchFamily="34" charset="0"/>
              </a:rPr>
              <a:t>Chức</a:t>
            </a:r>
            <a:r>
              <a:rPr lang="en-US" sz="2800" b="1" dirty="0" smtClean="0">
                <a:latin typeface="Arial Rounded MT Bold" panose="020F0704030504030204" pitchFamily="34" charset="0"/>
              </a:rPr>
              <a:t> </a:t>
            </a:r>
            <a:r>
              <a:rPr lang="en-US" sz="2800" b="1" dirty="0" err="1" smtClean="0">
                <a:latin typeface="Arial Rounded MT Bold" panose="020F0704030504030204" pitchFamily="34" charset="0"/>
              </a:rPr>
              <a:t>Năng</a:t>
            </a:r>
            <a:endParaRPr lang="en-US" sz="2800" b="1" dirty="0">
              <a:latin typeface="Arial Rounded MT Bold" panose="020F0704030504030204" pitchFamily="34" charset="0"/>
            </a:endParaRPr>
          </a:p>
        </p:txBody>
      </p:sp>
      <p:sp>
        <p:nvSpPr>
          <p:cNvPr id="21" name="Flowchart: Connector 20"/>
          <p:cNvSpPr/>
          <p:nvPr/>
        </p:nvSpPr>
        <p:spPr>
          <a:xfrm>
            <a:off x="3474886" y="1949424"/>
            <a:ext cx="715694" cy="642428"/>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Flowchart: Connector 22"/>
          <p:cNvSpPr/>
          <p:nvPr/>
        </p:nvSpPr>
        <p:spPr>
          <a:xfrm>
            <a:off x="3448896" y="5086451"/>
            <a:ext cx="715694" cy="642428"/>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Flowchart: Connector 23"/>
          <p:cNvSpPr/>
          <p:nvPr/>
        </p:nvSpPr>
        <p:spPr>
          <a:xfrm>
            <a:off x="4850299" y="3421748"/>
            <a:ext cx="715694" cy="642428"/>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 name="TextBox 24"/>
          <p:cNvSpPr txBox="1"/>
          <p:nvPr/>
        </p:nvSpPr>
        <p:spPr>
          <a:xfrm>
            <a:off x="3552259" y="2016466"/>
            <a:ext cx="715694" cy="461665"/>
          </a:xfrm>
          <a:prstGeom prst="rect">
            <a:avLst/>
          </a:prstGeom>
          <a:noFill/>
        </p:spPr>
        <p:txBody>
          <a:bodyPr wrap="square" rtlCol="0">
            <a:spAutoFit/>
          </a:bodyPr>
          <a:lstStyle/>
          <a:p>
            <a:r>
              <a:rPr lang="en-US" sz="2400" b="1" dirty="0" smtClean="0">
                <a:latin typeface="Arial Rounded MT Bold" panose="020F0704030504030204" pitchFamily="34" charset="0"/>
              </a:rPr>
              <a:t>01</a:t>
            </a:r>
            <a:endParaRPr lang="en-US" sz="2400" b="1" dirty="0">
              <a:latin typeface="Arial Rounded MT Bold" panose="020F0704030504030204" pitchFamily="34" charset="0"/>
            </a:endParaRPr>
          </a:p>
        </p:txBody>
      </p:sp>
      <p:sp>
        <p:nvSpPr>
          <p:cNvPr id="26" name="TextBox 25"/>
          <p:cNvSpPr txBox="1"/>
          <p:nvPr/>
        </p:nvSpPr>
        <p:spPr>
          <a:xfrm>
            <a:off x="3483186" y="5170378"/>
            <a:ext cx="715694" cy="461665"/>
          </a:xfrm>
          <a:prstGeom prst="rect">
            <a:avLst/>
          </a:prstGeom>
          <a:noFill/>
        </p:spPr>
        <p:txBody>
          <a:bodyPr wrap="square" rtlCol="0">
            <a:spAutoFit/>
          </a:bodyPr>
          <a:lstStyle/>
          <a:p>
            <a:r>
              <a:rPr lang="en-US" sz="2400" b="1" dirty="0" smtClean="0">
                <a:latin typeface="Arial Rounded MT Bold" panose="020F0704030504030204" pitchFamily="34" charset="0"/>
              </a:rPr>
              <a:t>03</a:t>
            </a:r>
            <a:endParaRPr lang="en-US" sz="2400" b="1" dirty="0">
              <a:latin typeface="Arial Rounded MT Bold" panose="020F0704030504030204" pitchFamily="34" charset="0"/>
            </a:endParaRPr>
          </a:p>
        </p:txBody>
      </p:sp>
      <p:sp>
        <p:nvSpPr>
          <p:cNvPr id="27" name="TextBox 26"/>
          <p:cNvSpPr txBox="1"/>
          <p:nvPr/>
        </p:nvSpPr>
        <p:spPr>
          <a:xfrm>
            <a:off x="4920637" y="3503334"/>
            <a:ext cx="715694" cy="461665"/>
          </a:xfrm>
          <a:prstGeom prst="rect">
            <a:avLst/>
          </a:prstGeom>
          <a:noFill/>
        </p:spPr>
        <p:txBody>
          <a:bodyPr wrap="square" rtlCol="0">
            <a:spAutoFit/>
          </a:bodyPr>
          <a:lstStyle/>
          <a:p>
            <a:r>
              <a:rPr lang="en-US" sz="2400" b="1" dirty="0" smtClean="0">
                <a:latin typeface="Arial Rounded MT Bold" panose="020F0704030504030204" pitchFamily="34" charset="0"/>
              </a:rPr>
              <a:t>02</a:t>
            </a:r>
            <a:endParaRPr lang="en-US" sz="2400" b="1" dirty="0">
              <a:latin typeface="Arial Rounded MT Bold" panose="020F0704030504030204" pitchFamily="34" charset="0"/>
            </a:endParaRPr>
          </a:p>
        </p:txBody>
      </p:sp>
      <p:sp>
        <p:nvSpPr>
          <p:cNvPr id="28" name="TextBox 27"/>
          <p:cNvSpPr txBox="1"/>
          <p:nvPr/>
        </p:nvSpPr>
        <p:spPr>
          <a:xfrm>
            <a:off x="4428558" y="2001442"/>
            <a:ext cx="4447734"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Danh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endParaRPr lang="en-US" sz="24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5656548" y="3510366"/>
            <a:ext cx="5500469"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giữa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endParaRPr lang="en-US" sz="24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4629263" y="5176832"/>
            <a:ext cx="4037428"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MShop</a:t>
            </a:r>
            <a:endParaRPr lang="en-US"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12192000" cy="15052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47161" y="309935"/>
            <a:ext cx="7531709" cy="769441"/>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02:CHỨC NĂNG</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126405"/>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953947878"/>
              </p:ext>
            </p:extLst>
          </p:nvPr>
        </p:nvGraphicFramePr>
        <p:xfrm>
          <a:off x="2031999" y="1209823"/>
          <a:ext cx="9897403" cy="2447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215450" y="251072"/>
            <a:ext cx="5852667" cy="841321"/>
          </a:xfrm>
          <a:prstGeom prst="rect">
            <a:avLst/>
          </a:prstGeom>
        </p:spPr>
      </p:pic>
      <p:sp>
        <p:nvSpPr>
          <p:cNvPr id="4" name="Flowchart: Connector 3"/>
          <p:cNvSpPr/>
          <p:nvPr/>
        </p:nvSpPr>
        <p:spPr>
          <a:xfrm>
            <a:off x="287967" y="309650"/>
            <a:ext cx="715694" cy="724164"/>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324226" y="458611"/>
            <a:ext cx="643176" cy="461665"/>
          </a:xfrm>
          <a:prstGeom prst="rect">
            <a:avLst/>
          </a:prstGeom>
          <a:noFill/>
        </p:spPr>
        <p:txBody>
          <a:bodyPr wrap="square" rtlCol="0">
            <a:spAutoFit/>
          </a:bodyPr>
          <a:lstStyle/>
          <a:p>
            <a:r>
              <a:rPr lang="en-US" sz="2400" b="1" dirty="0" smtClean="0">
                <a:latin typeface="Arial Rounded MT Bold" panose="020F0704030504030204" pitchFamily="34" charset="0"/>
              </a:rPr>
              <a:t>01</a:t>
            </a:r>
            <a:endParaRPr lang="en-US" sz="2400" b="1" dirty="0">
              <a:latin typeface="Arial Rounded MT Bold" panose="020F0704030504030204" pitchFamily="34" charset="0"/>
            </a:endParaRPr>
          </a:p>
        </p:txBody>
      </p:sp>
      <p:sp>
        <p:nvSpPr>
          <p:cNvPr id="6" name="TextBox 5"/>
          <p:cNvSpPr txBox="1"/>
          <p:nvPr/>
        </p:nvSpPr>
        <p:spPr>
          <a:xfrm>
            <a:off x="1221214" y="445086"/>
            <a:ext cx="4447734"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Danh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endParaRPr lang="en-US" sz="2400" dirty="0">
              <a:latin typeface="Times New Roman" panose="02020603050405020304" pitchFamily="18" charset="0"/>
              <a:cs typeface="Times New Roman" panose="02020603050405020304" pitchFamily="18" charset="0"/>
            </a:endParaRPr>
          </a:p>
        </p:txBody>
      </p:sp>
      <p:sp>
        <p:nvSpPr>
          <p:cNvPr id="8" name="Flowchart: Connector 7"/>
          <p:cNvSpPr/>
          <p:nvPr/>
        </p:nvSpPr>
        <p:spPr>
          <a:xfrm>
            <a:off x="361489" y="3710463"/>
            <a:ext cx="813579" cy="801164"/>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11" name="Diagram 10"/>
          <p:cNvGraphicFramePr/>
          <p:nvPr>
            <p:extLst>
              <p:ext uri="{D42A27DB-BD31-4B8C-83A1-F6EECF244321}">
                <p14:modId xmlns:p14="http://schemas.microsoft.com/office/powerpoint/2010/main" val="3525799917"/>
              </p:ext>
            </p:extLst>
          </p:nvPr>
        </p:nvGraphicFramePr>
        <p:xfrm>
          <a:off x="324226" y="4557880"/>
          <a:ext cx="10905817" cy="213700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2" name="Picture 11"/>
          <p:cNvPicPr>
            <a:picLocks noChangeAspect="1"/>
          </p:cNvPicPr>
          <p:nvPr/>
        </p:nvPicPr>
        <p:blipFill>
          <a:blip r:embed="rId13"/>
          <a:stretch>
            <a:fillRect/>
          </a:stretch>
        </p:blipFill>
        <p:spPr>
          <a:xfrm>
            <a:off x="210872" y="3524821"/>
            <a:ext cx="6468417" cy="847417"/>
          </a:xfrm>
          <a:prstGeom prst="rect">
            <a:avLst/>
          </a:prstGeom>
        </p:spPr>
      </p:pic>
    </p:spTree>
    <p:extLst>
      <p:ext uri="{BB962C8B-B14F-4D97-AF65-F5344CB8AC3E}">
        <p14:creationId xmlns:p14="http://schemas.microsoft.com/office/powerpoint/2010/main" val="2346172549"/>
      </p:ext>
    </p:extLst>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57" y="211015"/>
            <a:ext cx="10747717" cy="707886"/>
          </a:xfrm>
          <a:prstGeom prst="rect">
            <a:avLst/>
          </a:prstGeom>
          <a:noFill/>
        </p:spPr>
        <p:txBody>
          <a:bodyPr wrap="square" rtlCol="0">
            <a:spAutoFit/>
          </a:bodyPr>
          <a:lstStyle/>
          <a:p>
            <a:r>
              <a:rPr lang="en-US" sz="4000" b="1" dirty="0" err="1" smtClean="0">
                <a:latin typeface="Times New Roman" panose="02020603050405020304" pitchFamily="18" charset="0"/>
                <a:cs typeface="Times New Roman" panose="02020603050405020304" pitchFamily="18" charset="0"/>
              </a:rPr>
              <a:t>Biểu</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đồ</a:t>
            </a:r>
            <a:r>
              <a:rPr lang="en-US" sz="4000" b="1" dirty="0" smtClean="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U</a:t>
            </a:r>
            <a:r>
              <a:rPr lang="en-US" sz="4000" b="1" dirty="0" smtClean="0">
                <a:latin typeface="Times New Roman" panose="02020603050405020304" pitchFamily="18" charset="0"/>
                <a:cs typeface="Times New Roman" panose="02020603050405020304" pitchFamily="18" charset="0"/>
              </a:rPr>
              <a:t>se Case:</a:t>
            </a:r>
            <a:endParaRPr lang="en-US" sz="4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383" y="918901"/>
            <a:ext cx="7952665" cy="5991008"/>
          </a:xfrm>
          <a:prstGeom prst="rect">
            <a:avLst/>
          </a:prstGeom>
        </p:spPr>
      </p:pic>
    </p:spTree>
    <p:extLst>
      <p:ext uri="{BB962C8B-B14F-4D97-AF65-F5344CB8AC3E}">
        <p14:creationId xmlns:p14="http://schemas.microsoft.com/office/powerpoint/2010/main" val="2878938144"/>
      </p:ext>
    </p:extLst>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9857" y="265139"/>
            <a:ext cx="5852667" cy="84132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906390634"/>
              </p:ext>
            </p:extLst>
          </p:nvPr>
        </p:nvGraphicFramePr>
        <p:xfrm>
          <a:off x="554891" y="1350498"/>
          <a:ext cx="11458917" cy="5049520"/>
        </p:xfrm>
        <a:graphic>
          <a:graphicData uri="http://schemas.openxmlformats.org/drawingml/2006/table">
            <a:tbl>
              <a:tblPr firstRow="1" bandRow="1">
                <a:tableStyleId>{5C22544A-7EE6-4342-B048-85BDC9FD1C3A}</a:tableStyleId>
              </a:tblPr>
              <a:tblGrid>
                <a:gridCol w="2793220">
                  <a:extLst>
                    <a:ext uri="{9D8B030D-6E8A-4147-A177-3AD203B41FA5}">
                      <a16:colId xmlns:a16="http://schemas.microsoft.com/office/drawing/2014/main" xmlns="" val="1802394241"/>
                    </a:ext>
                  </a:extLst>
                </a:gridCol>
                <a:gridCol w="1955409">
                  <a:extLst>
                    <a:ext uri="{9D8B030D-6E8A-4147-A177-3AD203B41FA5}">
                      <a16:colId xmlns:a16="http://schemas.microsoft.com/office/drawing/2014/main" xmlns="" val="3284292915"/>
                    </a:ext>
                  </a:extLst>
                </a:gridCol>
                <a:gridCol w="6710288">
                  <a:extLst>
                    <a:ext uri="{9D8B030D-6E8A-4147-A177-3AD203B41FA5}">
                      <a16:colId xmlns:a16="http://schemas.microsoft.com/office/drawing/2014/main" xmlns="" val="3947064471"/>
                    </a:ext>
                  </a:extLst>
                </a:gridCol>
              </a:tblGrid>
              <a:tr h="274581">
                <a:tc>
                  <a:txBody>
                    <a:bodyPr/>
                    <a:lstStyle/>
                    <a:p>
                      <a:pPr algn="ctr"/>
                      <a:r>
                        <a:rPr lang="en-US" dirty="0" err="1" smtClean="0"/>
                        <a:t>Chức</a:t>
                      </a:r>
                      <a:r>
                        <a:rPr lang="en-US" baseline="0" dirty="0" smtClean="0"/>
                        <a:t> </a:t>
                      </a:r>
                      <a:r>
                        <a:rPr lang="en-US" baseline="0" dirty="0" err="1" smtClean="0"/>
                        <a:t>năng</a:t>
                      </a:r>
                      <a:endParaRPr lang="en-US" dirty="0" smtClean="0"/>
                    </a:p>
                  </a:txBody>
                  <a:tcPr/>
                </a:tc>
                <a:tc>
                  <a:txBody>
                    <a:bodyPr/>
                    <a:lstStyle/>
                    <a:p>
                      <a:pPr algn="ctr"/>
                      <a:r>
                        <a:rPr lang="en-US" dirty="0" err="1" smtClean="0"/>
                        <a:t>Người</a:t>
                      </a:r>
                      <a:r>
                        <a:rPr lang="en-US" dirty="0" smtClean="0"/>
                        <a:t> </a:t>
                      </a:r>
                      <a:r>
                        <a:rPr lang="en-US" dirty="0" err="1" smtClean="0"/>
                        <a:t>dùng</a:t>
                      </a:r>
                      <a:endParaRPr lang="en-US" dirty="0"/>
                    </a:p>
                  </a:txBody>
                  <a:tcPr/>
                </a:tc>
                <a:tc>
                  <a:txBody>
                    <a:bodyPr/>
                    <a:lstStyle/>
                    <a:p>
                      <a:pPr algn="ctr"/>
                      <a:r>
                        <a:rPr lang="en-US" dirty="0" err="1" smtClean="0"/>
                        <a:t>Mô</a:t>
                      </a:r>
                      <a:r>
                        <a:rPr lang="en-US" baseline="0" dirty="0" smtClean="0"/>
                        <a:t> </a:t>
                      </a:r>
                      <a:r>
                        <a:rPr lang="en-US" baseline="0" dirty="0" err="1" smtClean="0"/>
                        <a:t>tả</a:t>
                      </a:r>
                      <a:endParaRPr lang="en-US" dirty="0"/>
                    </a:p>
                  </a:txBody>
                  <a:tcPr/>
                </a:tc>
                <a:extLst>
                  <a:ext uri="{0D108BD9-81ED-4DB2-BD59-A6C34878D82A}">
                    <a16:rowId xmlns:a16="http://schemas.microsoft.com/office/drawing/2014/main" xmlns="" val="1936935840"/>
                  </a:ext>
                </a:extLst>
              </a:tr>
              <a:tr h="370840">
                <a:tc>
                  <a:txBody>
                    <a:bodyPr/>
                    <a:lstStyle/>
                    <a:p>
                      <a:pPr algn="ctr"/>
                      <a:r>
                        <a:rPr lang="en-US" sz="1800" b="0" i="0" u="none" strike="noStrike" kern="1200" dirty="0" err="1" smtClean="0">
                          <a:solidFill>
                            <a:schemeClr val="dk1"/>
                          </a:solidFill>
                          <a:effectLst/>
                          <a:latin typeface="+mn-lt"/>
                          <a:ea typeface="+mn-ea"/>
                          <a:cs typeface="+mn-cs"/>
                        </a:rPr>
                        <a:t>Tìm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kiếm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endParaRPr lang="en-US" dirty="0"/>
                    </a:p>
                  </a:txBody>
                  <a:tcPr/>
                </a:tc>
                <a:tc>
                  <a:txBody>
                    <a:bodyPr/>
                    <a:lstStyle/>
                    <a:p>
                      <a:pPr algn="ctr"/>
                      <a:r>
                        <a:rPr lang="en-US" dirty="0" smtClean="0"/>
                        <a:t>user</a:t>
                      </a:r>
                      <a:endParaRPr lang="en-US" dirty="0"/>
                    </a:p>
                  </a:txBody>
                  <a:tcPr/>
                </a:tc>
                <a:tc>
                  <a:txBody>
                    <a:bodyPr/>
                    <a:lstStyle/>
                    <a:p>
                      <a:pPr algn="ctr"/>
                      <a:r>
                        <a:rPr lang="vi-VN" sz="1800" b="0" i="0" u="none" strike="noStrike" kern="1200" dirty="0" smtClean="0">
                          <a:solidFill>
                            <a:schemeClr val="dk1"/>
                          </a:solidFill>
                          <a:effectLst/>
                          <a:latin typeface="+mn-lt"/>
                          <a:ea typeface="+mn-ea"/>
                          <a:cs typeface="+mn-cs"/>
                        </a:rPr>
                        <a:t>User có thể tìm kiếm sản phẩm dựa vào tên thương hiệu, tên sản phẩm,...</a:t>
                      </a:r>
                      <a:endParaRPr lang="en-US" dirty="0"/>
                    </a:p>
                  </a:txBody>
                  <a:tcPr/>
                </a:tc>
                <a:extLst>
                  <a:ext uri="{0D108BD9-81ED-4DB2-BD59-A6C34878D82A}">
                    <a16:rowId xmlns:a16="http://schemas.microsoft.com/office/drawing/2014/main" xmlns="" val="3567308137"/>
                  </a:ext>
                </a:extLst>
              </a:tr>
              <a:tr h="370840">
                <a:tc>
                  <a:txBody>
                    <a:bodyPr/>
                    <a:lstStyle/>
                    <a:p>
                      <a:pPr algn="ctr"/>
                      <a:r>
                        <a:rPr lang="en-US" sz="1800" b="0" i="0" u="none" strike="noStrike" kern="1200" dirty="0" err="1" smtClean="0">
                          <a:solidFill>
                            <a:schemeClr val="dk1"/>
                          </a:solidFill>
                          <a:effectLst/>
                          <a:latin typeface="+mn-lt"/>
                          <a:ea typeface="+mn-ea"/>
                          <a:cs typeface="+mn-cs"/>
                        </a:rPr>
                        <a:t>Xem</a:t>
                      </a:r>
                      <a:r>
                        <a:rPr lang="en-US" sz="1800" b="0" i="0" u="none" strike="noStrike" kern="1200" dirty="0" smtClean="0">
                          <a:solidFill>
                            <a:schemeClr val="dk1"/>
                          </a:solidFill>
                          <a:effectLst/>
                          <a:latin typeface="+mn-lt"/>
                          <a:ea typeface="+mn-ea"/>
                          <a:cs typeface="+mn-cs"/>
                        </a:rPr>
                        <a:t> chi </a:t>
                      </a:r>
                      <a:r>
                        <a:rPr lang="en-US" sz="1800" b="0" i="0" u="none" strike="noStrike" kern="1200" dirty="0" err="1" smtClean="0">
                          <a:solidFill>
                            <a:schemeClr val="dk1"/>
                          </a:solidFill>
                          <a:effectLst/>
                          <a:latin typeface="+mn-lt"/>
                          <a:ea typeface="+mn-ea"/>
                          <a:cs typeface="+mn-cs"/>
                        </a:rPr>
                        <a:t>tiết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endParaRPr lang="en-US" dirty="0"/>
                    </a:p>
                  </a:txBody>
                  <a:tcPr/>
                </a:tc>
                <a:tc>
                  <a:txBody>
                    <a:bodyPr/>
                    <a:lstStyle/>
                    <a:p>
                      <a:pPr algn="ctr"/>
                      <a:r>
                        <a:rPr lang="en-US" dirty="0" smtClean="0"/>
                        <a:t>user</a:t>
                      </a:r>
                      <a:endParaRPr lang="en-US" dirty="0"/>
                    </a:p>
                  </a:txBody>
                  <a:tcPr/>
                </a:tc>
                <a:tc>
                  <a:txBody>
                    <a:bodyPr/>
                    <a:lstStyle/>
                    <a:p>
                      <a:pPr algn="ctr"/>
                      <a:r>
                        <a:rPr lang="en-US" sz="1800" b="0" i="0" u="none" strike="noStrike" kern="1200" dirty="0" smtClean="0">
                          <a:solidFill>
                            <a:schemeClr val="dk1"/>
                          </a:solidFill>
                          <a:effectLst/>
                          <a:latin typeface="+mn-lt"/>
                          <a:ea typeface="+mn-ea"/>
                          <a:cs typeface="+mn-cs"/>
                        </a:rPr>
                        <a:t>User </a:t>
                      </a:r>
                      <a:r>
                        <a:rPr lang="en-US" sz="1800" b="0" i="0" u="none" strike="noStrike" kern="1200" dirty="0" err="1" smtClean="0">
                          <a:solidFill>
                            <a:schemeClr val="dk1"/>
                          </a:solidFill>
                          <a:effectLst/>
                          <a:latin typeface="+mn-lt"/>
                          <a:ea typeface="+mn-ea"/>
                          <a:cs typeface="+mn-cs"/>
                        </a:rPr>
                        <a:t>có</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thể</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xem</a:t>
                      </a:r>
                      <a:r>
                        <a:rPr lang="en-US" sz="1800" b="0" i="0" u="none" strike="noStrike" kern="1200" dirty="0" smtClean="0">
                          <a:solidFill>
                            <a:schemeClr val="dk1"/>
                          </a:solidFill>
                          <a:effectLst/>
                          <a:latin typeface="+mn-lt"/>
                          <a:ea typeface="+mn-ea"/>
                          <a:cs typeface="+mn-cs"/>
                        </a:rPr>
                        <a:t> chi </a:t>
                      </a:r>
                      <a:r>
                        <a:rPr lang="en-US" sz="1800" b="0" i="0" u="none" strike="noStrike" kern="1200" dirty="0" err="1" smtClean="0">
                          <a:solidFill>
                            <a:schemeClr val="dk1"/>
                          </a:solidFill>
                          <a:effectLst/>
                          <a:latin typeface="+mn-lt"/>
                          <a:ea typeface="+mn-ea"/>
                          <a:cs typeface="+mn-cs"/>
                        </a:rPr>
                        <a:t>tiết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các</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thông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số</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về</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khi</a:t>
                      </a:r>
                      <a:r>
                        <a:rPr lang="en-US" sz="1800" b="0" i="0" u="none" strike="noStrike" kern="1200" dirty="0" smtClean="0">
                          <a:solidFill>
                            <a:schemeClr val="dk1"/>
                          </a:solidFill>
                          <a:effectLst/>
                          <a:latin typeface="+mn-lt"/>
                          <a:ea typeface="+mn-ea"/>
                          <a:cs typeface="+mn-cs"/>
                        </a:rPr>
                        <a:t> click </a:t>
                      </a:r>
                      <a:r>
                        <a:rPr lang="en-US" sz="1800" b="0" i="0" u="none" strike="noStrike" kern="1200" dirty="0" err="1" smtClean="0">
                          <a:solidFill>
                            <a:schemeClr val="dk1"/>
                          </a:solidFill>
                          <a:effectLst/>
                          <a:latin typeface="+mn-lt"/>
                          <a:ea typeface="+mn-ea"/>
                          <a:cs typeface="+mn-cs"/>
                        </a:rPr>
                        <a:t>vào</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đó</a:t>
                      </a:r>
                      <a:endParaRPr lang="en-US" dirty="0"/>
                    </a:p>
                  </a:txBody>
                  <a:tcPr/>
                </a:tc>
                <a:extLst>
                  <a:ext uri="{0D108BD9-81ED-4DB2-BD59-A6C34878D82A}">
                    <a16:rowId xmlns:a16="http://schemas.microsoft.com/office/drawing/2014/main" xmlns="" val="1934459385"/>
                  </a:ext>
                </a:extLst>
              </a:tr>
              <a:tr h="370840">
                <a:tc>
                  <a:txBody>
                    <a:bodyPr/>
                    <a:lstStyle/>
                    <a:p>
                      <a:pPr algn="ctr"/>
                      <a:r>
                        <a:rPr lang="vi-VN" sz="1800" b="0" i="0" u="none" strike="noStrike" kern="1200" dirty="0" smtClean="0">
                          <a:solidFill>
                            <a:schemeClr val="dk1"/>
                          </a:solidFill>
                          <a:effectLst/>
                          <a:latin typeface="+mn-lt"/>
                          <a:ea typeface="+mn-ea"/>
                          <a:cs typeface="+mn-cs"/>
                        </a:rPr>
                        <a:t>Xem nhận xét của người dùng khác về sản phẩm</a:t>
                      </a:r>
                      <a:endParaRPr lang="en-US" dirty="0"/>
                    </a:p>
                  </a:txBody>
                  <a:tcPr/>
                </a:tc>
                <a:tc>
                  <a:txBody>
                    <a:bodyPr/>
                    <a:lstStyle/>
                    <a:p>
                      <a:pPr algn="ctr"/>
                      <a:r>
                        <a:rPr lang="en-US" dirty="0" smtClean="0"/>
                        <a:t>user</a:t>
                      </a:r>
                      <a:endParaRPr lang="en-US" dirty="0"/>
                    </a:p>
                  </a:txBody>
                  <a:tcPr/>
                </a:tc>
                <a:tc>
                  <a:txBody>
                    <a:bodyPr/>
                    <a:lstStyle/>
                    <a:p>
                      <a:pPr algn="ctr"/>
                      <a:r>
                        <a:rPr lang="vi-VN" sz="1800" b="0" i="0" u="none" strike="noStrike" kern="1200" dirty="0" smtClean="0">
                          <a:solidFill>
                            <a:schemeClr val="dk1"/>
                          </a:solidFill>
                          <a:effectLst/>
                          <a:latin typeface="+mn-lt"/>
                          <a:ea typeface="+mn-ea"/>
                          <a:cs typeface="+mn-cs"/>
                        </a:rPr>
                        <a:t>User có thể xem các nhận xét, đánh giá của người khác về sản phẩm đó</a:t>
                      </a:r>
                      <a:endParaRPr lang="en-US" dirty="0"/>
                    </a:p>
                  </a:txBody>
                  <a:tcPr/>
                </a:tc>
                <a:extLst>
                  <a:ext uri="{0D108BD9-81ED-4DB2-BD59-A6C34878D82A}">
                    <a16:rowId xmlns:a16="http://schemas.microsoft.com/office/drawing/2014/main" xmlns="" val="1907827669"/>
                  </a:ext>
                </a:extLst>
              </a:tr>
              <a:tr h="370840">
                <a:tc>
                  <a:txBody>
                    <a:bodyPr/>
                    <a:lstStyle/>
                    <a:p>
                      <a:pPr algn="ctr"/>
                      <a:r>
                        <a:rPr lang="en-US" sz="1800" b="0" i="0" u="none" strike="noStrike" kern="1200" dirty="0" err="1" smtClean="0">
                          <a:solidFill>
                            <a:schemeClr val="dk1"/>
                          </a:solidFill>
                          <a:effectLst/>
                          <a:latin typeface="+mn-lt"/>
                          <a:ea typeface="+mn-ea"/>
                          <a:cs typeface="+mn-cs"/>
                        </a:rPr>
                        <a:t>Viết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đánh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giá</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của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bản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thân</a:t>
                      </a:r>
                      <a:endParaRPr lang="en-US" dirty="0"/>
                    </a:p>
                  </a:txBody>
                  <a:tcPr/>
                </a:tc>
                <a:tc>
                  <a:txBody>
                    <a:bodyPr/>
                    <a:lstStyle/>
                    <a:p>
                      <a:pPr algn="ctr"/>
                      <a:r>
                        <a:rPr lang="en-US" dirty="0" smtClean="0"/>
                        <a:t>user</a:t>
                      </a:r>
                      <a:endParaRPr lang="en-US" dirty="0"/>
                    </a:p>
                  </a:txBody>
                  <a:tcPr/>
                </a:tc>
                <a:tc>
                  <a:txBody>
                    <a:bodyPr/>
                    <a:lstStyle/>
                    <a:p>
                      <a:pPr algn="ctr"/>
                      <a:r>
                        <a:rPr lang="vi-VN" sz="1800" b="0" i="0" u="none" strike="noStrike" kern="1200" dirty="0" smtClean="0">
                          <a:solidFill>
                            <a:schemeClr val="dk1"/>
                          </a:solidFill>
                          <a:effectLst/>
                          <a:latin typeface="+mn-lt"/>
                          <a:ea typeface="+mn-ea"/>
                          <a:cs typeface="+mn-cs"/>
                        </a:rPr>
                        <a:t>User có thể đưa ra nhận xét, đánh giá trải nghiệm của mình về sản phẩm, và nhận xét sẽ được công khai</a:t>
                      </a:r>
                      <a:endParaRPr lang="en-US" dirty="0"/>
                    </a:p>
                  </a:txBody>
                  <a:tcPr/>
                </a:tc>
                <a:extLst>
                  <a:ext uri="{0D108BD9-81ED-4DB2-BD59-A6C34878D82A}">
                    <a16:rowId xmlns:a16="http://schemas.microsoft.com/office/drawing/2014/main" xmlns="" val="1691564133"/>
                  </a:ext>
                </a:extLst>
              </a:tr>
              <a:tr h="370840">
                <a:tc>
                  <a:txBody>
                    <a:bodyPr/>
                    <a:lstStyle/>
                    <a:p>
                      <a:pPr algn="ctr"/>
                      <a:r>
                        <a:rPr lang="en-US" sz="1800" b="0" i="0" u="none" strike="noStrike" kern="1200" dirty="0" err="1" smtClean="0">
                          <a:solidFill>
                            <a:schemeClr val="dk1"/>
                          </a:solidFill>
                          <a:effectLst/>
                          <a:latin typeface="+mn-lt"/>
                          <a:ea typeface="+mn-ea"/>
                          <a:cs typeface="+mn-cs"/>
                        </a:rPr>
                        <a:t>Trả</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lời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các</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bình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luận</a:t>
                      </a:r>
                      <a:endParaRPr lang="en-US" dirty="0"/>
                    </a:p>
                  </a:txBody>
                  <a:tcPr/>
                </a:tc>
                <a:tc>
                  <a:txBody>
                    <a:bodyPr/>
                    <a:lstStyle/>
                    <a:p>
                      <a:pPr algn="ctr"/>
                      <a:r>
                        <a:rPr lang="en-US" sz="1800" b="0" i="0" u="none" strike="noStrike" kern="1200" dirty="0" smtClean="0">
                          <a:solidFill>
                            <a:schemeClr val="dk1"/>
                          </a:solidFill>
                          <a:effectLst/>
                          <a:latin typeface="+mn-lt"/>
                          <a:ea typeface="+mn-ea"/>
                          <a:cs typeface="+mn-cs"/>
                        </a:rPr>
                        <a:t>user, admin</a:t>
                      </a:r>
                      <a:endParaRPr lang="en-US" dirty="0"/>
                    </a:p>
                  </a:txBody>
                  <a:tcPr/>
                </a:tc>
                <a:tc>
                  <a:txBody>
                    <a:bodyPr/>
                    <a:lstStyle/>
                    <a:p>
                      <a:pPr algn="ctr"/>
                      <a:r>
                        <a:rPr lang="en-US" sz="1800" b="0" i="0" u="none" strike="noStrike" kern="1200" dirty="0" err="1" smtClean="0">
                          <a:solidFill>
                            <a:schemeClr val="dk1"/>
                          </a:solidFill>
                          <a:effectLst/>
                          <a:latin typeface="+mn-lt"/>
                          <a:ea typeface="+mn-ea"/>
                          <a:cs typeface="+mn-cs"/>
                        </a:rPr>
                        <a:t>Hồi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đáp</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nhận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xét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khác</a:t>
                      </a:r>
                      <a:endParaRPr lang="en-US" dirty="0"/>
                    </a:p>
                  </a:txBody>
                  <a:tcPr/>
                </a:tc>
                <a:extLst>
                  <a:ext uri="{0D108BD9-81ED-4DB2-BD59-A6C34878D82A}">
                    <a16:rowId xmlns:a16="http://schemas.microsoft.com/office/drawing/2014/main" xmlns="" val="380569941"/>
                  </a:ext>
                </a:extLst>
              </a:tr>
              <a:tr h="370840">
                <a:tc>
                  <a:txBody>
                    <a:bodyPr/>
                    <a:lstStyle/>
                    <a:p>
                      <a:pPr algn="ctr"/>
                      <a:r>
                        <a:rPr lang="en-US" sz="1800" b="0" i="0" u="none" strike="noStrike" kern="1200" dirty="0" err="1" smtClean="0">
                          <a:solidFill>
                            <a:schemeClr val="dk1"/>
                          </a:solidFill>
                          <a:effectLst/>
                          <a:latin typeface="+mn-lt"/>
                          <a:ea typeface="+mn-ea"/>
                          <a:cs typeface="+mn-cs"/>
                        </a:rPr>
                        <a:t>Lọc</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endParaRPr lang="en-US" dirty="0"/>
                    </a:p>
                  </a:txBody>
                  <a:tcPr/>
                </a:tc>
                <a:tc>
                  <a:txBody>
                    <a:bodyPr/>
                    <a:lstStyle/>
                    <a:p>
                      <a:pPr algn="ctr"/>
                      <a:r>
                        <a:rPr lang="en-US" sz="1800" b="0" i="0" u="none" strike="noStrike" kern="1200" dirty="0" smtClean="0">
                          <a:solidFill>
                            <a:schemeClr val="dk1"/>
                          </a:solidFill>
                          <a:effectLst/>
                          <a:latin typeface="+mn-lt"/>
                          <a:ea typeface="+mn-ea"/>
                          <a:cs typeface="+mn-cs"/>
                        </a:rPr>
                        <a:t>user, admin</a:t>
                      </a:r>
                      <a:endParaRPr lang="en-US" dirty="0"/>
                    </a:p>
                  </a:txBody>
                  <a:tcPr/>
                </a:tc>
                <a:tc>
                  <a:txBody>
                    <a:bodyPr/>
                    <a:lstStyle/>
                    <a:p>
                      <a:pPr algn="ctr"/>
                      <a:r>
                        <a:rPr lang="en-US" sz="1800" b="0" i="0" u="none" strike="noStrike" kern="1200" dirty="0" err="1" smtClean="0">
                          <a:solidFill>
                            <a:schemeClr val="dk1"/>
                          </a:solidFill>
                          <a:effectLst/>
                          <a:latin typeface="+mn-lt"/>
                          <a:ea typeface="+mn-ea"/>
                          <a:cs typeface="+mn-cs"/>
                        </a:rPr>
                        <a:t>Hiển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thị</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danh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sách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theo</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hãng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giá</a:t>
                      </a:r>
                      <a:endParaRPr lang="en-US" dirty="0"/>
                    </a:p>
                  </a:txBody>
                  <a:tcPr/>
                </a:tc>
                <a:extLst>
                  <a:ext uri="{0D108BD9-81ED-4DB2-BD59-A6C34878D82A}">
                    <a16:rowId xmlns:a16="http://schemas.microsoft.com/office/drawing/2014/main" xmlns="" val="3137737738"/>
                  </a:ext>
                </a:extLst>
              </a:tr>
              <a:tr h="370840">
                <a:tc>
                  <a:txBody>
                    <a:bodyPr/>
                    <a:lstStyle/>
                    <a:p>
                      <a:pPr algn="ctr"/>
                      <a:r>
                        <a:rPr lang="en-US" sz="1800" b="0" i="0" u="none" strike="noStrike" kern="1200" dirty="0" err="1" smtClean="0">
                          <a:solidFill>
                            <a:schemeClr val="dk1"/>
                          </a:solidFill>
                          <a:effectLst/>
                          <a:latin typeface="+mn-lt"/>
                          <a:ea typeface="+mn-ea"/>
                          <a:cs typeface="+mn-cs"/>
                        </a:rPr>
                        <a:t>Sắp</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xếp</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theo</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giá</a:t>
                      </a:r>
                      <a:endParaRPr lang="en-US" dirty="0"/>
                    </a:p>
                  </a:txBody>
                  <a:tcPr/>
                </a:tc>
                <a:tc>
                  <a:txBody>
                    <a:bodyPr/>
                    <a:lstStyle/>
                    <a:p>
                      <a:pPr algn="ctr"/>
                      <a:r>
                        <a:rPr lang="en-US" sz="1800" b="0" i="0" u="none" strike="noStrike" kern="1200" dirty="0" smtClean="0">
                          <a:solidFill>
                            <a:schemeClr val="dk1"/>
                          </a:solidFill>
                          <a:effectLst/>
                          <a:latin typeface="+mn-lt"/>
                          <a:ea typeface="+mn-ea"/>
                          <a:cs typeface="+mn-cs"/>
                        </a:rPr>
                        <a:t>user </a:t>
                      </a:r>
                      <a:endParaRPr lang="en-US" dirty="0"/>
                    </a:p>
                  </a:txBody>
                  <a:tcPr/>
                </a:tc>
                <a:tc>
                  <a:txBody>
                    <a:bodyPr/>
                    <a:lstStyle/>
                    <a:p>
                      <a:pPr algn="ctr"/>
                      <a:r>
                        <a:rPr lang="vi-VN" dirty="0" smtClean="0"/>
                        <a:t>Click vào để xem sản phẩm giá từ thấp-&gt;cao hoặc ngược lại</a:t>
                      </a:r>
                      <a:endParaRPr lang="en-US" dirty="0" smtClean="0"/>
                    </a:p>
                  </a:txBody>
                  <a:tcPr/>
                </a:tc>
                <a:extLst>
                  <a:ext uri="{0D108BD9-81ED-4DB2-BD59-A6C34878D82A}">
                    <a16:rowId xmlns:a16="http://schemas.microsoft.com/office/drawing/2014/main" xmlns="" val="3742241231"/>
                  </a:ext>
                </a:extLst>
              </a:tr>
              <a:tr h="370840">
                <a:tc>
                  <a:txBody>
                    <a:bodyPr/>
                    <a:lstStyle/>
                    <a:p>
                      <a:pPr algn="ctr"/>
                      <a:r>
                        <a:rPr lang="en-US" sz="1800" b="0" i="0" u="none" strike="noStrike" kern="1200" dirty="0" err="1" smtClean="0">
                          <a:solidFill>
                            <a:schemeClr val="dk1"/>
                          </a:solidFill>
                          <a:effectLst/>
                          <a:latin typeface="+mn-lt"/>
                          <a:ea typeface="+mn-ea"/>
                          <a:cs typeface="+mn-cs"/>
                        </a:rPr>
                        <a:t>Thêm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vào</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giỏ</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hàng</a:t>
                      </a:r>
                      <a:endParaRPr lang="en-US" dirty="0"/>
                    </a:p>
                  </a:txBody>
                  <a:tcPr/>
                </a:tc>
                <a:tc>
                  <a:txBody>
                    <a:bodyPr/>
                    <a:lstStyle/>
                    <a:p>
                      <a:pPr algn="ctr"/>
                      <a:r>
                        <a:rPr lang="en-US" dirty="0" smtClean="0"/>
                        <a:t>user</a:t>
                      </a:r>
                      <a:endParaRPr lang="en-US" dirty="0"/>
                    </a:p>
                  </a:txBody>
                  <a:tcPr/>
                </a:tc>
                <a:tc>
                  <a:txBody>
                    <a:bodyPr/>
                    <a:lstStyle/>
                    <a:p>
                      <a:pPr algn="ctr"/>
                      <a:r>
                        <a:rPr lang="vi-VN" sz="1800" b="0" i="0" u="none" strike="noStrike" kern="1200" dirty="0" smtClean="0">
                          <a:solidFill>
                            <a:schemeClr val="dk1"/>
                          </a:solidFill>
                          <a:effectLst/>
                          <a:latin typeface="+mn-lt"/>
                          <a:ea typeface="+mn-ea"/>
                          <a:cs typeface="+mn-cs"/>
                        </a:rPr>
                        <a:t>Đưa sản phẩm muốn mua vào danh sách trong giỏ hàng.</a:t>
                      </a:r>
                      <a:endParaRPr lang="en-US" dirty="0" smtClean="0"/>
                    </a:p>
                  </a:txBody>
                  <a:tcPr/>
                </a:tc>
                <a:extLst>
                  <a:ext uri="{0D108BD9-81ED-4DB2-BD59-A6C34878D82A}">
                    <a16:rowId xmlns:a16="http://schemas.microsoft.com/office/drawing/2014/main" xmlns="" val="1966065979"/>
                  </a:ext>
                </a:extLst>
              </a:tr>
              <a:tr h="370840">
                <a:tc>
                  <a:txBody>
                    <a:bodyPr/>
                    <a:lstStyle/>
                    <a:p>
                      <a:pPr algn="ctr"/>
                      <a:r>
                        <a:rPr lang="en-US" sz="1800" b="0" i="0" u="none" strike="noStrike" kern="1200" dirty="0" err="1" smtClean="0">
                          <a:solidFill>
                            <a:schemeClr val="dk1"/>
                          </a:solidFill>
                          <a:effectLst/>
                          <a:latin typeface="+mn-lt"/>
                          <a:ea typeface="+mn-ea"/>
                          <a:cs typeface="+mn-cs"/>
                        </a:rPr>
                        <a:t>Xóa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khỏi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giỏ</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hàng</a:t>
                      </a:r>
                      <a:endParaRPr lang="en-US" dirty="0"/>
                    </a:p>
                  </a:txBody>
                  <a:tcPr/>
                </a:tc>
                <a:tc>
                  <a:txBody>
                    <a:bodyPr/>
                    <a:lstStyle/>
                    <a:p>
                      <a:pPr algn="ctr"/>
                      <a:r>
                        <a:rPr lang="en-US" sz="1800" b="0" i="0" u="none" strike="noStrike" kern="1200" dirty="0" smtClean="0">
                          <a:solidFill>
                            <a:schemeClr val="dk1"/>
                          </a:solidFill>
                          <a:effectLst/>
                          <a:latin typeface="+mn-lt"/>
                          <a:ea typeface="+mn-ea"/>
                          <a:cs typeface="+mn-cs"/>
                        </a:rPr>
                        <a:t>user</a:t>
                      </a:r>
                      <a:endParaRPr lang="en-US" dirty="0"/>
                    </a:p>
                  </a:txBody>
                  <a:tcPr/>
                </a:tc>
                <a:tc>
                  <a:txBody>
                    <a:bodyPr/>
                    <a:lstStyle/>
                    <a:p>
                      <a:pPr algn="ctr"/>
                      <a:r>
                        <a:rPr lang="en-US" sz="1800" b="0" i="0" u="none" strike="noStrike" kern="1200" dirty="0" err="1" smtClean="0">
                          <a:solidFill>
                            <a:schemeClr val="dk1"/>
                          </a:solidFill>
                          <a:effectLst/>
                          <a:latin typeface="+mn-lt"/>
                          <a:ea typeface="+mn-ea"/>
                          <a:cs typeface="+mn-cs"/>
                        </a:rPr>
                        <a:t>Xóa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sản</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phẩm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khỏi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danh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sách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trong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giỏ</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hàng</a:t>
                      </a:r>
                      <a:r>
                        <a:rPr lang="en-US" sz="1800" b="0" i="0" u="none" strike="noStrike" kern="1200" dirty="0" smtClean="0">
                          <a:solidFill>
                            <a:schemeClr val="dk1"/>
                          </a:solidFill>
                          <a:effectLst/>
                          <a:latin typeface="+mn-lt"/>
                          <a:ea typeface="+mn-ea"/>
                          <a:cs typeface="+mn-cs"/>
                        </a:rPr>
                        <a:t>.</a:t>
                      </a:r>
                      <a:endParaRPr lang="en-US" dirty="0" smtClean="0"/>
                    </a:p>
                  </a:txBody>
                  <a:tcPr/>
                </a:tc>
                <a:extLst>
                  <a:ext uri="{0D108BD9-81ED-4DB2-BD59-A6C34878D82A}">
                    <a16:rowId xmlns:a16="http://schemas.microsoft.com/office/drawing/2014/main" xmlns="" val="2358024482"/>
                  </a:ext>
                </a:extLst>
              </a:tr>
            </a:tbl>
          </a:graphicData>
        </a:graphic>
      </p:graphicFrame>
    </p:spTree>
    <p:extLst>
      <p:ext uri="{BB962C8B-B14F-4D97-AF65-F5344CB8AC3E}">
        <p14:creationId xmlns:p14="http://schemas.microsoft.com/office/powerpoint/2010/main" val="1257006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994</Words>
  <Application>Microsoft Office PowerPoint</Application>
  <PresentationFormat>Custom</PresentationFormat>
  <Paragraphs>184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dinh</dc:creator>
  <cp:lastModifiedBy>Windows User</cp:lastModifiedBy>
  <cp:revision>46</cp:revision>
  <dcterms:created xsi:type="dcterms:W3CDTF">2019-12-19T13:51:02Z</dcterms:created>
  <dcterms:modified xsi:type="dcterms:W3CDTF">2019-12-21T15:32:41Z</dcterms:modified>
</cp:coreProperties>
</file>