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4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7DF1-1B7E-FC3B-6DEF-C77C4BEA0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F747D-9390-B087-1B9A-008590DD3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7593A-FE52-CA03-323D-CBAE33F4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8AE8-E152-4B17-8807-455A32FCAB0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2FC04-4261-C8A0-3348-EC6A64C2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0992D-C175-D063-A9A8-7A204245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9153-7EEB-419E-817D-631E6535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CEA0-619C-516E-64B7-7D91D8CD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7B1EC-979B-62F9-8D38-B6DAAEBA6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ACD18-6D98-4CED-B6D6-CD6151F5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8AE8-E152-4B17-8807-455A32FCAB0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40243-AD19-CF11-540C-3C750AFB1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0E6AA-8CEC-DF80-ED66-A379B18A6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9153-7EEB-419E-817D-631E6535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5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21C0F6-56ED-0A82-9B2A-A39F578D4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1C45C-9F2C-CEFA-513E-CD54852D0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EBD49-6C2E-B1EE-A79E-811916AF6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8AE8-E152-4B17-8807-455A32FCAB0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974D2-2E5F-EF6C-AA0E-E6C242D0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DCF3A-F27E-EA8A-A666-96807692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9153-7EEB-419E-817D-631E6535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6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1211-1F30-8B39-1CE9-2E18AD77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7C259-9BFC-8B5D-057C-7189A319B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4A1A0-FBF7-4DB0-76C5-F89E64E5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8AE8-E152-4B17-8807-455A32FCAB0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BA7A8-CEF6-5CDC-2291-3E47174F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AC6F2-DA68-A6B3-4158-F16F7B0C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9153-7EEB-419E-817D-631E6535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8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BB29-E57E-E5CC-15BD-10026FC2A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0DEDF-D8C6-9475-8D8D-F462E4BAB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13049-880A-296F-C308-02AF3FE8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8AE8-E152-4B17-8807-455A32FCAB0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EC167-6424-1068-792D-5629C38FF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E8B34-79C1-9E28-3FA3-BE08C2DA2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9153-7EEB-419E-817D-631E6535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3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A86B-ADDA-2109-704D-D0DC1D92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B0D23-2093-AD94-D52C-444BC2140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B3781-2F81-442E-539B-C85B3B75A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BCF34-2505-AD22-0ECA-0469E4AF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8AE8-E152-4B17-8807-455A32FCAB0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0F976-4869-20E2-8AA1-C5E44DA5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10B02-E707-E48F-D335-0DAF5B52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9153-7EEB-419E-817D-631E6535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0C72-E1C7-1128-F518-7289D513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6AF2E-E352-51B9-514D-35447DD13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2BA97-70BD-A9D5-A5CC-7A0C2B122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F1F03-742C-3440-0062-F5596766E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35F6A-ADAC-51C7-0065-0DACC12F0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983FC3-D49A-5F4E-B2D5-C2EBF732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8AE8-E152-4B17-8807-455A32FCAB0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FF5F9E-D443-6D3A-E361-DE1B6BDB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E3A21-E06E-9410-1B37-9747BB92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9153-7EEB-419E-817D-631E6535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8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4D6C2-0D1E-5A8D-E7A5-3C6EB958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3665C-FEC6-6BC0-47D7-F035CF61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8AE8-E152-4B17-8807-455A32FCAB0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A5623-572A-42C7-4243-ED0ED08D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7937B-DB86-A81C-C5BF-97EFD6DB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9153-7EEB-419E-817D-631E6535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3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464B91-23B0-185B-A5F7-D01208CA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8AE8-E152-4B17-8807-455A32FCAB0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75FCD7-31B6-70B2-AFB7-19E8F6A0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1B9C4-140E-0FDF-30DB-FA845E1F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9153-7EEB-419E-817D-631E6535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1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3DC6E-EE9B-0464-B3F8-E674FF3A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21100-9FD7-674F-46C9-F931F7F7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7EF96-CC82-39CA-7084-B26CD326D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199B7-1BA3-C3B2-09AD-86D6AED0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8AE8-E152-4B17-8807-455A32FCAB0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3DAF4-528C-D256-95CC-0666B1F9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27908-28BD-F131-4487-70CC9579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9153-7EEB-419E-817D-631E6535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6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2D54-882B-B41B-B0DF-68E2BB21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0EE02-9D11-392F-D707-5C6BD8E0F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1B984-2CEF-3EEC-C7CF-05C8D0DB5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0868A-9520-5140-4763-381705A2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8AE8-E152-4B17-8807-455A32FCAB0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DBC5B-DADF-0ED8-BFA5-CBEDABA8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62992-D910-8657-13CF-93BB61B6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9153-7EEB-419E-817D-631E6535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8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6573EA-008E-51A9-9644-E68A07AB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4A872-B201-04F6-59E2-C6FAB1188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C62AF-5F40-31D0-8382-DA9FF22E8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A8AE8-E152-4B17-8807-455A32FCAB0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D5B55-39AE-9077-53B8-704D5EA33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A95D6-03BC-E2C5-70FD-DEF019300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89153-7EEB-419E-817D-631E6535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6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netonwonton.github.io/JSCapstone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659cb7ec37ee755ab35f30ea--inspiring-eclair-c70cd4.netlify.app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Jmai@nyc.yearup.or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apstone | Word Genius">
            <a:extLst>
              <a:ext uri="{FF2B5EF4-FFF2-40B4-BE49-F238E27FC236}">
                <a16:creationId xmlns:a16="http://schemas.microsoft.com/office/drawing/2014/main" id="{F0B98E32-DB1C-C97C-47FD-BA448DB18B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3" r="23313" b="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35FCF-33BA-B2D9-714C-199C110B8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7D6B5-E6A1-EC68-CC51-B4A139489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By: Jerry Mai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603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Rectangle 104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27AAE-FC81-9EAE-FB3D-F9683C9C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Software Development Life Cycle</a:t>
            </a:r>
          </a:p>
        </p:txBody>
      </p: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D68C046E-65E3-0E1D-F8B8-BCFEDFCFBAFE}"/>
              </a:ext>
            </a:extLst>
          </p:cNvPr>
          <p:cNvSpPr txBox="1">
            <a:spLocks/>
          </p:cNvSpPr>
          <p:nvPr/>
        </p:nvSpPr>
        <p:spPr>
          <a:xfrm>
            <a:off x="897769" y="1909192"/>
            <a:ext cx="4586513" cy="364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i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Planning:</a:t>
            </a:r>
            <a:r>
              <a:rPr lang="en-US" sz="1300" b="0" i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Think about what you want to do and make a plan.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i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Analysis:</a:t>
            </a:r>
            <a:r>
              <a:rPr lang="en-US" sz="1300" b="0" i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Check if your plan is realistic and makes sense.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i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Design:</a:t>
            </a:r>
            <a:r>
              <a:rPr lang="en-US" sz="1300" b="0" i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Make detailed plans for how the software will work.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i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Implementation:</a:t>
            </a:r>
            <a:r>
              <a:rPr lang="en-US" sz="1300" b="0" i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Write the actual computer code based on the plans.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i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Testing &amp; Integration:</a:t>
            </a:r>
            <a:r>
              <a:rPr lang="en-US" sz="1300" b="0" i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Check if the software works correctly and put all the pieces together.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i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Maintenance:</a:t>
            </a:r>
            <a:r>
              <a:rPr lang="en-US" sz="1300" b="0" i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Keep an eye on the software, fix any problems, and make improvements over time.</a:t>
            </a:r>
          </a:p>
        </p:txBody>
      </p: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Understanding the Software Development Life Cycle | Datarob">
            <a:extLst>
              <a:ext uri="{FF2B5EF4-FFF2-40B4-BE49-F238E27FC236}">
                <a16:creationId xmlns:a16="http://schemas.microsoft.com/office/drawing/2014/main" id="{E5A527BF-4FED-2CBA-BAD1-F9F80F259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5453" y="595726"/>
            <a:ext cx="5666547" cy="566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62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454D465-6EF3-F8D1-E3E1-58C247A60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6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08AA3-8357-1E59-1561-F9C83764F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Intro-Component with Signup Form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42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FDEDF-B381-9106-9B06-5FE53C0F3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Original Idea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73684-1F2A-E95C-9676-7160668C65D2}"/>
              </a:ext>
            </a:extLst>
          </p:cNvPr>
          <p:cNvSpPr>
            <a:spLocks/>
          </p:cNvSpPr>
          <p:nvPr/>
        </p:nvSpPr>
        <p:spPr>
          <a:xfrm>
            <a:off x="2291830" y="2117534"/>
            <a:ext cx="3857124" cy="616142"/>
          </a:xfrm>
          <a:prstGeom prst="rect">
            <a:avLst/>
          </a:prstGeom>
        </p:spPr>
        <p:txBody>
          <a:bodyPr/>
          <a:lstStyle/>
          <a:p>
            <a:pPr algn="ctr" defTabSz="676656">
              <a:spcAft>
                <a:spcPts val="600"/>
              </a:spcAft>
            </a:pPr>
            <a:r>
              <a:rPr lang="en-US" sz="2800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Desktop View</a:t>
            </a:r>
            <a:endParaRPr lang="en-US" sz="4000" u="s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63DA62-9C30-823E-52FF-60A9C5AC21D4}"/>
              </a:ext>
            </a:extLst>
          </p:cNvPr>
          <p:cNvSpPr>
            <a:spLocks/>
          </p:cNvSpPr>
          <p:nvPr/>
        </p:nvSpPr>
        <p:spPr>
          <a:xfrm>
            <a:off x="6279543" y="2122406"/>
            <a:ext cx="3876120" cy="616142"/>
          </a:xfrm>
          <a:prstGeom prst="rect">
            <a:avLst/>
          </a:prstGeom>
        </p:spPr>
        <p:txBody>
          <a:bodyPr/>
          <a:lstStyle/>
          <a:p>
            <a:pPr algn="ctr" defTabSz="676656">
              <a:spcAft>
                <a:spcPts val="600"/>
              </a:spcAft>
            </a:pPr>
            <a:r>
              <a:rPr lang="en-US" sz="2800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Mobile View</a:t>
            </a:r>
            <a:endParaRPr lang="en-US" sz="4000" u="sng"/>
          </a:p>
        </p:txBody>
      </p:sp>
      <p:pic>
        <p:nvPicPr>
          <p:cNvPr id="8" name="Content Placeholder 7" descr="A screenshot of a phone&#10;&#10;Description automatically generated">
            <a:extLst>
              <a:ext uri="{FF2B5EF4-FFF2-40B4-BE49-F238E27FC236}">
                <a16:creationId xmlns:a16="http://schemas.microsoft.com/office/drawing/2014/main" id="{7D5E9F58-0BFF-866D-C253-0FF38B683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782" y="2733676"/>
            <a:ext cx="2398341" cy="3182683"/>
          </a:xfrm>
          <a:prstGeom prst="rect">
            <a:avLst/>
          </a:prstGeom>
        </p:spPr>
      </p:pic>
      <p:pic>
        <p:nvPicPr>
          <p:cNvPr id="16" name="Content Placeholder 15" descr="A screenshot of a computer&#10;&#10;Description automatically generated">
            <a:extLst>
              <a:ext uri="{FF2B5EF4-FFF2-40B4-BE49-F238E27FC236}">
                <a16:creationId xmlns:a16="http://schemas.microsoft.com/office/drawing/2014/main" id="{D906DEB5-71BF-1631-F3E6-B5104AD1A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460" y="2801620"/>
            <a:ext cx="5025863" cy="272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0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13D806-2D5C-EECD-E120-0E666BB7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400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4E6CDE-2904-BD9D-9ACC-EDE3F6BA8974}"/>
              </a:ext>
            </a:extLst>
          </p:cNvPr>
          <p:cNvSpPr txBox="1"/>
          <p:nvPr/>
        </p:nvSpPr>
        <p:spPr>
          <a:xfrm>
            <a:off x="151667" y="5970710"/>
            <a:ext cx="4591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3"/>
              </a:rPr>
              <a:t>https://onetonwonton.github.io/JSCapstone/</a:t>
            </a:r>
            <a:endParaRPr lang="en-US"/>
          </a:p>
          <a:p>
            <a:r>
              <a:rPr lang="en-US">
                <a:hlinkClick r:id="rId4"/>
              </a:rPr>
              <a:t>https://659cb7ec37ee755ab35f30ea--inspiring-eclair-c70cd4.netlify.app/</a:t>
            </a:r>
            <a:r>
              <a:rPr lang="en-US"/>
              <a:t> 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5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19ACCA5-A7E7-494A-AA59-CC09D91251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9699"/>
          <a:stretch/>
        </p:blipFill>
        <p:spPr>
          <a:xfrm>
            <a:off x="-3447" y="-1"/>
            <a:ext cx="12195447" cy="687974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9414" y="-733991"/>
            <a:ext cx="3020876" cy="12206596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6" y="0"/>
            <a:ext cx="2843402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38704" y="21736"/>
            <a:ext cx="3152862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7" y="5288433"/>
            <a:ext cx="12199706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4596" y="2224929"/>
            <a:ext cx="3866773" cy="54428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42799-669C-C04F-A52C-169870F31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6708" y="3048535"/>
            <a:ext cx="2786380" cy="1620665"/>
          </a:xfrm>
        </p:spPr>
        <p:txBody>
          <a:bodyPr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106D8-DE99-885B-BE08-AFF95C878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8800" y="5742609"/>
            <a:ext cx="2718702" cy="1115391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Jerry Mai</a:t>
            </a:r>
          </a:p>
          <a:p>
            <a:pPr algn="l"/>
            <a:r>
              <a:rPr lang="en-US" sz="2000">
                <a:solidFill>
                  <a:srgbClr val="FFFFFF"/>
                </a:solidFill>
                <a:hlinkClick r:id="rId3"/>
              </a:rPr>
              <a:t>Jmai@nyc.yearup.org</a:t>
            </a:r>
            <a:endParaRPr lang="en-US" sz="2000">
              <a:solidFill>
                <a:srgbClr val="FFFFFF"/>
              </a:solidFill>
            </a:endParaRPr>
          </a:p>
          <a:p>
            <a:pPr algn="l"/>
            <a:r>
              <a:rPr lang="en-US" sz="2000">
                <a:solidFill>
                  <a:srgbClr val="FFFFFF"/>
                </a:solidFill>
              </a:rPr>
              <a:t>347-458-2470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3F63DB-45C2-EC10-E4D6-4BF7C6C68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550" y="2206301"/>
            <a:ext cx="3419952" cy="30960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A5586E-5462-B063-D9E7-208EF8EC3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-7706" y="2206301"/>
            <a:ext cx="3419952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89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139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Capstone Project</vt:lpstr>
      <vt:lpstr>Software Development Life Cycle</vt:lpstr>
      <vt:lpstr>Intro-Component with Signup Form</vt:lpstr>
      <vt:lpstr>Original Idea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Jerry Mai</dc:creator>
  <cp:lastModifiedBy>Jerry Mai</cp:lastModifiedBy>
  <cp:revision>1</cp:revision>
  <dcterms:created xsi:type="dcterms:W3CDTF">2024-01-09T00:50:03Z</dcterms:created>
  <dcterms:modified xsi:type="dcterms:W3CDTF">2024-01-09T03:44:16Z</dcterms:modified>
</cp:coreProperties>
</file>