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44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567A9-D83C-4FFB-91CA-28485E325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9D4AEF-C937-4CFE-9FB2-DD9C2544C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7905C-9C5D-410E-AE79-93A95139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EF84-05D3-40D5-A90F-CF8EBECB82E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2D9D2-FE5E-4BBC-8927-A8597363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20E9A-A3FA-40A3-84F6-EA34474F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4558-E73E-432E-A279-644A09198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3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1D8E-A7A0-41EF-A822-C9321177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4F580A-0438-49D4-A37A-279E8C9FB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ED414-B92F-481F-90A0-C31BF656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EF84-05D3-40D5-A90F-CF8EBECB82E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593D1-3550-478E-A8E1-0256CB64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79104-729F-4D3E-A364-B1E9FD23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4558-E73E-432E-A279-644A09198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8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6477FB-E4AC-42B4-A8E8-9C329A4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E2A1A-9C64-4555-99B6-DFF3FFB0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00CEC-9292-4BC3-980E-4828DF80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EF84-05D3-40D5-A90F-CF8EBECB82E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A3622-8AF0-4881-9AA4-5338D713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C2EA3-BDFB-4A78-B1CC-93839130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4558-E73E-432E-A279-644A09198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3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416E0-56D9-4C87-A8B2-F6FE371D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B2780-27E1-491C-93ED-9B07DD88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D29B72-D968-4FB0-A4AC-E0127234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EF84-05D3-40D5-A90F-CF8EBECB82E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A1B3B-1B5D-4EAE-9C7C-F6216D28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BD7A0-1871-41AD-B2D9-DD51CABF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4558-E73E-432E-A279-644A09198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8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61D7E-8BB6-4CD4-B2F2-661694DB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F5B0C-0460-401C-AF3B-8AAFA254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73881-D841-461A-8091-7192B786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EF84-05D3-40D5-A90F-CF8EBECB82E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69391-3CD9-48BA-8D24-8868A2B2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D4A3B-93DB-4183-9150-54C7C51D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4558-E73E-432E-A279-644A09198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A7672-EE78-464C-AF87-095A5FE2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AD046-054F-42D5-90B4-4F9F1AE97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B7C295-E25C-4700-A121-F69762773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FDE52F-BFCC-4F33-999D-FE05AB16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EF84-05D3-40D5-A90F-CF8EBECB82E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4251DA-3FB2-4C9F-B2F8-F71AD5D8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3F625-9DD9-4D21-A2B9-EFFD3554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4558-E73E-432E-A279-644A09198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7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C0901-9B4B-4FFD-ADBC-EC5F81B3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6DDC0-0EA4-4A57-AC12-84BA27B86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134B3-A789-4E88-B307-66539AF24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954340-3CC6-43C2-AA7B-E770335D4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A00CB6-D4A2-45EE-AB5F-23BCD702D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51FB5E-0CE0-4E82-98DE-61638F03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EF84-05D3-40D5-A90F-CF8EBECB82E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D0D8C3-90D3-4610-96DB-2D07D5B6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E62C2E-1F0B-4E7F-9455-3B65415B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4558-E73E-432E-A279-644A09198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22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E9058-8867-4012-B722-4179AE36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FDF9FC-2962-417C-9D0C-E6EEA75B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EF84-05D3-40D5-A90F-CF8EBECB82E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00D1B1-87CA-49D2-8947-399F89E4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82430D-9511-446B-BA49-7E0EE9C9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4558-E73E-432E-A279-644A09198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7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D674CC-20EC-4E7D-A583-69882DDE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EF84-05D3-40D5-A90F-CF8EBECB82E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936B0E-B4EE-453A-8344-E289FA54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4DF1A-0437-49FD-BB9B-75B98EC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4558-E73E-432E-A279-644A09198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5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9B6E6-194B-42F6-AE32-DFDA8CE0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06642-0080-42FC-99D5-0853F1C9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100DF5-B5EF-4D97-8DB6-0E32207C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BC3ED-29A5-4DC4-8902-0B48C0A6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EF84-05D3-40D5-A90F-CF8EBECB82E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61123-8B3B-43EE-BCA8-41365018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39562-C4B7-498A-A494-D224F2C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4558-E73E-432E-A279-644A09198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2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3B743-830E-4DD1-8AF6-5AD373B2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D1F0B6-51E9-42BB-AD87-FE1AEA62A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9A97E-CECF-4FBA-92D8-395BC3786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3E66D-995F-4153-89C5-22E8C3BF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EF84-05D3-40D5-A90F-CF8EBECB82E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99355-D5D2-48E0-911F-18C8A5A8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305FE-6514-42FE-B5BD-37FA0101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4558-E73E-432E-A279-644A09198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3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15C56B-3F48-4F50-A834-7B6220B2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CE156C-5287-475E-9C4F-E967BE0D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73DED-0856-493B-BBC3-EB9A5015D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EF84-05D3-40D5-A90F-CF8EBECB82E6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8E3D1-2F3B-4940-83E3-EB8852E3E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4C9C0-AA02-4A2E-9F7F-6A962A002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4558-E73E-432E-A279-644A09198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3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7F14953-2D08-44A8-9B3D-63CABD2BE7AD}"/>
              </a:ext>
            </a:extLst>
          </p:cNvPr>
          <p:cNvSpPr/>
          <p:nvPr/>
        </p:nvSpPr>
        <p:spPr>
          <a:xfrm>
            <a:off x="1212980" y="363895"/>
            <a:ext cx="205273" cy="1928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C38ED2D-D50B-4031-8104-2755C79147E9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315616" y="556727"/>
            <a:ext cx="1" cy="29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A56D81F-1823-412A-AD02-46EF19ED31A1}"/>
              </a:ext>
            </a:extLst>
          </p:cNvPr>
          <p:cNvSpPr/>
          <p:nvPr/>
        </p:nvSpPr>
        <p:spPr>
          <a:xfrm>
            <a:off x="953666" y="851224"/>
            <a:ext cx="723900" cy="192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PW </a:t>
            </a:r>
            <a:r>
              <a:rPr lang="ko-KR" altLang="en-US" sz="700" dirty="0"/>
              <a:t>입력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9FF2D7-5C99-4E18-B0F2-0F373F770E9A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315616" y="1044056"/>
            <a:ext cx="1554" cy="29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83C32D2B-ADAE-408B-B8A3-BC0E7D6A376B}"/>
              </a:ext>
            </a:extLst>
          </p:cNvPr>
          <p:cNvSpPr/>
          <p:nvPr/>
        </p:nvSpPr>
        <p:spPr>
          <a:xfrm>
            <a:off x="1212980" y="1338553"/>
            <a:ext cx="208379" cy="19283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3B36FE-05D6-4183-AE49-4784C6B9F7EF}"/>
              </a:ext>
            </a:extLst>
          </p:cNvPr>
          <p:cNvSpPr/>
          <p:nvPr/>
        </p:nvSpPr>
        <p:spPr>
          <a:xfrm>
            <a:off x="799467" y="1791378"/>
            <a:ext cx="1032297" cy="192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PW </a:t>
            </a:r>
            <a:r>
              <a:rPr lang="ko-KR" altLang="en-US" sz="700" dirty="0"/>
              <a:t>입력 검증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3B86212-9FB5-4B8A-BF0F-49C75C77672E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1315616" y="1531385"/>
            <a:ext cx="1554" cy="25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6C1D410-D84B-40B4-9BA1-79F9960CF859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1315616" y="1984210"/>
            <a:ext cx="1554" cy="29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8EDD5EBF-510B-4B62-B5E9-EC1E5A426A78}"/>
              </a:ext>
            </a:extLst>
          </p:cNvPr>
          <p:cNvSpPr/>
          <p:nvPr/>
        </p:nvSpPr>
        <p:spPr>
          <a:xfrm>
            <a:off x="1212980" y="2278707"/>
            <a:ext cx="208379" cy="19283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AF3B028-6DA7-4865-AC06-062413E2B7DF}"/>
              </a:ext>
            </a:extLst>
          </p:cNvPr>
          <p:cNvSpPr/>
          <p:nvPr/>
        </p:nvSpPr>
        <p:spPr>
          <a:xfrm>
            <a:off x="799467" y="2731532"/>
            <a:ext cx="1032297" cy="192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관리자 로그인 성공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CBC0E97-EB5F-4C14-8848-0E1D4B3D15EA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1315616" y="2471539"/>
            <a:ext cx="1554" cy="25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CFE3ADF-E9BF-4EB1-839E-1F8B88CF1CFE}"/>
              </a:ext>
            </a:extLst>
          </p:cNvPr>
          <p:cNvSpPr/>
          <p:nvPr/>
        </p:nvSpPr>
        <p:spPr>
          <a:xfrm>
            <a:off x="799467" y="3184357"/>
            <a:ext cx="1032297" cy="192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설정프로그램 로딩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BF816FF-5437-4022-AFEC-D8CF6BD7082C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1315616" y="2924364"/>
            <a:ext cx="0" cy="25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0E4B4CB-153F-41DE-866C-3897EFF14C86}"/>
              </a:ext>
            </a:extLst>
          </p:cNvPr>
          <p:cNvCxnSpPr>
            <a:stCxn id="24" idx="1"/>
            <a:endCxn id="7" idx="1"/>
          </p:cNvCxnSpPr>
          <p:nvPr/>
        </p:nvCxnSpPr>
        <p:spPr>
          <a:xfrm rot="10800000">
            <a:off x="953666" y="947641"/>
            <a:ext cx="259314" cy="1427483"/>
          </a:xfrm>
          <a:prstGeom prst="bentConnector3">
            <a:avLst>
              <a:gd name="adj1" fmla="val 243253"/>
            </a:avLst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1FA01C-78A0-424E-8FBA-8C8EE7420B5B}"/>
              </a:ext>
            </a:extLst>
          </p:cNvPr>
          <p:cNvSpPr txBox="1"/>
          <p:nvPr/>
        </p:nvSpPr>
        <p:spPr>
          <a:xfrm>
            <a:off x="0" y="1561353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Not Valid</a:t>
            </a:r>
            <a:endParaRPr lang="ko-KR" altLang="en-US" sz="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A85B0D-5584-469F-9063-09299BFF29A9}"/>
              </a:ext>
            </a:extLst>
          </p:cNvPr>
          <p:cNvSpPr txBox="1"/>
          <p:nvPr/>
        </p:nvSpPr>
        <p:spPr>
          <a:xfrm>
            <a:off x="1315615" y="1527774"/>
            <a:ext cx="1162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PW = com@admin1234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1351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8633</TotalTime>
  <Words>17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이병준</dc:creator>
  <cp:lastModifiedBy>이병준 </cp:lastModifiedBy>
  <cp:revision>2</cp:revision>
  <dcterms:created xsi:type="dcterms:W3CDTF">2019-02-05T17:53:17Z</dcterms:created>
  <dcterms:modified xsi:type="dcterms:W3CDTF">2019-02-11T17:46:33Z</dcterms:modified>
</cp:coreProperties>
</file>