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144" y="-3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1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7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92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2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7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9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83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4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2A32-8BFB-4076-B0FB-2016BB6A76B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0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2A32-8BFB-4076-B0FB-2016BB6A76B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05D4-A2A7-44C8-9FBD-07EC6E943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20537" y="1343025"/>
            <a:ext cx="4570638" cy="11457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74281" y="1909763"/>
            <a:ext cx="4477272" cy="5286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43432" y="1943248"/>
            <a:ext cx="4124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ⓘ 오류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실행 권한 없음 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관리자 권한으로 실행 필수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</a:p>
          <a:p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→ 해결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실행 파일 선택 후 마우스 오른쪽 버튼을 클릭하여 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관리자 권한으로 실행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" 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항목 클릭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77216" y="1376454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</a:t>
            </a:r>
            <a:r>
              <a:rPr lang="en-US" altLang="ko-KR" sz="2800" dirty="0">
                <a:solidFill>
                  <a:srgbClr val="FFFF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r>
              <a:rPr lang="en-US" altLang="ko-KR" sz="28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r>
              <a:rPr lang="en-US" altLang="ko-KR" sz="28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</a:t>
            </a:r>
            <a:r>
              <a:rPr lang="en-US" altLang="ko-KR" sz="2800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r>
              <a:rPr lang="en-US" altLang="ko-KR" sz="28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! 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[CODE : </a:t>
            </a:r>
            <a:r>
              <a:rPr lang="en-US" altLang="ko-KR" dirty="0">
                <a:solidFill>
                  <a:srgbClr val="00B0F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400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60750" y="2914650"/>
            <a:ext cx="2387600" cy="2851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60750" y="2914650"/>
            <a:ext cx="23876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54234" y="2914650"/>
            <a:ext cx="1600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Com Lock </a:t>
            </a:r>
            <a:r>
              <a:rPr lang="ko-KR" altLang="en-US" sz="2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설정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79665" y="2914650"/>
            <a:ext cx="2387600" cy="285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47710" y="3005137"/>
            <a:ext cx="692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H</a:t>
            </a:r>
            <a:r>
              <a:rPr lang="en-US" altLang="ko-KR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</a:t>
            </a:r>
            <a:r>
              <a:rPr lang="en-US" altLang="ko-KR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L</a:t>
            </a:r>
            <a:r>
              <a:rPr lang="en-US" altLang="ko-KR" sz="2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L</a:t>
            </a:r>
            <a:r>
              <a:rPr lang="en-US" altLang="ko-KR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</a:t>
            </a:r>
            <a:endParaRPr lang="ko-KR" altLang="en-US" sz="2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7737" y="4708754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こ</a:t>
            </a:r>
            <a:r>
              <a:rPr lang="ja-JP" altLang="en-US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ん</a:t>
            </a:r>
            <a:r>
              <a:rPr lang="ja-JP" altLang="en-US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に</a:t>
            </a:r>
            <a:r>
              <a:rPr lang="ja-JP" altLang="en-US" sz="2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ち</a:t>
            </a:r>
            <a:r>
              <a:rPr lang="ja-JP" altLang="en-US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は</a:t>
            </a:r>
            <a:endParaRPr lang="ko-KR" altLang="en-US" sz="2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6856" y="42474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您</a:t>
            </a:r>
            <a:r>
              <a:rPr lang="ko-KR" altLang="en-US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好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94817" y="5185005"/>
            <a:ext cx="840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B</a:t>
            </a:r>
            <a:r>
              <a:rPr lang="en-US" altLang="ko-KR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</a:t>
            </a:r>
            <a:r>
              <a:rPr lang="en-US" altLang="ko-KR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n</a:t>
            </a:r>
            <a:r>
              <a:rPr lang="en-US" altLang="ko-KR" sz="2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j</a:t>
            </a:r>
            <a:r>
              <a:rPr lang="en-US" altLang="ko-KR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</a:t>
            </a:r>
            <a:r>
              <a:rPr lang="en-US" altLang="ko-KR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u</a:t>
            </a:r>
            <a:r>
              <a:rPr lang="en-US" altLang="ko-KR" sz="2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endParaRPr lang="ko-KR" altLang="en-US" sz="2000" dirty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4902" y="3873064"/>
            <a:ext cx="619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¡</a:t>
            </a:r>
            <a:r>
              <a:rPr lang="en-US" altLang="ko-KR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H</a:t>
            </a:r>
            <a:r>
              <a:rPr lang="en-US" altLang="ko-KR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</a:t>
            </a:r>
            <a:r>
              <a:rPr lang="en-US" altLang="ko-KR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l</a:t>
            </a:r>
            <a:r>
              <a:rPr lang="en-US" altLang="ko-KR" sz="2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a</a:t>
            </a:r>
            <a:endParaRPr lang="ko-KR" altLang="en-US" sz="2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2096" y="5299301"/>
            <a:ext cx="1047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G</a:t>
            </a:r>
            <a:r>
              <a:rPr lang="en-US" altLang="ko-KR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u</a:t>
            </a:r>
            <a:r>
              <a:rPr lang="en-US" altLang="ko-KR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t</a:t>
            </a:r>
            <a:r>
              <a:rPr lang="en-US" altLang="ko-KR" sz="2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</a:t>
            </a:r>
            <a:r>
              <a:rPr lang="en-US" altLang="ko-KR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n </a:t>
            </a:r>
            <a:r>
              <a:rPr lang="en-US" altLang="ko-KR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T</a:t>
            </a:r>
            <a:r>
              <a:rPr lang="en-US" altLang="ko-KR" sz="2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a</a:t>
            </a:r>
            <a:r>
              <a:rPr lang="en-US" altLang="ko-KR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g</a:t>
            </a:r>
            <a:endParaRPr lang="ko-KR" altLang="en-US" sz="2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3798" y="362669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X</a:t>
            </a:r>
            <a:r>
              <a:rPr lang="en-US" altLang="ko-KR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</a:t>
            </a:r>
            <a:r>
              <a:rPr lang="en-US" altLang="ko-KR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n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</a:t>
            </a:r>
            <a:r>
              <a:rPr lang="en-US" altLang="ko-KR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h</a:t>
            </a:r>
            <a:r>
              <a:rPr lang="en-US" altLang="ko-KR" dirty="0">
                <a:solidFill>
                  <a:srgbClr val="00B0F0"/>
                </a:solidFill>
                <a:latin typeface="+mj-lt"/>
                <a:ea typeface="스웨거 TTF" panose="020B0600000101010101" pitchFamily="50" charset="-127"/>
              </a:rPr>
              <a:t>à</a:t>
            </a:r>
            <a:r>
              <a:rPr lang="en-US" altLang="ko-KR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</a:t>
            </a:r>
            <a:endParaRPr lang="ko-KR" altLang="en-US" sz="2000" dirty="0">
              <a:solidFill>
                <a:srgbClr val="00206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68524"/>
              </p:ext>
            </p:extLst>
          </p:nvPr>
        </p:nvGraphicFramePr>
        <p:xfrm>
          <a:off x="1462828" y="2869159"/>
          <a:ext cx="1628775" cy="643890"/>
        </p:xfrm>
        <a:graphic>
          <a:graphicData uri="http://schemas.openxmlformats.org/drawingml/2006/table">
            <a:tbl>
              <a:tblPr/>
              <a:tblGrid>
                <a:gridCol w="1628775">
                  <a:extLst>
                    <a:ext uri="{9D8B030D-6E8A-4147-A177-3AD203B41FA5}">
                      <a16:colId xmlns:a16="http://schemas.microsoft.com/office/drawing/2014/main" val="315911124"/>
                    </a:ext>
                  </a:extLst>
                </a:gridCol>
              </a:tblGrid>
              <a:tr h="459803">
                <a:tc>
                  <a:txBody>
                    <a:bodyPr/>
                    <a:lstStyle/>
                    <a:p>
                      <a:br>
                        <a:rPr lang="az-Cyrl-AZ" dirty="0">
                          <a:solidFill>
                            <a:srgbClr val="00000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</a:br>
                      <a:r>
                        <a:rPr lang="az-Cyrl-AZ" dirty="0">
                          <a:solidFill>
                            <a:srgbClr val="FF000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З</a:t>
                      </a:r>
                      <a:r>
                        <a:rPr lang="az-Cyrl-AZ" dirty="0">
                          <a:solidFill>
                            <a:srgbClr val="00B05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д</a:t>
                      </a:r>
                      <a:r>
                        <a:rPr lang="az-Cyrl-AZ" dirty="0">
                          <a:solidFill>
                            <a:srgbClr val="00B0F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р</a:t>
                      </a:r>
                      <a:r>
                        <a:rPr lang="az-Cyrl-AZ" dirty="0">
                          <a:solidFill>
                            <a:srgbClr val="00206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а</a:t>
                      </a:r>
                      <a:r>
                        <a:rPr lang="az-Cyrl-AZ" dirty="0">
                          <a:solidFill>
                            <a:srgbClr val="FFC00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в</a:t>
                      </a:r>
                      <a:r>
                        <a:rPr lang="az-Cyrl-AZ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с</a:t>
                      </a:r>
                      <a:r>
                        <a:rPr lang="az-Cyrl-AZ" dirty="0">
                          <a:solidFill>
                            <a:schemeClr val="accent6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т</a:t>
                      </a:r>
                      <a:r>
                        <a:rPr lang="az-Cyrl-AZ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в</a:t>
                      </a:r>
                      <a:r>
                        <a:rPr lang="az-Cyrl-AZ" dirty="0">
                          <a:solidFill>
                            <a:srgbClr val="00B05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у</a:t>
                      </a:r>
                      <a:r>
                        <a:rPr lang="az-Cyrl-AZ" dirty="0">
                          <a:solidFill>
                            <a:srgbClr val="0070C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й</a:t>
                      </a:r>
                      <a:r>
                        <a:rPr lang="az-Cyrl-AZ" dirty="0">
                          <a:solidFill>
                            <a:srgbClr val="FFC00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т</a:t>
                      </a:r>
                      <a:r>
                        <a:rPr lang="az-Cyrl-AZ" dirty="0">
                          <a:solidFill>
                            <a:srgbClr val="000000"/>
                          </a:solidFill>
                          <a:effectLst/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е</a:t>
                      </a:r>
                    </a:p>
                  </a:txBody>
                  <a:tcPr marT="57150" marB="381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615265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788193" y="3044248"/>
            <a:ext cx="2170545" cy="2591955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69343" y="3075884"/>
            <a:ext cx="1570191" cy="359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44522" y="3052894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환</a:t>
            </a:r>
            <a:r>
              <a:rPr lang="ko-KR" altLang="en-US" sz="2000" dirty="0">
                <a:solidFill>
                  <a:srgbClr val="FFFF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영</a:t>
            </a:r>
            <a:r>
              <a:rPr lang="ko-KR" altLang="en-US" sz="20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합</a:t>
            </a:r>
            <a:r>
              <a:rPr lang="ko-KR" altLang="en-US" sz="2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니</a:t>
            </a:r>
            <a:r>
              <a:rPr lang="ko-KR" altLang="en-US" sz="2000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다</a:t>
            </a:r>
            <a:r>
              <a:rPr lang="en-US" altLang="ko-KR" sz="2000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14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9127" y="3683462"/>
            <a:ext cx="1948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제품을 설치해 주셔서 감사합니다</a:t>
            </a:r>
            <a:r>
              <a:rPr lang="en-US" altLang="ko-KR" sz="1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14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1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초기 관리자</a:t>
            </a:r>
            <a:r>
              <a:rPr lang="en-US" altLang="ko-KR" sz="1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PW </a:t>
            </a:r>
            <a:r>
              <a:rPr lang="ko-KR" altLang="en-US" sz="1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는 다음과 같습니다</a:t>
            </a:r>
            <a:endParaRPr lang="en-US" altLang="ko-KR" sz="14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14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1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PW : com@admin1234</a:t>
            </a:r>
          </a:p>
          <a:p>
            <a:endParaRPr lang="en-US" altLang="ko-KR" sz="14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14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초기 관리자 </a:t>
            </a:r>
            <a:r>
              <a:rPr lang="en-US" altLang="ko-KR" sz="14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PW </a:t>
            </a:r>
            <a:r>
              <a:rPr lang="ko-KR" altLang="en-US" sz="14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는 변경 하시 길</a:t>
            </a:r>
            <a:endParaRPr lang="en-US" altLang="ko-KR" sz="1400" dirty="0">
              <a:solidFill>
                <a:srgbClr val="FF0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바랍니다</a:t>
            </a:r>
            <a:r>
              <a:rPr lang="en-US" altLang="ko-KR" sz="14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448" y="5484834"/>
            <a:ext cx="2383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※ </a:t>
            </a:r>
            <a:r>
              <a:rPr lang="ko-KR" altLang="en-US" sz="1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본 창은 설치 후 제품 최초 실행</a:t>
            </a:r>
            <a:r>
              <a:rPr lang="en-US" altLang="ko-KR" sz="1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1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시 </a:t>
            </a:r>
            <a:r>
              <a:rPr lang="en-US" altLang="ko-KR" sz="1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r>
              <a:rPr lang="ko-KR" altLang="en-US" sz="1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회만 표시됩니다</a:t>
            </a:r>
            <a:r>
              <a:rPr lang="en-US" altLang="ko-KR" sz="11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11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26877" y="1343025"/>
            <a:ext cx="4570638" cy="11457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80621" y="1909763"/>
            <a:ext cx="4477272" cy="5286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249772" y="1943248"/>
            <a:ext cx="4273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ⓘ 오류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제품이 정상적으로 설치되지 않음 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실행 시 필요한 파일 누락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</a:p>
          <a:p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→ 해결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프로그램 추가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/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제거 에서 </a:t>
            </a:r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Com Lock </a:t>
            </a:r>
            <a:r>
              <a:rPr lang="ko-KR" altLang="en-US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제거 후 재설치 </a:t>
            </a:r>
            <a:r>
              <a:rPr lang="en-US" altLang="ko-KR" sz="7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7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동일 오류 반복 시 </a:t>
            </a:r>
            <a:r>
              <a:rPr lang="en-US" altLang="ko-KR" sz="7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byungjun4458@naver.com </a:t>
            </a:r>
            <a:r>
              <a:rPr lang="ko-KR" altLang="en-US" sz="7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문의</a:t>
            </a:r>
            <a:r>
              <a:rPr lang="en-US" altLang="ko-KR" sz="7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  <a:endParaRPr lang="ko-KR" altLang="en-US" sz="7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83556" y="1376454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</a:t>
            </a:r>
            <a:r>
              <a:rPr lang="en-US" altLang="ko-KR" sz="2800" dirty="0">
                <a:solidFill>
                  <a:srgbClr val="FFFF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r>
              <a:rPr lang="en-US" altLang="ko-KR" sz="28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r>
              <a:rPr lang="en-US" altLang="ko-KR" sz="28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O</a:t>
            </a:r>
            <a:r>
              <a:rPr lang="en-US" altLang="ko-KR" sz="2800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r>
              <a:rPr lang="en-US" altLang="ko-KR" sz="28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! 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[CODE : </a:t>
            </a:r>
            <a:r>
              <a:rPr lang="en-US" altLang="ko-KR" dirty="0">
                <a:solidFill>
                  <a:srgbClr val="00B0F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404</a:t>
            </a:r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217497" y="2914650"/>
            <a:ext cx="2902691" cy="11457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271241" y="3481388"/>
            <a:ext cx="2806084" cy="5286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364192" y="3517101"/>
            <a:ext cx="34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ID</a:t>
            </a:r>
          </a:p>
          <a:p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PW</a:t>
            </a:r>
            <a:endParaRPr lang="ko-KR" altLang="en-US" sz="12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46628" y="2929494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관</a:t>
            </a:r>
            <a:r>
              <a:rPr lang="ko-KR" altLang="en-US" sz="2800" dirty="0">
                <a:solidFill>
                  <a:srgbClr val="FFFF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리</a:t>
            </a:r>
            <a:r>
              <a:rPr lang="ko-KR" altLang="en-US" sz="28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자 </a:t>
            </a:r>
            <a:r>
              <a:rPr lang="ko-KR" altLang="en-US" sz="28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확</a:t>
            </a:r>
            <a:r>
              <a:rPr lang="ko-KR" altLang="en-US" sz="2800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인</a:t>
            </a:r>
            <a:r>
              <a:rPr lang="en-US" altLang="ko-KR" sz="28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!</a:t>
            </a:r>
            <a:endParaRPr lang="en-US" altLang="ko-KR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217497" y="4439393"/>
            <a:ext cx="2902691" cy="11457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271241" y="5006131"/>
            <a:ext cx="2806084" cy="5286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364192" y="5041844"/>
            <a:ext cx="34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ID</a:t>
            </a:r>
          </a:p>
          <a:p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PW</a:t>
            </a:r>
            <a:endParaRPr lang="ko-KR" altLang="en-US" sz="12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46628" y="4454237"/>
            <a:ext cx="143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사</a:t>
            </a:r>
            <a:r>
              <a:rPr lang="ko-KR" altLang="en-US" sz="2800" dirty="0">
                <a:solidFill>
                  <a:srgbClr val="FFFF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용</a:t>
            </a:r>
            <a:r>
              <a:rPr lang="ko-KR" altLang="en-US" sz="28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자 </a:t>
            </a:r>
            <a:r>
              <a:rPr lang="ko-KR" altLang="en-US" sz="28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설</a:t>
            </a:r>
            <a:r>
              <a:rPr lang="ko-KR" altLang="en-US" sz="2800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정</a:t>
            </a:r>
            <a:r>
              <a:rPr lang="en-US" altLang="ko-KR" sz="28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!</a:t>
            </a:r>
            <a:endParaRPr lang="en-US" altLang="ko-KR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CE189A-6442-4A9F-9002-4FC0B0D475A7}"/>
              </a:ext>
            </a:extLst>
          </p:cNvPr>
          <p:cNvSpPr/>
          <p:nvPr/>
        </p:nvSpPr>
        <p:spPr>
          <a:xfrm>
            <a:off x="9218579" y="2929494"/>
            <a:ext cx="2902691" cy="9027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43">
            <a:extLst>
              <a:ext uri="{FF2B5EF4-FFF2-40B4-BE49-F238E27FC236}">
                <a16:creationId xmlns:a16="http://schemas.microsoft.com/office/drawing/2014/main" id="{7832CFED-D71D-4BCD-BE1A-11AF272538FE}"/>
              </a:ext>
            </a:extLst>
          </p:cNvPr>
          <p:cNvSpPr/>
          <p:nvPr/>
        </p:nvSpPr>
        <p:spPr>
          <a:xfrm>
            <a:off x="9266883" y="3465513"/>
            <a:ext cx="2806084" cy="276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7F5AAF-70FE-4D1A-B644-E04C9EEED21A}"/>
              </a:ext>
            </a:extLst>
          </p:cNvPr>
          <p:cNvSpPr txBox="1"/>
          <p:nvPr/>
        </p:nvSpPr>
        <p:spPr>
          <a:xfrm>
            <a:off x="9311657" y="3465754"/>
            <a:ext cx="349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PW</a:t>
            </a:r>
            <a:endParaRPr lang="ko-KR" altLang="en-US" sz="12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9BE42F-2522-451D-9772-C64E38E41E5A}"/>
              </a:ext>
            </a:extLst>
          </p:cNvPr>
          <p:cNvSpPr txBox="1"/>
          <p:nvPr/>
        </p:nvSpPr>
        <p:spPr>
          <a:xfrm>
            <a:off x="9712770" y="2935894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관</a:t>
            </a:r>
            <a:r>
              <a:rPr lang="ko-KR" altLang="en-US" sz="2800" dirty="0">
                <a:solidFill>
                  <a:srgbClr val="FFFF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리</a:t>
            </a:r>
            <a:r>
              <a:rPr lang="ko-KR" altLang="en-US" sz="28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자 </a:t>
            </a:r>
            <a:r>
              <a:rPr lang="ko-KR" altLang="en-US" sz="2800" dirty="0">
                <a:solidFill>
                  <a:srgbClr val="92D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암</a:t>
            </a:r>
            <a:r>
              <a:rPr lang="ko-KR" altLang="en-US" sz="2800" dirty="0">
                <a:solidFill>
                  <a:srgbClr val="00B0F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호</a:t>
            </a:r>
            <a:r>
              <a:rPr lang="ko-KR" altLang="en-US" sz="2800" dirty="0">
                <a:solidFill>
                  <a:srgbClr val="00B05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확</a:t>
            </a:r>
            <a:r>
              <a:rPr lang="ko-KR" altLang="en-US" sz="2800" dirty="0">
                <a:solidFill>
                  <a:srgbClr val="00206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인</a:t>
            </a:r>
            <a:r>
              <a:rPr lang="en-US" altLang="ko-KR" sz="28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!</a:t>
            </a:r>
            <a:endParaRPr lang="en-US" altLang="ko-KR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88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70879" y="0"/>
            <a:ext cx="10738816" cy="6568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14" y="164417"/>
            <a:ext cx="6239746" cy="6239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612736" y="164417"/>
            <a:ext cx="5055102" cy="5247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COM</a:t>
            </a:r>
          </a:p>
          <a:p>
            <a:pPr algn="ctr"/>
            <a:r>
              <a:rPr lang="en-US" altLang="ko-KR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LOCK</a:t>
            </a:r>
            <a:endParaRPr lang="ko-KR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20414" y="4880163"/>
            <a:ext cx="6229350" cy="1524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66898" y="4980443"/>
            <a:ext cx="2936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SETTING</a:t>
            </a:r>
            <a:endParaRPr lang="ko-KR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47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70879" y="0"/>
            <a:ext cx="10738816" cy="6568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12736" y="983660"/>
            <a:ext cx="5055102" cy="460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COM</a:t>
            </a:r>
          </a:p>
          <a:p>
            <a:pPr algn="ctr"/>
            <a:r>
              <a:rPr lang="en-US" altLang="ko-KR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LOCK</a:t>
            </a:r>
            <a:endParaRPr lang="ko-KR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5" t="4583" r="14241" b="11528"/>
          <a:stretch/>
        </p:blipFill>
        <p:spPr>
          <a:xfrm>
            <a:off x="3162300" y="314325"/>
            <a:ext cx="5781675" cy="5753100"/>
          </a:xfrm>
          <a:prstGeom prst="roundRect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188383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161</Words>
  <Application>Microsoft Office PowerPoint</Application>
  <PresentationFormat>와이드스크린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스웨거 TTF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ByungjunLee</dc:creator>
  <cp:lastModifiedBy>이병준 </cp:lastModifiedBy>
  <cp:revision>21</cp:revision>
  <dcterms:created xsi:type="dcterms:W3CDTF">2018-10-26T11:40:39Z</dcterms:created>
  <dcterms:modified xsi:type="dcterms:W3CDTF">2019-02-13T07:29:05Z</dcterms:modified>
</cp:coreProperties>
</file>