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5B10FF-3615-4125-A8BF-128A8D5EDF8C}" v="315" dt="2019-05-11T04:40:43.429"/>
    <p1510:client id="{4BA07450-5A9B-4F21-A9E7-C1FCDFB5C33B}" v="168" dt="2019-05-11T11:52:55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3126" y="-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3a2afdb-4065-488d-b0eb-493561f10030" providerId="ADAL" clId="{4BA07450-5A9B-4F21-A9E7-C1FCDFB5C33B}"/>
    <pc:docChg chg="undo custSel modSld">
      <pc:chgData name=" " userId="93a2afdb-4065-488d-b0eb-493561f10030" providerId="ADAL" clId="{4BA07450-5A9B-4F21-A9E7-C1FCDFB5C33B}" dt="2019-05-11T11:52:55.353" v="167" actId="1076"/>
      <pc:docMkLst>
        <pc:docMk/>
      </pc:docMkLst>
      <pc:sldChg chg="addSp delSp modSp">
        <pc:chgData name=" " userId="93a2afdb-4065-488d-b0eb-493561f10030" providerId="ADAL" clId="{4BA07450-5A9B-4F21-A9E7-C1FCDFB5C33B}" dt="2019-05-11T11:52:55.353" v="167" actId="1076"/>
        <pc:sldMkLst>
          <pc:docMk/>
          <pc:sldMk cId="3126881731" sldId="256"/>
        </pc:sldMkLst>
        <pc:spChg chg="mod">
          <ac:chgData name=" " userId="93a2afdb-4065-488d-b0eb-493561f10030" providerId="ADAL" clId="{4BA07450-5A9B-4F21-A9E7-C1FCDFB5C33B}" dt="2019-05-11T11:52:55.353" v="167" actId="1076"/>
          <ac:spMkLst>
            <pc:docMk/>
            <pc:sldMk cId="3126881731" sldId="256"/>
            <ac:spMk id="13" creationId="{00000000-0000-0000-0000-000000000000}"/>
          </ac:spMkLst>
        </pc:spChg>
        <pc:spChg chg="mod ord">
          <ac:chgData name=" " userId="93a2afdb-4065-488d-b0eb-493561f10030" providerId="ADAL" clId="{4BA07450-5A9B-4F21-A9E7-C1FCDFB5C33B}" dt="2019-05-11T11:52:36.630" v="164" actId="14100"/>
          <ac:spMkLst>
            <pc:docMk/>
            <pc:sldMk cId="3126881731" sldId="256"/>
            <ac:spMk id="47" creationId="{00000000-0000-0000-0000-000000000000}"/>
          </ac:spMkLst>
        </pc:spChg>
        <pc:spChg chg="mod ord">
          <ac:chgData name=" " userId="93a2afdb-4065-488d-b0eb-493561f10030" providerId="ADAL" clId="{4BA07450-5A9B-4F21-A9E7-C1FCDFB5C33B}" dt="2019-05-11T11:52:51.372" v="165" actId="14100"/>
          <ac:spMkLst>
            <pc:docMk/>
            <pc:sldMk cId="3126881731" sldId="256"/>
            <ac:spMk id="48" creationId="{00000000-0000-0000-0000-000000000000}"/>
          </ac:spMkLst>
        </pc:spChg>
        <pc:spChg chg="mod">
          <ac:chgData name=" " userId="93a2afdb-4065-488d-b0eb-493561f10030" providerId="ADAL" clId="{4BA07450-5A9B-4F21-A9E7-C1FCDFB5C33B}" dt="2019-05-11T11:50:57.983" v="158" actId="1076"/>
          <ac:spMkLst>
            <pc:docMk/>
            <pc:sldMk cId="3126881731" sldId="256"/>
            <ac:spMk id="49" creationId="{00000000-0000-0000-0000-000000000000}"/>
          </ac:spMkLst>
        </pc:spChg>
        <pc:spChg chg="del mod">
          <ac:chgData name=" " userId="93a2afdb-4065-488d-b0eb-493561f10030" providerId="ADAL" clId="{4BA07450-5A9B-4F21-A9E7-C1FCDFB5C33B}" dt="2019-05-11T11:47:35.855" v="19" actId="478"/>
          <ac:spMkLst>
            <pc:docMk/>
            <pc:sldMk cId="3126881731" sldId="256"/>
            <ac:spMk id="50" creationId="{00000000-0000-0000-0000-000000000000}"/>
          </ac:spMkLst>
        </pc:spChg>
        <pc:spChg chg="add mod">
          <ac:chgData name=" " userId="93a2afdb-4065-488d-b0eb-493561f10030" providerId="ADAL" clId="{4BA07450-5A9B-4F21-A9E7-C1FCDFB5C33B}" dt="2019-05-11T11:49:23.498" v="132" actId="1076"/>
          <ac:spMkLst>
            <pc:docMk/>
            <pc:sldMk cId="3126881731" sldId="256"/>
            <ac:spMk id="51" creationId="{0E9ABBC3-E262-4D70-855A-8514207CEE03}"/>
          </ac:spMkLst>
        </pc:spChg>
        <pc:spChg chg="add mod ord">
          <ac:chgData name=" " userId="93a2afdb-4065-488d-b0eb-493561f10030" providerId="ADAL" clId="{4BA07450-5A9B-4F21-A9E7-C1FCDFB5C33B}" dt="2019-05-11T11:50:21.917" v="143" actId="167"/>
          <ac:spMkLst>
            <pc:docMk/>
            <pc:sldMk cId="3126881731" sldId="256"/>
            <ac:spMk id="52" creationId="{FBE808E1-DC52-45EE-A494-3D806760F8A0}"/>
          </ac:spMkLst>
        </pc:spChg>
        <pc:spChg chg="add mod ord">
          <ac:chgData name=" " userId="93a2afdb-4065-488d-b0eb-493561f10030" providerId="ADAL" clId="{4BA07450-5A9B-4F21-A9E7-C1FCDFB5C33B}" dt="2019-05-11T11:50:21.917" v="143" actId="167"/>
          <ac:spMkLst>
            <pc:docMk/>
            <pc:sldMk cId="3126881731" sldId="256"/>
            <ac:spMk id="53" creationId="{D2134EF6-61B2-4EE5-AF68-0C74A89BBA71}"/>
          </ac:spMkLst>
        </pc:spChg>
        <pc:spChg chg="add mod">
          <ac:chgData name=" " userId="93a2afdb-4065-488d-b0eb-493561f10030" providerId="ADAL" clId="{4BA07450-5A9B-4F21-A9E7-C1FCDFB5C33B}" dt="2019-05-11T11:51:10.294" v="159" actId="1076"/>
          <ac:spMkLst>
            <pc:docMk/>
            <pc:sldMk cId="3126881731" sldId="256"/>
            <ac:spMk id="54" creationId="{7EBD0993-6469-40F2-B285-33CEE578AF87}"/>
          </ac:spMkLst>
        </pc:spChg>
      </pc:sldChg>
    </pc:docChg>
  </pc:docChgLst>
  <pc:docChgLst>
    <pc:chgData name=" " userId="93a2afdb-4065-488d-b0eb-493561f10030" providerId="ADAL" clId="{BB5B10FF-3615-4125-A8BF-128A8D5EDF8C}"/>
    <pc:docChg chg="undo custSel modSld">
      <pc:chgData name=" " userId="93a2afdb-4065-488d-b0eb-493561f10030" providerId="ADAL" clId="{BB5B10FF-3615-4125-A8BF-128A8D5EDF8C}" dt="2019-05-11T04:40:43.429" v="314" actId="14100"/>
      <pc:docMkLst>
        <pc:docMk/>
      </pc:docMkLst>
      <pc:sldChg chg="addSp delSp modSp">
        <pc:chgData name=" " userId="93a2afdb-4065-488d-b0eb-493561f10030" providerId="ADAL" clId="{BB5B10FF-3615-4125-A8BF-128A8D5EDF8C}" dt="2019-05-11T04:40:43.429" v="314" actId="14100"/>
        <pc:sldMkLst>
          <pc:docMk/>
          <pc:sldMk cId="3126881731" sldId="256"/>
        </pc:sldMkLst>
        <pc:spChg chg="add mod">
          <ac:chgData name=" " userId="93a2afdb-4065-488d-b0eb-493561f10030" providerId="ADAL" clId="{BB5B10FF-3615-4125-A8BF-128A8D5EDF8C}" dt="2019-05-11T04:33:22.751" v="193" actId="20577"/>
          <ac:spMkLst>
            <pc:docMk/>
            <pc:sldMk cId="3126881731" sldId="256"/>
            <ac:spMk id="2" creationId="{A99D80D9-C233-418E-9EA1-1A4AC5D028C7}"/>
          </ac:spMkLst>
        </pc:spChg>
        <pc:spChg chg="mod">
          <ac:chgData name=" " userId="93a2afdb-4065-488d-b0eb-493561f10030" providerId="ADAL" clId="{BB5B10FF-3615-4125-A8BF-128A8D5EDF8C}" dt="2019-05-11T04:14:04.530" v="179" actId="14100"/>
          <ac:spMkLst>
            <pc:docMk/>
            <pc:sldMk cId="3126881731" sldId="256"/>
            <ac:spMk id="13" creationId="{00000000-0000-0000-0000-000000000000}"/>
          </ac:spMkLst>
        </pc:spChg>
        <pc:spChg chg="mod">
          <ac:chgData name=" " userId="93a2afdb-4065-488d-b0eb-493561f10030" providerId="ADAL" clId="{BB5B10FF-3615-4125-A8BF-128A8D5EDF8C}" dt="2019-05-11T04:10:20.818" v="33" actId="1076"/>
          <ac:spMkLst>
            <pc:docMk/>
            <pc:sldMk cId="3126881731" sldId="256"/>
            <ac:spMk id="15" creationId="{00000000-0000-0000-0000-000000000000}"/>
          </ac:spMkLst>
        </pc:spChg>
        <pc:spChg chg="mod">
          <ac:chgData name=" " userId="93a2afdb-4065-488d-b0eb-493561f10030" providerId="ADAL" clId="{BB5B10FF-3615-4125-A8BF-128A8D5EDF8C}" dt="2019-05-11T04:40:26.319" v="313" actId="14100"/>
          <ac:spMkLst>
            <pc:docMk/>
            <pc:sldMk cId="3126881731" sldId="256"/>
            <ac:spMk id="39" creationId="{27CE189A-6442-4A9F-9002-4FC0B0D475A7}"/>
          </ac:spMkLst>
        </pc:spChg>
        <pc:spChg chg="mod">
          <ac:chgData name=" " userId="93a2afdb-4065-488d-b0eb-493561f10030" providerId="ADAL" clId="{BB5B10FF-3615-4125-A8BF-128A8D5EDF8C}" dt="2019-05-11T04:40:43.429" v="314" actId="14100"/>
          <ac:spMkLst>
            <pc:docMk/>
            <pc:sldMk cId="3126881731" sldId="256"/>
            <ac:spMk id="40" creationId="{7832CFED-D71D-4BCD-BE1A-11AF272538FE}"/>
          </ac:spMkLst>
        </pc:spChg>
        <pc:spChg chg="mod">
          <ac:chgData name=" " userId="93a2afdb-4065-488d-b0eb-493561f10030" providerId="ADAL" clId="{BB5B10FF-3615-4125-A8BF-128A8D5EDF8C}" dt="2019-05-11T04:39:41.438" v="282"/>
          <ac:spMkLst>
            <pc:docMk/>
            <pc:sldMk cId="3126881731" sldId="256"/>
            <ac:spMk id="41" creationId="{177F5AAF-70FE-4D1A-B644-E04C9EEED21A}"/>
          </ac:spMkLst>
        </pc:spChg>
        <pc:spChg chg="mod">
          <ac:chgData name=" " userId="93a2afdb-4065-488d-b0eb-493561f10030" providerId="ADAL" clId="{BB5B10FF-3615-4125-A8BF-128A8D5EDF8C}" dt="2019-05-11T04:39:28.330" v="238" actId="20577"/>
          <ac:spMkLst>
            <pc:docMk/>
            <pc:sldMk cId="3126881731" sldId="256"/>
            <ac:spMk id="42" creationId="{AF9BE42F-2522-451D-9772-C64E38E41E5A}"/>
          </ac:spMkLst>
        </pc:spChg>
        <pc:spChg chg="del">
          <ac:chgData name=" " userId="93a2afdb-4065-488d-b0eb-493561f10030" providerId="ADAL" clId="{BB5B10FF-3615-4125-A8BF-128A8D5EDF8C}" dt="2019-05-11T04:38:57.101" v="195" actId="478"/>
          <ac:spMkLst>
            <pc:docMk/>
            <pc:sldMk cId="3126881731" sldId="256"/>
            <ac:spMk id="51" creationId="{07CC5DCC-1E64-4B52-9CF0-CCC53E389C05}"/>
          </ac:spMkLst>
        </pc:spChg>
        <pc:spChg chg="del">
          <ac:chgData name=" " userId="93a2afdb-4065-488d-b0eb-493561f10030" providerId="ADAL" clId="{BB5B10FF-3615-4125-A8BF-128A8D5EDF8C}" dt="2019-05-11T04:38:55.856" v="194" actId="478"/>
          <ac:spMkLst>
            <pc:docMk/>
            <pc:sldMk cId="3126881731" sldId="256"/>
            <ac:spMk id="52" creationId="{573DD3EA-5232-4FC6-83AC-8FAB2383992E}"/>
          </ac:spMkLst>
        </pc:spChg>
        <pc:spChg chg="del">
          <ac:chgData name=" " userId="93a2afdb-4065-488d-b0eb-493561f10030" providerId="ADAL" clId="{BB5B10FF-3615-4125-A8BF-128A8D5EDF8C}" dt="2019-05-11T04:38:55.856" v="194" actId="478"/>
          <ac:spMkLst>
            <pc:docMk/>
            <pc:sldMk cId="3126881731" sldId="256"/>
            <ac:spMk id="53" creationId="{8E14C16F-B492-4D06-87DD-98092E7FD816}"/>
          </ac:spMkLst>
        </pc:spChg>
        <pc:spChg chg="del">
          <ac:chgData name=" " userId="93a2afdb-4065-488d-b0eb-493561f10030" providerId="ADAL" clId="{BB5B10FF-3615-4125-A8BF-128A8D5EDF8C}" dt="2019-05-11T04:38:55.856" v="194" actId="478"/>
          <ac:spMkLst>
            <pc:docMk/>
            <pc:sldMk cId="3126881731" sldId="256"/>
            <ac:spMk id="54" creationId="{5479F467-F73B-4177-AF1F-DF9474E58116}"/>
          </ac:spMkLst>
        </pc:spChg>
        <pc:spChg chg="add mod">
          <ac:chgData name=" " userId="93a2afdb-4065-488d-b0eb-493561f10030" providerId="ADAL" clId="{BB5B10FF-3615-4125-A8BF-128A8D5EDF8C}" dt="2019-05-11T04:40:43.429" v="314" actId="14100"/>
          <ac:spMkLst>
            <pc:docMk/>
            <pc:sldMk cId="3126881731" sldId="256"/>
            <ac:spMk id="55" creationId="{ED8EFA80-50E3-4A24-B44A-0136117964BC}"/>
          </ac:spMkLst>
        </pc:spChg>
        <pc:spChg chg="add mod">
          <ac:chgData name=" " userId="93a2afdb-4065-488d-b0eb-493561f10030" providerId="ADAL" clId="{BB5B10FF-3615-4125-A8BF-128A8D5EDF8C}" dt="2019-05-11T04:40:13.299" v="312" actId="1036"/>
          <ac:spMkLst>
            <pc:docMk/>
            <pc:sldMk cId="3126881731" sldId="256"/>
            <ac:spMk id="56" creationId="{4A6210A2-A655-4EBB-8FF2-BF73D604BE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7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7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9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83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0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2A32-8BFB-4076-B0FB-2016BB6A76B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6217497" y="4439392"/>
            <a:ext cx="2902691" cy="11457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71241" y="5006131"/>
            <a:ext cx="2256809" cy="528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47">
            <a:extLst>
              <a:ext uri="{FF2B5EF4-FFF2-40B4-BE49-F238E27FC236}">
                <a16:creationId xmlns:a16="http://schemas.microsoft.com/office/drawing/2014/main" id="{FBE808E1-DC52-45EE-A494-3D806760F8A0}"/>
              </a:ext>
            </a:extLst>
          </p:cNvPr>
          <p:cNvSpPr/>
          <p:nvPr/>
        </p:nvSpPr>
        <p:spPr>
          <a:xfrm>
            <a:off x="6360563" y="5093275"/>
            <a:ext cx="483150" cy="1636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47">
            <a:extLst>
              <a:ext uri="{FF2B5EF4-FFF2-40B4-BE49-F238E27FC236}">
                <a16:creationId xmlns:a16="http://schemas.microsoft.com/office/drawing/2014/main" id="{D2134EF6-61B2-4EE5-AF68-0C74A89BBA71}"/>
              </a:ext>
            </a:extLst>
          </p:cNvPr>
          <p:cNvSpPr/>
          <p:nvPr/>
        </p:nvSpPr>
        <p:spPr>
          <a:xfrm>
            <a:off x="6360563" y="5292677"/>
            <a:ext cx="483150" cy="1636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20537" y="1343025"/>
            <a:ext cx="4570638" cy="11457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74281" y="1909763"/>
            <a:ext cx="4477272" cy="528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43432" y="1943248"/>
            <a:ext cx="412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ⓘ 오류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실행 권한 없음 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관리자 권한으로 실행 필수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→ 해결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실행 파일 선택 후 마우스 오른쪽 버튼을 클릭하여 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관리자 권한으로 실행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항목 클릭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77216" y="1376454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</a:t>
            </a:r>
            <a:r>
              <a:rPr lang="en-US" altLang="ko-KR" sz="28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r>
              <a:rPr lang="en-US" altLang="ko-KR" sz="28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 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[CODE : </a:t>
            </a:r>
            <a:r>
              <a:rPr lang="en-US" altLang="ko-KR" dirty="0">
                <a:solidFill>
                  <a:srgbClr val="00B0F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400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60750" y="2914651"/>
            <a:ext cx="2387600" cy="12906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60750" y="2914650"/>
            <a:ext cx="23876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98999" y="2907158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로그인 시도 횟수 설정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9665" y="2914650"/>
            <a:ext cx="2387600" cy="285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7710" y="3005137"/>
            <a:ext cx="692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H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</a:t>
            </a:r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L</a:t>
            </a:r>
            <a:r>
              <a:rPr lang="en-US" altLang="ko-KR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L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endParaRPr lang="ko-KR" altLang="en-US" sz="2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7737" y="4708754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こ</a:t>
            </a:r>
            <a:r>
              <a:rPr lang="ja-JP" altLang="en-US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ん</a:t>
            </a:r>
            <a:r>
              <a:rPr lang="ja-JP" altLang="en-US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に</a:t>
            </a:r>
            <a:r>
              <a:rPr lang="ja-JP" altLang="en-US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ち</a:t>
            </a:r>
            <a:r>
              <a:rPr lang="ja-JP" altLang="en-US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は</a:t>
            </a:r>
            <a:endParaRPr lang="ko-KR" altLang="en-US" sz="2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6856" y="42474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您</a:t>
            </a:r>
            <a:r>
              <a:rPr lang="ko-KR" altLang="en-US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94817" y="5185005"/>
            <a:ext cx="84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B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</a:t>
            </a:r>
            <a:r>
              <a:rPr lang="en-US" altLang="ko-KR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j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u</a:t>
            </a:r>
            <a:r>
              <a:rPr lang="en-US" altLang="ko-KR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endParaRPr lang="ko-KR" altLang="en-US" sz="20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4902" y="3873064"/>
            <a:ext cx="619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¡</a:t>
            </a:r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H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l</a:t>
            </a:r>
            <a:r>
              <a:rPr lang="en-US" altLang="ko-KR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a</a:t>
            </a:r>
            <a:endParaRPr lang="ko-KR" altLang="en-US" sz="2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2096" y="5299301"/>
            <a:ext cx="1047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G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u</a:t>
            </a:r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</a:t>
            </a:r>
            <a:r>
              <a:rPr lang="en-US" altLang="ko-KR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 </a:t>
            </a:r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a</a:t>
            </a:r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g</a:t>
            </a:r>
            <a:endParaRPr lang="ko-KR" altLang="en-US" sz="2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3798" y="362669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X</a:t>
            </a:r>
            <a:r>
              <a:rPr lang="en-US" altLang="ko-KR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</a:t>
            </a:r>
            <a:r>
              <a:rPr lang="en-US" altLang="ko-KR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</a:t>
            </a:r>
            <a:r>
              <a:rPr lang="en-US" altLang="ko-KR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h</a:t>
            </a:r>
            <a:r>
              <a:rPr lang="en-US" altLang="ko-KR" dirty="0">
                <a:solidFill>
                  <a:srgbClr val="00B0F0"/>
                </a:solidFill>
                <a:latin typeface="+mj-lt"/>
                <a:ea typeface="스웨거 TTF" panose="020B0600000101010101" pitchFamily="50" charset="-127"/>
              </a:rPr>
              <a:t>à</a:t>
            </a:r>
            <a:r>
              <a:rPr lang="en-US" altLang="ko-KR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endParaRPr lang="ko-KR" altLang="en-US" sz="2000" dirty="0">
              <a:solidFill>
                <a:srgbClr val="00206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68524"/>
              </p:ext>
            </p:extLst>
          </p:nvPr>
        </p:nvGraphicFramePr>
        <p:xfrm>
          <a:off x="1462828" y="2869159"/>
          <a:ext cx="1628775" cy="643890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315911124"/>
                    </a:ext>
                  </a:extLst>
                </a:gridCol>
              </a:tblGrid>
              <a:tr h="459803">
                <a:tc>
                  <a:txBody>
                    <a:bodyPr/>
                    <a:lstStyle/>
                    <a:p>
                      <a:br>
                        <a:rPr lang="az-Cyrl-AZ" dirty="0">
                          <a:solidFill>
                            <a:srgbClr val="00000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</a:br>
                      <a:r>
                        <a:rPr lang="az-Cyrl-AZ" dirty="0">
                          <a:solidFill>
                            <a:srgbClr val="FF000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З</a:t>
                      </a:r>
                      <a:r>
                        <a:rPr lang="az-Cyrl-AZ" dirty="0">
                          <a:solidFill>
                            <a:srgbClr val="00B05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д</a:t>
                      </a:r>
                      <a:r>
                        <a:rPr lang="az-Cyrl-AZ" dirty="0">
                          <a:solidFill>
                            <a:srgbClr val="00B0F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р</a:t>
                      </a:r>
                      <a:r>
                        <a:rPr lang="az-Cyrl-AZ" dirty="0">
                          <a:solidFill>
                            <a:srgbClr val="00206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а</a:t>
                      </a:r>
                      <a:r>
                        <a:rPr lang="az-Cyrl-AZ" dirty="0">
                          <a:solidFill>
                            <a:srgbClr val="FFC00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в</a:t>
                      </a:r>
                      <a:r>
                        <a:rPr lang="az-Cyrl-AZ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с</a:t>
                      </a:r>
                      <a:r>
                        <a:rPr lang="az-Cyrl-AZ" dirty="0">
                          <a:solidFill>
                            <a:schemeClr val="accent6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т</a:t>
                      </a:r>
                      <a:r>
                        <a:rPr lang="az-Cyrl-AZ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в</a:t>
                      </a:r>
                      <a:r>
                        <a:rPr lang="az-Cyrl-AZ" dirty="0">
                          <a:solidFill>
                            <a:srgbClr val="00B05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у</a:t>
                      </a:r>
                      <a:r>
                        <a:rPr lang="az-Cyrl-AZ" dirty="0">
                          <a:solidFill>
                            <a:srgbClr val="0070C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й</a:t>
                      </a:r>
                      <a:r>
                        <a:rPr lang="az-Cyrl-AZ" dirty="0">
                          <a:solidFill>
                            <a:srgbClr val="FFC00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т</a:t>
                      </a:r>
                      <a:r>
                        <a:rPr lang="az-Cyrl-AZ" dirty="0">
                          <a:solidFill>
                            <a:srgbClr val="00000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е</a:t>
                      </a:r>
                    </a:p>
                  </a:txBody>
                  <a:tcPr marT="57150" marB="381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615265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788193" y="3044248"/>
            <a:ext cx="2170545" cy="2591955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69343" y="3075884"/>
            <a:ext cx="1570191" cy="3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44522" y="3052894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환</a:t>
            </a:r>
            <a:r>
              <a:rPr lang="ko-KR" altLang="en-US" sz="20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영</a:t>
            </a:r>
            <a:r>
              <a:rPr lang="ko-KR" altLang="en-US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합</a:t>
            </a:r>
            <a:r>
              <a:rPr lang="ko-KR" altLang="en-US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니</a:t>
            </a:r>
            <a:r>
              <a:rPr lang="ko-KR" altLang="en-US" sz="20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다</a:t>
            </a:r>
            <a:r>
              <a:rPr lang="en-US" altLang="ko-KR" sz="20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14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2266" y="3544685"/>
            <a:ext cx="1962397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제품을 설치해 주셔서 감사합니다</a:t>
            </a:r>
            <a:r>
              <a:rPr lang="en-US" altLang="ko-KR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14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초기 마스터 </a:t>
            </a:r>
            <a:r>
              <a:rPr lang="en-US" altLang="ko-KR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PW </a:t>
            </a:r>
            <a:r>
              <a:rPr lang="ko-KR" altLang="en-US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는 다음과 같습니다</a:t>
            </a:r>
            <a:endParaRPr lang="en-US" altLang="ko-KR" sz="14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9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마스터 </a:t>
            </a:r>
            <a:r>
              <a:rPr lang="en-US" altLang="ko-KR" sz="9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PW</a:t>
            </a:r>
            <a:r>
              <a:rPr lang="ko-KR" altLang="en-US" sz="9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란</a:t>
            </a:r>
            <a:r>
              <a:rPr lang="en-US" altLang="ko-KR" sz="9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r>
              <a:rPr lang="en-US" altLang="ko-KR" sz="9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ComLock </a:t>
            </a:r>
            <a:r>
              <a:rPr lang="ko-KR" altLang="en-US" sz="9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설정 프로그램 에서만 사용하는 비밀번호</a:t>
            </a:r>
            <a:endParaRPr lang="en-US" altLang="ko-KR" sz="9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9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PW : com@admin1234</a:t>
            </a:r>
          </a:p>
          <a:p>
            <a:endParaRPr lang="en-US" altLang="ko-KR" sz="14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※</a:t>
            </a:r>
            <a:r>
              <a:rPr lang="ko-KR" altLang="en-US" sz="11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초기 마스터 </a:t>
            </a:r>
            <a:r>
              <a:rPr lang="en-US" altLang="ko-KR" sz="11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PW </a:t>
            </a:r>
            <a:r>
              <a:rPr lang="ko-KR" altLang="en-US" sz="11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는 변경 하시 길 바랍니다</a:t>
            </a:r>
            <a:r>
              <a:rPr lang="en-US" altLang="ko-KR" sz="11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1050" dirty="0">
              <a:solidFill>
                <a:srgbClr val="FF0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5448" y="5484834"/>
            <a:ext cx="2383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※ </a:t>
            </a:r>
            <a:r>
              <a:rPr lang="ko-KR" altLang="en-US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본 창은 설치 후 제품 최초 실행</a:t>
            </a:r>
            <a:r>
              <a:rPr lang="en-US" altLang="ko-KR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시 </a:t>
            </a:r>
            <a:r>
              <a:rPr lang="en-US" altLang="ko-KR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회만 표시됩니다</a:t>
            </a:r>
            <a:r>
              <a:rPr lang="en-US" altLang="ko-KR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1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26877" y="1343025"/>
            <a:ext cx="4570638" cy="11457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80621" y="1909763"/>
            <a:ext cx="4477272" cy="528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249772" y="1943248"/>
            <a:ext cx="4273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ⓘ 오류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제품이 정상적으로 설치되지 않음 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실행 시 필요한 파일 누락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→ 해결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프로그램 추가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/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제거 에서 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Com Lock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제거 후 재설치 </a:t>
            </a:r>
            <a:r>
              <a:rPr lang="en-US" altLang="ko-KR" sz="7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7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동일 오류 반복 시 </a:t>
            </a:r>
            <a:r>
              <a:rPr lang="en-US" altLang="ko-KR" sz="7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byungjun4458@naver.com </a:t>
            </a:r>
            <a:r>
              <a:rPr lang="ko-KR" altLang="en-US" sz="7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문의</a:t>
            </a:r>
            <a:r>
              <a:rPr lang="en-US" altLang="ko-KR" sz="7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ko-KR" altLang="en-US" sz="7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83556" y="1376454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</a:t>
            </a:r>
            <a:r>
              <a:rPr lang="en-US" altLang="ko-KR" sz="28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r>
              <a:rPr lang="en-US" altLang="ko-KR" sz="28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 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[CODE : </a:t>
            </a:r>
            <a:r>
              <a:rPr lang="en-US" altLang="ko-KR" dirty="0">
                <a:solidFill>
                  <a:srgbClr val="00B0F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404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217497" y="2914650"/>
            <a:ext cx="2902691" cy="11457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271241" y="3481388"/>
            <a:ext cx="2806084" cy="528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364192" y="3517101"/>
            <a:ext cx="34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ID</a:t>
            </a:r>
          </a:p>
          <a:p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PW</a:t>
            </a:r>
            <a:endParaRPr lang="ko-KR" altLang="en-US" sz="1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46628" y="2929494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관</a:t>
            </a:r>
            <a:r>
              <a:rPr lang="ko-KR" altLang="en-US" sz="28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리</a:t>
            </a:r>
            <a:r>
              <a:rPr lang="ko-KR" altLang="en-US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자 </a:t>
            </a:r>
            <a:r>
              <a:rPr lang="ko-KR" altLang="en-US" sz="28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확</a:t>
            </a:r>
            <a:r>
              <a:rPr lang="ko-KR" altLang="en-US" sz="28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인</a:t>
            </a:r>
            <a:r>
              <a:rPr lang="en-US" altLang="ko-KR" sz="28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</a:t>
            </a:r>
            <a:endParaRPr lang="en-US" altLang="ko-KR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0294" y="5036619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ID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CE189A-6442-4A9F-9002-4FC0B0D475A7}"/>
              </a:ext>
            </a:extLst>
          </p:cNvPr>
          <p:cNvSpPr/>
          <p:nvPr/>
        </p:nvSpPr>
        <p:spPr>
          <a:xfrm>
            <a:off x="9218579" y="2929494"/>
            <a:ext cx="2902691" cy="1191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43">
            <a:extLst>
              <a:ext uri="{FF2B5EF4-FFF2-40B4-BE49-F238E27FC236}">
                <a16:creationId xmlns:a16="http://schemas.microsoft.com/office/drawing/2014/main" id="{7832CFED-D71D-4BCD-BE1A-11AF272538FE}"/>
              </a:ext>
            </a:extLst>
          </p:cNvPr>
          <p:cNvSpPr/>
          <p:nvPr/>
        </p:nvSpPr>
        <p:spPr>
          <a:xfrm>
            <a:off x="9266883" y="3465513"/>
            <a:ext cx="2286456" cy="276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F5AAF-70FE-4D1A-B644-E04C9EEED21A}"/>
              </a:ext>
            </a:extLst>
          </p:cNvPr>
          <p:cNvSpPr txBox="1"/>
          <p:nvPr/>
        </p:nvSpPr>
        <p:spPr>
          <a:xfrm>
            <a:off x="9311657" y="346575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로그인 시도 가능 횟수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9BE42F-2522-451D-9772-C64E38E41E5A}"/>
              </a:ext>
            </a:extLst>
          </p:cNvPr>
          <p:cNvSpPr txBox="1"/>
          <p:nvPr/>
        </p:nvSpPr>
        <p:spPr>
          <a:xfrm>
            <a:off x="9743228" y="2948355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로</a:t>
            </a:r>
            <a:r>
              <a:rPr lang="ko-KR" altLang="en-US" sz="28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그</a:t>
            </a:r>
            <a:r>
              <a:rPr lang="ko-KR" altLang="en-US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인 </a:t>
            </a:r>
            <a:r>
              <a:rPr lang="ko-KR" altLang="en-US" sz="2800" dirty="0">
                <a:solidFill>
                  <a:srgbClr val="92D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횟</a:t>
            </a:r>
            <a:r>
              <a:rPr lang="ko-KR" altLang="en-US" sz="2800" dirty="0">
                <a:solidFill>
                  <a:srgbClr val="00B0F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</a:t>
            </a:r>
            <a:r>
              <a:rPr lang="ko-KR" altLang="en-US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설</a:t>
            </a:r>
            <a:r>
              <a:rPr lang="ko-KR" altLang="en-US" sz="28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정</a:t>
            </a:r>
            <a:r>
              <a:rPr lang="en-US" altLang="ko-KR" sz="28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</a:t>
            </a:r>
            <a:endParaRPr lang="en-US" altLang="ko-KR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D80D9-C233-418E-9EA1-1A4AC5D028C7}"/>
              </a:ext>
            </a:extLst>
          </p:cNvPr>
          <p:cNvSpPr txBox="1"/>
          <p:nvPr/>
        </p:nvSpPr>
        <p:spPr>
          <a:xfrm>
            <a:off x="3460749" y="3368823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현재 시도 가능 횟수 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회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 :</a:t>
            </a:r>
          </a:p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현재 차단 시간 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분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 :</a:t>
            </a:r>
          </a:p>
        </p:txBody>
      </p:sp>
      <p:sp>
        <p:nvSpPr>
          <p:cNvPr id="55" name="모서리가 둥근 직사각형 43">
            <a:extLst>
              <a:ext uri="{FF2B5EF4-FFF2-40B4-BE49-F238E27FC236}">
                <a16:creationId xmlns:a16="http://schemas.microsoft.com/office/drawing/2014/main" id="{ED8EFA80-50E3-4A24-B44A-0136117964BC}"/>
              </a:ext>
            </a:extLst>
          </p:cNvPr>
          <p:cNvSpPr/>
          <p:nvPr/>
        </p:nvSpPr>
        <p:spPr>
          <a:xfrm>
            <a:off x="9266883" y="3770244"/>
            <a:ext cx="2286456" cy="276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6210A2-A655-4EBB-8FF2-BF73D604BE9B}"/>
              </a:ext>
            </a:extLst>
          </p:cNvPr>
          <p:cNvSpPr txBox="1"/>
          <p:nvPr/>
        </p:nvSpPr>
        <p:spPr>
          <a:xfrm>
            <a:off x="9311657" y="3776142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차단 시간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9ABBC3-E262-4D70-855A-8514207CEE03}"/>
              </a:ext>
            </a:extLst>
          </p:cNvPr>
          <p:cNvSpPr txBox="1"/>
          <p:nvPr/>
        </p:nvSpPr>
        <p:spPr>
          <a:xfrm>
            <a:off x="6425290" y="4461152"/>
            <a:ext cx="249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컴퓨터가 잠겨 있습니다</a:t>
            </a:r>
            <a:endParaRPr lang="en-US" altLang="ko-KR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BD0993-6469-40F2-B285-33CEE578AF87}"/>
              </a:ext>
            </a:extLst>
          </p:cNvPr>
          <p:cNvSpPr txBox="1"/>
          <p:nvPr/>
        </p:nvSpPr>
        <p:spPr>
          <a:xfrm>
            <a:off x="6451023" y="5246560"/>
            <a:ext cx="349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PW</a:t>
            </a:r>
          </a:p>
        </p:txBody>
      </p:sp>
    </p:spTree>
    <p:extLst>
      <p:ext uri="{BB962C8B-B14F-4D97-AF65-F5344CB8AC3E}">
        <p14:creationId xmlns:p14="http://schemas.microsoft.com/office/powerpoint/2010/main" val="312688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70879" y="0"/>
            <a:ext cx="10738816" cy="656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14" y="164417"/>
            <a:ext cx="6239746" cy="6239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12736" y="164417"/>
            <a:ext cx="5055102" cy="5247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COM</a:t>
            </a:r>
          </a:p>
          <a:p>
            <a:pPr algn="ctr"/>
            <a:r>
              <a:rPr lang="en-US" altLang="ko-KR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LOCK</a:t>
            </a:r>
            <a:endParaRPr lang="ko-KR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20414" y="4880163"/>
            <a:ext cx="6229350" cy="1524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66898" y="4980443"/>
            <a:ext cx="2936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SETTING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47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70879" y="0"/>
            <a:ext cx="10738816" cy="656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12736" y="983660"/>
            <a:ext cx="5055102" cy="460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COM</a:t>
            </a:r>
          </a:p>
          <a:p>
            <a:pPr algn="ctr"/>
            <a:r>
              <a:rPr lang="en-US" altLang="ko-KR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LOCK</a:t>
            </a:r>
            <a:endParaRPr lang="ko-KR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5" t="4583" r="14241" b="11528"/>
          <a:stretch/>
        </p:blipFill>
        <p:spPr>
          <a:xfrm>
            <a:off x="3162300" y="314325"/>
            <a:ext cx="5781675" cy="5753100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188383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192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스웨거 TTF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ByungjunLee</dc:creator>
  <cp:lastModifiedBy>이병준</cp:lastModifiedBy>
  <cp:revision>26</cp:revision>
  <dcterms:created xsi:type="dcterms:W3CDTF">2018-10-26T11:40:39Z</dcterms:created>
  <dcterms:modified xsi:type="dcterms:W3CDTF">2019-05-11T11:53:00Z</dcterms:modified>
</cp:coreProperties>
</file>