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</a:t>
            </a:r>
            <a:r>
              <a:rPr lang="en-US" dirty="0"/>
              <a:t>topics for the exam is provided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PYTHAGOREAN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by Pythagoras, focused on mathematics as the foundation of reality; numbers held sacred meanings.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EPHESIAN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Led by Heraclitus, emphasized constant change (flux); identified fire as the primary element.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ELEATIC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Centered around reason as the criterion for truth; challenged sensory perception and reality.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XENOPHANES OF COLOPHON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Critiqued anthropomorphic gods; proposed a single god controlling the world through thought.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PARMENIDES OF ELEA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Argued for reasoning over sensory perception; introduced the concept of 'what is' as ultimate reality.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ZENO OF ELEA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Known for paradoxes that defended Parmenides’ ideas; challenged notions of motion and plurality.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PHILOSOPHY?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Explores the meaning of philosophy, </a:t>
            </a:r>
            <a:r>
              <a:rPr lang="en-US" dirty="0"/>
              <a:t>a</a:t>
            </a:r>
            <a:r>
              <a:rPr dirty="0"/>
              <a:t>nd its vast areas of study.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PRE-SOCRATIC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Western philosophy, focused on nature, existence, and reality; starting around 5th-6th century BC.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PRE-SOCRATIC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Refers to early philosophers before Socrates, differing ideologically rather than chronologically.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PRE-SOCRATIC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schools include Milesian, Pythagorean, Ephesian, and Eleatic schools.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MILESIAN SCHOOL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in Miletus, focused on a primary element in nature (archê), such as water, air, or an indefinite substance.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Proposed water as the primary element; believed all things originated from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ANAXIMANDER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Suggested an indefinite, limitless substance (apeiron) as the archê; origin of opposites like hot and cold.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ANAXIMENES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Believed air to be the fundamental element; able to transform into different states like fire, clouds, and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285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</vt:lpstr>
      <vt:lpstr>WHAT IS PHILOSOPHY?</vt:lpstr>
      <vt:lpstr>PRE-SOCRATIC</vt:lpstr>
      <vt:lpstr>WHAT DOES PRE-SOCRATIC MEAN?</vt:lpstr>
      <vt:lpstr>IMPORTANT PRE-SOCRATIC SCHOOLS</vt:lpstr>
      <vt:lpstr>THE MILESIAN SCHOOL</vt:lpstr>
      <vt:lpstr>THALES</vt:lpstr>
      <vt:lpstr>ANAXIMANDER</vt:lpstr>
      <vt:lpstr>ANAXIMENES</vt:lpstr>
      <vt:lpstr>THE PYTHAGOREAN SCHOOL</vt:lpstr>
      <vt:lpstr>THE EPHESIAN SCHOOL</vt:lpstr>
      <vt:lpstr>THE ELEATIC SCHOOL</vt:lpstr>
      <vt:lpstr>XENOPHANES OF COLOPHON</vt:lpstr>
      <vt:lpstr>PARMENIDES OF ELEA</vt:lpstr>
      <vt:lpstr>ZENO OF ELEA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santhosh srinivasan</cp:lastModifiedBy>
  <cp:revision>3</cp:revision>
  <dcterms:created xsi:type="dcterms:W3CDTF">2013-01-27T09:14:16Z</dcterms:created>
  <dcterms:modified xsi:type="dcterms:W3CDTF">2024-11-20T02:56:16Z</dcterms:modified>
  <cp:category/>
</cp:coreProperties>
</file>