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4B3E"/>
    <a:srgbClr val="C49E85"/>
    <a:srgbClr val="AAA49C"/>
    <a:srgbClr val="E2E0DD"/>
    <a:srgbClr val="BEA7E5"/>
    <a:srgbClr val="212612"/>
    <a:srgbClr val="EED5A5"/>
    <a:srgbClr val="FFD6AF"/>
    <a:srgbClr val="F8F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0427FB-5C42-3ECF-57DA-CBD5FAA5D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520" y="904240"/>
            <a:ext cx="7675880" cy="2605723"/>
          </a:xfrm>
        </p:spPr>
        <p:txBody>
          <a:bodyPr anchor="b"/>
          <a:lstStyle>
            <a:lvl1pPr algn="l">
              <a:defRPr sz="6000">
                <a:latin typeface="Candara" panose="020E0502030303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E891A9-C346-A310-D087-CB11AA74C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520" y="3602038"/>
            <a:ext cx="7675880" cy="1655762"/>
          </a:xfrm>
        </p:spPr>
        <p:txBody>
          <a:bodyPr/>
          <a:lstStyle>
            <a:lvl1pPr marL="0" indent="0" algn="l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2371CB-5FD0-348A-CC73-95CA8F3F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7520" y="6356350"/>
            <a:ext cx="7675880" cy="3651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733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62B9BE-15EE-42D3-B753-DE95B190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3FB65F7-0C74-8166-2544-A24F28C42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48E797-6085-9738-F4D6-793769BB1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126F-E161-4D54-82A2-91ABE7074BC1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478893-BA44-ACC0-12C6-A7809C16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F030E0-16AF-A967-CA43-1AA00E4E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7A73-03A0-4EC2-A4C0-5283075342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4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DB433B-A22A-04C2-D022-664ECE80C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193615-966C-1E44-5B82-5D37959F5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93A6B6-02A7-EFDB-088D-9CBF3B85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126F-E161-4D54-82A2-91ABE7074BC1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B7A4A0-3D03-08BE-4B03-0688AC6F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92C3D2-CF68-2F2D-CAD9-B1AF5881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7A73-03A0-4EC2-A4C0-5283075342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47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0F591F-4566-9945-95B8-D82CF5A1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6B4B3E"/>
                </a:solidFill>
                <a:latin typeface="Candara" panose="020E0502030303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E55BB0-24B7-993C-1FDC-B223CF04D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0F4993-1367-1F23-F685-EFDE53DA4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126F-E161-4D54-82A2-91ABE7074BC1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91216B-F62A-7235-4E9F-A85F6E08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69BAED-9F9A-52A6-3F31-2C4DFC98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7A73-03A0-4EC2-A4C0-5283075342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28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3701A9-0653-3221-B126-D1B988A2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Candara" panose="020E0502030303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8704AA-ECB3-9CED-AE2E-740907300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B80541-579C-7490-4343-A1CD5E40D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126F-E161-4D54-82A2-91ABE7074BC1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3AD503-6E53-C11B-4AFF-E4269779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B33208-67B6-0ACC-13FF-104A40F3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7A73-03A0-4EC2-A4C0-5283075342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67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58563D-295C-4467-5963-A912D8CD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D81888-D0ED-83ED-E4E1-9B3C08302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80BABB-5F12-FB35-1C90-AB74103A0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28E7DF-F193-1214-3265-94FADB9D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126F-E161-4D54-82A2-91ABE7074BC1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A84711-3F9D-4DF1-0EC4-47147FF5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1A3642-5C53-1223-03F5-F3A2AA5C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7A73-03A0-4EC2-A4C0-5283075342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25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25463-756B-EB1A-96A2-13E298FAA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B86847-E85F-91B6-E32F-1C0E1EE2E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ndara" panose="020E05020303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0CEF5D-20DD-B4E1-1783-B1993FA0C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18BC7A5-3499-4959-3BCC-1D0CC3E14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ndara" panose="020E05020303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D987013-445A-BE5F-E65A-B15F314F7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C3DD899-A84F-9E4E-A07D-37BDEAA5A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126F-E161-4D54-82A2-91ABE7074BC1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FA049C3-147E-5D54-C401-5F407CB4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3D4FC72-FF99-015D-588E-A36EB32B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7A73-03A0-4EC2-A4C0-5283075342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9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4B631D-F116-66C8-3917-A53B379F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6B4B3E"/>
                </a:solidFill>
                <a:latin typeface="Candara" panose="020E0502030303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623BBC0-221D-C5DF-492C-DCDD3DBB6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126F-E161-4D54-82A2-91ABE7074BC1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6EAB2E4-AFA2-502C-F278-D1ACF07E0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FCB971-D39A-E0F2-BDDC-CCDFD745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7A73-03A0-4EC2-A4C0-5283075342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56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8A82934-2918-DBD8-4482-B97171ACF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126F-E161-4D54-82A2-91ABE7074BC1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0761D4B-0F76-5E98-348D-10B011E0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C8FF31-3694-88FA-9A5E-3F1D8BEC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7A73-03A0-4EC2-A4C0-5283075342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29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09C77B-5B74-FBDC-0784-C2AEBFAA2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Candara" panose="020E0502030303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E845F8-7E8D-86A3-F43A-B4AF57F5C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Candara" panose="020E0502030303020204" pitchFamily="34" charset="0"/>
              </a:defRPr>
            </a:lvl1pPr>
            <a:lvl2pPr>
              <a:defRPr sz="2800">
                <a:latin typeface="Candara" panose="020E0502030303020204" pitchFamily="34" charset="0"/>
              </a:defRPr>
            </a:lvl2pPr>
            <a:lvl3pPr>
              <a:defRPr sz="2400">
                <a:latin typeface="Candara" panose="020E0502030303020204" pitchFamily="34" charset="0"/>
              </a:defRPr>
            </a:lvl3pPr>
            <a:lvl4pPr>
              <a:defRPr sz="2000">
                <a:latin typeface="Candara" panose="020E0502030303020204" pitchFamily="34" charset="0"/>
              </a:defRPr>
            </a:lvl4pPr>
            <a:lvl5pPr>
              <a:defRPr sz="2000">
                <a:latin typeface="Candara" panose="020E0502030303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2A965B-5D03-CA47-C6E6-42E490C17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Candara" panose="020E05020303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4E9BB5-0481-195A-C0F5-B4111F0B5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126F-E161-4D54-82A2-91ABE7074BC1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F6908E-88BB-8AF3-728D-9DDD5F37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152887-892B-131F-B7B6-7BD5FAE7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7A73-03A0-4EC2-A4C0-5283075342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19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967616-AA56-1AC1-509D-5A2724D24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Candara" panose="020E0502030303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5C162EF-392D-FDC6-FA12-EFF0553A1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Candara" panose="020E0502030303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E516B5-A6D2-C626-79AB-03F3840A6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Candara" panose="020E05020303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D51D58-2D90-2F47-9E35-F9DB156BB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126F-E161-4D54-82A2-91ABE7074BC1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8E4F26-4164-9840-78B5-EDF0B622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BAA291-194A-D46E-581D-3990ACA7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7A73-03A0-4EC2-A4C0-5283075342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42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0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941F1-1C18-EA18-279D-0C6D1B6F0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36E6E2-DD48-9D16-A07C-BBC1DCD8C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22C29B-604C-8EFB-F460-8D0E8B27A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1126F-E161-4D54-82A2-91ABE7074BC1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6D6F64-6966-9373-D8B6-D3A711A2C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7E6FA6-75E7-4BC1-BC5E-71A91E8CB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D7A73-03A0-4EC2-A4C0-5283075342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48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usionbrain.ai/digital-petr" TargetMode="External"/><Relationship Id="rId2" Type="http://schemas.openxmlformats.org/officeDocument/2006/relationships/hyperlink" Target="https://rssda.su/projects/ep-ru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terscript.historyrussi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9F58B-44F4-41C6-7DAC-C31A29A64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131" y="923370"/>
            <a:ext cx="8020131" cy="3329474"/>
          </a:xfrm>
        </p:spPr>
        <p:txBody>
          <a:bodyPr>
            <a:noAutofit/>
          </a:bodyPr>
          <a:lstStyle/>
          <a:p>
            <a:pPr algn="l"/>
            <a:r>
              <a:rPr lang="ru-RU" sz="4800" b="1" dirty="0">
                <a:solidFill>
                  <a:srgbClr val="6B4B3E"/>
                </a:solidFill>
                <a:latin typeface="Candara" panose="020E0502030303020204" pitchFamily="34" charset="0"/>
                <a:ea typeface="Lora" pitchFamily="34" charset="-122"/>
                <a:cs typeface="Lora" pitchFamily="34" charset="-120"/>
              </a:rPr>
              <a:t>От древнерусских граффити до рукописей Петра: как цифровые технологии помогают читать исторические источники? </a:t>
            </a:r>
            <a:endParaRPr lang="ru-RU" sz="4800" b="1" dirty="0">
              <a:solidFill>
                <a:srgbClr val="6B4B3E"/>
              </a:solidFill>
              <a:latin typeface="Candara" panose="020E0502030303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B217BA-97A9-2098-3E3E-1BA856F12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71" y="4620342"/>
            <a:ext cx="9804400" cy="1279842"/>
          </a:xfrm>
        </p:spPr>
        <p:txBody>
          <a:bodyPr/>
          <a:lstStyle/>
          <a:p>
            <a:pPr marL="0" indent="0" algn="l">
              <a:lnSpc>
                <a:spcPts val="2400"/>
              </a:lnSpc>
              <a:buNone/>
            </a:pPr>
            <a:r>
              <a:rPr lang="ru-RU" sz="2400" b="1" dirty="0">
                <a:solidFill>
                  <a:srgbClr val="212612"/>
                </a:solidFill>
                <a:latin typeface="Candara" panose="020E0502030303020204" pitchFamily="34" charset="0"/>
                <a:ea typeface="Source Sans Pro" pitchFamily="34" charset="-122"/>
              </a:rPr>
              <a:t>Авторы презентации</a:t>
            </a:r>
            <a:r>
              <a:rPr lang="en-US" b="1" dirty="0">
                <a:solidFill>
                  <a:srgbClr val="212612"/>
                </a:solidFill>
                <a:latin typeface="Candara" panose="020E0502030303020204" pitchFamily="34" charset="0"/>
                <a:ea typeface="Source Sans Pro" pitchFamily="34" charset="-122"/>
              </a:rPr>
              <a:t>:</a:t>
            </a:r>
            <a:endParaRPr lang="ru-RU" sz="2400" b="1" dirty="0">
              <a:solidFill>
                <a:srgbClr val="212612"/>
              </a:solidFill>
              <a:latin typeface="Candara" panose="020E0502030303020204" pitchFamily="34" charset="0"/>
              <a:ea typeface="Source Sans Pro" pitchFamily="34" charset="-122"/>
            </a:endParaRPr>
          </a:p>
          <a:p>
            <a:pPr marL="0" indent="0" algn="l">
              <a:lnSpc>
                <a:spcPts val="2400"/>
              </a:lnSpc>
              <a:buNone/>
            </a:pPr>
            <a:r>
              <a:rPr lang="ru-RU" sz="2400" b="1" dirty="0">
                <a:solidFill>
                  <a:srgbClr val="212612"/>
                </a:solidFill>
                <a:latin typeface="Candara" panose="020E0502030303020204" pitchFamily="34" charset="0"/>
                <a:ea typeface="Source Sans Pro" pitchFamily="34" charset="-122"/>
              </a:rPr>
              <a:t>Сакулин Иван</a:t>
            </a:r>
          </a:p>
          <a:p>
            <a:pPr marL="0" indent="0" algn="l">
              <a:lnSpc>
                <a:spcPts val="2400"/>
              </a:lnSpc>
              <a:buNone/>
            </a:pPr>
            <a:r>
              <a:rPr lang="ru-RU" sz="2400" b="1" dirty="0">
                <a:solidFill>
                  <a:srgbClr val="212612"/>
                </a:solidFill>
                <a:latin typeface="Candara" panose="020E0502030303020204" pitchFamily="34" charset="0"/>
                <a:ea typeface="Source Sans Pro" pitchFamily="34" charset="-122"/>
              </a:rPr>
              <a:t>Альварес Кенни</a:t>
            </a:r>
            <a:endParaRPr lang="en-US" sz="2400" b="1" dirty="0">
              <a:solidFill>
                <a:srgbClr val="212612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A720C2-45CA-4BEB-69B5-A911EAF92FEE}"/>
              </a:ext>
            </a:extLst>
          </p:cNvPr>
          <p:cNvSpPr txBox="1"/>
          <p:nvPr/>
        </p:nvSpPr>
        <p:spPr>
          <a:xfrm>
            <a:off x="2086961" y="6267682"/>
            <a:ext cx="499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6B4B3E"/>
                </a:solidFill>
                <a:latin typeface="Candara" panose="020E0502030303020204" pitchFamily="34" charset="0"/>
              </a:rPr>
              <a:t>Сентябрь 2024, НИУ ИТМО, г. Санкт-Петербург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E5BE52-A239-A264-7B6C-BF6FAA220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262" y="4542402"/>
            <a:ext cx="3625118" cy="234981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4636885-A362-5744-094B-E60656F2D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263" y="0"/>
            <a:ext cx="3625118" cy="45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4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8D2ED-886A-5516-BD9B-DD1165BB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6B4B3E"/>
                </a:solidFill>
              </a:rPr>
              <a:t>План выступления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F48BC9-C8FE-D7B8-83CE-7BC44A9BE2F9}"/>
              </a:ext>
            </a:extLst>
          </p:cNvPr>
          <p:cNvSpPr txBox="1"/>
          <p:nvPr/>
        </p:nvSpPr>
        <p:spPr>
          <a:xfrm>
            <a:off x="1938693" y="5694081"/>
            <a:ext cx="9415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Candara" panose="020E0502030303020204" pitchFamily="34" charset="0"/>
              </a:rPr>
              <a:t>Заключение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C95FFD4-FB21-E072-9AA1-D10D332CF6A2}"/>
              </a:ext>
            </a:extLst>
          </p:cNvPr>
          <p:cNvSpPr/>
          <p:nvPr/>
        </p:nvSpPr>
        <p:spPr>
          <a:xfrm>
            <a:off x="936198" y="1725413"/>
            <a:ext cx="576960" cy="576960"/>
          </a:xfrm>
          <a:prstGeom prst="roundRect">
            <a:avLst/>
          </a:prstGeom>
          <a:solidFill>
            <a:srgbClr val="6B4B3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1</a:t>
            </a:r>
            <a:endParaRPr lang="ru-RU" b="1" dirty="0">
              <a:latin typeface="Candara" panose="020E0502030303020204" pitchFamily="34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16F571C-FE30-42A6-4A03-944E39E0647C}"/>
              </a:ext>
            </a:extLst>
          </p:cNvPr>
          <p:cNvSpPr/>
          <p:nvPr/>
        </p:nvSpPr>
        <p:spPr>
          <a:xfrm>
            <a:off x="936198" y="2718557"/>
            <a:ext cx="576960" cy="576960"/>
          </a:xfrm>
          <a:prstGeom prst="roundRect">
            <a:avLst/>
          </a:prstGeom>
          <a:solidFill>
            <a:srgbClr val="6B4B3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2</a:t>
            </a:r>
            <a:endParaRPr lang="ru-RU" b="1" dirty="0">
              <a:latin typeface="Candara" panose="020E0502030303020204" pitchFamily="34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2F59CD5B-EED7-D3EA-EB16-AF1BD224945A}"/>
              </a:ext>
            </a:extLst>
          </p:cNvPr>
          <p:cNvSpPr/>
          <p:nvPr/>
        </p:nvSpPr>
        <p:spPr>
          <a:xfrm>
            <a:off x="936198" y="3711701"/>
            <a:ext cx="576960" cy="576960"/>
          </a:xfrm>
          <a:prstGeom prst="roundRect">
            <a:avLst/>
          </a:prstGeom>
          <a:solidFill>
            <a:srgbClr val="6B4B3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3</a:t>
            </a:r>
            <a:endParaRPr lang="ru-RU" b="1" dirty="0">
              <a:latin typeface="Candara" panose="020E0502030303020204" pitchFamily="34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CDFEFE4-7500-1020-68B4-7514C5B6C449}"/>
              </a:ext>
            </a:extLst>
          </p:cNvPr>
          <p:cNvSpPr/>
          <p:nvPr/>
        </p:nvSpPr>
        <p:spPr>
          <a:xfrm>
            <a:off x="936198" y="4704845"/>
            <a:ext cx="576960" cy="576960"/>
          </a:xfrm>
          <a:prstGeom prst="roundRect">
            <a:avLst/>
          </a:prstGeom>
          <a:solidFill>
            <a:srgbClr val="6B4B3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4</a:t>
            </a:r>
            <a:endParaRPr lang="ru-RU" b="1" dirty="0">
              <a:latin typeface="Candara" panose="020E0502030303020204" pitchFamily="34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4D9E14E5-95E9-ED6F-E83B-99B2B48F986B}"/>
              </a:ext>
            </a:extLst>
          </p:cNvPr>
          <p:cNvSpPr/>
          <p:nvPr/>
        </p:nvSpPr>
        <p:spPr>
          <a:xfrm>
            <a:off x="933960" y="5697989"/>
            <a:ext cx="576960" cy="576960"/>
          </a:xfrm>
          <a:prstGeom prst="roundRect">
            <a:avLst/>
          </a:prstGeom>
          <a:solidFill>
            <a:srgbClr val="6B4B3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5</a:t>
            </a:r>
            <a:endParaRPr lang="ru-RU" b="1" dirty="0">
              <a:latin typeface="Candara" panose="020E0502030303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DF3BC9-514C-6382-2A39-FC01CC729CB0}"/>
              </a:ext>
            </a:extLst>
          </p:cNvPr>
          <p:cNvSpPr txBox="1"/>
          <p:nvPr/>
        </p:nvSpPr>
        <p:spPr>
          <a:xfrm>
            <a:off x="1938688" y="1725413"/>
            <a:ext cx="8814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Candara" panose="020E0502030303020204" pitchFamily="34" charset="0"/>
              </a:rPr>
              <a:t>Введение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5ACA72-EE4D-7C1B-5C51-DD1A9B62AE37}"/>
              </a:ext>
            </a:extLst>
          </p:cNvPr>
          <p:cNvSpPr txBox="1"/>
          <p:nvPr/>
        </p:nvSpPr>
        <p:spPr>
          <a:xfrm>
            <a:off x="1938689" y="2723043"/>
            <a:ext cx="9415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Candara" panose="020E0502030303020204" pitchFamily="34" charset="0"/>
              </a:rPr>
              <a:t>Технология распознавания</a:t>
            </a:r>
            <a:r>
              <a:rPr lang="en-US" sz="3200" dirty="0">
                <a:latin typeface="Candara" panose="020E0502030303020204" pitchFamily="34" charset="0"/>
              </a:rPr>
              <a:t> </a:t>
            </a:r>
            <a:r>
              <a:rPr lang="ru-RU" sz="3200" dirty="0">
                <a:latin typeface="Candara" panose="020E0502030303020204" pitchFamily="34" charset="0"/>
              </a:rPr>
              <a:t>письменных источников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E11BE9-351F-53B9-24CF-D129D266CD3D}"/>
              </a:ext>
            </a:extLst>
          </p:cNvPr>
          <p:cNvSpPr txBox="1"/>
          <p:nvPr/>
        </p:nvSpPr>
        <p:spPr>
          <a:xfrm>
            <a:off x="1938690" y="3715623"/>
            <a:ext cx="8270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Candara" panose="020E0502030303020204" pitchFamily="34" charset="0"/>
              </a:rPr>
              <a:t>Лаборатория </a:t>
            </a:r>
            <a:r>
              <a:rPr lang="en-US" sz="3200" dirty="0">
                <a:latin typeface="Candara" panose="020E0502030303020204" pitchFamily="34" charset="0"/>
              </a:rPr>
              <a:t>RSSDA – </a:t>
            </a:r>
            <a:r>
              <a:rPr lang="ru-RU" sz="3200" dirty="0">
                <a:latin typeface="Candara" panose="020E0502030303020204" pitchFamily="34" charset="0"/>
              </a:rPr>
              <a:t>что они делают?</a:t>
            </a:r>
            <a:endParaRPr lang="en-US" sz="3200" dirty="0">
              <a:latin typeface="Candara" panose="020E0502030303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0BE4B3-46A1-5471-A587-18DFB46C7F9A}"/>
              </a:ext>
            </a:extLst>
          </p:cNvPr>
          <p:cNvSpPr txBox="1"/>
          <p:nvPr/>
        </p:nvSpPr>
        <p:spPr>
          <a:xfrm>
            <a:off x="1938692" y="4708203"/>
            <a:ext cx="9659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ndara" panose="020E0502030303020204" pitchFamily="34" charset="0"/>
              </a:rPr>
              <a:t>Digital </a:t>
            </a:r>
            <a:r>
              <a:rPr lang="ru-RU" sz="3200" dirty="0">
                <a:latin typeface="Candara" panose="020E0502030303020204" pitchFamily="34" charset="0"/>
              </a:rPr>
              <a:t>Пётр – распознавание рукописей Петра </a:t>
            </a:r>
            <a:r>
              <a:rPr lang="en-US" sz="3200" dirty="0">
                <a:latin typeface="Candara" panose="020E0502030303020204" pitchFamily="34" charset="0"/>
              </a:rPr>
              <a:t>I</a:t>
            </a:r>
            <a:endParaRPr lang="ru-RU" sz="3200" dirty="0">
              <a:latin typeface="Candara" panose="020E0502030303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232605-F6B4-6E86-8E3A-2C1465B2BFE6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A7EAB306-5043-7D7D-D5CF-B0FBACB6D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59" y="2358084"/>
            <a:ext cx="304762" cy="304762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E3281696-50BF-441B-547E-9E458537F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59" y="3351228"/>
            <a:ext cx="304762" cy="304762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88D9EA5C-85E3-FF66-B1B2-8A41187D1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59" y="4344372"/>
            <a:ext cx="304762" cy="304762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03972ED2-A219-6C0E-50A6-D280A967B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59" y="5337516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4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F2AB-0D55-D0A1-D27E-417D4A28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6B4B3E"/>
                </a:solidFill>
              </a:rPr>
              <a:t>Список использованных источников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F0E721-BBA2-768D-BCA3-6625A24C9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b="0" i="0" u="sng" strike="noStrike" dirty="0">
                <a:solidFill>
                  <a:srgbClr val="0563C1"/>
                </a:solidFill>
                <a:effectLst/>
                <a:latin typeface="Candara" panose="020E0502030303020204" pitchFamily="34" charset="0"/>
                <a:hlinkClick r:id="rId2"/>
              </a:rPr>
              <a:t>https://rssda.su/projects/ep-rus/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(Лаборатория RSSDA)</a:t>
            </a:r>
          </a:p>
          <a:p>
            <a:r>
              <a:rPr lang="ru-RU" sz="1800" b="0" i="0" u="sng" strike="noStrike" dirty="0">
                <a:solidFill>
                  <a:srgbClr val="0563C1"/>
                </a:solidFill>
                <a:effectLst/>
                <a:latin typeface="Candara" panose="020E0502030303020204" pitchFamily="34" charset="0"/>
                <a:hlinkClick r:id="rId3"/>
              </a:rPr>
              <a:t>https://fusionbrain.ai/digital-petr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и </a:t>
            </a:r>
            <a:r>
              <a:rPr lang="ru-RU" sz="1800" b="0" i="0" u="sng" strike="noStrike" dirty="0">
                <a:solidFill>
                  <a:srgbClr val="0563C1"/>
                </a:solidFill>
                <a:effectLst/>
                <a:latin typeface="Candara" panose="020E0502030303020204" pitchFamily="34" charset="0"/>
                <a:hlinkClick r:id="rId4"/>
              </a:rPr>
              <a:t>https://peterscript.historyrussia.org/</a:t>
            </a:r>
            <a:r>
              <a:rPr lang="ru-RU" sz="1800" dirty="0">
                <a:solidFill>
                  <a:srgbClr val="0563C1"/>
                </a:solidFill>
                <a:latin typeface="Candara" panose="020E0502030303020204" pitchFamily="34" charset="0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(Digital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Пётр)</a:t>
            </a:r>
            <a:endParaRPr lang="ru-RU" sz="1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0617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95</Words>
  <Application>Microsoft Office PowerPoint</Application>
  <PresentationFormat>Широкоэкранный</PresentationFormat>
  <Paragraphs>19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Candara</vt:lpstr>
      <vt:lpstr>Тема Office</vt:lpstr>
      <vt:lpstr>От древнерусских граффити до рукописей Петра: как цифровые технологии помогают читать исторические источники? </vt:lpstr>
      <vt:lpstr>План выступления</vt:lpstr>
      <vt:lpstr>Список использованных источников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Сакулин Иван Михайлович</dc:creator>
  <cp:lastModifiedBy>Сакулин Иван Михайлович</cp:lastModifiedBy>
  <cp:revision>5</cp:revision>
  <dcterms:created xsi:type="dcterms:W3CDTF">2024-09-15T17:26:10Z</dcterms:created>
  <dcterms:modified xsi:type="dcterms:W3CDTF">2024-09-15T18:40:53Z</dcterms:modified>
</cp:coreProperties>
</file>